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20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19.xml" ContentType="application/vnd.openxmlformats-officedocument.presentationml.notes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Default Extension="wmf" ContentType="image/x-wmf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71" r:id="rId1"/>
  </p:sldMasterIdLst>
  <p:notesMasterIdLst>
    <p:notesMasterId r:id="rId32"/>
  </p:notesMasterIdLst>
  <p:handoutMasterIdLst>
    <p:handoutMasterId r:id="rId33"/>
  </p:handoutMasterIdLst>
  <p:sldIdLst>
    <p:sldId id="434" r:id="rId2"/>
    <p:sldId id="438" r:id="rId3"/>
    <p:sldId id="439" r:id="rId4"/>
    <p:sldId id="441" r:id="rId5"/>
    <p:sldId id="442" r:id="rId6"/>
    <p:sldId id="454" r:id="rId7"/>
    <p:sldId id="455" r:id="rId8"/>
    <p:sldId id="462" r:id="rId9"/>
    <p:sldId id="464" r:id="rId10"/>
    <p:sldId id="466" r:id="rId11"/>
    <p:sldId id="490" r:id="rId12"/>
    <p:sldId id="468" r:id="rId13"/>
    <p:sldId id="469" r:id="rId14"/>
    <p:sldId id="470" r:id="rId15"/>
    <p:sldId id="471" r:id="rId16"/>
    <p:sldId id="472" r:id="rId17"/>
    <p:sldId id="473" r:id="rId18"/>
    <p:sldId id="474" r:id="rId19"/>
    <p:sldId id="475" r:id="rId20"/>
    <p:sldId id="476" r:id="rId21"/>
    <p:sldId id="477" r:id="rId22"/>
    <p:sldId id="478" r:id="rId23"/>
    <p:sldId id="479" r:id="rId24"/>
    <p:sldId id="488" r:id="rId25"/>
    <p:sldId id="480" r:id="rId26"/>
    <p:sldId id="481" r:id="rId27"/>
    <p:sldId id="484" r:id="rId28"/>
    <p:sldId id="485" r:id="rId29"/>
    <p:sldId id="486" r:id="rId30"/>
    <p:sldId id="487" r:id="rId3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CCECFF"/>
    <a:srgbClr val="66CCFF"/>
    <a:srgbClr val="C0C0C0"/>
    <a:srgbClr val="DDDDDD"/>
    <a:srgbClr val="CC0000"/>
    <a:srgbClr val="FF9933"/>
    <a:srgbClr val="808080"/>
    <a:srgbClr val="292929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>
      <p:cViewPr varScale="1">
        <p:scale>
          <a:sx n="124" d="100"/>
          <a:sy n="124" d="100"/>
        </p:scale>
        <p:origin x="-42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41" d="100"/>
          <a:sy n="41" d="100"/>
        </p:scale>
        <p:origin x="-828" y="-102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706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466" tIns="48732" rIns="97466" bIns="48732" numCol="1" anchor="t" anchorCtr="0" compatLnSpc="1">
            <a:prstTxWarp prst="textNoShape">
              <a:avLst/>
            </a:prstTxWarp>
          </a:bodyPr>
          <a:lstStyle>
            <a:lvl1pPr defTabSz="974725" eaLnBrk="1" hangingPunct="1">
              <a:defRPr sz="13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706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466" tIns="48732" rIns="97466" bIns="48732" numCol="1" anchor="t" anchorCtr="0" compatLnSpc="1">
            <a:prstTxWarp prst="textNoShape">
              <a:avLst/>
            </a:prstTxWarp>
          </a:bodyPr>
          <a:lstStyle>
            <a:lvl1pPr algn="r" defTabSz="974725" eaLnBrk="1" hangingPunct="1">
              <a:defRPr sz="13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6706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466" tIns="48732" rIns="97466" bIns="48732" numCol="1" anchor="b" anchorCtr="0" compatLnSpc="1">
            <a:prstTxWarp prst="textNoShape">
              <a:avLst/>
            </a:prstTxWarp>
          </a:bodyPr>
          <a:lstStyle>
            <a:lvl1pPr defTabSz="974725" eaLnBrk="1" hangingPunct="1">
              <a:defRPr sz="13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0188"/>
            <a:ext cx="316706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466" tIns="48732" rIns="97466" bIns="48732" numCol="1" anchor="b" anchorCtr="0" compatLnSpc="1">
            <a:prstTxWarp prst="textNoShape">
              <a:avLst/>
            </a:prstTxWarp>
          </a:bodyPr>
          <a:lstStyle>
            <a:lvl1pPr algn="r" defTabSz="974725" eaLnBrk="1" hangingPunct="1">
              <a:defRPr sz="1300" b="0">
                <a:latin typeface="Arial" charset="0"/>
              </a:defRPr>
            </a:lvl1pPr>
          </a:lstStyle>
          <a:p>
            <a:fld id="{1752B5DC-5DE7-4429-8357-81B32D38F1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371753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706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466" tIns="48732" rIns="97466" bIns="48732" numCol="1" anchor="t" anchorCtr="0" compatLnSpc="1">
            <a:prstTxWarp prst="textNoShape">
              <a:avLst/>
            </a:prstTxWarp>
          </a:bodyPr>
          <a:lstStyle>
            <a:lvl1pPr defTabSz="974725" eaLnBrk="1" hangingPunct="1">
              <a:defRPr sz="13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706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466" tIns="48732" rIns="97466" bIns="48732" numCol="1" anchor="t" anchorCtr="0" compatLnSpc="1">
            <a:prstTxWarp prst="textNoShape">
              <a:avLst/>
            </a:prstTxWarp>
          </a:bodyPr>
          <a:lstStyle>
            <a:lvl1pPr algn="r" defTabSz="974725" eaLnBrk="1" hangingPunct="1">
              <a:defRPr sz="13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466" tIns="48732" rIns="97466" bIns="487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6706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466" tIns="48732" rIns="97466" bIns="48732" numCol="1" anchor="b" anchorCtr="0" compatLnSpc="1">
            <a:prstTxWarp prst="textNoShape">
              <a:avLst/>
            </a:prstTxWarp>
          </a:bodyPr>
          <a:lstStyle>
            <a:lvl1pPr defTabSz="974725" eaLnBrk="1" hangingPunct="1">
              <a:defRPr sz="13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0188"/>
            <a:ext cx="316706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466" tIns="48732" rIns="97466" bIns="48732" numCol="1" anchor="b" anchorCtr="0" compatLnSpc="1">
            <a:prstTxWarp prst="textNoShape">
              <a:avLst/>
            </a:prstTxWarp>
          </a:bodyPr>
          <a:lstStyle>
            <a:lvl1pPr algn="r" defTabSz="974725" eaLnBrk="1" hangingPunct="1">
              <a:defRPr sz="1300" b="0">
                <a:latin typeface="Arial" charset="0"/>
              </a:defRPr>
            </a:lvl1pPr>
          </a:lstStyle>
          <a:p>
            <a:fld id="{05F9AEA7-31F4-411B-90C6-00D5D2AAC1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35768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8874F5C8-AB60-4FF7-96CB-E6967BB36A57}" type="slidenum">
              <a:rPr lang="en-US" sz="1300" b="0">
                <a:latin typeface="Arial" charset="0"/>
              </a:rPr>
              <a:pPr/>
              <a:t>1</a:t>
            </a:fld>
            <a:endParaRPr lang="en-US" sz="1300" b="0">
              <a:latin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0A7E5B26-7A20-48A3-8B8B-F7575D4B3A60}" type="slidenum">
              <a:rPr lang="en-US" sz="1300" b="0">
                <a:latin typeface="Arial" charset="0"/>
              </a:rPr>
              <a:pPr/>
              <a:t>2</a:t>
            </a:fld>
            <a:endParaRPr lang="en-US" sz="1300" b="0">
              <a:latin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E150AEA6-F700-47C6-BA64-F78BDC58A424}" type="slidenum">
              <a:rPr lang="en-US" sz="1300" b="0">
                <a:latin typeface="Arial" charset="0"/>
              </a:rPr>
              <a:pPr/>
              <a:t>3</a:t>
            </a:fld>
            <a:endParaRPr lang="en-US" sz="1300" b="0">
              <a:latin typeface="Arial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256F0D19-D47F-404A-A879-043CCEE8EFD8}" type="slidenum">
              <a:rPr lang="en-US" sz="1300" b="0">
                <a:latin typeface="Arial" charset="0"/>
              </a:rPr>
              <a:pPr/>
              <a:t>4</a:t>
            </a:fld>
            <a:endParaRPr lang="en-US" sz="1300" b="0">
              <a:latin typeface="Arial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1755A766-0776-46BA-8D2A-81B1F246AA04}" type="slidenum">
              <a:rPr lang="en-US" sz="1300" b="0">
                <a:latin typeface="Arial" charset="0"/>
              </a:rPr>
              <a:pPr/>
              <a:t>5</a:t>
            </a:fld>
            <a:endParaRPr lang="en-US" sz="1300" b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17A18E19-316E-40DD-83D6-B6FC2B73FDBF}" type="slidenum">
              <a:rPr lang="en-US" sz="1300" b="0">
                <a:latin typeface="Arial" charset="0"/>
              </a:rPr>
              <a:pPr/>
              <a:t>6</a:t>
            </a:fld>
            <a:endParaRPr lang="en-US" sz="1300" b="0"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E37DDB1B-0297-4071-A3B2-EDB93F045B81}" type="slidenum">
              <a:rPr lang="en-US" sz="1300" b="0">
                <a:latin typeface="Arial" charset="0"/>
              </a:rPr>
              <a:pPr/>
              <a:t>7</a:t>
            </a:fld>
            <a:endParaRPr lang="en-US" sz="1300" b="0">
              <a:latin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131D102E-F2A3-4FC1-82C9-CE8E1D882D37}" type="slidenum">
              <a:rPr lang="en-US" sz="1300" b="0">
                <a:latin typeface="Arial" charset="0"/>
              </a:rPr>
              <a:pPr/>
              <a:t>8</a:t>
            </a:fld>
            <a:endParaRPr lang="en-US" sz="1300" b="0">
              <a:latin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A8BF4740-567B-47B1-BB0A-18D22FC91E12}" type="slidenum">
              <a:rPr lang="en-US" sz="1300" b="0">
                <a:latin typeface="Arial" charset="0"/>
              </a:rPr>
              <a:pPr/>
              <a:t>9</a:t>
            </a:fld>
            <a:endParaRPr lang="en-US" sz="1300" b="0">
              <a:latin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CC4B5F4C-816F-4BFA-8FC5-F7A909FBBB62}" type="slidenum">
              <a:rPr lang="en-US" sz="1300" b="0">
                <a:latin typeface="Arial" charset="0"/>
              </a:rPr>
              <a:pPr/>
              <a:t>10</a:t>
            </a:fld>
            <a:endParaRPr lang="en-US" sz="1300" b="0">
              <a:latin typeface="Arial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6FBC1990-0723-4A77-8BE6-9586B7326543}" type="slidenum">
              <a:rPr lang="en-US" sz="1300" b="0">
                <a:latin typeface="Arial" charset="0"/>
              </a:rPr>
              <a:pPr/>
              <a:t>12</a:t>
            </a:fld>
            <a:endParaRPr lang="en-US" sz="1300" b="0">
              <a:latin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D8E63E5C-3F37-483F-AD55-531772C61CAC}" type="slidenum">
              <a:rPr lang="en-US" sz="1300" b="0">
                <a:latin typeface="Arial" charset="0"/>
              </a:rPr>
              <a:pPr/>
              <a:t>13</a:t>
            </a:fld>
            <a:endParaRPr lang="en-US" sz="1300" b="0">
              <a:latin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F9723689-BD54-4DE5-ABFE-ABF639BBC52E}" type="slidenum">
              <a:rPr lang="en-US" sz="1300" b="0">
                <a:latin typeface="Arial" charset="0"/>
              </a:rPr>
              <a:pPr/>
              <a:t>15</a:t>
            </a:fld>
            <a:endParaRPr lang="en-US" sz="1300" b="0"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06898862-7671-4633-AD57-B5E05FAFC648}" type="slidenum">
              <a:rPr lang="en-US" sz="1300" b="0">
                <a:latin typeface="Arial" charset="0"/>
              </a:rPr>
              <a:pPr/>
              <a:t>17</a:t>
            </a:fld>
            <a:endParaRPr lang="en-US" sz="1300" b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B67F7ED4-70D1-4EC5-9632-BAD4D6A14B35}" type="slidenum">
              <a:rPr lang="en-US" sz="1300" b="0">
                <a:latin typeface="Arial" charset="0"/>
              </a:rPr>
              <a:pPr/>
              <a:t>18</a:t>
            </a:fld>
            <a:endParaRPr lang="en-US" sz="1300" b="0">
              <a:latin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88A5A02A-E485-4501-8E54-0F8138BC90E4}" type="slidenum">
              <a:rPr lang="en-US" sz="1300" b="0">
                <a:latin typeface="Arial" charset="0"/>
              </a:rPr>
              <a:pPr/>
              <a:t>19</a:t>
            </a:fld>
            <a:endParaRPr lang="en-US" sz="1300" b="0">
              <a:latin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0117A254-5684-4302-822F-D21FD56463FC}" type="slidenum">
              <a:rPr lang="en-US" sz="1300" b="0">
                <a:latin typeface="Arial" charset="0"/>
              </a:rPr>
              <a:pPr/>
              <a:t>20</a:t>
            </a:fld>
            <a:endParaRPr lang="en-US" sz="1300" b="0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0D797CBF-0FEE-4D43-83A5-028F63B46978}" type="slidenum">
              <a:rPr lang="en-US" sz="1300" b="0">
                <a:latin typeface="Arial" charset="0"/>
              </a:rPr>
              <a:pPr/>
              <a:t>21</a:t>
            </a:fld>
            <a:endParaRPr lang="en-US" sz="1300" b="0">
              <a:latin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15C0E7F8-ABDE-40C3-B033-5CABF327DA40}" type="slidenum">
              <a:rPr lang="en-US" sz="1300" b="0">
                <a:latin typeface="Arial" charset="0"/>
              </a:rPr>
              <a:pPr/>
              <a:t>22</a:t>
            </a:fld>
            <a:endParaRPr lang="en-US" sz="1300" b="0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82683932-3F14-45E8-A2F0-DF3568D8C7BD}" type="slidenum">
              <a:rPr lang="en-US" sz="1300" b="0">
                <a:latin typeface="Arial" charset="0"/>
              </a:rPr>
              <a:pPr/>
              <a:t>23</a:t>
            </a:fld>
            <a:endParaRPr lang="en-US" sz="1300" b="0">
              <a:latin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29AB9DCE-E699-49FA-8FBC-2B0A060CB7AD}" type="slidenum">
              <a:rPr lang="en-US" sz="1300" b="0">
                <a:latin typeface="Arial" charset="0"/>
              </a:rPr>
              <a:pPr/>
              <a:t>24</a:t>
            </a:fld>
            <a:endParaRPr lang="en-US" sz="1300" b="0">
              <a:latin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747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fld id="{05D4A804-5DA4-4B87-BF80-59E6BBBC8168}" type="slidenum">
              <a:rPr lang="en-US" sz="1300" b="0">
                <a:latin typeface="Arial" charset="0"/>
              </a:rPr>
              <a:pPr/>
              <a:t>25</a:t>
            </a:fld>
            <a:endParaRPr lang="en-US" sz="1300" b="0">
              <a:latin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 userDrawn="1"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5" name="Rectangle 21"/>
          <p:cNvSpPr>
            <a:spLocks noChangeArrowheads="1"/>
          </p:cNvSpPr>
          <p:nvPr userDrawn="1"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b="0">
              <a:ea typeface="+mn-ea"/>
            </a:endParaRPr>
          </a:p>
        </p:txBody>
      </p:sp>
      <p:sp>
        <p:nvSpPr>
          <p:cNvPr id="6" name="Rectangle 22"/>
          <p:cNvSpPr>
            <a:spLocks noChangeArrowheads="1"/>
          </p:cNvSpPr>
          <p:nvPr userDrawn="1"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99499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44951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09496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42803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96027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88811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54615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007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676447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60885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7976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 userDrawn="1"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900" b="0">
                <a:latin typeface="Arial" charset="0"/>
              </a:rPr>
              <a:t>INF5063, Carsten Griwodz, Håvard Espeland, Håkon Stensland &amp; Pål Halvorsen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b="0">
              <a:ea typeface="+mn-ea"/>
            </a:endParaRPr>
          </a:p>
        </p:txBody>
      </p:sp>
      <p:pic>
        <p:nvPicPr>
          <p:cNvPr id="1031" name="Picture 3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14083" name="Rectangle 35"/>
          <p:cNvSpPr>
            <a:spLocks noChangeArrowheads="1"/>
          </p:cNvSpPr>
          <p:nvPr userDrawn="1"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pic>
        <p:nvPicPr>
          <p:cNvPr id="1033" name="Picture 38" descr="Picture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eaLnBrk="1" hangingPunct="1">
              <a:defRPr/>
            </a:pPr>
            <a:endParaRPr kumimoji="1" lang="en-US" sz="2400" b="0">
              <a:ea typeface="+mn-ea"/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 userDrawn="1"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>
                <a:ea typeface="+mn-ea"/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  <a:ea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  <a:ea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  <a:ea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  <a:ea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wmf"/><Relationship Id="rId3" Type="http://schemas.openxmlformats.org/officeDocument/2006/relationships/image" Target="../media/image10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754938" cy="1462087"/>
          </a:xfrm>
        </p:spPr>
        <p:txBody>
          <a:bodyPr/>
          <a:lstStyle/>
          <a:p>
            <a:pPr eaLnBrk="1" hangingPunct="1">
              <a:defRPr/>
            </a:pPr>
            <a:r>
              <a:rPr lang="en-US" sz="1000" b="1"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</a:rPr>
              <a:t/>
            </a:r>
            <a:br>
              <a:rPr lang="en-US" sz="1000" b="1"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</a:rPr>
            </a:br>
            <a:r>
              <a:rPr lang="en-US" sz="4400" b="1"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</a:rPr>
              <a:t> IXP:</a:t>
            </a:r>
            <a:br>
              <a:rPr lang="en-US" sz="4400" b="1"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</a:rPr>
            </a:br>
            <a:r>
              <a:rPr lang="en-US" sz="4400" b="1"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</a:rPr>
              <a:t>Bump in the Wire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63769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2000">
                <a:solidFill>
                  <a:schemeClr val="tx2"/>
                </a:solidFill>
              </a:rPr>
              <a:t>INF5063:</a:t>
            </a:r>
            <a:br>
              <a:rPr lang="en-US" sz="2000">
                <a:solidFill>
                  <a:schemeClr val="tx2"/>
                </a:solidFill>
              </a:rPr>
            </a:br>
            <a:r>
              <a:rPr lang="en-US" sz="2000">
                <a:solidFill>
                  <a:schemeClr val="tx2"/>
                </a:solidFill>
              </a:rPr>
              <a:t>Programming Asymmetric Multi-Core Processors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spcBef>
                <a:spcPct val="20000"/>
              </a:spcBef>
              <a:buClr>
                <a:srgbClr val="FF6600"/>
              </a:buClr>
              <a:buSzPct val="120000"/>
              <a:buFont typeface="Wingdings" charset="2"/>
              <a:buNone/>
            </a:pPr>
            <a:fld id="{C0B6FB8C-524F-BB4E-B0D8-955CE015E59F}" type="datetime4">
              <a:rPr lang="en-US" sz="2800" b="0" smtClean="0"/>
              <a:pPr algn="ctr" eaLnBrk="1" hangingPunct="1">
                <a:spcBef>
                  <a:spcPct val="20000"/>
                </a:spcBef>
                <a:buClr>
                  <a:srgbClr val="FF6600"/>
                </a:buClr>
                <a:buSzPct val="120000"/>
                <a:buFont typeface="Wingdings" charset="2"/>
                <a:buNone/>
              </a:pPr>
              <a:t>August 26, 2011</a:t>
            </a:fld>
            <a:endParaRPr lang="en-US" sz="28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Question: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Which is growing faster?</a:t>
            </a:r>
          </a:p>
          <a:p>
            <a:pPr lvl="1" eaLnBrk="1" hangingPunct="1"/>
            <a:r>
              <a:rPr lang="en-US" smtClean="0"/>
              <a:t>network bandwidth</a:t>
            </a:r>
          </a:p>
          <a:p>
            <a:pPr lvl="1" eaLnBrk="1" hangingPunct="1"/>
            <a:r>
              <a:rPr lang="en-US" smtClean="0"/>
              <a:t>processing power</a:t>
            </a:r>
            <a:br>
              <a:rPr lang="en-US" smtClean="0"/>
            </a:br>
            <a:endParaRPr lang="en-US" smtClean="0"/>
          </a:p>
          <a:p>
            <a:pPr eaLnBrk="1" hangingPunct="1"/>
            <a:r>
              <a:rPr lang="en-US" smtClean="0"/>
              <a:t>Note: if </a:t>
            </a:r>
            <a:r>
              <a:rPr lang="en-US" smtClean="0">
                <a:solidFill>
                  <a:schemeClr val="folHlink"/>
                </a:solidFill>
              </a:rPr>
              <a:t>network</a:t>
            </a:r>
            <a:r>
              <a:rPr lang="en-US" smtClean="0"/>
              <a:t> </a:t>
            </a:r>
            <a:r>
              <a:rPr lang="en-US" smtClean="0">
                <a:solidFill>
                  <a:schemeClr val="folHlink"/>
                </a:solidFill>
              </a:rPr>
              <a:t>bandwidth is growing faster</a:t>
            </a:r>
          </a:p>
          <a:p>
            <a:pPr lvl="1" eaLnBrk="1" hangingPunct="1"/>
            <a:r>
              <a:rPr lang="en-US" smtClean="0"/>
              <a:t>CPU may be the bottleneck</a:t>
            </a:r>
          </a:p>
          <a:p>
            <a:pPr lvl="1" eaLnBrk="1" hangingPunct="1"/>
            <a:r>
              <a:rPr lang="en-US" smtClean="0"/>
              <a:t>need special-purpose hardware</a:t>
            </a:r>
          </a:p>
          <a:p>
            <a:pPr lvl="1" eaLnBrk="1" hangingPunct="1"/>
            <a:endParaRPr lang="en-US" smtClean="0"/>
          </a:p>
          <a:p>
            <a:pPr eaLnBrk="1" hangingPunct="1"/>
            <a:r>
              <a:rPr lang="en-US" smtClean="0"/>
              <a:t>Note: if </a:t>
            </a:r>
            <a:r>
              <a:rPr lang="en-US" smtClean="0">
                <a:solidFill>
                  <a:schemeClr val="folHlink"/>
                </a:solidFill>
              </a:rPr>
              <a:t>processing</a:t>
            </a:r>
            <a:r>
              <a:rPr lang="en-US" smtClean="0"/>
              <a:t> </a:t>
            </a:r>
            <a:r>
              <a:rPr lang="en-US" smtClean="0">
                <a:solidFill>
                  <a:schemeClr val="folHlink"/>
                </a:solidFill>
              </a:rPr>
              <a:t>power is growing faster</a:t>
            </a:r>
          </a:p>
          <a:p>
            <a:pPr lvl="1" eaLnBrk="1" hangingPunct="1"/>
            <a:r>
              <a:rPr lang="en-US" smtClean="0"/>
              <a:t>no problems with processing</a:t>
            </a:r>
          </a:p>
          <a:p>
            <a:pPr lvl="1" eaLnBrk="1" hangingPunct="1"/>
            <a:r>
              <a:rPr lang="en-US" smtClean="0"/>
              <a:t>network/busses will be bottlenecks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Growth Of Technologies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884238"/>
            <a:ext cx="9144000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635000" y="949325"/>
            <a:ext cx="593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nb-NO" sz="1400" b="0"/>
              <a:t>Mbps</a:t>
            </a:r>
            <a:endParaRPr lang="en-US" sz="1400" b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8645525" y="5745163"/>
            <a:ext cx="5207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nb-NO" sz="1400" b="0"/>
              <a:t>year</a:t>
            </a:r>
            <a:endParaRPr lang="en-US" sz="1400" b="0"/>
          </a:p>
        </p:txBody>
      </p:sp>
      <p:sp>
        <p:nvSpPr>
          <p:cNvPr id="1402886" name="Rectangle 6"/>
          <p:cNvSpPr>
            <a:spLocks noChangeArrowheads="1"/>
          </p:cNvSpPr>
          <p:nvPr/>
        </p:nvSpPr>
        <p:spPr bwMode="auto">
          <a:xfrm>
            <a:off x="1751013" y="795338"/>
            <a:ext cx="57165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800"/>
              <a:t>Engineering rule: </a:t>
            </a:r>
            <a:br>
              <a:rPr lang="en-US" sz="1800"/>
            </a:br>
            <a:r>
              <a:rPr lang="en-US" sz="1800" b="0">
                <a:solidFill>
                  <a:schemeClr val="folHlink"/>
                </a:solidFill>
              </a:rPr>
              <a:t>1GHz general purpose CPU = 1Gbps network data rate</a:t>
            </a:r>
          </a:p>
        </p:txBody>
      </p:sp>
      <p:sp>
        <p:nvSpPr>
          <p:cNvPr id="1402887" name="Rectangle 7"/>
          <p:cNvSpPr>
            <a:spLocks noChangeArrowheads="1"/>
          </p:cNvSpPr>
          <p:nvPr/>
        </p:nvSpPr>
        <p:spPr bwMode="auto">
          <a:xfrm>
            <a:off x="3051175" y="4686300"/>
            <a:ext cx="608647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800" b="0">
                <a:solidFill>
                  <a:schemeClr val="hlink"/>
                </a:solidFill>
              </a:rPr>
              <a:t>Thus, software running on a general-purpose processor is </a:t>
            </a:r>
            <a:br>
              <a:rPr lang="en-US" sz="1800" b="0">
                <a:solidFill>
                  <a:schemeClr val="hlink"/>
                </a:solidFill>
              </a:rPr>
            </a:br>
            <a:r>
              <a:rPr lang="en-US" sz="1800" b="0" i="1" u="sng">
                <a:solidFill>
                  <a:schemeClr val="hlink"/>
                </a:solidFill>
              </a:rPr>
              <a:t>insufficient</a:t>
            </a:r>
            <a:r>
              <a:rPr lang="en-US" sz="1800" b="0">
                <a:solidFill>
                  <a:schemeClr val="hlink"/>
                </a:solidFill>
              </a:rPr>
              <a:t>  to handle high-speed networks because the </a:t>
            </a:r>
            <a:br>
              <a:rPr lang="en-US" sz="1800" b="0">
                <a:solidFill>
                  <a:schemeClr val="hlink"/>
                </a:solidFill>
              </a:rPr>
            </a:br>
            <a:r>
              <a:rPr lang="en-US" sz="1800" b="0">
                <a:solidFill>
                  <a:schemeClr val="hlink"/>
                </a:solidFill>
              </a:rPr>
              <a:t>aggregate packet rate exceeds the capabilities of the CPU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0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0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886" grpId="0"/>
      <p:bldP spid="140288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Network Processors: Main Idea</a:t>
            </a:r>
          </a:p>
        </p:txBody>
      </p:sp>
      <p:pic>
        <p:nvPicPr>
          <p:cNvPr id="21507" name="Picture 3" descr="D850MD_board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>
          <a:xfrm>
            <a:off x="128588" y="1768475"/>
            <a:ext cx="9001125" cy="4627563"/>
          </a:xfrm>
          <a:noFill/>
        </p:spPr>
      </p:pic>
      <p:sp>
        <p:nvSpPr>
          <p:cNvPr id="1406980" name="Text Box 4"/>
          <p:cNvSpPr txBox="1">
            <a:spLocks noChangeArrowheads="1"/>
          </p:cNvSpPr>
          <p:nvPr/>
        </p:nvSpPr>
        <p:spPr bwMode="auto">
          <a:xfrm>
            <a:off x="5967413" y="1181100"/>
            <a:ext cx="2898775" cy="1217613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600" b="0">
                <a:solidFill>
                  <a:schemeClr val="hlink"/>
                </a:solidFill>
              </a:rPr>
              <a:t>Traditional system: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600" b="0"/>
              <a:t>- slow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600" b="0"/>
              <a:t>- resource demanding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600" b="0"/>
              <a:t>- shared with other operations</a:t>
            </a:r>
          </a:p>
        </p:txBody>
      </p:sp>
      <p:sp>
        <p:nvSpPr>
          <p:cNvPr id="1406981" name="Text Box 5"/>
          <p:cNvSpPr txBox="1">
            <a:spLocks noChangeArrowheads="1"/>
          </p:cNvSpPr>
          <p:nvPr/>
        </p:nvSpPr>
        <p:spPr bwMode="auto">
          <a:xfrm>
            <a:off x="5824538" y="5380038"/>
            <a:ext cx="3254375" cy="1217612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600" b="0">
                <a:solidFill>
                  <a:schemeClr val="hlink"/>
                </a:solidFill>
              </a:rPr>
              <a:t>Network processors: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600" b="0"/>
              <a:t>- a computer within the computer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600" b="0"/>
              <a:t>- special, programmable hardware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600" b="0"/>
              <a:t>- offloads host resources</a:t>
            </a:r>
          </a:p>
        </p:txBody>
      </p:sp>
      <p:pic>
        <p:nvPicPr>
          <p:cNvPr id="1406982" name="Picture 6" descr="IXP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-424527">
            <a:off x="969963" y="779463"/>
            <a:ext cx="2916237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6983" name="Rectangle 7"/>
          <p:cNvSpPr>
            <a:spLocks noChangeArrowheads="1"/>
          </p:cNvSpPr>
          <p:nvPr/>
        </p:nvSpPr>
        <p:spPr bwMode="auto">
          <a:xfrm>
            <a:off x="406400" y="5226050"/>
            <a:ext cx="188913" cy="1873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0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08092E-6 L 0.12222 -0.20093 " pathEditMode="relative" ptsTypes="AA">
                                      <p:cBhvr>
                                        <p:cTn id="10" dur="1000" fill="hold"/>
                                        <p:tgtEl>
                                          <p:spTgt spid="14069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222 -0.20092 C 0.13941 -0.19653 0.15607 -0.18774 0.17309 -0.18196 C 0.18298 -0.17873 0.19427 -0.16994 0.20486 -0.16717 C 0.2408 -0.15769 0.27639 -0.14358 0.31267 -0.13757 C 0.40416 -0.0941 0.62882 -0.12925 0.63646 -0.12925 C 0.63333 -0.1415 0.62986 -0.13757 0.62066 -0.13549 C 0.61962 -0.13341 0.61788 -0.13179 0.61753 -0.12925 C 0.61666 -0.12185 0.62378 -0.12069 0.61423 -0.12485 C 0.61406 -0.12439 0.60903 -0.11098 0.61753 -0.11653 C 0.6191 -0.11745 0.61857 -0.12069 0.6191 -0.12277 C 0.61857 -0.12555 0.61962 -0.1304 0.61753 -0.13133 C 0.61562 -0.13202 0.61458 -0.1274 0.61423 -0.12485 C 0.61389 -0.12277 0.61545 -0.12069 0.61597 -0.11861 C 0.61857 -0.12902 0.61597 -0.12439 0.62708 -0.12925 C 0.62864 -0.12994 0.62378 -0.12763 0.62222 -0.12693 C 0.62066 -0.12624 0.6191 -0.12555 0.61753 -0.12485 C 0.61597 -0.12416 0.61267 -0.12277 0.61267 -0.12277 C 0.61371 -0.12416 0.61476 -0.12578 0.61597 -0.12693 C 0.61753 -0.12855 0.62066 -0.13133 0.62066 -0.13133 C 0.61944 -0.13017 0.6118 -0.12185 0.60955 -0.12485 C 0.60816 -0.1267 0.6125 -0.12809 0.61423 -0.12925 C 0.6158 -0.13017 0.61753 -0.13063 0.6191 -0.13133 C 0.61857 -0.1341 0.61927 -0.13803 0.61753 -0.13965 C 0.61476 -0.14243 0.60798 -0.13341 0.60798 -0.13341 L 0.6191 -0.13341 " pathEditMode="relative" ptsTypes="fffffffffffffffffffffffAA">
                                      <p:cBhvr>
                                        <p:cTn id="13" dur="1000" fill="hold"/>
                                        <p:tgtEl>
                                          <p:spTgt spid="14069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191 -0.13341 C 0.61042 -0.13572 0.60174 -0.13896 0.59375 -0.14405 C 0.59201 -0.1452 0.5908 -0.14751 0.58889 -0.14821 C 0.58472 -0.14959 0.58038 -0.14959 0.57622 -0.15029 C 0.56215 -0.15468 0.54913 -0.15792 0.5349 -0.16092 C 0.5224 -0.16647 0.52865 -0.1637 0.51597 -0.16925 C 0.50833 -0.17248 0.49219 -0.17364 0.49219 -0.17364 C 0.47483 -0.18127 0.45747 -0.1889 0.43976 -0.19468 C 0.41736 -0.20994 0.39497 -0.21503 0.36997 -0.21803 C 0.36736 -0.21734 0.36406 -0.21826 0.36198 -0.21595 C 0.36024 -0.2141 0.36111 -0.21017 0.36042 -0.2074 C 0.35955 -0.20439 0.35816 -0.20162 0.35712 -0.19884 C 0.35764 -0.19607 0.35712 -0.19214 0.35885 -0.19052 C 0.36042 -0.18913 0.36771 -0.1963 0.36823 -0.19676 C 0.36719 -0.19815 0.36545 -0.203 0.3651 -0.20116 C 0.36424 -0.19699 0.36545 -0.19237 0.36667 -0.18844 C 0.36823 -0.18381 0.37309 -0.17572 0.37309 -0.17572 C 0.37917 -0.2 0.36719 -0.18936 0.35087 -0.18636 C 0.35868 -0.17919 0.36615 -0.17988 0.37153 -0.19052 C 0.36892 -0.19121 0.36545 -0.19006 0.36354 -0.1926 C 0.36233 -0.19422 0.36406 -0.19699 0.3651 -0.19884 C 0.37101 -0.20994 0.37153 -0.2074 0.38108 -0.20948 C 0.37934 -0.20717 0.36441 -0.19168 0.37622 -0.2074 C 0.3783 -0.2067 0.38385 -0.20786 0.38264 -0.20532 C 0.38073 -0.20162 0.37309 -0.20116 0.37309 -0.20116 C 0.37205 -0.19977 0.37135 -0.19769 0.36997 -0.19676 C 0.36701 -0.19468 0.36042 -0.1926 0.36042 -0.1926 C 0.3526 -0.19607 0.35382 -0.19468 0.3651 -0.19468 " pathEditMode="relative" ptsTypes="fffffffffffffffffffffffffffA">
                                      <p:cBhvr>
                                        <p:cTn id="16" dur="1000" fill="hold"/>
                                        <p:tgtEl>
                                          <p:spTgt spid="14069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8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51 -0.19468 L 0.46198 -0.26035 L 0.38264 -0.36185 " pathEditMode="relative" ptsTypes="AAA">
                                      <p:cBhvr>
                                        <p:cTn id="19" dur="1000" fill="hold"/>
                                        <p:tgtEl>
                                          <p:spTgt spid="14069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264 -0.36186 L 0.45261 -0.26683 L 0.35573 -0.197 L 0.26528 -0.32186 L 0.24306 -0.31122 L 0.25417 -0.33018 L 0.26684 -0.32186 L 0.25417 -0.31122 L 0.23195 -0.33018 L 0.25261 -0.3429 L 0.27795 -0.3133 L 0.29063 -0.28995 L 0.25104 -0.28995 L 0.23038 -0.30914 L 0.22084 -0.36186 L 0.28108 -0.3429 L 0.28108 -0.31122 L 0.23038 -0.29642 L 0.23663 -0.33226 L 0.25573 -0.33226 L 0.26042 -0.31538 " pathEditMode="relative" ptsTypes="AAAAAAAAAAAAAAAAAAAAA">
                                      <p:cBhvr>
                                        <p:cTn id="22" dur="1000" fill="hold"/>
                                        <p:tgtEl>
                                          <p:spTgt spid="14069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4" presetID="0" presetClass="path" presetSubtype="0" accel="50000" decel="5000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042 -0.31538 L 0.35104 -0.18012 L 0.45417 -0.25411 L 0.38594 -0.34706 " pathEditMode="relative" ptsTypes="AAAA">
                                      <p:cBhvr>
                                        <p:cTn id="25" dur="1000" fill="hold"/>
                                        <p:tgtEl>
                                          <p:spTgt spid="14069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7" presetID="0" presetClass="path" presetSubtype="0" repeatCount="2000" accel="50000" decel="5000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264 -0.36179 L 0.45486 -0.26533 L 0.37066 -0.19963 L 0.25486 -0.33449 L 0.36337 -0.19801 L 0.49826 -0.29586 L 0.42239 -0.38099 L 0.49462 -0.29424 L 0.35729 -0.19315 L 0.2368 -0.34397 L 0.36094 -0.19315 L 0.46823 -0.27018 L 0.43559 -0.30881 L 0.46701 -0.2718 L 0.36337 -0.19801 L 0.25607 -0.33611 L 0.35972 -0.19153 L 0.49705 -0.30072 L 0.4658 -0.33449 L 0.49236 -0.29262 L 0.3658 -0.2075 L 0.2658 -0.32639 L 0.36944 -0.19315 L 0.46094 -0.2718 L 0.38264 -0.36179 Z " pathEditMode="relative" ptsTypes="AAAAAAAAAAAAAAAAAAAAAAAAA">
                                      <p:cBhvr>
                                        <p:cTn id="28" dur="3000" fill="hold"/>
                                        <p:tgtEl>
                                          <p:spTgt spid="14069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30" presetID="0" presetClass="path" presetSubtype="0" accel="50000" decel="5000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264 -0.36185 L 0.45087 -0.26451 L 0.35712 -0.18844 L 0.3382 -0.20116 L 0.36667 -0.20764 L 0.37778 -0.20764 L 0.62222 -0.12717 L 0.63021 -0.13573 L 0.61267 -0.15469 L 0.60955 -0.13133 L 0.61754 -0.11885 L 0.6191 -0.13573 L 0.60486 -0.13781 L 0.61441 -0.13133 L 0.12379 -0.20764 L -0.02847 0.04393 " pathEditMode="relative" ptsTypes="AAAAAAAAAAAAAAAA">
                                      <p:cBhvr>
                                        <p:cTn id="31" dur="3000" fill="hold"/>
                                        <p:tgtEl>
                                          <p:spTgt spid="14069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0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40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4069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61231E-6 L 0.26337 0.42771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406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60" y="213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47 0.04393 C -0.00868 0.01757 0.03924 0.02543 0.05886 0.02474 C 0.08299 0.01849 0.10747 0.01387 0.13195 0.00994 C 0.14722 0.00485 0.16372 0.00555 0.17952 0.0037 C 0.18941 0.00115 0.19809 -0.00301 0.20816 -0.00486 C 0.21459 -0.00763 0.21858 -0.01133 0.22552 -0.01318 C 0.2375 -0.02405 0.25434 -0.02659 0.2684 -0.03006 C 0.2816 -0.0333 0.29566 -0.03862 0.30816 -0.04486 C 0.31615 -0.04879 0.325 -0.05411 0.33351 -0.05549 C 0.33941 -0.05642 0.34514 -0.05688 0.35104 -0.05758 C 0.36146 -0.06104 0.35521 -0.05966 0.36997 -0.05966 " pathEditMode="relative" ptsTypes="ffffffffffA">
                                      <p:cBhvr>
                                        <p:cTn id="51" dur="2000" fill="hold"/>
                                        <p:tgtEl>
                                          <p:spTgt spid="14069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996 -0.05968 C 0.3842 -0.06223 0.39635 -0.06454 0.41094 -0.06616 C 0.43489 -0.07171 0.48663 -0.07241 0.48663 -0.07218 C 0.51545 -0.0775 0.50173 -0.07565 0.52743 -0.07865 C 0.54288 -0.08282 0.54375 -0.0886 0.54757 -0.09993 C 0.54479 -0.10063 0.54201 -0.10225 0.53889 -0.10202 C 0.53281 -0.10155 0.52153 -0.09785 0.52153 -0.09762 C 0.51684 -0.09855 0.51041 -0.09739 0.50694 -0.09993 C 0.50156 -0.10387 0.49323 -0.12029 0.49357 -0.12029 C 0.50121 -0.12191 0.53385 -0.11196 0.54201 -0.11266 C 0.56024 -0.13255 0.48784 -0.10734 0.47778 -0.10248 C 0.47673 -0.10456 0.50625 -0.11682 0.50694 -0.1189 C 0.5092 -0.12839 0.5585 -0.13857 0.56944 -0.14111 C 0.55972 -0.1418 0.475 -0.12746 0.4658 -0.12977 C 0.44566 -0.13463 0.51805 -0.15175 0.52153 -0.15268 C 0.52344 -0.15406 0.52517 -0.15591 0.52743 -0.15707 C 0.53524 -0.16077 0.50833 -0.16794 0.49357 -0.17164 C 0.45642 -0.16632 0.53507 -0.18506 0.54166 -0.18437 C 0.54062 -0.17858 0.54653 -0.1425 0.54201 -0.13787 C 0.53837 -0.13417 0.53003 -0.1351 0.52448 -0.13371 C 0.52153 -0.13301 0.51545 -0.13163 0.51545 -0.13139 C 0.52448 -0.13093 0.56232 -0.1196 0.57066 -0.11705 C 0.57309 -0.11636 0.53819 -0.12654 0.53594 -0.12538 C 0.53385 -0.12445 0.41111 -0.13348 0.4092 -0.13301 C 0.40625 -0.13163 0.50694 -0.11798 0.50989 -0.11682 C 0.52291 -0.11127 0.54531 -0.11775 0.52448 -0.11266 C 0.52239 -0.11127 0.41024 -0.10179 0.41284 -0.10086 C 0.42396 -0.0967 0.55573 -0.11011 0.53298 -0.10202 C 0.53003 -0.10109 0.52743 -0.10063 0.52448 -0.09993 C 0.53003 -0.09924 0.53767 -0.10086 0.54201 -0.09785 C 0.54444 -0.096 0.53298 -0.096 0.53298 -0.09346 C 0.53298 -0.09114 0.53906 -0.09207 0.54201 -0.09138 C 0.52239 -0.07796 0.4809 -0.08559 0.45729 -0.09138 C 0.42205 -0.10017 0.47534 -0.13995 0.4368 -0.15221 C 0.43107 -0.15406 0.42361 -0.08351 0.42361 -0.08328 C 0.4158 -0.08744 0.40191 -0.1159 0.3934 -0.1189 C 0.37118 -0.12677 0.37274 -0.1233 0.34653 -0.1233 " pathEditMode="relative" rAng="0" ptsTypes="fffffffffffffffffffffffffffffffffffff">
                                      <p:cBhvr>
                                        <p:cTn id="55" dur="2000" fill="hold"/>
                                        <p:tgtEl>
                                          <p:spTgt spid="14069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76" y="-6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618 -0.12301 C 0.34062 -0.11816 0.33333 -0.11654 0.32864 -0.1103 C 0.31406 -0.09087 0.29514 -0.07284 0.27795 -0.05758 C 0.27239 -0.04648 0.26892 -0.03908 0.26198 -0.03006 C 0.25868 -0.01642 0.25399 -0.00764 0.24774 0.00369 C 0.23646 0.02381 0.22882 0.04462 0.21284 0.05872 C 0.20972 0.0652 0.20885 0.07098 0.20642 0.07768 C 0.20104 0.09225 0.19583 0.10843 0.18906 0.12207 C 0.18489 0.13942 0.17951 0.15468 0.17951 0.17294 " pathEditMode="relative" ptsTypes="ffffffffA">
                                      <p:cBhvr>
                                        <p:cTn id="59" dur="2000" fill="hold"/>
                                        <p:tgtEl>
                                          <p:spTgt spid="14069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40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6980" grpId="0" animBg="1"/>
      <p:bldP spid="1406980" grpId="1" animBg="1"/>
      <p:bldP spid="1406983" grpId="0" animBg="1"/>
      <p:bldP spid="1406983" grpId="1" animBg="1"/>
      <p:bldP spid="1406983" grpId="2" animBg="1"/>
      <p:bldP spid="1406983" grpId="3" animBg="1"/>
      <p:bldP spid="1406983" grpId="4" animBg="1"/>
      <p:bldP spid="1406983" grpId="5" animBg="1"/>
      <p:bldP spid="1406983" grpId="6" animBg="1"/>
      <p:bldP spid="1406983" grpId="7" animBg="1"/>
      <p:bldP spid="1406983" grpId="8" animBg="1"/>
      <p:bldP spid="1406983" grpId="9" animBg="1"/>
      <p:bldP spid="1406983" grpId="10" animBg="1"/>
      <p:bldP spid="1406983" grpId="1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Explosion of Commercial Products</a:t>
            </a:r>
          </a:p>
        </p:txBody>
      </p:sp>
      <p:sp>
        <p:nvSpPr>
          <p:cNvPr id="140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1990 </a:t>
            </a:r>
            <a:r>
              <a:rPr lang="en-US" sz="2400" smtClean="0">
                <a:sym typeface="Wingdings" charset="2"/>
              </a:rPr>
              <a:t> 2000: network processors transformed from </a:t>
            </a:r>
            <a:br>
              <a:rPr lang="en-US" sz="2400" smtClean="0">
                <a:sym typeface="Wingdings" charset="2"/>
              </a:rPr>
            </a:br>
            <a:r>
              <a:rPr lang="en-US" sz="2400" smtClean="0">
                <a:sym typeface="Wingdings" charset="2"/>
              </a:rPr>
              <a:t>interesting curiosity to mainstream product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reduction in both overall costs and time to market</a:t>
            </a:r>
            <a:br>
              <a:rPr lang="en-US" sz="2000" smtClean="0"/>
            </a:br>
            <a:endParaRPr lang="en-US" sz="200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2002: over 30 vendors with a vide range of architectures</a:t>
            </a:r>
            <a:br>
              <a:rPr lang="en-US" sz="2000" smtClean="0"/>
            </a:br>
            <a:endParaRPr lang="en-US" sz="200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e.g.,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Multi-Chip Pipeline (Agere)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Augmented RISC Processor (Alchemy)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Embedded Processor Plus Coprocessors (Applied Micro Circuit Corporation)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Pipeline of Homogeneous Processors (Cisco)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Pipeline of Heterogeneous Processors (EZchip)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Configurable Instruction Set Processors (Cognigine)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Extensive And Diverse Processors (IBM)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Flexible RISC Plus Coprocessors (Motorola)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Internet Exchange Processor (Intel)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0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0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0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0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4975"/>
            <a:ext cx="7361238" cy="1462088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>
                <a:ea typeface="+mj-ea"/>
              </a:rPr>
              <a:t>Intel </a:t>
            </a:r>
            <a:r>
              <a:rPr lang="en-US" sz="4800" dirty="0">
                <a:solidFill>
                  <a:schemeClr val="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</a:rPr>
              <a:t>IXP1200 / 2400</a:t>
            </a:r>
            <a:r>
              <a:rPr lang="en-US" sz="4800" dirty="0">
                <a:ea typeface="+mj-ea"/>
              </a:rPr>
              <a:t>:</a:t>
            </a:r>
            <a:br>
              <a:rPr lang="en-US" sz="4800" dirty="0">
                <a:ea typeface="+mj-ea"/>
              </a:rPr>
            </a:br>
            <a:r>
              <a:rPr lang="en-US" sz="4800" dirty="0">
                <a:ea typeface="+mj-ea"/>
              </a:rPr>
              <a:t>A</a:t>
            </a:r>
            <a:r>
              <a:rPr lang="en-US" sz="4800" dirty="0" smtClean="0">
                <a:ea typeface="+mj-ea"/>
              </a:rPr>
              <a:t> Very Short </a:t>
            </a:r>
            <a:r>
              <a:rPr lang="en-US" sz="4800" dirty="0">
                <a:ea typeface="+mj-ea"/>
              </a:rPr>
              <a:t>Overview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IXA: Internet Exchange Architecture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4348163" cy="5648325"/>
          </a:xfrm>
        </p:spPr>
        <p:txBody>
          <a:bodyPr/>
          <a:lstStyle/>
          <a:p>
            <a:pPr eaLnBrk="1" hangingPunct="1"/>
            <a:r>
              <a:rPr lang="en-US" sz="2400" smtClean="0">
                <a:solidFill>
                  <a:schemeClr val="folHlink"/>
                </a:solidFill>
              </a:rPr>
              <a:t>IXA</a:t>
            </a:r>
            <a:r>
              <a:rPr lang="en-US" sz="2400" smtClean="0"/>
              <a:t> is a broad term to describe the Intel network architecture (HW &amp; SW, control- &amp; data plane)</a:t>
            </a:r>
            <a:br>
              <a:rPr lang="en-US" sz="2400" smtClean="0"/>
            </a:br>
            <a:r>
              <a:rPr lang="en-US" sz="2400" smtClean="0"/>
              <a:t/>
            </a:r>
            <a:br>
              <a:rPr lang="en-US" sz="2400" smtClean="0"/>
            </a:br>
            <a:endParaRPr lang="en-US" sz="2400" smtClean="0"/>
          </a:p>
          <a:p>
            <a:pPr eaLnBrk="1" hangingPunct="1"/>
            <a:r>
              <a:rPr lang="en-US" sz="2400" smtClean="0">
                <a:solidFill>
                  <a:schemeClr val="folHlink"/>
                </a:solidFill>
              </a:rPr>
              <a:t>IXP</a:t>
            </a:r>
            <a:r>
              <a:rPr lang="en-US" sz="2400" smtClean="0"/>
              <a:t>: Internet Exchange Processor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z="2000" smtClean="0"/>
              <a:t>processor that implements IXA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z="2000" smtClean="0"/>
              <a:t>IXP1200 is the first IXP chip </a:t>
            </a:r>
            <a:br>
              <a:rPr lang="en-US" sz="2000" smtClean="0"/>
            </a:br>
            <a:r>
              <a:rPr lang="en-US" sz="2000" smtClean="0"/>
              <a:t>(4 versions)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z="2000" smtClean="0"/>
              <a:t>IXP2xxx has now replaced the first version</a:t>
            </a:r>
          </a:p>
          <a:p>
            <a:pPr lvl="1" eaLnBrk="1" hangingPunct="1"/>
            <a:endParaRPr lang="en-US" sz="2000" smtClean="0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298950" y="866775"/>
            <a:ext cx="4845050" cy="5648325"/>
          </a:xfrm>
        </p:spPr>
        <p:txBody>
          <a:bodyPr/>
          <a:lstStyle/>
          <a:p>
            <a:pPr eaLnBrk="1" hangingPunct="1">
              <a:spcBef>
                <a:spcPct val="5000"/>
              </a:spcBef>
            </a:pPr>
            <a:r>
              <a:rPr lang="en-US" b="1" smtClean="0"/>
              <a:t>IXP1200</a:t>
            </a:r>
            <a:r>
              <a:rPr lang="en-US" smtClean="0"/>
              <a:t> basic features</a:t>
            </a:r>
          </a:p>
          <a:p>
            <a:pPr lvl="1" eaLnBrk="1" hangingPunct="1">
              <a:spcBef>
                <a:spcPct val="5000"/>
              </a:spcBef>
            </a:pPr>
            <a:r>
              <a:rPr lang="en-US" sz="2000" smtClean="0"/>
              <a:t>1 embedded 232 MHz StrongARM</a:t>
            </a:r>
          </a:p>
          <a:p>
            <a:pPr lvl="1" eaLnBrk="1" hangingPunct="1">
              <a:spcBef>
                <a:spcPct val="5000"/>
              </a:spcBef>
            </a:pPr>
            <a:r>
              <a:rPr lang="en-US" sz="2000" smtClean="0"/>
              <a:t>6 packet 232 MHz </a:t>
            </a:r>
            <a:r>
              <a:rPr lang="en-US" sz="2000" i="1" smtClean="0"/>
              <a:t>µengines</a:t>
            </a:r>
            <a:endParaRPr lang="en-US" sz="2000" smtClean="0"/>
          </a:p>
          <a:p>
            <a:pPr lvl="1" eaLnBrk="1" hangingPunct="1">
              <a:spcBef>
                <a:spcPct val="5000"/>
              </a:spcBef>
            </a:pPr>
            <a:r>
              <a:rPr lang="en-US" sz="2000" smtClean="0"/>
              <a:t>onboard memory </a:t>
            </a:r>
          </a:p>
          <a:p>
            <a:pPr lvl="1" eaLnBrk="1" hangingPunct="1">
              <a:spcBef>
                <a:spcPct val="5000"/>
              </a:spcBef>
            </a:pPr>
            <a:r>
              <a:rPr lang="en-US" sz="2000" smtClean="0"/>
              <a:t>4 x 100 Mbps Ethernet ports</a:t>
            </a:r>
          </a:p>
          <a:p>
            <a:pPr lvl="1" eaLnBrk="1" hangingPunct="1">
              <a:spcBef>
                <a:spcPct val="5000"/>
              </a:spcBef>
            </a:pPr>
            <a:r>
              <a:rPr lang="en-US" sz="2000" smtClean="0"/>
              <a:t>multiple, independent busses</a:t>
            </a:r>
          </a:p>
          <a:p>
            <a:pPr lvl="1" eaLnBrk="1" hangingPunct="1">
              <a:spcBef>
                <a:spcPct val="5000"/>
              </a:spcBef>
            </a:pPr>
            <a:r>
              <a:rPr lang="en-US" sz="2000" smtClean="0"/>
              <a:t>low-speed serial interface</a:t>
            </a:r>
          </a:p>
          <a:p>
            <a:pPr lvl="1" eaLnBrk="1" hangingPunct="1">
              <a:spcBef>
                <a:spcPct val="5000"/>
              </a:spcBef>
            </a:pPr>
            <a:r>
              <a:rPr lang="en-US" sz="2000" smtClean="0"/>
              <a:t>interfaces for external memory </a:t>
            </a:r>
            <a:br>
              <a:rPr lang="en-US" sz="2000" smtClean="0"/>
            </a:br>
            <a:r>
              <a:rPr lang="en-US" sz="2000" smtClean="0"/>
              <a:t>and I/O busses</a:t>
            </a:r>
          </a:p>
          <a:p>
            <a:pPr lvl="1" eaLnBrk="1" hangingPunct="1">
              <a:spcBef>
                <a:spcPct val="5000"/>
              </a:spcBef>
            </a:pPr>
            <a:r>
              <a:rPr lang="en-US" sz="2000" smtClean="0"/>
              <a:t>…</a:t>
            </a:r>
            <a:br>
              <a:rPr lang="en-US" sz="2000" smtClean="0"/>
            </a:br>
            <a:r>
              <a:rPr lang="en-US" sz="2000" smtClean="0"/>
              <a:t/>
            </a:r>
            <a:br>
              <a:rPr lang="en-US" sz="2000" smtClean="0"/>
            </a:br>
            <a:endParaRPr lang="en-US" sz="1000" smtClean="0"/>
          </a:p>
          <a:p>
            <a:pPr eaLnBrk="1" hangingPunct="1">
              <a:spcBef>
                <a:spcPct val="5000"/>
              </a:spcBef>
            </a:pPr>
            <a:r>
              <a:rPr lang="en-US" b="1" smtClean="0"/>
              <a:t>IXP2400</a:t>
            </a:r>
            <a:r>
              <a:rPr lang="en-US" smtClean="0"/>
              <a:t> basic features </a:t>
            </a:r>
          </a:p>
          <a:p>
            <a:pPr lvl="1" eaLnBrk="1" hangingPunct="1">
              <a:spcBef>
                <a:spcPct val="5000"/>
              </a:spcBef>
            </a:pPr>
            <a:r>
              <a:rPr lang="en-US" sz="2000" smtClean="0"/>
              <a:t>1 embedded 600 MHz XScale</a:t>
            </a:r>
          </a:p>
          <a:p>
            <a:pPr lvl="1" eaLnBrk="1" hangingPunct="1">
              <a:spcBef>
                <a:spcPct val="5000"/>
              </a:spcBef>
            </a:pPr>
            <a:r>
              <a:rPr lang="en-US" sz="2000" smtClean="0"/>
              <a:t>8 packet 600 MHz </a:t>
            </a:r>
            <a:r>
              <a:rPr lang="en-US" sz="2000" i="1" smtClean="0"/>
              <a:t>µengines</a:t>
            </a:r>
            <a:endParaRPr lang="en-US" sz="2000" smtClean="0"/>
          </a:p>
          <a:p>
            <a:pPr lvl="1" eaLnBrk="1" hangingPunct="1">
              <a:spcBef>
                <a:spcPct val="5000"/>
              </a:spcBef>
            </a:pPr>
            <a:r>
              <a:rPr lang="en-US" sz="2000" smtClean="0"/>
              <a:t>3 x 1 Gbps Ethernet ports</a:t>
            </a:r>
          </a:p>
          <a:p>
            <a:pPr lvl="1" eaLnBrk="1" hangingPunct="1">
              <a:spcBef>
                <a:spcPct val="5000"/>
              </a:spcBef>
            </a:pPr>
            <a:r>
              <a:rPr lang="en-US" sz="2000" smtClean="0"/>
              <a:t>…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214313" y="1085850"/>
            <a:ext cx="17367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2800">
                <a:solidFill>
                  <a:srgbClr val="3399FF"/>
                </a:solidFill>
              </a:rPr>
              <a:t>IXP2400</a:t>
            </a:r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 flipV="1">
            <a:off x="4470400" y="3962400"/>
            <a:ext cx="2794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IXP2400 Architecture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6237288" y="5081588"/>
            <a:ext cx="1295400" cy="279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hlink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6226175" y="5070475"/>
            <a:ext cx="1355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chemeClr val="hlink"/>
                </a:solidFill>
                <a:latin typeface="Comic Sans MS" charset="0"/>
              </a:rPr>
              <a:t>microengine 8</a:t>
            </a:r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4457700" y="3695700"/>
            <a:ext cx="279400" cy="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 flipH="1">
            <a:off x="5232400" y="2667000"/>
            <a:ext cx="0" cy="21336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05" name="AutoShape 9"/>
          <p:cNvSpPr>
            <a:spLocks noChangeArrowheads="1"/>
          </p:cNvSpPr>
          <p:nvPr/>
        </p:nvSpPr>
        <p:spPr bwMode="auto">
          <a:xfrm>
            <a:off x="3381375" y="987425"/>
            <a:ext cx="3992563" cy="434975"/>
          </a:xfrm>
          <a:prstGeom prst="leftRightArrow">
            <a:avLst>
              <a:gd name="adj1" fmla="val 49639"/>
              <a:gd name="adj2" fmla="val 52353"/>
            </a:avLst>
          </a:prstGeom>
          <a:noFill/>
          <a:ln w="28575">
            <a:solidFill>
              <a:srgbClr val="3399FF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06" name="AutoShape 10"/>
          <p:cNvSpPr>
            <a:spLocks noChangeArrowheads="1"/>
          </p:cNvSpPr>
          <p:nvPr/>
        </p:nvSpPr>
        <p:spPr bwMode="auto">
          <a:xfrm rot="-5400000">
            <a:off x="2040732" y="2510631"/>
            <a:ext cx="1544638" cy="377825"/>
          </a:xfrm>
          <a:prstGeom prst="leftRightArrow">
            <a:avLst>
              <a:gd name="adj1" fmla="val 62185"/>
              <a:gd name="adj2" fmla="val 64958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07" name="AutoShape 11"/>
          <p:cNvSpPr>
            <a:spLocks noChangeArrowheads="1"/>
          </p:cNvSpPr>
          <p:nvPr/>
        </p:nvSpPr>
        <p:spPr bwMode="auto">
          <a:xfrm>
            <a:off x="3265488" y="5964238"/>
            <a:ext cx="1909762" cy="434975"/>
          </a:xfrm>
          <a:prstGeom prst="leftRightArrow">
            <a:avLst>
              <a:gd name="adj1" fmla="val 55472"/>
              <a:gd name="adj2" fmla="val 68988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08" name="AutoShape 12"/>
          <p:cNvSpPr>
            <a:spLocks noChangeArrowheads="1"/>
          </p:cNvSpPr>
          <p:nvPr/>
        </p:nvSpPr>
        <p:spPr bwMode="auto">
          <a:xfrm rot="-5400000">
            <a:off x="2338388" y="4879975"/>
            <a:ext cx="958850" cy="406400"/>
          </a:xfrm>
          <a:prstGeom prst="leftRightArrow">
            <a:avLst>
              <a:gd name="adj1" fmla="val 56935"/>
              <a:gd name="adj2" fmla="val 55074"/>
            </a:avLst>
          </a:prstGeom>
          <a:noFill/>
          <a:ln w="28575">
            <a:solidFill>
              <a:srgbClr val="3399FF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1168400" y="2057400"/>
            <a:ext cx="10795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1370013" y="2185988"/>
            <a:ext cx="7064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SRAM</a:t>
            </a:r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1169988" y="2833688"/>
            <a:ext cx="1079500" cy="571500"/>
          </a:xfrm>
          <a:prstGeom prst="rect">
            <a:avLst/>
          </a:prstGeom>
          <a:solidFill>
            <a:schemeClr val="bg1"/>
          </a:solidFill>
          <a:ln w="19050">
            <a:solidFill>
              <a:schemeClr val="hlink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1130300" y="2962275"/>
            <a:ext cx="1187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chemeClr val="hlink"/>
                </a:solidFill>
                <a:latin typeface="Comic Sans MS" charset="0"/>
              </a:rPr>
              <a:t>coprocessor</a:t>
            </a:r>
          </a:p>
        </p:txBody>
      </p:sp>
      <p:sp>
        <p:nvSpPr>
          <p:cNvPr id="29713" name="Rectangle 17"/>
          <p:cNvSpPr>
            <a:spLocks noChangeArrowheads="1"/>
          </p:cNvSpPr>
          <p:nvPr/>
        </p:nvSpPr>
        <p:spPr bwMode="auto">
          <a:xfrm>
            <a:off x="1169988" y="3621088"/>
            <a:ext cx="1079500" cy="7874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1319213" y="3868738"/>
            <a:ext cx="7778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FLASH</a:t>
            </a:r>
          </a:p>
        </p:txBody>
      </p:sp>
      <p:sp>
        <p:nvSpPr>
          <p:cNvPr id="29715" name="Rectangle 19"/>
          <p:cNvSpPr>
            <a:spLocks noChangeArrowheads="1"/>
          </p:cNvSpPr>
          <p:nvPr/>
        </p:nvSpPr>
        <p:spPr bwMode="auto">
          <a:xfrm>
            <a:off x="1169988" y="4751388"/>
            <a:ext cx="10795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1308100" y="4879975"/>
            <a:ext cx="711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DRAM</a:t>
            </a:r>
          </a:p>
        </p:txBody>
      </p:sp>
      <p:sp>
        <p:nvSpPr>
          <p:cNvPr id="29717" name="Rectangle 21"/>
          <p:cNvSpPr>
            <a:spLocks noChangeArrowheads="1"/>
          </p:cNvSpPr>
          <p:nvPr/>
        </p:nvSpPr>
        <p:spPr bwMode="auto">
          <a:xfrm>
            <a:off x="3570288" y="2071688"/>
            <a:ext cx="8890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18" name="Text Box 22"/>
          <p:cNvSpPr txBox="1">
            <a:spLocks noChangeArrowheads="1"/>
          </p:cNvSpPr>
          <p:nvPr/>
        </p:nvSpPr>
        <p:spPr bwMode="auto">
          <a:xfrm>
            <a:off x="3657600" y="2085975"/>
            <a:ext cx="73818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SRAM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access</a:t>
            </a:r>
          </a:p>
        </p:txBody>
      </p:sp>
      <p:sp>
        <p:nvSpPr>
          <p:cNvPr id="29719" name="Rectangle 23"/>
          <p:cNvSpPr>
            <a:spLocks noChangeArrowheads="1"/>
          </p:cNvSpPr>
          <p:nvPr/>
        </p:nvSpPr>
        <p:spPr bwMode="auto">
          <a:xfrm>
            <a:off x="3571875" y="4740275"/>
            <a:ext cx="8890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20" name="Text Box 24"/>
          <p:cNvSpPr txBox="1">
            <a:spLocks noChangeArrowheads="1"/>
          </p:cNvSpPr>
          <p:nvPr/>
        </p:nvSpPr>
        <p:spPr bwMode="auto">
          <a:xfrm>
            <a:off x="3611563" y="4754563"/>
            <a:ext cx="835025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SDRAM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access</a:t>
            </a:r>
          </a:p>
        </p:txBody>
      </p:sp>
      <p:sp>
        <p:nvSpPr>
          <p:cNvPr id="29721" name="Rectangle 25"/>
          <p:cNvSpPr>
            <a:spLocks noChangeArrowheads="1"/>
          </p:cNvSpPr>
          <p:nvPr/>
        </p:nvSpPr>
        <p:spPr bwMode="auto">
          <a:xfrm>
            <a:off x="3533775" y="3241675"/>
            <a:ext cx="9398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22" name="Text Box 26"/>
          <p:cNvSpPr txBox="1">
            <a:spLocks noChangeArrowheads="1"/>
          </p:cNvSpPr>
          <p:nvPr/>
        </p:nvSpPr>
        <p:spPr bwMode="auto">
          <a:xfrm>
            <a:off x="3489325" y="3255963"/>
            <a:ext cx="10287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SCRATCH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memory</a:t>
            </a:r>
          </a:p>
        </p:txBody>
      </p:sp>
      <p:sp>
        <p:nvSpPr>
          <p:cNvPr id="29723" name="Rectangle 27"/>
          <p:cNvSpPr>
            <a:spLocks noChangeArrowheads="1"/>
          </p:cNvSpPr>
          <p:nvPr/>
        </p:nvSpPr>
        <p:spPr bwMode="auto">
          <a:xfrm>
            <a:off x="4791075" y="2098675"/>
            <a:ext cx="8890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24" name="Text Box 28"/>
          <p:cNvSpPr txBox="1">
            <a:spLocks noChangeArrowheads="1"/>
          </p:cNvSpPr>
          <p:nvPr/>
        </p:nvSpPr>
        <p:spPr bwMode="auto">
          <a:xfrm>
            <a:off x="4878388" y="2112963"/>
            <a:ext cx="738187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PCI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access</a:t>
            </a:r>
          </a:p>
        </p:txBody>
      </p:sp>
      <p:sp>
        <p:nvSpPr>
          <p:cNvPr id="29725" name="Rectangle 29"/>
          <p:cNvSpPr>
            <a:spLocks noChangeArrowheads="1"/>
          </p:cNvSpPr>
          <p:nvPr/>
        </p:nvSpPr>
        <p:spPr bwMode="auto">
          <a:xfrm>
            <a:off x="4778375" y="4740275"/>
            <a:ext cx="889000" cy="571500"/>
          </a:xfrm>
          <a:prstGeom prst="rect">
            <a:avLst/>
          </a:prstGeom>
          <a:solidFill>
            <a:schemeClr val="bg1"/>
          </a:solidFill>
          <a:ln w="19050">
            <a:solidFill>
              <a:schemeClr val="hlink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26" name="Text Box 30"/>
          <p:cNvSpPr txBox="1">
            <a:spLocks noChangeArrowheads="1"/>
          </p:cNvSpPr>
          <p:nvPr/>
        </p:nvSpPr>
        <p:spPr bwMode="auto">
          <a:xfrm>
            <a:off x="4867275" y="4754563"/>
            <a:ext cx="73818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chemeClr val="hlink"/>
                </a:solidFill>
                <a:latin typeface="Comic Sans MS" charset="0"/>
              </a:rPr>
              <a:t>MSF</a:t>
            </a:r>
            <a:br>
              <a:rPr lang="en-US" sz="1400">
                <a:solidFill>
                  <a:schemeClr val="hlink"/>
                </a:solidFill>
                <a:latin typeface="Comic Sans MS" charset="0"/>
              </a:rPr>
            </a:br>
            <a:r>
              <a:rPr lang="en-US" sz="1400">
                <a:solidFill>
                  <a:schemeClr val="hlink"/>
                </a:solidFill>
                <a:latin typeface="Comic Sans MS" charset="0"/>
              </a:rPr>
              <a:t>access</a:t>
            </a:r>
          </a:p>
        </p:txBody>
      </p:sp>
      <p:sp>
        <p:nvSpPr>
          <p:cNvPr id="29727" name="Rectangle 31"/>
          <p:cNvSpPr>
            <a:spLocks noChangeArrowheads="1"/>
          </p:cNvSpPr>
          <p:nvPr/>
        </p:nvSpPr>
        <p:spPr bwMode="auto">
          <a:xfrm>
            <a:off x="6238875" y="2111375"/>
            <a:ext cx="1206500" cy="8509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28" name="Text Box 32"/>
          <p:cNvSpPr txBox="1">
            <a:spLocks noChangeArrowheads="1"/>
          </p:cNvSpPr>
          <p:nvPr/>
        </p:nvSpPr>
        <p:spPr bwMode="auto">
          <a:xfrm>
            <a:off x="6326188" y="2112963"/>
            <a:ext cx="1049337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Embedded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RISK CPU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(</a:t>
            </a:r>
            <a:r>
              <a:rPr lang="en-US" sz="1400">
                <a:solidFill>
                  <a:schemeClr val="hlink"/>
                </a:solidFill>
                <a:latin typeface="Comic Sans MS" charset="0"/>
              </a:rPr>
              <a:t>XScale</a:t>
            </a:r>
            <a:r>
              <a:rPr lang="en-US" sz="1400">
                <a:solidFill>
                  <a:srgbClr val="3399FF"/>
                </a:solidFill>
                <a:latin typeface="Comic Sans MS" charset="0"/>
              </a:rPr>
              <a:t>)</a:t>
            </a:r>
          </a:p>
        </p:txBody>
      </p:sp>
      <p:sp>
        <p:nvSpPr>
          <p:cNvPr id="29729" name="Text Box 33"/>
          <p:cNvSpPr txBox="1">
            <a:spLocks noChangeArrowheads="1"/>
          </p:cNvSpPr>
          <p:nvPr/>
        </p:nvSpPr>
        <p:spPr bwMode="auto">
          <a:xfrm>
            <a:off x="4838700" y="1068388"/>
            <a:ext cx="749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>
                <a:solidFill>
                  <a:srgbClr val="3399FF"/>
                </a:solidFill>
                <a:latin typeface="Comic Sans MS" charset="0"/>
              </a:rPr>
              <a:t>PCI bus</a:t>
            </a:r>
          </a:p>
        </p:txBody>
      </p:sp>
      <p:sp>
        <p:nvSpPr>
          <p:cNvPr id="29730" name="Text Box 34"/>
          <p:cNvSpPr txBox="1">
            <a:spLocks noChangeArrowheads="1"/>
          </p:cNvSpPr>
          <p:nvPr/>
        </p:nvSpPr>
        <p:spPr bwMode="auto">
          <a:xfrm>
            <a:off x="3709988" y="6048375"/>
            <a:ext cx="1017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>
                <a:solidFill>
                  <a:schemeClr val="hlink"/>
                </a:solidFill>
                <a:latin typeface="Comic Sans MS" charset="0"/>
              </a:rPr>
              <a:t>receive bus</a:t>
            </a:r>
          </a:p>
        </p:txBody>
      </p:sp>
      <p:sp>
        <p:nvSpPr>
          <p:cNvPr id="29731" name="Text Box 35"/>
          <p:cNvSpPr txBox="1">
            <a:spLocks noChangeArrowheads="1"/>
          </p:cNvSpPr>
          <p:nvPr/>
        </p:nvSpPr>
        <p:spPr bwMode="auto">
          <a:xfrm>
            <a:off x="2481263" y="5541963"/>
            <a:ext cx="70008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>
                <a:solidFill>
                  <a:srgbClr val="3399FF"/>
                </a:solidFill>
                <a:latin typeface="Comic Sans MS" charset="0"/>
              </a:rPr>
              <a:t>DRAM 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>
                <a:solidFill>
                  <a:srgbClr val="3399FF"/>
                </a:solidFill>
                <a:latin typeface="Comic Sans MS" charset="0"/>
              </a:rPr>
              <a:t>bus</a:t>
            </a:r>
          </a:p>
        </p:txBody>
      </p:sp>
      <p:sp>
        <p:nvSpPr>
          <p:cNvPr id="29732" name="Text Box 36"/>
          <p:cNvSpPr txBox="1">
            <a:spLocks noChangeArrowheads="1"/>
          </p:cNvSpPr>
          <p:nvPr/>
        </p:nvSpPr>
        <p:spPr bwMode="auto">
          <a:xfrm>
            <a:off x="2459038" y="1454150"/>
            <a:ext cx="696912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>
                <a:solidFill>
                  <a:srgbClr val="3399FF"/>
                </a:solidFill>
                <a:latin typeface="Comic Sans MS" charset="0"/>
              </a:rPr>
              <a:t>SRAM 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>
                <a:solidFill>
                  <a:srgbClr val="3399FF"/>
                </a:solidFill>
                <a:latin typeface="Comic Sans MS" charset="0"/>
              </a:rPr>
              <a:t>bus</a:t>
            </a:r>
          </a:p>
        </p:txBody>
      </p:sp>
      <p:sp>
        <p:nvSpPr>
          <p:cNvPr id="29733" name="Rectangle 37"/>
          <p:cNvSpPr>
            <a:spLocks noChangeArrowheads="1"/>
          </p:cNvSpPr>
          <p:nvPr/>
        </p:nvSpPr>
        <p:spPr bwMode="auto">
          <a:xfrm>
            <a:off x="3378200" y="1905000"/>
            <a:ext cx="4279900" cy="3556000"/>
          </a:xfrm>
          <a:prstGeom prst="rect">
            <a:avLst/>
          </a:prstGeom>
          <a:noFill/>
          <a:ln w="19050">
            <a:solidFill>
              <a:srgbClr val="3399FF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34" name="Line 38"/>
          <p:cNvSpPr>
            <a:spLocks noChangeShapeType="1"/>
          </p:cNvSpPr>
          <p:nvPr/>
        </p:nvSpPr>
        <p:spPr bwMode="auto">
          <a:xfrm flipV="1">
            <a:off x="5207000" y="1346200"/>
            <a:ext cx="0" cy="736600"/>
          </a:xfrm>
          <a:prstGeom prst="line">
            <a:avLst/>
          </a:prstGeom>
          <a:noFill/>
          <a:ln w="19050">
            <a:solidFill>
              <a:srgbClr val="3399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35" name="Line 39"/>
          <p:cNvSpPr>
            <a:spLocks noChangeShapeType="1"/>
          </p:cNvSpPr>
          <p:nvPr/>
        </p:nvSpPr>
        <p:spPr bwMode="auto">
          <a:xfrm>
            <a:off x="2946400" y="2336800"/>
            <a:ext cx="5969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36" name="Line 40"/>
          <p:cNvSpPr>
            <a:spLocks noChangeShapeType="1"/>
          </p:cNvSpPr>
          <p:nvPr/>
        </p:nvSpPr>
        <p:spPr bwMode="auto">
          <a:xfrm>
            <a:off x="2947988" y="5043488"/>
            <a:ext cx="596900" cy="0"/>
          </a:xfrm>
          <a:prstGeom prst="line">
            <a:avLst/>
          </a:prstGeom>
          <a:noFill/>
          <a:ln w="19050">
            <a:solidFill>
              <a:srgbClr val="3399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37" name="Line 41"/>
          <p:cNvSpPr>
            <a:spLocks noChangeShapeType="1"/>
          </p:cNvSpPr>
          <p:nvPr/>
        </p:nvSpPr>
        <p:spPr bwMode="auto">
          <a:xfrm>
            <a:off x="2273300" y="5041900"/>
            <a:ext cx="406400" cy="0"/>
          </a:xfrm>
          <a:prstGeom prst="line">
            <a:avLst/>
          </a:prstGeom>
          <a:noFill/>
          <a:ln w="19050">
            <a:solidFill>
              <a:srgbClr val="3399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38" name="Line 42"/>
          <p:cNvSpPr>
            <a:spLocks noChangeShapeType="1"/>
          </p:cNvSpPr>
          <p:nvPr/>
        </p:nvSpPr>
        <p:spPr bwMode="auto">
          <a:xfrm>
            <a:off x="2274888" y="4090988"/>
            <a:ext cx="406400" cy="0"/>
          </a:xfrm>
          <a:prstGeom prst="line">
            <a:avLst/>
          </a:prstGeom>
          <a:noFill/>
          <a:ln w="19050">
            <a:solidFill>
              <a:srgbClr val="3399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39" name="Line 43"/>
          <p:cNvSpPr>
            <a:spLocks noChangeShapeType="1"/>
          </p:cNvSpPr>
          <p:nvPr/>
        </p:nvSpPr>
        <p:spPr bwMode="auto">
          <a:xfrm>
            <a:off x="2263775" y="2352675"/>
            <a:ext cx="406400" cy="0"/>
          </a:xfrm>
          <a:prstGeom prst="line">
            <a:avLst/>
          </a:prstGeom>
          <a:noFill/>
          <a:ln w="19050">
            <a:solidFill>
              <a:srgbClr val="3399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40" name="Line 44"/>
          <p:cNvSpPr>
            <a:spLocks noChangeShapeType="1"/>
          </p:cNvSpPr>
          <p:nvPr/>
        </p:nvSpPr>
        <p:spPr bwMode="auto">
          <a:xfrm>
            <a:off x="2265363" y="3116263"/>
            <a:ext cx="4064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41" name="Line 45"/>
          <p:cNvSpPr>
            <a:spLocks noChangeShapeType="1"/>
          </p:cNvSpPr>
          <p:nvPr/>
        </p:nvSpPr>
        <p:spPr bwMode="auto">
          <a:xfrm>
            <a:off x="4343400" y="2641600"/>
            <a:ext cx="533400" cy="6350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42" name="Line 46"/>
          <p:cNvSpPr>
            <a:spLocks noChangeShapeType="1"/>
          </p:cNvSpPr>
          <p:nvPr/>
        </p:nvSpPr>
        <p:spPr bwMode="auto">
          <a:xfrm flipV="1">
            <a:off x="4470400" y="4140200"/>
            <a:ext cx="495300" cy="6096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43" name="Line 47"/>
          <p:cNvSpPr>
            <a:spLocks noChangeShapeType="1"/>
          </p:cNvSpPr>
          <p:nvPr/>
        </p:nvSpPr>
        <p:spPr bwMode="auto">
          <a:xfrm flipV="1">
            <a:off x="5676900" y="2743200"/>
            <a:ext cx="558800" cy="5588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44" name="Line 48"/>
          <p:cNvSpPr>
            <a:spLocks noChangeShapeType="1"/>
          </p:cNvSpPr>
          <p:nvPr/>
        </p:nvSpPr>
        <p:spPr bwMode="auto">
          <a:xfrm flipV="1">
            <a:off x="5753100" y="3187700"/>
            <a:ext cx="482600" cy="2921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45" name="Line 49"/>
          <p:cNvSpPr>
            <a:spLocks noChangeShapeType="1"/>
          </p:cNvSpPr>
          <p:nvPr/>
        </p:nvSpPr>
        <p:spPr bwMode="auto">
          <a:xfrm flipV="1">
            <a:off x="5791200" y="3530600"/>
            <a:ext cx="431800" cy="635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46" name="Line 50"/>
          <p:cNvSpPr>
            <a:spLocks noChangeShapeType="1"/>
          </p:cNvSpPr>
          <p:nvPr/>
        </p:nvSpPr>
        <p:spPr bwMode="auto">
          <a:xfrm>
            <a:off x="5816600" y="3822700"/>
            <a:ext cx="431800" cy="127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47" name="Line 51"/>
          <p:cNvSpPr>
            <a:spLocks noChangeShapeType="1"/>
          </p:cNvSpPr>
          <p:nvPr/>
        </p:nvSpPr>
        <p:spPr bwMode="auto">
          <a:xfrm>
            <a:off x="5715000" y="4000500"/>
            <a:ext cx="520700" cy="1524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48" name="Line 52"/>
          <p:cNvSpPr>
            <a:spLocks noChangeShapeType="1"/>
          </p:cNvSpPr>
          <p:nvPr/>
        </p:nvSpPr>
        <p:spPr bwMode="auto">
          <a:xfrm>
            <a:off x="5651500" y="4064000"/>
            <a:ext cx="584200" cy="4191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49" name="Line 53"/>
          <p:cNvSpPr>
            <a:spLocks noChangeShapeType="1"/>
          </p:cNvSpPr>
          <p:nvPr/>
        </p:nvSpPr>
        <p:spPr bwMode="auto">
          <a:xfrm>
            <a:off x="5562600" y="4140200"/>
            <a:ext cx="685800" cy="11049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grpSp>
        <p:nvGrpSpPr>
          <p:cNvPr id="29750" name="Group 54"/>
          <p:cNvGrpSpPr>
            <a:grpSpLocks/>
          </p:cNvGrpSpPr>
          <p:nvPr/>
        </p:nvGrpSpPr>
        <p:grpSpPr bwMode="auto">
          <a:xfrm>
            <a:off x="6227763" y="3365500"/>
            <a:ext cx="1355725" cy="304800"/>
            <a:chOff x="3923" y="1923"/>
            <a:chExt cx="854" cy="192"/>
          </a:xfrm>
        </p:grpSpPr>
        <p:sp>
          <p:nvSpPr>
            <p:cNvPr id="29781" name="Rectangle 55"/>
            <p:cNvSpPr>
              <a:spLocks noChangeArrowheads="1"/>
            </p:cNvSpPr>
            <p:nvPr/>
          </p:nvSpPr>
          <p:spPr bwMode="auto">
            <a:xfrm>
              <a:off x="3930" y="1930"/>
              <a:ext cx="816" cy="17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29782" name="Text Box 56"/>
            <p:cNvSpPr txBox="1">
              <a:spLocks noChangeArrowheads="1"/>
            </p:cNvSpPr>
            <p:nvPr/>
          </p:nvSpPr>
          <p:spPr bwMode="auto">
            <a:xfrm>
              <a:off x="3923" y="1923"/>
              <a:ext cx="85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microengine 2</a:t>
              </a:r>
            </a:p>
          </p:txBody>
        </p:sp>
      </p:grpSp>
      <p:grpSp>
        <p:nvGrpSpPr>
          <p:cNvPr id="29751" name="Group 57"/>
          <p:cNvGrpSpPr>
            <a:grpSpLocks/>
          </p:cNvGrpSpPr>
          <p:nvPr/>
        </p:nvGrpSpPr>
        <p:grpSpPr bwMode="auto">
          <a:xfrm>
            <a:off x="6227763" y="3046413"/>
            <a:ext cx="1355725" cy="304800"/>
            <a:chOff x="3923" y="1923"/>
            <a:chExt cx="854" cy="192"/>
          </a:xfrm>
        </p:grpSpPr>
        <p:sp>
          <p:nvSpPr>
            <p:cNvPr id="29779" name="Rectangle 58"/>
            <p:cNvSpPr>
              <a:spLocks noChangeArrowheads="1"/>
            </p:cNvSpPr>
            <p:nvPr/>
          </p:nvSpPr>
          <p:spPr bwMode="auto">
            <a:xfrm>
              <a:off x="3930" y="1930"/>
              <a:ext cx="816" cy="17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29780" name="Text Box 59"/>
            <p:cNvSpPr txBox="1">
              <a:spLocks noChangeArrowheads="1"/>
            </p:cNvSpPr>
            <p:nvPr/>
          </p:nvSpPr>
          <p:spPr bwMode="auto">
            <a:xfrm>
              <a:off x="3923" y="1923"/>
              <a:ext cx="85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microengine 1</a:t>
              </a:r>
            </a:p>
          </p:txBody>
        </p:sp>
      </p:grpSp>
      <p:grpSp>
        <p:nvGrpSpPr>
          <p:cNvPr id="29752" name="Group 60"/>
          <p:cNvGrpSpPr>
            <a:grpSpLocks/>
          </p:cNvGrpSpPr>
          <p:nvPr/>
        </p:nvGrpSpPr>
        <p:grpSpPr bwMode="auto">
          <a:xfrm>
            <a:off x="6227763" y="4325938"/>
            <a:ext cx="1355725" cy="304800"/>
            <a:chOff x="3923" y="1923"/>
            <a:chExt cx="854" cy="192"/>
          </a:xfrm>
        </p:grpSpPr>
        <p:sp>
          <p:nvSpPr>
            <p:cNvPr id="29777" name="Rectangle 61"/>
            <p:cNvSpPr>
              <a:spLocks noChangeArrowheads="1"/>
            </p:cNvSpPr>
            <p:nvPr/>
          </p:nvSpPr>
          <p:spPr bwMode="auto">
            <a:xfrm>
              <a:off x="3930" y="1930"/>
              <a:ext cx="816" cy="17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29778" name="Text Box 62"/>
            <p:cNvSpPr txBox="1">
              <a:spLocks noChangeArrowheads="1"/>
            </p:cNvSpPr>
            <p:nvPr/>
          </p:nvSpPr>
          <p:spPr bwMode="auto">
            <a:xfrm>
              <a:off x="3923" y="1923"/>
              <a:ext cx="85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microengine 5</a:t>
              </a:r>
            </a:p>
          </p:txBody>
        </p:sp>
      </p:grpSp>
      <p:grpSp>
        <p:nvGrpSpPr>
          <p:cNvPr id="29753" name="Group 63"/>
          <p:cNvGrpSpPr>
            <a:grpSpLocks/>
          </p:cNvGrpSpPr>
          <p:nvPr/>
        </p:nvGrpSpPr>
        <p:grpSpPr bwMode="auto">
          <a:xfrm>
            <a:off x="6227763" y="4006850"/>
            <a:ext cx="1355725" cy="304800"/>
            <a:chOff x="3923" y="1923"/>
            <a:chExt cx="854" cy="192"/>
          </a:xfrm>
        </p:grpSpPr>
        <p:sp>
          <p:nvSpPr>
            <p:cNvPr id="29775" name="Rectangle 64"/>
            <p:cNvSpPr>
              <a:spLocks noChangeArrowheads="1"/>
            </p:cNvSpPr>
            <p:nvPr/>
          </p:nvSpPr>
          <p:spPr bwMode="auto">
            <a:xfrm>
              <a:off x="3930" y="1930"/>
              <a:ext cx="816" cy="17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29776" name="Text Box 65"/>
            <p:cNvSpPr txBox="1">
              <a:spLocks noChangeArrowheads="1"/>
            </p:cNvSpPr>
            <p:nvPr/>
          </p:nvSpPr>
          <p:spPr bwMode="auto">
            <a:xfrm>
              <a:off x="3923" y="1923"/>
              <a:ext cx="85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microengine 4</a:t>
              </a:r>
            </a:p>
          </p:txBody>
        </p:sp>
      </p:grpSp>
      <p:grpSp>
        <p:nvGrpSpPr>
          <p:cNvPr id="29754" name="Group 66"/>
          <p:cNvGrpSpPr>
            <a:grpSpLocks/>
          </p:cNvGrpSpPr>
          <p:nvPr/>
        </p:nvGrpSpPr>
        <p:grpSpPr bwMode="auto">
          <a:xfrm>
            <a:off x="6227763" y="3686175"/>
            <a:ext cx="1355725" cy="304800"/>
            <a:chOff x="3923" y="1923"/>
            <a:chExt cx="854" cy="192"/>
          </a:xfrm>
        </p:grpSpPr>
        <p:sp>
          <p:nvSpPr>
            <p:cNvPr id="29773" name="Rectangle 67"/>
            <p:cNvSpPr>
              <a:spLocks noChangeArrowheads="1"/>
            </p:cNvSpPr>
            <p:nvPr/>
          </p:nvSpPr>
          <p:spPr bwMode="auto">
            <a:xfrm>
              <a:off x="3930" y="1930"/>
              <a:ext cx="816" cy="17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29774" name="Text Box 68"/>
            <p:cNvSpPr txBox="1">
              <a:spLocks noChangeArrowheads="1"/>
            </p:cNvSpPr>
            <p:nvPr/>
          </p:nvSpPr>
          <p:spPr bwMode="auto">
            <a:xfrm>
              <a:off x="3923" y="1923"/>
              <a:ext cx="85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microengine 3</a:t>
              </a:r>
            </a:p>
          </p:txBody>
        </p:sp>
      </p:grpSp>
      <p:grpSp>
        <p:nvGrpSpPr>
          <p:cNvPr id="29755" name="Group 69"/>
          <p:cNvGrpSpPr>
            <a:grpSpLocks/>
          </p:cNvGrpSpPr>
          <p:nvPr/>
        </p:nvGrpSpPr>
        <p:grpSpPr bwMode="auto">
          <a:xfrm>
            <a:off x="4643438" y="3098800"/>
            <a:ext cx="1200150" cy="1143000"/>
            <a:chOff x="2917" y="1952"/>
            <a:chExt cx="756" cy="720"/>
          </a:xfrm>
        </p:grpSpPr>
        <p:sp>
          <p:nvSpPr>
            <p:cNvPr id="29771" name="Oval 70"/>
            <p:cNvSpPr>
              <a:spLocks noChangeArrowheads="1"/>
            </p:cNvSpPr>
            <p:nvPr/>
          </p:nvSpPr>
          <p:spPr bwMode="auto">
            <a:xfrm>
              <a:off x="2931" y="1952"/>
              <a:ext cx="728" cy="7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round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29772" name="Text Box 71"/>
            <p:cNvSpPr txBox="1">
              <a:spLocks noChangeArrowheads="1"/>
            </p:cNvSpPr>
            <p:nvPr/>
          </p:nvSpPr>
          <p:spPr bwMode="auto">
            <a:xfrm>
              <a:off x="2917" y="1983"/>
              <a:ext cx="756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multiple</a:t>
              </a:r>
            </a:p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independent</a:t>
              </a:r>
            </a:p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internal</a:t>
              </a:r>
            </a:p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buses</a:t>
              </a:r>
            </a:p>
          </p:txBody>
        </p:sp>
      </p:grpSp>
      <p:sp>
        <p:nvSpPr>
          <p:cNvPr id="29756" name="AutoShape 72"/>
          <p:cNvSpPr>
            <a:spLocks noChangeArrowheads="1"/>
          </p:cNvSpPr>
          <p:nvPr/>
        </p:nvSpPr>
        <p:spPr bwMode="auto">
          <a:xfrm rot="-5400000">
            <a:off x="2327275" y="3814763"/>
            <a:ext cx="958850" cy="406400"/>
          </a:xfrm>
          <a:prstGeom prst="leftRightArrow">
            <a:avLst>
              <a:gd name="adj1" fmla="val 56935"/>
              <a:gd name="adj2" fmla="val 55074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57" name="Rectangle 73"/>
          <p:cNvSpPr>
            <a:spLocks noChangeArrowheads="1"/>
          </p:cNvSpPr>
          <p:nvPr/>
        </p:nvSpPr>
        <p:spPr bwMode="auto">
          <a:xfrm>
            <a:off x="3535363" y="3916363"/>
            <a:ext cx="939800" cy="571500"/>
          </a:xfrm>
          <a:prstGeom prst="rect">
            <a:avLst/>
          </a:prstGeom>
          <a:solidFill>
            <a:schemeClr val="bg1"/>
          </a:solidFill>
          <a:ln w="19050">
            <a:solidFill>
              <a:schemeClr val="hlink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58" name="Text Box 74"/>
          <p:cNvSpPr txBox="1">
            <a:spLocks noChangeArrowheads="1"/>
          </p:cNvSpPr>
          <p:nvPr/>
        </p:nvSpPr>
        <p:spPr bwMode="auto">
          <a:xfrm>
            <a:off x="3562350" y="3930650"/>
            <a:ext cx="8921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chemeClr val="hlink"/>
                </a:solidFill>
                <a:latin typeface="Comic Sans MS" charset="0"/>
              </a:rPr>
              <a:t>slowport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chemeClr val="hlink"/>
                </a:solidFill>
                <a:latin typeface="Comic Sans MS" charset="0"/>
              </a:rPr>
              <a:t>access</a:t>
            </a:r>
          </a:p>
        </p:txBody>
      </p:sp>
      <p:sp>
        <p:nvSpPr>
          <p:cNvPr id="29759" name="Line 75"/>
          <p:cNvSpPr>
            <a:spLocks noChangeShapeType="1"/>
          </p:cNvSpPr>
          <p:nvPr/>
        </p:nvSpPr>
        <p:spPr bwMode="auto">
          <a:xfrm>
            <a:off x="2949575" y="4092575"/>
            <a:ext cx="5969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60" name="Text Box 76"/>
          <p:cNvSpPr txBox="1">
            <a:spLocks noChangeArrowheads="1"/>
          </p:cNvSpPr>
          <p:nvPr/>
        </p:nvSpPr>
        <p:spPr bwMode="auto">
          <a:xfrm>
            <a:off x="6602413" y="4692650"/>
            <a:ext cx="358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</a:rPr>
              <a:t>…</a:t>
            </a:r>
          </a:p>
        </p:txBody>
      </p:sp>
      <p:sp>
        <p:nvSpPr>
          <p:cNvPr id="29761" name="AutoShape 77"/>
          <p:cNvSpPr>
            <a:spLocks noChangeArrowheads="1"/>
          </p:cNvSpPr>
          <p:nvPr/>
        </p:nvSpPr>
        <p:spPr bwMode="auto">
          <a:xfrm>
            <a:off x="5375275" y="5965825"/>
            <a:ext cx="1909763" cy="434975"/>
          </a:xfrm>
          <a:prstGeom prst="leftRightArrow">
            <a:avLst>
              <a:gd name="adj1" fmla="val 55472"/>
              <a:gd name="adj2" fmla="val 68988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29762" name="Text Box 78"/>
          <p:cNvSpPr txBox="1">
            <a:spLocks noChangeArrowheads="1"/>
          </p:cNvSpPr>
          <p:nvPr/>
        </p:nvSpPr>
        <p:spPr bwMode="auto">
          <a:xfrm>
            <a:off x="5730875" y="6049963"/>
            <a:ext cx="11080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>
                <a:solidFill>
                  <a:schemeClr val="hlink"/>
                </a:solidFill>
                <a:latin typeface="Comic Sans MS" charset="0"/>
              </a:rPr>
              <a:t>transmit bus</a:t>
            </a:r>
          </a:p>
        </p:txBody>
      </p:sp>
      <p:sp>
        <p:nvSpPr>
          <p:cNvPr id="29763" name="Freeform 79"/>
          <p:cNvSpPr>
            <a:spLocks/>
          </p:cNvSpPr>
          <p:nvPr/>
        </p:nvSpPr>
        <p:spPr bwMode="auto">
          <a:xfrm>
            <a:off x="4279900" y="5334000"/>
            <a:ext cx="711200" cy="647700"/>
          </a:xfrm>
          <a:custGeom>
            <a:avLst/>
            <a:gdLst>
              <a:gd name="T0" fmla="*/ 448 w 448"/>
              <a:gd name="T1" fmla="*/ 0 h 408"/>
              <a:gd name="T2" fmla="*/ 448 w 448"/>
              <a:gd name="T3" fmla="*/ 152 h 408"/>
              <a:gd name="T4" fmla="*/ 0 w 448"/>
              <a:gd name="T5" fmla="*/ 152 h 408"/>
              <a:gd name="T6" fmla="*/ 0 w 448"/>
              <a:gd name="T7" fmla="*/ 408 h 408"/>
              <a:gd name="T8" fmla="*/ 0 60000 65536"/>
              <a:gd name="T9" fmla="*/ 0 60000 65536"/>
              <a:gd name="T10" fmla="*/ 0 60000 65536"/>
              <a:gd name="T11" fmla="*/ 0 60000 65536"/>
              <a:gd name="T12" fmla="*/ 0 w 448"/>
              <a:gd name="T13" fmla="*/ 0 h 408"/>
              <a:gd name="T14" fmla="*/ 448 w 448"/>
              <a:gd name="T15" fmla="*/ 408 h 4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8" h="408">
                <a:moveTo>
                  <a:pt x="448" y="0"/>
                </a:moveTo>
                <a:lnTo>
                  <a:pt x="448" y="152"/>
                </a:lnTo>
                <a:lnTo>
                  <a:pt x="0" y="152"/>
                </a:lnTo>
                <a:lnTo>
                  <a:pt x="0" y="408"/>
                </a:lnTo>
              </a:path>
            </a:pathLst>
          </a:custGeom>
          <a:noFill/>
          <a:ln w="19050">
            <a:solidFill>
              <a:schemeClr val="hlink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29764" name="Freeform 80"/>
          <p:cNvSpPr>
            <a:spLocks/>
          </p:cNvSpPr>
          <p:nvPr/>
        </p:nvSpPr>
        <p:spPr bwMode="auto">
          <a:xfrm flipH="1">
            <a:off x="5411788" y="5335588"/>
            <a:ext cx="711200" cy="647700"/>
          </a:xfrm>
          <a:custGeom>
            <a:avLst/>
            <a:gdLst>
              <a:gd name="T0" fmla="*/ 448 w 448"/>
              <a:gd name="T1" fmla="*/ 0 h 408"/>
              <a:gd name="T2" fmla="*/ 448 w 448"/>
              <a:gd name="T3" fmla="*/ 152 h 408"/>
              <a:gd name="T4" fmla="*/ 0 w 448"/>
              <a:gd name="T5" fmla="*/ 152 h 408"/>
              <a:gd name="T6" fmla="*/ 0 w 448"/>
              <a:gd name="T7" fmla="*/ 408 h 408"/>
              <a:gd name="T8" fmla="*/ 0 60000 65536"/>
              <a:gd name="T9" fmla="*/ 0 60000 65536"/>
              <a:gd name="T10" fmla="*/ 0 60000 65536"/>
              <a:gd name="T11" fmla="*/ 0 60000 65536"/>
              <a:gd name="T12" fmla="*/ 0 w 448"/>
              <a:gd name="T13" fmla="*/ 0 h 408"/>
              <a:gd name="T14" fmla="*/ 448 w 448"/>
              <a:gd name="T15" fmla="*/ 408 h 4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8" h="408">
                <a:moveTo>
                  <a:pt x="448" y="0"/>
                </a:moveTo>
                <a:lnTo>
                  <a:pt x="448" y="152"/>
                </a:lnTo>
                <a:lnTo>
                  <a:pt x="0" y="152"/>
                </a:lnTo>
                <a:lnTo>
                  <a:pt x="0" y="408"/>
                </a:lnTo>
              </a:path>
            </a:pathLst>
          </a:custGeom>
          <a:noFill/>
          <a:ln w="19050">
            <a:solidFill>
              <a:schemeClr val="hlink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39825" name="Text Box 81"/>
          <p:cNvSpPr txBox="1">
            <a:spLocks noChangeArrowheads="1"/>
          </p:cNvSpPr>
          <p:nvPr/>
        </p:nvSpPr>
        <p:spPr bwMode="auto">
          <a:xfrm>
            <a:off x="7332663" y="1354138"/>
            <a:ext cx="1697037" cy="712787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RISC processor: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/>
              <a:t>- StrongArm </a:t>
            </a:r>
            <a:r>
              <a:rPr lang="en-US" sz="1200" b="0">
                <a:sym typeface="Wingdings" charset="2"/>
              </a:rPr>
              <a:t> XScale</a:t>
            </a:r>
            <a:endParaRPr lang="en-US" sz="12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/>
              <a:t>- 233 MHz </a:t>
            </a:r>
            <a:r>
              <a:rPr lang="en-US" sz="1200" b="0">
                <a:sym typeface="Wingdings" charset="2"/>
              </a:rPr>
              <a:t> 600 MHz</a:t>
            </a:r>
            <a:endParaRPr lang="en-US" sz="1200" b="0"/>
          </a:p>
        </p:txBody>
      </p:sp>
      <p:sp>
        <p:nvSpPr>
          <p:cNvPr id="1439826" name="Text Box 82"/>
          <p:cNvSpPr txBox="1">
            <a:spLocks noChangeArrowheads="1"/>
          </p:cNvSpPr>
          <p:nvPr/>
        </p:nvSpPr>
        <p:spPr bwMode="auto">
          <a:xfrm>
            <a:off x="7207250" y="4187825"/>
            <a:ext cx="1697038" cy="71278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Microengines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/>
              <a:t>- 6 </a:t>
            </a:r>
            <a:r>
              <a:rPr lang="en-US" sz="1200" b="0">
                <a:sym typeface="Wingdings" charset="2"/>
              </a:rPr>
              <a:t> 8</a:t>
            </a:r>
            <a:endParaRPr lang="en-US" sz="12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/>
              <a:t>- 233 MHz </a:t>
            </a:r>
            <a:r>
              <a:rPr lang="en-US" sz="1200" b="0">
                <a:sym typeface="Wingdings" charset="2"/>
              </a:rPr>
              <a:t> 600 MHz</a:t>
            </a:r>
            <a:endParaRPr lang="en-US" sz="1200" b="0"/>
          </a:p>
        </p:txBody>
      </p:sp>
      <p:sp>
        <p:nvSpPr>
          <p:cNvPr id="1439827" name="Text Box 83"/>
          <p:cNvSpPr txBox="1">
            <a:spLocks noChangeArrowheads="1"/>
          </p:cNvSpPr>
          <p:nvPr/>
        </p:nvSpPr>
        <p:spPr bwMode="auto">
          <a:xfrm>
            <a:off x="4554538" y="3948113"/>
            <a:ext cx="2503487" cy="712787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Media Switch Fabric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Tx/>
              <a:buChar char="-"/>
            </a:pPr>
            <a:r>
              <a:rPr lang="en-US" sz="1200" b="0"/>
              <a:t> forms fast path for transfers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Tx/>
              <a:buChar char="-"/>
            </a:pPr>
            <a:r>
              <a:rPr lang="en-US" sz="1200" b="0"/>
              <a:t> interconnect for several IXP2xxx </a:t>
            </a:r>
          </a:p>
        </p:txBody>
      </p:sp>
      <p:sp>
        <p:nvSpPr>
          <p:cNvPr id="1439828" name="Text Box 84"/>
          <p:cNvSpPr txBox="1">
            <a:spLocks noChangeArrowheads="1"/>
          </p:cNvSpPr>
          <p:nvPr/>
        </p:nvSpPr>
        <p:spPr bwMode="auto">
          <a:xfrm>
            <a:off x="1127125" y="6108700"/>
            <a:ext cx="2341563" cy="493713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Receive/transmit buses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Tx/>
              <a:buChar char="-"/>
            </a:pPr>
            <a:r>
              <a:rPr lang="en-US" sz="1200" b="0"/>
              <a:t> shared bus </a:t>
            </a:r>
            <a:r>
              <a:rPr lang="en-US" sz="1200" b="0">
                <a:sym typeface="Wingdings" charset="2"/>
              </a:rPr>
              <a:t> </a:t>
            </a:r>
            <a:r>
              <a:rPr lang="en-US" sz="1200" b="0"/>
              <a:t>separate busses</a:t>
            </a:r>
          </a:p>
        </p:txBody>
      </p:sp>
      <p:sp>
        <p:nvSpPr>
          <p:cNvPr id="1439829" name="Text Box 85"/>
          <p:cNvSpPr txBox="1">
            <a:spLocks noChangeArrowheads="1"/>
          </p:cNvSpPr>
          <p:nvPr/>
        </p:nvSpPr>
        <p:spPr bwMode="auto">
          <a:xfrm>
            <a:off x="785813" y="3938588"/>
            <a:ext cx="2693987" cy="712787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Slowport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Tx/>
              <a:buChar char="-"/>
            </a:pPr>
            <a:r>
              <a:rPr lang="en-US" sz="1200" b="0"/>
              <a:t> shared inteface to external units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Tx/>
              <a:buChar char="-"/>
            </a:pPr>
            <a:r>
              <a:rPr lang="en-US" sz="1200" b="0"/>
              <a:t> used for FlashRom during bootstrap</a:t>
            </a:r>
          </a:p>
        </p:txBody>
      </p:sp>
      <p:sp>
        <p:nvSpPr>
          <p:cNvPr id="1439830" name="Text Box 86"/>
          <p:cNvSpPr txBox="1">
            <a:spLocks noChangeArrowheads="1"/>
          </p:cNvSpPr>
          <p:nvPr/>
        </p:nvSpPr>
        <p:spPr bwMode="auto">
          <a:xfrm>
            <a:off x="304800" y="968375"/>
            <a:ext cx="3167063" cy="1808163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Coprocessors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Tx/>
              <a:buChar char="-"/>
            </a:pPr>
            <a:r>
              <a:rPr lang="en-US" sz="1200" b="0"/>
              <a:t> hash unit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Tx/>
              <a:buChar char="-"/>
            </a:pPr>
            <a:r>
              <a:rPr lang="en-US" sz="1200" b="0"/>
              <a:t> 4 timers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Tx/>
              <a:buChar char="-"/>
            </a:pPr>
            <a:r>
              <a:rPr lang="en-US" sz="1200" b="0"/>
              <a:t> general purpose I/O pins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Tx/>
              <a:buChar char="-"/>
            </a:pPr>
            <a:r>
              <a:rPr lang="en-US" sz="1200" b="0"/>
              <a:t> external JTAG connections (in-circuit tests)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Tx/>
              <a:buChar char="-"/>
            </a:pPr>
            <a:r>
              <a:rPr lang="en-US" sz="1200" b="0"/>
              <a:t> several bulk cyphers (IXP2850 only)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Tx/>
              <a:buChar char="-"/>
            </a:pPr>
            <a:r>
              <a:rPr lang="en-US" sz="1200" b="0"/>
              <a:t> checksum (IXP2850 only)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Tx/>
              <a:buChar char="-"/>
            </a:pPr>
            <a:r>
              <a:rPr lang="en-US" sz="1200" b="0"/>
              <a:t> 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9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39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39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39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39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39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9825" grpId="0" animBg="1"/>
      <p:bldP spid="1439826" grpId="0" animBg="1"/>
      <p:bldP spid="1439827" grpId="0" animBg="1"/>
      <p:bldP spid="1439828" grpId="0" animBg="1"/>
      <p:bldP spid="1439829" grpId="0" animBg="1"/>
      <p:bldP spid="14398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2"/>
          <p:cNvSpPr>
            <a:spLocks noChangeShapeType="1"/>
          </p:cNvSpPr>
          <p:nvPr/>
        </p:nvSpPr>
        <p:spPr bwMode="auto">
          <a:xfrm flipV="1">
            <a:off x="4470400" y="3962400"/>
            <a:ext cx="279400" cy="1524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IXP2400 Basic Packet Processing</a:t>
            </a:r>
          </a:p>
        </p:txBody>
      </p:sp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6226175" y="5070475"/>
            <a:ext cx="1355725" cy="304800"/>
            <a:chOff x="3923" y="1923"/>
            <a:chExt cx="854" cy="192"/>
          </a:xfrm>
        </p:grpSpPr>
        <p:sp>
          <p:nvSpPr>
            <p:cNvPr id="31830" name="Rectangle 5"/>
            <p:cNvSpPr>
              <a:spLocks noChangeArrowheads="1"/>
            </p:cNvSpPr>
            <p:nvPr/>
          </p:nvSpPr>
          <p:spPr bwMode="auto">
            <a:xfrm>
              <a:off x="3930" y="1930"/>
              <a:ext cx="816" cy="17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31831" name="Text Box 6"/>
            <p:cNvSpPr txBox="1">
              <a:spLocks noChangeArrowheads="1"/>
            </p:cNvSpPr>
            <p:nvPr/>
          </p:nvSpPr>
          <p:spPr bwMode="auto">
            <a:xfrm>
              <a:off x="3923" y="1923"/>
              <a:ext cx="85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microengine 8</a:t>
              </a:r>
            </a:p>
          </p:txBody>
        </p:sp>
      </p:grpSp>
      <p:sp>
        <p:nvSpPr>
          <p:cNvPr id="31749" name="Line 7"/>
          <p:cNvSpPr>
            <a:spLocks noChangeShapeType="1"/>
          </p:cNvSpPr>
          <p:nvPr/>
        </p:nvSpPr>
        <p:spPr bwMode="auto">
          <a:xfrm>
            <a:off x="4457700" y="3695700"/>
            <a:ext cx="279400" cy="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50" name="Line 8"/>
          <p:cNvSpPr>
            <a:spLocks noChangeShapeType="1"/>
          </p:cNvSpPr>
          <p:nvPr/>
        </p:nvSpPr>
        <p:spPr bwMode="auto">
          <a:xfrm flipH="1">
            <a:off x="5232400" y="2667000"/>
            <a:ext cx="0" cy="21336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51" name="AutoShape 9"/>
          <p:cNvSpPr>
            <a:spLocks noChangeArrowheads="1"/>
          </p:cNvSpPr>
          <p:nvPr/>
        </p:nvSpPr>
        <p:spPr bwMode="auto">
          <a:xfrm>
            <a:off x="3381375" y="987425"/>
            <a:ext cx="3992563" cy="434975"/>
          </a:xfrm>
          <a:prstGeom prst="leftRightArrow">
            <a:avLst>
              <a:gd name="adj1" fmla="val 49639"/>
              <a:gd name="adj2" fmla="val 52353"/>
            </a:avLst>
          </a:prstGeom>
          <a:noFill/>
          <a:ln w="28575">
            <a:solidFill>
              <a:srgbClr val="3399FF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752" name="AutoShape 10"/>
          <p:cNvSpPr>
            <a:spLocks noChangeArrowheads="1"/>
          </p:cNvSpPr>
          <p:nvPr/>
        </p:nvSpPr>
        <p:spPr bwMode="auto">
          <a:xfrm rot="-5400000">
            <a:off x="2040732" y="2510631"/>
            <a:ext cx="1544638" cy="377825"/>
          </a:xfrm>
          <a:prstGeom prst="leftRightArrow">
            <a:avLst>
              <a:gd name="adj1" fmla="val 62185"/>
              <a:gd name="adj2" fmla="val 64958"/>
            </a:avLst>
          </a:prstGeom>
          <a:noFill/>
          <a:ln w="28575">
            <a:solidFill>
              <a:srgbClr val="3399FF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753" name="AutoShape 11"/>
          <p:cNvSpPr>
            <a:spLocks noChangeArrowheads="1"/>
          </p:cNvSpPr>
          <p:nvPr/>
        </p:nvSpPr>
        <p:spPr bwMode="auto">
          <a:xfrm>
            <a:off x="3265488" y="5964238"/>
            <a:ext cx="1909762" cy="434975"/>
          </a:xfrm>
          <a:prstGeom prst="leftRightArrow">
            <a:avLst>
              <a:gd name="adj1" fmla="val 55472"/>
              <a:gd name="adj2" fmla="val 68988"/>
            </a:avLst>
          </a:prstGeom>
          <a:noFill/>
          <a:ln w="28575">
            <a:solidFill>
              <a:srgbClr val="3399FF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754" name="AutoShape 12"/>
          <p:cNvSpPr>
            <a:spLocks noChangeArrowheads="1"/>
          </p:cNvSpPr>
          <p:nvPr/>
        </p:nvSpPr>
        <p:spPr bwMode="auto">
          <a:xfrm rot="-5400000">
            <a:off x="2338388" y="4879975"/>
            <a:ext cx="958850" cy="406400"/>
          </a:xfrm>
          <a:prstGeom prst="leftRightArrow">
            <a:avLst>
              <a:gd name="adj1" fmla="val 56935"/>
              <a:gd name="adj2" fmla="val 55074"/>
            </a:avLst>
          </a:prstGeom>
          <a:noFill/>
          <a:ln w="28575">
            <a:solidFill>
              <a:srgbClr val="3399FF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755" name="Rectangle 13"/>
          <p:cNvSpPr>
            <a:spLocks noChangeArrowheads="1"/>
          </p:cNvSpPr>
          <p:nvPr/>
        </p:nvSpPr>
        <p:spPr bwMode="auto">
          <a:xfrm>
            <a:off x="1168400" y="2057400"/>
            <a:ext cx="10795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756" name="Text Box 14"/>
          <p:cNvSpPr txBox="1">
            <a:spLocks noChangeArrowheads="1"/>
          </p:cNvSpPr>
          <p:nvPr/>
        </p:nvSpPr>
        <p:spPr bwMode="auto">
          <a:xfrm>
            <a:off x="1370013" y="2185988"/>
            <a:ext cx="7064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SRAM</a:t>
            </a:r>
          </a:p>
        </p:txBody>
      </p:sp>
      <p:sp>
        <p:nvSpPr>
          <p:cNvPr id="31757" name="Rectangle 15"/>
          <p:cNvSpPr>
            <a:spLocks noChangeArrowheads="1"/>
          </p:cNvSpPr>
          <p:nvPr/>
        </p:nvSpPr>
        <p:spPr bwMode="auto">
          <a:xfrm>
            <a:off x="1169988" y="2833688"/>
            <a:ext cx="10795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758" name="Text Box 16"/>
          <p:cNvSpPr txBox="1">
            <a:spLocks noChangeArrowheads="1"/>
          </p:cNvSpPr>
          <p:nvPr/>
        </p:nvSpPr>
        <p:spPr bwMode="auto">
          <a:xfrm>
            <a:off x="1130300" y="2962275"/>
            <a:ext cx="1187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coprocessor</a:t>
            </a:r>
          </a:p>
        </p:txBody>
      </p:sp>
      <p:sp>
        <p:nvSpPr>
          <p:cNvPr id="31759" name="Rectangle 17"/>
          <p:cNvSpPr>
            <a:spLocks noChangeArrowheads="1"/>
          </p:cNvSpPr>
          <p:nvPr/>
        </p:nvSpPr>
        <p:spPr bwMode="auto">
          <a:xfrm>
            <a:off x="1169988" y="3621088"/>
            <a:ext cx="1079500" cy="7874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760" name="Text Box 18"/>
          <p:cNvSpPr txBox="1">
            <a:spLocks noChangeArrowheads="1"/>
          </p:cNvSpPr>
          <p:nvPr/>
        </p:nvSpPr>
        <p:spPr bwMode="auto">
          <a:xfrm>
            <a:off x="1319213" y="3868738"/>
            <a:ext cx="7778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FLASH</a:t>
            </a:r>
          </a:p>
        </p:txBody>
      </p:sp>
      <p:sp>
        <p:nvSpPr>
          <p:cNvPr id="31761" name="Rectangle 19"/>
          <p:cNvSpPr>
            <a:spLocks noChangeArrowheads="1"/>
          </p:cNvSpPr>
          <p:nvPr/>
        </p:nvSpPr>
        <p:spPr bwMode="auto">
          <a:xfrm>
            <a:off x="1169988" y="4751388"/>
            <a:ext cx="10795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762" name="Text Box 20"/>
          <p:cNvSpPr txBox="1">
            <a:spLocks noChangeArrowheads="1"/>
          </p:cNvSpPr>
          <p:nvPr/>
        </p:nvSpPr>
        <p:spPr bwMode="auto">
          <a:xfrm>
            <a:off x="1308100" y="4879975"/>
            <a:ext cx="711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DRAM</a:t>
            </a:r>
          </a:p>
        </p:txBody>
      </p:sp>
      <p:sp>
        <p:nvSpPr>
          <p:cNvPr id="31763" name="Rectangle 21"/>
          <p:cNvSpPr>
            <a:spLocks noChangeArrowheads="1"/>
          </p:cNvSpPr>
          <p:nvPr/>
        </p:nvSpPr>
        <p:spPr bwMode="auto">
          <a:xfrm>
            <a:off x="3570288" y="2071688"/>
            <a:ext cx="8890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764" name="Text Box 22"/>
          <p:cNvSpPr txBox="1">
            <a:spLocks noChangeArrowheads="1"/>
          </p:cNvSpPr>
          <p:nvPr/>
        </p:nvSpPr>
        <p:spPr bwMode="auto">
          <a:xfrm>
            <a:off x="3657600" y="2085975"/>
            <a:ext cx="73818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SRAM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access</a:t>
            </a:r>
          </a:p>
        </p:txBody>
      </p:sp>
      <p:sp>
        <p:nvSpPr>
          <p:cNvPr id="31765" name="Rectangle 23"/>
          <p:cNvSpPr>
            <a:spLocks noChangeArrowheads="1"/>
          </p:cNvSpPr>
          <p:nvPr/>
        </p:nvSpPr>
        <p:spPr bwMode="auto">
          <a:xfrm>
            <a:off x="3571875" y="4740275"/>
            <a:ext cx="8890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766" name="Text Box 24"/>
          <p:cNvSpPr txBox="1">
            <a:spLocks noChangeArrowheads="1"/>
          </p:cNvSpPr>
          <p:nvPr/>
        </p:nvSpPr>
        <p:spPr bwMode="auto">
          <a:xfrm>
            <a:off x="3611563" y="4754563"/>
            <a:ext cx="835025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SDRAM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access</a:t>
            </a:r>
          </a:p>
        </p:txBody>
      </p:sp>
      <p:sp>
        <p:nvSpPr>
          <p:cNvPr id="31767" name="Rectangle 25"/>
          <p:cNvSpPr>
            <a:spLocks noChangeArrowheads="1"/>
          </p:cNvSpPr>
          <p:nvPr/>
        </p:nvSpPr>
        <p:spPr bwMode="auto">
          <a:xfrm>
            <a:off x="3533775" y="3241675"/>
            <a:ext cx="9398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768" name="Text Box 26"/>
          <p:cNvSpPr txBox="1">
            <a:spLocks noChangeArrowheads="1"/>
          </p:cNvSpPr>
          <p:nvPr/>
        </p:nvSpPr>
        <p:spPr bwMode="auto">
          <a:xfrm>
            <a:off x="3489325" y="3255963"/>
            <a:ext cx="10287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SCRATCH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memory</a:t>
            </a:r>
          </a:p>
        </p:txBody>
      </p:sp>
      <p:sp>
        <p:nvSpPr>
          <p:cNvPr id="31769" name="Rectangle 27"/>
          <p:cNvSpPr>
            <a:spLocks noChangeArrowheads="1"/>
          </p:cNvSpPr>
          <p:nvPr/>
        </p:nvSpPr>
        <p:spPr bwMode="auto">
          <a:xfrm>
            <a:off x="4791075" y="2098675"/>
            <a:ext cx="8890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770" name="Text Box 28"/>
          <p:cNvSpPr txBox="1">
            <a:spLocks noChangeArrowheads="1"/>
          </p:cNvSpPr>
          <p:nvPr/>
        </p:nvSpPr>
        <p:spPr bwMode="auto">
          <a:xfrm>
            <a:off x="4878388" y="2112963"/>
            <a:ext cx="738187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PCI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access</a:t>
            </a:r>
          </a:p>
        </p:txBody>
      </p:sp>
      <p:sp>
        <p:nvSpPr>
          <p:cNvPr id="31771" name="Rectangle 29"/>
          <p:cNvSpPr>
            <a:spLocks noChangeArrowheads="1"/>
          </p:cNvSpPr>
          <p:nvPr/>
        </p:nvSpPr>
        <p:spPr bwMode="auto">
          <a:xfrm>
            <a:off x="4778375" y="4740275"/>
            <a:ext cx="8890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772" name="Text Box 30"/>
          <p:cNvSpPr txBox="1">
            <a:spLocks noChangeArrowheads="1"/>
          </p:cNvSpPr>
          <p:nvPr/>
        </p:nvSpPr>
        <p:spPr bwMode="auto">
          <a:xfrm>
            <a:off x="4867275" y="4754563"/>
            <a:ext cx="73818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MSF</a:t>
            </a:r>
            <a:br>
              <a:rPr lang="en-US" sz="1400">
                <a:solidFill>
                  <a:srgbClr val="3399FF"/>
                </a:solidFill>
                <a:latin typeface="Comic Sans MS" charset="0"/>
              </a:rPr>
            </a:br>
            <a:r>
              <a:rPr lang="en-US" sz="1400">
                <a:solidFill>
                  <a:srgbClr val="3399FF"/>
                </a:solidFill>
                <a:latin typeface="Comic Sans MS" charset="0"/>
              </a:rPr>
              <a:t>access</a:t>
            </a:r>
          </a:p>
        </p:txBody>
      </p:sp>
      <p:sp>
        <p:nvSpPr>
          <p:cNvPr id="31773" name="Rectangle 31"/>
          <p:cNvSpPr>
            <a:spLocks noChangeArrowheads="1"/>
          </p:cNvSpPr>
          <p:nvPr/>
        </p:nvSpPr>
        <p:spPr bwMode="auto">
          <a:xfrm>
            <a:off x="6238875" y="2111375"/>
            <a:ext cx="1206500" cy="8509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774" name="Text Box 32"/>
          <p:cNvSpPr txBox="1">
            <a:spLocks noChangeArrowheads="1"/>
          </p:cNvSpPr>
          <p:nvPr/>
        </p:nvSpPr>
        <p:spPr bwMode="auto">
          <a:xfrm>
            <a:off x="6326188" y="2112963"/>
            <a:ext cx="1049337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Embedded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RISK CPU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(XScale)</a:t>
            </a:r>
          </a:p>
        </p:txBody>
      </p:sp>
      <p:sp>
        <p:nvSpPr>
          <p:cNvPr id="31775" name="Text Box 33"/>
          <p:cNvSpPr txBox="1">
            <a:spLocks noChangeArrowheads="1"/>
          </p:cNvSpPr>
          <p:nvPr/>
        </p:nvSpPr>
        <p:spPr bwMode="auto">
          <a:xfrm>
            <a:off x="4838700" y="1068388"/>
            <a:ext cx="749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>
                <a:solidFill>
                  <a:srgbClr val="3399FF"/>
                </a:solidFill>
                <a:latin typeface="Comic Sans MS" charset="0"/>
              </a:rPr>
              <a:t>PCI bus</a:t>
            </a:r>
          </a:p>
        </p:txBody>
      </p:sp>
      <p:sp>
        <p:nvSpPr>
          <p:cNvPr id="31776" name="Text Box 34"/>
          <p:cNvSpPr txBox="1">
            <a:spLocks noChangeArrowheads="1"/>
          </p:cNvSpPr>
          <p:nvPr/>
        </p:nvSpPr>
        <p:spPr bwMode="auto">
          <a:xfrm>
            <a:off x="3709988" y="6048375"/>
            <a:ext cx="1017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>
                <a:solidFill>
                  <a:srgbClr val="3399FF"/>
                </a:solidFill>
                <a:latin typeface="Comic Sans MS" charset="0"/>
              </a:rPr>
              <a:t>receive bus</a:t>
            </a:r>
          </a:p>
        </p:txBody>
      </p:sp>
      <p:sp>
        <p:nvSpPr>
          <p:cNvPr id="31777" name="Text Box 35"/>
          <p:cNvSpPr txBox="1">
            <a:spLocks noChangeArrowheads="1"/>
          </p:cNvSpPr>
          <p:nvPr/>
        </p:nvSpPr>
        <p:spPr bwMode="auto">
          <a:xfrm>
            <a:off x="2481263" y="5541963"/>
            <a:ext cx="70008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>
                <a:solidFill>
                  <a:srgbClr val="3399FF"/>
                </a:solidFill>
                <a:latin typeface="Comic Sans MS" charset="0"/>
              </a:rPr>
              <a:t>DRAM 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>
                <a:solidFill>
                  <a:srgbClr val="3399FF"/>
                </a:solidFill>
                <a:latin typeface="Comic Sans MS" charset="0"/>
              </a:rPr>
              <a:t>bus</a:t>
            </a:r>
          </a:p>
        </p:txBody>
      </p:sp>
      <p:sp>
        <p:nvSpPr>
          <p:cNvPr id="31778" name="Text Box 36"/>
          <p:cNvSpPr txBox="1">
            <a:spLocks noChangeArrowheads="1"/>
          </p:cNvSpPr>
          <p:nvPr/>
        </p:nvSpPr>
        <p:spPr bwMode="auto">
          <a:xfrm>
            <a:off x="2459038" y="1454150"/>
            <a:ext cx="696912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>
                <a:solidFill>
                  <a:srgbClr val="3399FF"/>
                </a:solidFill>
                <a:latin typeface="Comic Sans MS" charset="0"/>
              </a:rPr>
              <a:t>SRAM 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>
                <a:solidFill>
                  <a:srgbClr val="3399FF"/>
                </a:solidFill>
                <a:latin typeface="Comic Sans MS" charset="0"/>
              </a:rPr>
              <a:t>bus</a:t>
            </a:r>
          </a:p>
        </p:txBody>
      </p:sp>
      <p:sp>
        <p:nvSpPr>
          <p:cNvPr id="31779" name="Rectangle 37"/>
          <p:cNvSpPr>
            <a:spLocks noChangeArrowheads="1"/>
          </p:cNvSpPr>
          <p:nvPr/>
        </p:nvSpPr>
        <p:spPr bwMode="auto">
          <a:xfrm>
            <a:off x="3378200" y="1905000"/>
            <a:ext cx="4279900" cy="3556000"/>
          </a:xfrm>
          <a:prstGeom prst="rect">
            <a:avLst/>
          </a:prstGeom>
          <a:noFill/>
          <a:ln w="19050">
            <a:solidFill>
              <a:srgbClr val="3399FF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780" name="Line 38"/>
          <p:cNvSpPr>
            <a:spLocks noChangeShapeType="1"/>
          </p:cNvSpPr>
          <p:nvPr/>
        </p:nvSpPr>
        <p:spPr bwMode="auto">
          <a:xfrm flipV="1">
            <a:off x="5207000" y="1346200"/>
            <a:ext cx="0" cy="736600"/>
          </a:xfrm>
          <a:prstGeom prst="line">
            <a:avLst/>
          </a:prstGeom>
          <a:noFill/>
          <a:ln w="19050">
            <a:solidFill>
              <a:srgbClr val="3399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81" name="Line 39"/>
          <p:cNvSpPr>
            <a:spLocks noChangeShapeType="1"/>
          </p:cNvSpPr>
          <p:nvPr/>
        </p:nvSpPr>
        <p:spPr bwMode="auto">
          <a:xfrm>
            <a:off x="2946400" y="2336800"/>
            <a:ext cx="596900" cy="0"/>
          </a:xfrm>
          <a:prstGeom prst="line">
            <a:avLst/>
          </a:prstGeom>
          <a:noFill/>
          <a:ln w="19050">
            <a:solidFill>
              <a:srgbClr val="3399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82" name="Line 40"/>
          <p:cNvSpPr>
            <a:spLocks noChangeShapeType="1"/>
          </p:cNvSpPr>
          <p:nvPr/>
        </p:nvSpPr>
        <p:spPr bwMode="auto">
          <a:xfrm>
            <a:off x="2947988" y="5043488"/>
            <a:ext cx="596900" cy="0"/>
          </a:xfrm>
          <a:prstGeom prst="line">
            <a:avLst/>
          </a:prstGeom>
          <a:noFill/>
          <a:ln w="19050">
            <a:solidFill>
              <a:srgbClr val="3399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83" name="Line 41"/>
          <p:cNvSpPr>
            <a:spLocks noChangeShapeType="1"/>
          </p:cNvSpPr>
          <p:nvPr/>
        </p:nvSpPr>
        <p:spPr bwMode="auto">
          <a:xfrm>
            <a:off x="2273300" y="5041900"/>
            <a:ext cx="406400" cy="0"/>
          </a:xfrm>
          <a:prstGeom prst="line">
            <a:avLst/>
          </a:prstGeom>
          <a:noFill/>
          <a:ln w="19050">
            <a:solidFill>
              <a:srgbClr val="3399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84" name="Line 42"/>
          <p:cNvSpPr>
            <a:spLocks noChangeShapeType="1"/>
          </p:cNvSpPr>
          <p:nvPr/>
        </p:nvSpPr>
        <p:spPr bwMode="auto">
          <a:xfrm>
            <a:off x="2274888" y="4090988"/>
            <a:ext cx="406400" cy="0"/>
          </a:xfrm>
          <a:prstGeom prst="line">
            <a:avLst/>
          </a:prstGeom>
          <a:noFill/>
          <a:ln w="19050">
            <a:solidFill>
              <a:srgbClr val="3399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85" name="Line 43"/>
          <p:cNvSpPr>
            <a:spLocks noChangeShapeType="1"/>
          </p:cNvSpPr>
          <p:nvPr/>
        </p:nvSpPr>
        <p:spPr bwMode="auto">
          <a:xfrm>
            <a:off x="2263775" y="2352675"/>
            <a:ext cx="406400" cy="0"/>
          </a:xfrm>
          <a:prstGeom prst="line">
            <a:avLst/>
          </a:prstGeom>
          <a:noFill/>
          <a:ln w="19050">
            <a:solidFill>
              <a:srgbClr val="3399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86" name="Line 44"/>
          <p:cNvSpPr>
            <a:spLocks noChangeShapeType="1"/>
          </p:cNvSpPr>
          <p:nvPr/>
        </p:nvSpPr>
        <p:spPr bwMode="auto">
          <a:xfrm>
            <a:off x="2265363" y="3116263"/>
            <a:ext cx="406400" cy="0"/>
          </a:xfrm>
          <a:prstGeom prst="line">
            <a:avLst/>
          </a:prstGeom>
          <a:noFill/>
          <a:ln w="19050">
            <a:solidFill>
              <a:srgbClr val="3399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87" name="Line 45"/>
          <p:cNvSpPr>
            <a:spLocks noChangeShapeType="1"/>
          </p:cNvSpPr>
          <p:nvPr/>
        </p:nvSpPr>
        <p:spPr bwMode="auto">
          <a:xfrm>
            <a:off x="4343400" y="2641600"/>
            <a:ext cx="533400" cy="6350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88" name="Line 46"/>
          <p:cNvSpPr>
            <a:spLocks noChangeShapeType="1"/>
          </p:cNvSpPr>
          <p:nvPr/>
        </p:nvSpPr>
        <p:spPr bwMode="auto">
          <a:xfrm flipV="1">
            <a:off x="4470400" y="4140200"/>
            <a:ext cx="495300" cy="6096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89" name="Line 47"/>
          <p:cNvSpPr>
            <a:spLocks noChangeShapeType="1"/>
          </p:cNvSpPr>
          <p:nvPr/>
        </p:nvSpPr>
        <p:spPr bwMode="auto">
          <a:xfrm flipV="1">
            <a:off x="5676900" y="2743200"/>
            <a:ext cx="558800" cy="5588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90" name="Line 48"/>
          <p:cNvSpPr>
            <a:spLocks noChangeShapeType="1"/>
          </p:cNvSpPr>
          <p:nvPr/>
        </p:nvSpPr>
        <p:spPr bwMode="auto">
          <a:xfrm flipV="1">
            <a:off x="5753100" y="3187700"/>
            <a:ext cx="482600" cy="2921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91" name="Line 49"/>
          <p:cNvSpPr>
            <a:spLocks noChangeShapeType="1"/>
          </p:cNvSpPr>
          <p:nvPr/>
        </p:nvSpPr>
        <p:spPr bwMode="auto">
          <a:xfrm flipV="1">
            <a:off x="5791200" y="3530600"/>
            <a:ext cx="431800" cy="635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92" name="Line 50"/>
          <p:cNvSpPr>
            <a:spLocks noChangeShapeType="1"/>
          </p:cNvSpPr>
          <p:nvPr/>
        </p:nvSpPr>
        <p:spPr bwMode="auto">
          <a:xfrm>
            <a:off x="5816600" y="3822700"/>
            <a:ext cx="431800" cy="127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93" name="Line 51"/>
          <p:cNvSpPr>
            <a:spLocks noChangeShapeType="1"/>
          </p:cNvSpPr>
          <p:nvPr/>
        </p:nvSpPr>
        <p:spPr bwMode="auto">
          <a:xfrm>
            <a:off x="5715000" y="4000500"/>
            <a:ext cx="520700" cy="1524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94" name="Line 52"/>
          <p:cNvSpPr>
            <a:spLocks noChangeShapeType="1"/>
          </p:cNvSpPr>
          <p:nvPr/>
        </p:nvSpPr>
        <p:spPr bwMode="auto">
          <a:xfrm>
            <a:off x="5651500" y="4064000"/>
            <a:ext cx="584200" cy="4191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795" name="Line 53"/>
          <p:cNvSpPr>
            <a:spLocks noChangeShapeType="1"/>
          </p:cNvSpPr>
          <p:nvPr/>
        </p:nvSpPr>
        <p:spPr bwMode="auto">
          <a:xfrm>
            <a:off x="5562600" y="4140200"/>
            <a:ext cx="685800" cy="110490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grpSp>
        <p:nvGrpSpPr>
          <p:cNvPr id="31796" name="Group 54"/>
          <p:cNvGrpSpPr>
            <a:grpSpLocks/>
          </p:cNvGrpSpPr>
          <p:nvPr/>
        </p:nvGrpSpPr>
        <p:grpSpPr bwMode="auto">
          <a:xfrm>
            <a:off x="6227763" y="3365500"/>
            <a:ext cx="1355725" cy="304800"/>
            <a:chOff x="3923" y="1923"/>
            <a:chExt cx="854" cy="192"/>
          </a:xfrm>
        </p:grpSpPr>
        <p:sp>
          <p:nvSpPr>
            <p:cNvPr id="31828" name="Rectangle 55"/>
            <p:cNvSpPr>
              <a:spLocks noChangeArrowheads="1"/>
            </p:cNvSpPr>
            <p:nvPr/>
          </p:nvSpPr>
          <p:spPr bwMode="auto">
            <a:xfrm>
              <a:off x="3930" y="1930"/>
              <a:ext cx="816" cy="17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31829" name="Text Box 56"/>
            <p:cNvSpPr txBox="1">
              <a:spLocks noChangeArrowheads="1"/>
            </p:cNvSpPr>
            <p:nvPr/>
          </p:nvSpPr>
          <p:spPr bwMode="auto">
            <a:xfrm>
              <a:off x="3923" y="1923"/>
              <a:ext cx="85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microengine 2</a:t>
              </a:r>
            </a:p>
          </p:txBody>
        </p:sp>
      </p:grpSp>
      <p:grpSp>
        <p:nvGrpSpPr>
          <p:cNvPr id="31797" name="Group 57"/>
          <p:cNvGrpSpPr>
            <a:grpSpLocks/>
          </p:cNvGrpSpPr>
          <p:nvPr/>
        </p:nvGrpSpPr>
        <p:grpSpPr bwMode="auto">
          <a:xfrm>
            <a:off x="6227763" y="3046413"/>
            <a:ext cx="1355725" cy="304800"/>
            <a:chOff x="3923" y="1923"/>
            <a:chExt cx="854" cy="192"/>
          </a:xfrm>
        </p:grpSpPr>
        <p:sp>
          <p:nvSpPr>
            <p:cNvPr id="31826" name="Rectangle 58"/>
            <p:cNvSpPr>
              <a:spLocks noChangeArrowheads="1"/>
            </p:cNvSpPr>
            <p:nvPr/>
          </p:nvSpPr>
          <p:spPr bwMode="auto">
            <a:xfrm>
              <a:off x="3930" y="1930"/>
              <a:ext cx="816" cy="17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31827" name="Text Box 59"/>
            <p:cNvSpPr txBox="1">
              <a:spLocks noChangeArrowheads="1"/>
            </p:cNvSpPr>
            <p:nvPr/>
          </p:nvSpPr>
          <p:spPr bwMode="auto">
            <a:xfrm>
              <a:off x="3923" y="1923"/>
              <a:ext cx="85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microengine 1</a:t>
              </a:r>
            </a:p>
          </p:txBody>
        </p:sp>
      </p:grpSp>
      <p:grpSp>
        <p:nvGrpSpPr>
          <p:cNvPr id="31798" name="Group 60"/>
          <p:cNvGrpSpPr>
            <a:grpSpLocks/>
          </p:cNvGrpSpPr>
          <p:nvPr/>
        </p:nvGrpSpPr>
        <p:grpSpPr bwMode="auto">
          <a:xfrm>
            <a:off x="6227763" y="4325938"/>
            <a:ext cx="1355725" cy="304800"/>
            <a:chOff x="3923" y="1923"/>
            <a:chExt cx="854" cy="192"/>
          </a:xfrm>
        </p:grpSpPr>
        <p:sp>
          <p:nvSpPr>
            <p:cNvPr id="31824" name="Rectangle 61"/>
            <p:cNvSpPr>
              <a:spLocks noChangeArrowheads="1"/>
            </p:cNvSpPr>
            <p:nvPr/>
          </p:nvSpPr>
          <p:spPr bwMode="auto">
            <a:xfrm>
              <a:off x="3930" y="1930"/>
              <a:ext cx="816" cy="17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31825" name="Text Box 62"/>
            <p:cNvSpPr txBox="1">
              <a:spLocks noChangeArrowheads="1"/>
            </p:cNvSpPr>
            <p:nvPr/>
          </p:nvSpPr>
          <p:spPr bwMode="auto">
            <a:xfrm>
              <a:off x="3923" y="1923"/>
              <a:ext cx="85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microengine 5</a:t>
              </a:r>
            </a:p>
          </p:txBody>
        </p:sp>
      </p:grpSp>
      <p:grpSp>
        <p:nvGrpSpPr>
          <p:cNvPr id="31799" name="Group 63"/>
          <p:cNvGrpSpPr>
            <a:grpSpLocks/>
          </p:cNvGrpSpPr>
          <p:nvPr/>
        </p:nvGrpSpPr>
        <p:grpSpPr bwMode="auto">
          <a:xfrm>
            <a:off x="6227763" y="4006850"/>
            <a:ext cx="1355725" cy="304800"/>
            <a:chOff x="3923" y="1923"/>
            <a:chExt cx="854" cy="192"/>
          </a:xfrm>
        </p:grpSpPr>
        <p:sp>
          <p:nvSpPr>
            <p:cNvPr id="31822" name="Rectangle 64"/>
            <p:cNvSpPr>
              <a:spLocks noChangeArrowheads="1"/>
            </p:cNvSpPr>
            <p:nvPr/>
          </p:nvSpPr>
          <p:spPr bwMode="auto">
            <a:xfrm>
              <a:off x="3930" y="1930"/>
              <a:ext cx="816" cy="17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31823" name="Text Box 65"/>
            <p:cNvSpPr txBox="1">
              <a:spLocks noChangeArrowheads="1"/>
            </p:cNvSpPr>
            <p:nvPr/>
          </p:nvSpPr>
          <p:spPr bwMode="auto">
            <a:xfrm>
              <a:off x="3923" y="1923"/>
              <a:ext cx="85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microengine 4</a:t>
              </a:r>
            </a:p>
          </p:txBody>
        </p:sp>
      </p:grpSp>
      <p:grpSp>
        <p:nvGrpSpPr>
          <p:cNvPr id="31800" name="Group 66"/>
          <p:cNvGrpSpPr>
            <a:grpSpLocks/>
          </p:cNvGrpSpPr>
          <p:nvPr/>
        </p:nvGrpSpPr>
        <p:grpSpPr bwMode="auto">
          <a:xfrm>
            <a:off x="6227763" y="3686175"/>
            <a:ext cx="1355725" cy="304800"/>
            <a:chOff x="3923" y="1923"/>
            <a:chExt cx="854" cy="192"/>
          </a:xfrm>
        </p:grpSpPr>
        <p:sp>
          <p:nvSpPr>
            <p:cNvPr id="31820" name="Rectangle 67"/>
            <p:cNvSpPr>
              <a:spLocks noChangeArrowheads="1"/>
            </p:cNvSpPr>
            <p:nvPr/>
          </p:nvSpPr>
          <p:spPr bwMode="auto">
            <a:xfrm>
              <a:off x="3930" y="1930"/>
              <a:ext cx="816" cy="17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31821" name="Text Box 68"/>
            <p:cNvSpPr txBox="1">
              <a:spLocks noChangeArrowheads="1"/>
            </p:cNvSpPr>
            <p:nvPr/>
          </p:nvSpPr>
          <p:spPr bwMode="auto">
            <a:xfrm>
              <a:off x="3923" y="1923"/>
              <a:ext cx="85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microengine 3</a:t>
              </a:r>
            </a:p>
          </p:txBody>
        </p:sp>
      </p:grpSp>
      <p:grpSp>
        <p:nvGrpSpPr>
          <p:cNvPr id="31801" name="Group 69"/>
          <p:cNvGrpSpPr>
            <a:grpSpLocks/>
          </p:cNvGrpSpPr>
          <p:nvPr/>
        </p:nvGrpSpPr>
        <p:grpSpPr bwMode="auto">
          <a:xfrm>
            <a:off x="4643438" y="3098800"/>
            <a:ext cx="1200150" cy="1143000"/>
            <a:chOff x="2917" y="1952"/>
            <a:chExt cx="756" cy="720"/>
          </a:xfrm>
        </p:grpSpPr>
        <p:sp>
          <p:nvSpPr>
            <p:cNvPr id="31818" name="Oval 70"/>
            <p:cNvSpPr>
              <a:spLocks noChangeArrowheads="1"/>
            </p:cNvSpPr>
            <p:nvPr/>
          </p:nvSpPr>
          <p:spPr bwMode="auto">
            <a:xfrm>
              <a:off x="2931" y="1952"/>
              <a:ext cx="728" cy="7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round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31819" name="Text Box 71"/>
            <p:cNvSpPr txBox="1">
              <a:spLocks noChangeArrowheads="1"/>
            </p:cNvSpPr>
            <p:nvPr/>
          </p:nvSpPr>
          <p:spPr bwMode="auto">
            <a:xfrm>
              <a:off x="2917" y="1983"/>
              <a:ext cx="756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multiple</a:t>
              </a:r>
            </a:p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independent</a:t>
              </a:r>
            </a:p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internal</a:t>
              </a:r>
            </a:p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400">
                  <a:solidFill>
                    <a:srgbClr val="3399FF"/>
                  </a:solidFill>
                  <a:latin typeface="Comic Sans MS" charset="0"/>
                </a:rPr>
                <a:t>buses</a:t>
              </a:r>
            </a:p>
          </p:txBody>
        </p:sp>
      </p:grpSp>
      <p:sp>
        <p:nvSpPr>
          <p:cNvPr id="31802" name="AutoShape 72"/>
          <p:cNvSpPr>
            <a:spLocks noChangeArrowheads="1"/>
          </p:cNvSpPr>
          <p:nvPr/>
        </p:nvSpPr>
        <p:spPr bwMode="auto">
          <a:xfrm rot="-5400000">
            <a:off x="2327275" y="3814763"/>
            <a:ext cx="958850" cy="406400"/>
          </a:xfrm>
          <a:prstGeom prst="leftRightArrow">
            <a:avLst>
              <a:gd name="adj1" fmla="val 56935"/>
              <a:gd name="adj2" fmla="val 55074"/>
            </a:avLst>
          </a:prstGeom>
          <a:noFill/>
          <a:ln w="28575">
            <a:solidFill>
              <a:srgbClr val="3399FF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803" name="Rectangle 73"/>
          <p:cNvSpPr>
            <a:spLocks noChangeArrowheads="1"/>
          </p:cNvSpPr>
          <p:nvPr/>
        </p:nvSpPr>
        <p:spPr bwMode="auto">
          <a:xfrm>
            <a:off x="3535363" y="3916363"/>
            <a:ext cx="9398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804" name="Text Box 74"/>
          <p:cNvSpPr txBox="1">
            <a:spLocks noChangeArrowheads="1"/>
          </p:cNvSpPr>
          <p:nvPr/>
        </p:nvSpPr>
        <p:spPr bwMode="auto">
          <a:xfrm>
            <a:off x="3562350" y="3930650"/>
            <a:ext cx="8921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slowport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  <a:latin typeface="Comic Sans MS" charset="0"/>
              </a:rPr>
              <a:t>access</a:t>
            </a:r>
          </a:p>
        </p:txBody>
      </p:sp>
      <p:sp>
        <p:nvSpPr>
          <p:cNvPr id="31805" name="Line 75"/>
          <p:cNvSpPr>
            <a:spLocks noChangeShapeType="1"/>
          </p:cNvSpPr>
          <p:nvPr/>
        </p:nvSpPr>
        <p:spPr bwMode="auto">
          <a:xfrm>
            <a:off x="2949575" y="4092575"/>
            <a:ext cx="596900" cy="0"/>
          </a:xfrm>
          <a:prstGeom prst="line">
            <a:avLst/>
          </a:prstGeom>
          <a:noFill/>
          <a:ln w="19050">
            <a:solidFill>
              <a:srgbClr val="3399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806" name="Text Box 76"/>
          <p:cNvSpPr txBox="1">
            <a:spLocks noChangeArrowheads="1"/>
          </p:cNvSpPr>
          <p:nvPr/>
        </p:nvSpPr>
        <p:spPr bwMode="auto">
          <a:xfrm>
            <a:off x="6602413" y="4692650"/>
            <a:ext cx="358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>
                <a:solidFill>
                  <a:srgbClr val="3399FF"/>
                </a:solidFill>
              </a:rPr>
              <a:t>…</a:t>
            </a:r>
          </a:p>
        </p:txBody>
      </p:sp>
      <p:sp>
        <p:nvSpPr>
          <p:cNvPr id="31807" name="AutoShape 77"/>
          <p:cNvSpPr>
            <a:spLocks noChangeArrowheads="1"/>
          </p:cNvSpPr>
          <p:nvPr/>
        </p:nvSpPr>
        <p:spPr bwMode="auto">
          <a:xfrm>
            <a:off x="5375275" y="5965825"/>
            <a:ext cx="1909763" cy="434975"/>
          </a:xfrm>
          <a:prstGeom prst="leftRightArrow">
            <a:avLst>
              <a:gd name="adj1" fmla="val 55472"/>
              <a:gd name="adj2" fmla="val 68988"/>
            </a:avLst>
          </a:prstGeom>
          <a:noFill/>
          <a:ln w="28575">
            <a:solidFill>
              <a:srgbClr val="3399FF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1808" name="Text Box 78"/>
          <p:cNvSpPr txBox="1">
            <a:spLocks noChangeArrowheads="1"/>
          </p:cNvSpPr>
          <p:nvPr/>
        </p:nvSpPr>
        <p:spPr bwMode="auto">
          <a:xfrm>
            <a:off x="5730875" y="6049963"/>
            <a:ext cx="11080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>
                <a:solidFill>
                  <a:srgbClr val="3399FF"/>
                </a:solidFill>
                <a:latin typeface="Comic Sans MS" charset="0"/>
              </a:rPr>
              <a:t>transmit bus</a:t>
            </a:r>
          </a:p>
        </p:txBody>
      </p:sp>
      <p:sp>
        <p:nvSpPr>
          <p:cNvPr id="31809" name="Freeform 79"/>
          <p:cNvSpPr>
            <a:spLocks/>
          </p:cNvSpPr>
          <p:nvPr/>
        </p:nvSpPr>
        <p:spPr bwMode="auto">
          <a:xfrm>
            <a:off x="4279900" y="5334000"/>
            <a:ext cx="711200" cy="647700"/>
          </a:xfrm>
          <a:custGeom>
            <a:avLst/>
            <a:gdLst>
              <a:gd name="T0" fmla="*/ 448 w 448"/>
              <a:gd name="T1" fmla="*/ 0 h 408"/>
              <a:gd name="T2" fmla="*/ 448 w 448"/>
              <a:gd name="T3" fmla="*/ 152 h 408"/>
              <a:gd name="T4" fmla="*/ 0 w 448"/>
              <a:gd name="T5" fmla="*/ 152 h 408"/>
              <a:gd name="T6" fmla="*/ 0 w 448"/>
              <a:gd name="T7" fmla="*/ 408 h 408"/>
              <a:gd name="T8" fmla="*/ 0 60000 65536"/>
              <a:gd name="T9" fmla="*/ 0 60000 65536"/>
              <a:gd name="T10" fmla="*/ 0 60000 65536"/>
              <a:gd name="T11" fmla="*/ 0 60000 65536"/>
              <a:gd name="T12" fmla="*/ 0 w 448"/>
              <a:gd name="T13" fmla="*/ 0 h 408"/>
              <a:gd name="T14" fmla="*/ 448 w 448"/>
              <a:gd name="T15" fmla="*/ 408 h 4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8" h="408">
                <a:moveTo>
                  <a:pt x="448" y="0"/>
                </a:moveTo>
                <a:lnTo>
                  <a:pt x="448" y="152"/>
                </a:lnTo>
                <a:lnTo>
                  <a:pt x="0" y="152"/>
                </a:lnTo>
                <a:lnTo>
                  <a:pt x="0" y="408"/>
                </a:lnTo>
              </a:path>
            </a:pathLst>
          </a:custGeom>
          <a:noFill/>
          <a:ln w="19050">
            <a:solidFill>
              <a:srgbClr val="3399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31810" name="Freeform 80"/>
          <p:cNvSpPr>
            <a:spLocks/>
          </p:cNvSpPr>
          <p:nvPr/>
        </p:nvSpPr>
        <p:spPr bwMode="auto">
          <a:xfrm flipH="1">
            <a:off x="5411788" y="5335588"/>
            <a:ext cx="711200" cy="647700"/>
          </a:xfrm>
          <a:custGeom>
            <a:avLst/>
            <a:gdLst>
              <a:gd name="T0" fmla="*/ 448 w 448"/>
              <a:gd name="T1" fmla="*/ 0 h 408"/>
              <a:gd name="T2" fmla="*/ 448 w 448"/>
              <a:gd name="T3" fmla="*/ 152 h 408"/>
              <a:gd name="T4" fmla="*/ 0 w 448"/>
              <a:gd name="T5" fmla="*/ 152 h 408"/>
              <a:gd name="T6" fmla="*/ 0 w 448"/>
              <a:gd name="T7" fmla="*/ 408 h 408"/>
              <a:gd name="T8" fmla="*/ 0 60000 65536"/>
              <a:gd name="T9" fmla="*/ 0 60000 65536"/>
              <a:gd name="T10" fmla="*/ 0 60000 65536"/>
              <a:gd name="T11" fmla="*/ 0 60000 65536"/>
              <a:gd name="T12" fmla="*/ 0 w 448"/>
              <a:gd name="T13" fmla="*/ 0 h 408"/>
              <a:gd name="T14" fmla="*/ 448 w 448"/>
              <a:gd name="T15" fmla="*/ 408 h 4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8" h="408">
                <a:moveTo>
                  <a:pt x="448" y="0"/>
                </a:moveTo>
                <a:lnTo>
                  <a:pt x="448" y="152"/>
                </a:lnTo>
                <a:lnTo>
                  <a:pt x="0" y="152"/>
                </a:lnTo>
                <a:lnTo>
                  <a:pt x="0" y="408"/>
                </a:lnTo>
              </a:path>
            </a:pathLst>
          </a:custGeom>
          <a:noFill/>
          <a:ln w="19050">
            <a:solidFill>
              <a:srgbClr val="3399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42897" name="Rectangle 81"/>
          <p:cNvSpPr>
            <a:spLocks noChangeArrowheads="1"/>
          </p:cNvSpPr>
          <p:nvPr/>
        </p:nvSpPr>
        <p:spPr bwMode="auto">
          <a:xfrm>
            <a:off x="3022600" y="6083300"/>
            <a:ext cx="203200" cy="1905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42898" name="Rectangle 82"/>
          <p:cNvSpPr>
            <a:spLocks noChangeArrowheads="1"/>
          </p:cNvSpPr>
          <p:nvPr/>
        </p:nvSpPr>
        <p:spPr bwMode="auto">
          <a:xfrm>
            <a:off x="4229100" y="3429000"/>
            <a:ext cx="165100" cy="1905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42899" name="Rectangle 83"/>
          <p:cNvSpPr>
            <a:spLocks noChangeArrowheads="1"/>
          </p:cNvSpPr>
          <p:nvPr/>
        </p:nvSpPr>
        <p:spPr bwMode="auto">
          <a:xfrm>
            <a:off x="2020888" y="2249488"/>
            <a:ext cx="165100" cy="190500"/>
          </a:xfrm>
          <a:prstGeom prst="rect">
            <a:avLst/>
          </a:prstGeom>
          <a:solidFill>
            <a:srgbClr val="FFCF0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42900" name="Line 84"/>
          <p:cNvSpPr>
            <a:spLocks noChangeShapeType="1"/>
          </p:cNvSpPr>
          <p:nvPr/>
        </p:nvSpPr>
        <p:spPr bwMode="auto">
          <a:xfrm flipH="1">
            <a:off x="2286000" y="2768600"/>
            <a:ext cx="4064000" cy="2184400"/>
          </a:xfrm>
          <a:prstGeom prst="line">
            <a:avLst/>
          </a:prstGeom>
          <a:noFill/>
          <a:ln w="9525">
            <a:solidFill>
              <a:schemeClr val="hlink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42901" name="Line 85"/>
          <p:cNvSpPr>
            <a:spLocks noChangeShapeType="1"/>
          </p:cNvSpPr>
          <p:nvPr/>
        </p:nvSpPr>
        <p:spPr bwMode="auto">
          <a:xfrm flipH="1" flipV="1">
            <a:off x="2236788" y="2351088"/>
            <a:ext cx="4165600" cy="342900"/>
          </a:xfrm>
          <a:prstGeom prst="line">
            <a:avLst/>
          </a:prstGeom>
          <a:noFill/>
          <a:ln w="9525">
            <a:solidFill>
              <a:schemeClr val="hlink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42902" name="Rectangle 86"/>
          <p:cNvSpPr>
            <a:spLocks noChangeArrowheads="1"/>
          </p:cNvSpPr>
          <p:nvPr/>
        </p:nvSpPr>
        <p:spPr bwMode="auto">
          <a:xfrm>
            <a:off x="6159500" y="2197100"/>
            <a:ext cx="190500" cy="889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42903" name="Rectangle 87"/>
          <p:cNvSpPr>
            <a:spLocks noChangeArrowheads="1"/>
          </p:cNvSpPr>
          <p:nvPr/>
        </p:nvSpPr>
        <p:spPr bwMode="auto">
          <a:xfrm>
            <a:off x="6161088" y="2338388"/>
            <a:ext cx="190500" cy="889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2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2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07407E-6 L 0.12222 -4.07407E-6 L 0.12639 -0.08519 L 0.20555 -0.08519 L 0.20555 -0.14444 L 0.23055 -0.19074 L 0.23194 -0.32593 L 0.20139 -0.29444 L 0.11805 -0.16667 L -0.11667 -0.16481 " pathEditMode="relative" ptsTypes="AAAAAAAAAA">
                                      <p:cBhvr>
                                        <p:cTn id="12" dur="2000" fill="hold"/>
                                        <p:tgtEl>
                                          <p:spTgt spid="14428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42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42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7407E-6 C 0.00469 0.00857 0.00747 0.01968 0.01389 0.02593 C 0.01702 0.02894 0.02639 0.02269 0.03056 0.02223 C 0.04028 0.0213 0.05 0.02107 0.05972 0.02037 C 0.06528 0.02107 0.07101 0.02037 0.07639 0.02223 C 0.0783 0.02292 0.07899 0.02639 0.08056 0.02778 C 0.08177 0.02894 0.08333 0.02894 0.08472 0.02963 C 0.09115 0.02894 0.09774 0.02871 0.10417 0.02778 C 0.1125 0.02639 0.1184 0.01505 0.125 0.00926 C 0.13004 -0.00069 0.13212 -0.01342 0.13611 -0.02407 C 0.13681 -0.02592 0.13663 -0.02801 0.1375 -0.02963 C 0.13993 -0.03379 0.14306 -0.03703 0.14583 -0.04074 C 0.15208 -0.04907 0.15087 -0.05532 0.15972 -0.05926 C 0.16406 -0.06504 0.16771 -0.06527 0.17222 -0.07037 C 0.17882 -0.07777 0.18577 -0.08611 0.19306 -0.09259 C 0.19948 -0.10532 0.21754 -0.11157 0.22778 -0.11852 " pathEditMode="relative" ptsTypes="fffffffffffffffA">
                                      <p:cBhvr>
                                        <p:cTn id="26" dur="2000" fill="hold"/>
                                        <p:tgtEl>
                                          <p:spTgt spid="14428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442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42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42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42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42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42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4429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4429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4429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4428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4428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4428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777 -0.11852 L 0.09861 0.01852 L 0.00555 0.02778 " pathEditMode="relative" ptsTypes="AAA">
                                      <p:cBhvr>
                                        <p:cTn id="58" dur="2000" fill="hold"/>
                                        <p:tgtEl>
                                          <p:spTgt spid="14428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000" fill="hold"/>
                                        <p:tgtEl>
                                          <p:spTgt spid="14428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4428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4428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667 -0.16481 L 0.12222 -0.16481 L 0.23194 -0.32778 L 0.22916 -0.18333 C 0.2375 -0.17292 0.24982 -0.16597 0.25416 -0.15185 C 0.26059 -0.13079 0.25278 -0.10625 0.25278 -0.08333 L 0.3375 -0.08704 L 0.33472 0.00185 L 0.62222 -0.00185 " pathEditMode="relative" ptsTypes="AAAffAAAA">
                                      <p:cBhvr>
                                        <p:cTn id="66" dur="3000" fill="hold"/>
                                        <p:tgtEl>
                                          <p:spTgt spid="14428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14429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2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14429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14428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14428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2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2897" grpId="0" animBg="1"/>
      <p:bldP spid="1442897" grpId="1" animBg="1"/>
      <p:bldP spid="1442897" grpId="2" animBg="1"/>
      <p:bldP spid="1442898" grpId="0" animBg="1"/>
      <p:bldP spid="1442898" grpId="1" animBg="1"/>
      <p:bldP spid="1442898" grpId="2" animBg="1"/>
      <p:bldP spid="1442898" grpId="3" animBg="1"/>
      <p:bldP spid="1442899" grpId="0" animBg="1"/>
      <p:bldP spid="1442899" grpId="1" animBg="1"/>
      <p:bldP spid="1442900" grpId="0" animBg="1"/>
      <p:bldP spid="1442900" grpId="1" animBg="1"/>
      <p:bldP spid="1442901" grpId="0" animBg="1"/>
      <p:bldP spid="1442901" grpId="1" animBg="1"/>
      <p:bldP spid="1442902" grpId="0" animBg="1"/>
      <p:bldP spid="1442902" grpId="1" animBg="1"/>
      <p:bldP spid="1442903" grpId="0" animBg="1"/>
      <p:bldP spid="144290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4975"/>
            <a:ext cx="7361238" cy="1462088"/>
          </a:xfrm>
        </p:spPr>
        <p:txBody>
          <a:bodyPr/>
          <a:lstStyle/>
          <a:p>
            <a:pPr eaLnBrk="1" hangingPunct="1"/>
            <a:r>
              <a:rPr lang="en-US" sz="4800" smtClean="0"/>
              <a:t>Using IXP2400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Intel IXP2400 Hardware Reference Manual</a:t>
            </a:r>
          </a:p>
        </p:txBody>
      </p:sp>
      <p:pic>
        <p:nvPicPr>
          <p:cNvPr id="358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>
          <a:xfrm>
            <a:off x="2235200" y="692150"/>
            <a:ext cx="4537075" cy="58229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010" name="Line 2"/>
          <p:cNvSpPr>
            <a:spLocks noChangeShapeType="1"/>
          </p:cNvSpPr>
          <p:nvPr/>
        </p:nvSpPr>
        <p:spPr bwMode="auto">
          <a:xfrm>
            <a:off x="5084763" y="5027613"/>
            <a:ext cx="1770062" cy="11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51011" name="Line 3"/>
          <p:cNvSpPr>
            <a:spLocks noChangeShapeType="1"/>
          </p:cNvSpPr>
          <p:nvPr/>
        </p:nvSpPr>
        <p:spPr bwMode="auto">
          <a:xfrm>
            <a:off x="5081588" y="5476875"/>
            <a:ext cx="1770062" cy="11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5062538" y="5265738"/>
            <a:ext cx="1770062" cy="11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2360613" y="5251450"/>
            <a:ext cx="15811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Programming Model</a:t>
            </a: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1144588" y="4916488"/>
            <a:ext cx="1223962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Arial" charset="0"/>
              </a:rPr>
              <a:t>RX</a:t>
            </a:r>
          </a:p>
          <a:p>
            <a:pPr algn="ctr"/>
            <a:r>
              <a:rPr lang="en-US" sz="1400">
                <a:latin typeface="Arial" charset="0"/>
              </a:rPr>
              <a:t>microblock</a:t>
            </a: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6837363" y="4916488"/>
            <a:ext cx="1223962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Arial" charset="0"/>
              </a:rPr>
              <a:t>TX</a:t>
            </a:r>
          </a:p>
          <a:p>
            <a:pPr algn="ctr"/>
            <a:r>
              <a:rPr lang="en-US" sz="1400">
                <a:latin typeface="Arial" charset="0"/>
              </a:rPr>
              <a:t>microblock</a:t>
            </a:r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150813" y="4456113"/>
            <a:ext cx="82089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79375" y="4095750"/>
            <a:ext cx="8429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800" b="0"/>
              <a:t>XScale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79375" y="4384675"/>
            <a:ext cx="15160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800" b="0"/>
              <a:t>microengines</a:t>
            </a:r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800100" y="5248275"/>
            <a:ext cx="277813" cy="11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 flipV="1">
            <a:off x="8037513" y="5248275"/>
            <a:ext cx="322262" cy="11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6878" name="Text Box 14"/>
          <p:cNvSpPr txBox="1">
            <a:spLocks noChangeArrowheads="1"/>
          </p:cNvSpPr>
          <p:nvPr/>
        </p:nvSpPr>
        <p:spPr bwMode="auto">
          <a:xfrm>
            <a:off x="138113" y="4991100"/>
            <a:ext cx="635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400" b="0"/>
              <a:t>input </a:t>
            </a:r>
          </a:p>
          <a:p>
            <a:r>
              <a:rPr lang="en-US" sz="1400" b="0"/>
              <a:t>ports</a:t>
            </a:r>
          </a:p>
        </p:txBody>
      </p:sp>
      <p:sp>
        <p:nvSpPr>
          <p:cNvPr id="36879" name="Text Box 15"/>
          <p:cNvSpPr txBox="1">
            <a:spLocks noChangeArrowheads="1"/>
          </p:cNvSpPr>
          <p:nvPr/>
        </p:nvSpPr>
        <p:spPr bwMode="auto">
          <a:xfrm>
            <a:off x="7756525" y="4962525"/>
            <a:ext cx="12477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r"/>
            <a:r>
              <a:rPr lang="en-US" sz="1400" b="0"/>
              <a:t>output </a:t>
            </a:r>
          </a:p>
          <a:p>
            <a:pPr algn="r"/>
            <a:r>
              <a:rPr lang="en-US" sz="1400" b="0"/>
              <a:t>ports</a:t>
            </a:r>
          </a:p>
        </p:txBody>
      </p:sp>
      <p:grpSp>
        <p:nvGrpSpPr>
          <p:cNvPr id="36880" name="Group 16"/>
          <p:cNvGrpSpPr>
            <a:grpSpLocks/>
          </p:cNvGrpSpPr>
          <p:nvPr/>
        </p:nvGrpSpPr>
        <p:grpSpPr bwMode="auto">
          <a:xfrm>
            <a:off x="3924300" y="3292475"/>
            <a:ext cx="1225550" cy="2333625"/>
            <a:chOff x="3111" y="2081"/>
            <a:chExt cx="772" cy="1470"/>
          </a:xfrm>
        </p:grpSpPr>
        <p:sp>
          <p:nvSpPr>
            <p:cNvPr id="36966" name="Rectangle 17"/>
            <p:cNvSpPr>
              <a:spLocks noChangeArrowheads="1"/>
            </p:cNvSpPr>
            <p:nvPr/>
          </p:nvSpPr>
          <p:spPr bwMode="auto">
            <a:xfrm>
              <a:off x="3112" y="2081"/>
              <a:ext cx="771" cy="454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core</a:t>
              </a:r>
            </a:p>
            <a:p>
              <a:pPr algn="ctr"/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component</a:t>
              </a:r>
            </a:p>
          </p:txBody>
        </p:sp>
        <p:sp>
          <p:nvSpPr>
            <p:cNvPr id="36967" name="Line 18"/>
            <p:cNvSpPr>
              <a:spLocks noChangeShapeType="1"/>
            </p:cNvSpPr>
            <p:nvPr/>
          </p:nvSpPr>
          <p:spPr bwMode="auto">
            <a:xfrm flipV="1">
              <a:off x="3429" y="2535"/>
              <a:ext cx="0" cy="5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36968" name="Line 19"/>
            <p:cNvSpPr>
              <a:spLocks noChangeShapeType="1"/>
            </p:cNvSpPr>
            <p:nvPr/>
          </p:nvSpPr>
          <p:spPr bwMode="auto">
            <a:xfrm>
              <a:off x="3565" y="2535"/>
              <a:ext cx="0" cy="5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36969" name="Rectangle 20"/>
            <p:cNvSpPr>
              <a:spLocks noChangeArrowheads="1"/>
            </p:cNvSpPr>
            <p:nvPr/>
          </p:nvSpPr>
          <p:spPr bwMode="auto">
            <a:xfrm>
              <a:off x="3111" y="3097"/>
              <a:ext cx="771" cy="4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>
                  <a:latin typeface="Arial" charset="0"/>
                </a:rPr>
                <a:t>process</a:t>
              </a:r>
            </a:p>
            <a:p>
              <a:pPr algn="ctr"/>
              <a:r>
                <a:rPr lang="en-US" sz="1400">
                  <a:latin typeface="Arial" charset="0"/>
                </a:rPr>
                <a:t>microblock</a:t>
              </a: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3132138" y="5168900"/>
            <a:ext cx="434975" cy="166688"/>
            <a:chOff x="1827" y="1277"/>
            <a:chExt cx="1475" cy="473"/>
          </a:xfrm>
        </p:grpSpPr>
        <p:sp>
          <p:nvSpPr>
            <p:cNvPr id="36959" name="Rectangle 22"/>
            <p:cNvSpPr>
              <a:spLocks noChangeArrowheads="1"/>
            </p:cNvSpPr>
            <p:nvPr/>
          </p:nvSpPr>
          <p:spPr bwMode="auto">
            <a:xfrm>
              <a:off x="1827" y="1284"/>
              <a:ext cx="1475" cy="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grpSp>
          <p:nvGrpSpPr>
            <p:cNvPr id="36960" name="Group 23"/>
            <p:cNvGrpSpPr>
              <a:grpSpLocks/>
            </p:cNvGrpSpPr>
            <p:nvPr/>
          </p:nvGrpSpPr>
          <p:grpSpPr bwMode="auto">
            <a:xfrm>
              <a:off x="1828" y="1277"/>
              <a:ext cx="1458" cy="473"/>
              <a:chOff x="1828" y="1277"/>
              <a:chExt cx="1458" cy="473"/>
            </a:xfrm>
          </p:grpSpPr>
          <p:sp>
            <p:nvSpPr>
              <p:cNvPr id="36961" name="Rectangle 24"/>
              <p:cNvSpPr>
                <a:spLocks noChangeArrowheads="1"/>
              </p:cNvSpPr>
              <p:nvPr/>
            </p:nvSpPr>
            <p:spPr bwMode="auto">
              <a:xfrm>
                <a:off x="2512" y="1278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62" name="Rectangle 25"/>
              <p:cNvSpPr>
                <a:spLocks noChangeArrowheads="1"/>
              </p:cNvSpPr>
              <p:nvPr/>
            </p:nvSpPr>
            <p:spPr bwMode="auto">
              <a:xfrm>
                <a:off x="2665" y="1282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63" name="Rectangle 26"/>
              <p:cNvSpPr>
                <a:spLocks noChangeArrowheads="1"/>
              </p:cNvSpPr>
              <p:nvPr/>
            </p:nvSpPr>
            <p:spPr bwMode="auto">
              <a:xfrm>
                <a:off x="2822" y="1279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64" name="Rectangle 27"/>
              <p:cNvSpPr>
                <a:spLocks noChangeArrowheads="1"/>
              </p:cNvSpPr>
              <p:nvPr/>
            </p:nvSpPr>
            <p:spPr bwMode="auto">
              <a:xfrm>
                <a:off x="2973" y="1277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65" name="Freeform 28"/>
              <p:cNvSpPr>
                <a:spLocks/>
              </p:cNvSpPr>
              <p:nvPr/>
            </p:nvSpPr>
            <p:spPr bwMode="auto">
              <a:xfrm>
                <a:off x="1828" y="1278"/>
                <a:ext cx="1458" cy="472"/>
              </a:xfrm>
              <a:custGeom>
                <a:avLst/>
                <a:gdLst>
                  <a:gd name="T0" fmla="*/ 5 w 1458"/>
                  <a:gd name="T1" fmla="*/ 0 h 472"/>
                  <a:gd name="T2" fmla="*/ 1458 w 1458"/>
                  <a:gd name="T3" fmla="*/ 0 h 472"/>
                  <a:gd name="T4" fmla="*/ 1452 w 1458"/>
                  <a:gd name="T5" fmla="*/ 466 h 472"/>
                  <a:gd name="T6" fmla="*/ 0 w 1458"/>
                  <a:gd name="T7" fmla="*/ 472 h 4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58"/>
                  <a:gd name="T13" fmla="*/ 0 h 472"/>
                  <a:gd name="T14" fmla="*/ 1458 w 1458"/>
                  <a:gd name="T15" fmla="*/ 472 h 4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58" h="472">
                    <a:moveTo>
                      <a:pt x="5" y="0"/>
                    </a:moveTo>
                    <a:lnTo>
                      <a:pt x="1458" y="0"/>
                    </a:lnTo>
                    <a:lnTo>
                      <a:pt x="1452" y="466"/>
                    </a:lnTo>
                    <a:lnTo>
                      <a:pt x="0" y="472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nb-NO"/>
              </a:p>
            </p:txBody>
          </p:sp>
        </p:grpSp>
      </p:grpSp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6043613" y="5173663"/>
            <a:ext cx="434975" cy="166687"/>
            <a:chOff x="1827" y="1277"/>
            <a:chExt cx="1475" cy="473"/>
          </a:xfrm>
        </p:grpSpPr>
        <p:sp>
          <p:nvSpPr>
            <p:cNvPr id="36952" name="Rectangle 30"/>
            <p:cNvSpPr>
              <a:spLocks noChangeArrowheads="1"/>
            </p:cNvSpPr>
            <p:nvPr/>
          </p:nvSpPr>
          <p:spPr bwMode="auto">
            <a:xfrm>
              <a:off x="1827" y="1284"/>
              <a:ext cx="1475" cy="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grpSp>
          <p:nvGrpSpPr>
            <p:cNvPr id="36953" name="Group 31"/>
            <p:cNvGrpSpPr>
              <a:grpSpLocks/>
            </p:cNvGrpSpPr>
            <p:nvPr/>
          </p:nvGrpSpPr>
          <p:grpSpPr bwMode="auto">
            <a:xfrm>
              <a:off x="1828" y="1277"/>
              <a:ext cx="1458" cy="473"/>
              <a:chOff x="1828" y="1277"/>
              <a:chExt cx="1458" cy="473"/>
            </a:xfrm>
          </p:grpSpPr>
          <p:sp>
            <p:nvSpPr>
              <p:cNvPr id="36954" name="Rectangle 32"/>
              <p:cNvSpPr>
                <a:spLocks noChangeArrowheads="1"/>
              </p:cNvSpPr>
              <p:nvPr/>
            </p:nvSpPr>
            <p:spPr bwMode="auto">
              <a:xfrm>
                <a:off x="2512" y="1278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55" name="Rectangle 33"/>
              <p:cNvSpPr>
                <a:spLocks noChangeArrowheads="1"/>
              </p:cNvSpPr>
              <p:nvPr/>
            </p:nvSpPr>
            <p:spPr bwMode="auto">
              <a:xfrm>
                <a:off x="2665" y="1282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56" name="Rectangle 34"/>
              <p:cNvSpPr>
                <a:spLocks noChangeArrowheads="1"/>
              </p:cNvSpPr>
              <p:nvPr/>
            </p:nvSpPr>
            <p:spPr bwMode="auto">
              <a:xfrm>
                <a:off x="2822" y="1279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57" name="Rectangle 35"/>
              <p:cNvSpPr>
                <a:spLocks noChangeArrowheads="1"/>
              </p:cNvSpPr>
              <p:nvPr/>
            </p:nvSpPr>
            <p:spPr bwMode="auto">
              <a:xfrm>
                <a:off x="2973" y="1277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58" name="Freeform 36"/>
              <p:cNvSpPr>
                <a:spLocks/>
              </p:cNvSpPr>
              <p:nvPr/>
            </p:nvSpPr>
            <p:spPr bwMode="auto">
              <a:xfrm>
                <a:off x="1828" y="1278"/>
                <a:ext cx="1458" cy="472"/>
              </a:xfrm>
              <a:custGeom>
                <a:avLst/>
                <a:gdLst>
                  <a:gd name="T0" fmla="*/ 5 w 1458"/>
                  <a:gd name="T1" fmla="*/ 0 h 472"/>
                  <a:gd name="T2" fmla="*/ 1458 w 1458"/>
                  <a:gd name="T3" fmla="*/ 0 h 472"/>
                  <a:gd name="T4" fmla="*/ 1452 w 1458"/>
                  <a:gd name="T5" fmla="*/ 466 h 472"/>
                  <a:gd name="T6" fmla="*/ 0 w 1458"/>
                  <a:gd name="T7" fmla="*/ 472 h 4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58"/>
                  <a:gd name="T13" fmla="*/ 0 h 472"/>
                  <a:gd name="T14" fmla="*/ 1458 w 1458"/>
                  <a:gd name="T15" fmla="*/ 472 h 4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58" h="472">
                    <a:moveTo>
                      <a:pt x="5" y="0"/>
                    </a:moveTo>
                    <a:lnTo>
                      <a:pt x="1458" y="0"/>
                    </a:lnTo>
                    <a:lnTo>
                      <a:pt x="1452" y="466"/>
                    </a:lnTo>
                    <a:lnTo>
                      <a:pt x="0" y="472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nb-NO"/>
              </a:p>
            </p:txBody>
          </p:sp>
        </p:grpSp>
      </p:grpSp>
      <p:grpSp>
        <p:nvGrpSpPr>
          <p:cNvPr id="7" name="Group 37"/>
          <p:cNvGrpSpPr>
            <a:grpSpLocks/>
          </p:cNvGrpSpPr>
          <p:nvPr/>
        </p:nvGrpSpPr>
        <p:grpSpPr bwMode="auto">
          <a:xfrm rot="-5400000">
            <a:off x="4212431" y="4369594"/>
            <a:ext cx="434975" cy="166688"/>
            <a:chOff x="1827" y="1277"/>
            <a:chExt cx="1475" cy="473"/>
          </a:xfrm>
        </p:grpSpPr>
        <p:sp>
          <p:nvSpPr>
            <p:cNvPr id="36945" name="Rectangle 38"/>
            <p:cNvSpPr>
              <a:spLocks noChangeArrowheads="1"/>
            </p:cNvSpPr>
            <p:nvPr/>
          </p:nvSpPr>
          <p:spPr bwMode="auto">
            <a:xfrm>
              <a:off x="1827" y="1284"/>
              <a:ext cx="1475" cy="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grpSp>
          <p:nvGrpSpPr>
            <p:cNvPr id="36946" name="Group 39"/>
            <p:cNvGrpSpPr>
              <a:grpSpLocks/>
            </p:cNvGrpSpPr>
            <p:nvPr/>
          </p:nvGrpSpPr>
          <p:grpSpPr bwMode="auto">
            <a:xfrm>
              <a:off x="1828" y="1277"/>
              <a:ext cx="1458" cy="473"/>
              <a:chOff x="1828" y="1277"/>
              <a:chExt cx="1458" cy="473"/>
            </a:xfrm>
          </p:grpSpPr>
          <p:sp>
            <p:nvSpPr>
              <p:cNvPr id="36947" name="Rectangle 40"/>
              <p:cNvSpPr>
                <a:spLocks noChangeArrowheads="1"/>
              </p:cNvSpPr>
              <p:nvPr/>
            </p:nvSpPr>
            <p:spPr bwMode="auto">
              <a:xfrm>
                <a:off x="2512" y="1278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48" name="Rectangle 41"/>
              <p:cNvSpPr>
                <a:spLocks noChangeArrowheads="1"/>
              </p:cNvSpPr>
              <p:nvPr/>
            </p:nvSpPr>
            <p:spPr bwMode="auto">
              <a:xfrm>
                <a:off x="2665" y="1282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49" name="Rectangle 42"/>
              <p:cNvSpPr>
                <a:spLocks noChangeArrowheads="1"/>
              </p:cNvSpPr>
              <p:nvPr/>
            </p:nvSpPr>
            <p:spPr bwMode="auto">
              <a:xfrm>
                <a:off x="2822" y="1279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50" name="Rectangle 43"/>
              <p:cNvSpPr>
                <a:spLocks noChangeArrowheads="1"/>
              </p:cNvSpPr>
              <p:nvPr/>
            </p:nvSpPr>
            <p:spPr bwMode="auto">
              <a:xfrm>
                <a:off x="2973" y="1277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51" name="Freeform 44"/>
              <p:cNvSpPr>
                <a:spLocks/>
              </p:cNvSpPr>
              <p:nvPr/>
            </p:nvSpPr>
            <p:spPr bwMode="auto">
              <a:xfrm>
                <a:off x="1828" y="1278"/>
                <a:ext cx="1458" cy="472"/>
              </a:xfrm>
              <a:custGeom>
                <a:avLst/>
                <a:gdLst>
                  <a:gd name="T0" fmla="*/ 5 w 1458"/>
                  <a:gd name="T1" fmla="*/ 0 h 472"/>
                  <a:gd name="T2" fmla="*/ 1458 w 1458"/>
                  <a:gd name="T3" fmla="*/ 0 h 472"/>
                  <a:gd name="T4" fmla="*/ 1452 w 1458"/>
                  <a:gd name="T5" fmla="*/ 466 h 472"/>
                  <a:gd name="T6" fmla="*/ 0 w 1458"/>
                  <a:gd name="T7" fmla="*/ 472 h 4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58"/>
                  <a:gd name="T13" fmla="*/ 0 h 472"/>
                  <a:gd name="T14" fmla="*/ 1458 w 1458"/>
                  <a:gd name="T15" fmla="*/ 472 h 4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58" h="472">
                    <a:moveTo>
                      <a:pt x="5" y="0"/>
                    </a:moveTo>
                    <a:lnTo>
                      <a:pt x="1458" y="0"/>
                    </a:lnTo>
                    <a:lnTo>
                      <a:pt x="1452" y="466"/>
                    </a:lnTo>
                    <a:lnTo>
                      <a:pt x="0" y="472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nb-NO"/>
              </a:p>
            </p:txBody>
          </p:sp>
        </p:grpSp>
      </p:grpSp>
      <p:grpSp>
        <p:nvGrpSpPr>
          <p:cNvPr id="9" name="Group 45"/>
          <p:cNvGrpSpPr>
            <a:grpSpLocks/>
          </p:cNvGrpSpPr>
          <p:nvPr/>
        </p:nvGrpSpPr>
        <p:grpSpPr bwMode="auto">
          <a:xfrm rot="5400000">
            <a:off x="4445794" y="4369594"/>
            <a:ext cx="434975" cy="166687"/>
            <a:chOff x="1827" y="1277"/>
            <a:chExt cx="1475" cy="473"/>
          </a:xfrm>
        </p:grpSpPr>
        <p:sp>
          <p:nvSpPr>
            <p:cNvPr id="36938" name="Rectangle 46"/>
            <p:cNvSpPr>
              <a:spLocks noChangeArrowheads="1"/>
            </p:cNvSpPr>
            <p:nvPr/>
          </p:nvSpPr>
          <p:spPr bwMode="auto">
            <a:xfrm>
              <a:off x="1827" y="1284"/>
              <a:ext cx="1475" cy="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grpSp>
          <p:nvGrpSpPr>
            <p:cNvPr id="36939" name="Group 47"/>
            <p:cNvGrpSpPr>
              <a:grpSpLocks/>
            </p:cNvGrpSpPr>
            <p:nvPr/>
          </p:nvGrpSpPr>
          <p:grpSpPr bwMode="auto">
            <a:xfrm>
              <a:off x="1828" y="1277"/>
              <a:ext cx="1458" cy="473"/>
              <a:chOff x="1828" y="1277"/>
              <a:chExt cx="1458" cy="473"/>
            </a:xfrm>
          </p:grpSpPr>
          <p:sp>
            <p:nvSpPr>
              <p:cNvPr id="36940" name="Rectangle 48"/>
              <p:cNvSpPr>
                <a:spLocks noChangeArrowheads="1"/>
              </p:cNvSpPr>
              <p:nvPr/>
            </p:nvSpPr>
            <p:spPr bwMode="auto">
              <a:xfrm>
                <a:off x="2512" y="1278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41" name="Rectangle 49"/>
              <p:cNvSpPr>
                <a:spLocks noChangeArrowheads="1"/>
              </p:cNvSpPr>
              <p:nvPr/>
            </p:nvSpPr>
            <p:spPr bwMode="auto">
              <a:xfrm>
                <a:off x="2665" y="1282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42" name="Rectangle 50"/>
              <p:cNvSpPr>
                <a:spLocks noChangeArrowheads="1"/>
              </p:cNvSpPr>
              <p:nvPr/>
            </p:nvSpPr>
            <p:spPr bwMode="auto">
              <a:xfrm>
                <a:off x="2822" y="1279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43" name="Rectangle 51"/>
              <p:cNvSpPr>
                <a:spLocks noChangeArrowheads="1"/>
              </p:cNvSpPr>
              <p:nvPr/>
            </p:nvSpPr>
            <p:spPr bwMode="auto">
              <a:xfrm>
                <a:off x="2973" y="1277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44" name="Freeform 52"/>
              <p:cNvSpPr>
                <a:spLocks/>
              </p:cNvSpPr>
              <p:nvPr/>
            </p:nvSpPr>
            <p:spPr bwMode="auto">
              <a:xfrm>
                <a:off x="1828" y="1278"/>
                <a:ext cx="1458" cy="472"/>
              </a:xfrm>
              <a:custGeom>
                <a:avLst/>
                <a:gdLst>
                  <a:gd name="T0" fmla="*/ 5 w 1458"/>
                  <a:gd name="T1" fmla="*/ 0 h 472"/>
                  <a:gd name="T2" fmla="*/ 1458 w 1458"/>
                  <a:gd name="T3" fmla="*/ 0 h 472"/>
                  <a:gd name="T4" fmla="*/ 1452 w 1458"/>
                  <a:gd name="T5" fmla="*/ 466 h 472"/>
                  <a:gd name="T6" fmla="*/ 0 w 1458"/>
                  <a:gd name="T7" fmla="*/ 472 h 4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58"/>
                  <a:gd name="T13" fmla="*/ 0 h 472"/>
                  <a:gd name="T14" fmla="*/ 1458 w 1458"/>
                  <a:gd name="T15" fmla="*/ 472 h 4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58" h="472">
                    <a:moveTo>
                      <a:pt x="5" y="0"/>
                    </a:moveTo>
                    <a:lnTo>
                      <a:pt x="1458" y="0"/>
                    </a:lnTo>
                    <a:lnTo>
                      <a:pt x="1452" y="466"/>
                    </a:lnTo>
                    <a:lnTo>
                      <a:pt x="0" y="472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nb-NO"/>
              </a:p>
            </p:txBody>
          </p:sp>
        </p:grpSp>
      </p:grpSp>
      <p:grpSp>
        <p:nvGrpSpPr>
          <p:cNvPr id="11" name="Group 53"/>
          <p:cNvGrpSpPr>
            <a:grpSpLocks/>
          </p:cNvGrpSpPr>
          <p:nvPr/>
        </p:nvGrpSpPr>
        <p:grpSpPr bwMode="auto">
          <a:xfrm>
            <a:off x="6040438" y="5405438"/>
            <a:ext cx="434975" cy="166687"/>
            <a:chOff x="1827" y="1277"/>
            <a:chExt cx="1475" cy="473"/>
          </a:xfrm>
        </p:grpSpPr>
        <p:sp>
          <p:nvSpPr>
            <p:cNvPr id="36931" name="Rectangle 54"/>
            <p:cNvSpPr>
              <a:spLocks noChangeArrowheads="1"/>
            </p:cNvSpPr>
            <p:nvPr/>
          </p:nvSpPr>
          <p:spPr bwMode="auto">
            <a:xfrm>
              <a:off x="1827" y="1284"/>
              <a:ext cx="1475" cy="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grpSp>
          <p:nvGrpSpPr>
            <p:cNvPr id="36932" name="Group 55"/>
            <p:cNvGrpSpPr>
              <a:grpSpLocks/>
            </p:cNvGrpSpPr>
            <p:nvPr/>
          </p:nvGrpSpPr>
          <p:grpSpPr bwMode="auto">
            <a:xfrm>
              <a:off x="1828" y="1277"/>
              <a:ext cx="1458" cy="473"/>
              <a:chOff x="1828" y="1277"/>
              <a:chExt cx="1458" cy="473"/>
            </a:xfrm>
          </p:grpSpPr>
          <p:sp>
            <p:nvSpPr>
              <p:cNvPr id="36933" name="Rectangle 56"/>
              <p:cNvSpPr>
                <a:spLocks noChangeArrowheads="1"/>
              </p:cNvSpPr>
              <p:nvPr/>
            </p:nvSpPr>
            <p:spPr bwMode="auto">
              <a:xfrm>
                <a:off x="2512" y="1278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34" name="Rectangle 57"/>
              <p:cNvSpPr>
                <a:spLocks noChangeArrowheads="1"/>
              </p:cNvSpPr>
              <p:nvPr/>
            </p:nvSpPr>
            <p:spPr bwMode="auto">
              <a:xfrm>
                <a:off x="2665" y="1282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35" name="Rectangle 58"/>
              <p:cNvSpPr>
                <a:spLocks noChangeArrowheads="1"/>
              </p:cNvSpPr>
              <p:nvPr/>
            </p:nvSpPr>
            <p:spPr bwMode="auto">
              <a:xfrm>
                <a:off x="2822" y="1279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36" name="Rectangle 59"/>
              <p:cNvSpPr>
                <a:spLocks noChangeArrowheads="1"/>
              </p:cNvSpPr>
              <p:nvPr/>
            </p:nvSpPr>
            <p:spPr bwMode="auto">
              <a:xfrm>
                <a:off x="2973" y="1277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37" name="Freeform 60"/>
              <p:cNvSpPr>
                <a:spLocks/>
              </p:cNvSpPr>
              <p:nvPr/>
            </p:nvSpPr>
            <p:spPr bwMode="auto">
              <a:xfrm>
                <a:off x="1828" y="1278"/>
                <a:ext cx="1458" cy="472"/>
              </a:xfrm>
              <a:custGeom>
                <a:avLst/>
                <a:gdLst>
                  <a:gd name="T0" fmla="*/ 5 w 1458"/>
                  <a:gd name="T1" fmla="*/ 0 h 472"/>
                  <a:gd name="T2" fmla="*/ 1458 w 1458"/>
                  <a:gd name="T3" fmla="*/ 0 h 472"/>
                  <a:gd name="T4" fmla="*/ 1452 w 1458"/>
                  <a:gd name="T5" fmla="*/ 466 h 472"/>
                  <a:gd name="T6" fmla="*/ 0 w 1458"/>
                  <a:gd name="T7" fmla="*/ 472 h 4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58"/>
                  <a:gd name="T13" fmla="*/ 0 h 472"/>
                  <a:gd name="T14" fmla="*/ 1458 w 1458"/>
                  <a:gd name="T15" fmla="*/ 472 h 4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58" h="472">
                    <a:moveTo>
                      <a:pt x="5" y="0"/>
                    </a:moveTo>
                    <a:lnTo>
                      <a:pt x="1458" y="0"/>
                    </a:lnTo>
                    <a:lnTo>
                      <a:pt x="1452" y="466"/>
                    </a:lnTo>
                    <a:lnTo>
                      <a:pt x="0" y="472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nb-NO"/>
              </a:p>
            </p:txBody>
          </p:sp>
        </p:grpSp>
      </p:grpSp>
      <p:grpSp>
        <p:nvGrpSpPr>
          <p:cNvPr id="13" name="Group 61"/>
          <p:cNvGrpSpPr>
            <a:grpSpLocks/>
          </p:cNvGrpSpPr>
          <p:nvPr/>
        </p:nvGrpSpPr>
        <p:grpSpPr bwMode="auto">
          <a:xfrm>
            <a:off x="6054725" y="4949825"/>
            <a:ext cx="434975" cy="166688"/>
            <a:chOff x="1827" y="1277"/>
            <a:chExt cx="1475" cy="473"/>
          </a:xfrm>
        </p:grpSpPr>
        <p:sp>
          <p:nvSpPr>
            <p:cNvPr id="36924" name="Rectangle 62"/>
            <p:cNvSpPr>
              <a:spLocks noChangeArrowheads="1"/>
            </p:cNvSpPr>
            <p:nvPr/>
          </p:nvSpPr>
          <p:spPr bwMode="auto">
            <a:xfrm>
              <a:off x="1827" y="1284"/>
              <a:ext cx="1475" cy="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grpSp>
          <p:nvGrpSpPr>
            <p:cNvPr id="36925" name="Group 63"/>
            <p:cNvGrpSpPr>
              <a:grpSpLocks/>
            </p:cNvGrpSpPr>
            <p:nvPr/>
          </p:nvGrpSpPr>
          <p:grpSpPr bwMode="auto">
            <a:xfrm>
              <a:off x="1828" y="1277"/>
              <a:ext cx="1458" cy="473"/>
              <a:chOff x="1828" y="1277"/>
              <a:chExt cx="1458" cy="473"/>
            </a:xfrm>
          </p:grpSpPr>
          <p:sp>
            <p:nvSpPr>
              <p:cNvPr id="36926" name="Rectangle 64"/>
              <p:cNvSpPr>
                <a:spLocks noChangeArrowheads="1"/>
              </p:cNvSpPr>
              <p:nvPr/>
            </p:nvSpPr>
            <p:spPr bwMode="auto">
              <a:xfrm>
                <a:off x="2512" y="1278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27" name="Rectangle 65"/>
              <p:cNvSpPr>
                <a:spLocks noChangeArrowheads="1"/>
              </p:cNvSpPr>
              <p:nvPr/>
            </p:nvSpPr>
            <p:spPr bwMode="auto">
              <a:xfrm>
                <a:off x="2665" y="1282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28" name="Rectangle 66"/>
              <p:cNvSpPr>
                <a:spLocks noChangeArrowheads="1"/>
              </p:cNvSpPr>
              <p:nvPr/>
            </p:nvSpPr>
            <p:spPr bwMode="auto">
              <a:xfrm>
                <a:off x="2822" y="1279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29" name="Rectangle 67"/>
              <p:cNvSpPr>
                <a:spLocks noChangeArrowheads="1"/>
              </p:cNvSpPr>
              <p:nvPr/>
            </p:nvSpPr>
            <p:spPr bwMode="auto">
              <a:xfrm>
                <a:off x="2973" y="1277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30" name="Freeform 68"/>
              <p:cNvSpPr>
                <a:spLocks/>
              </p:cNvSpPr>
              <p:nvPr/>
            </p:nvSpPr>
            <p:spPr bwMode="auto">
              <a:xfrm>
                <a:off x="1828" y="1278"/>
                <a:ext cx="1458" cy="472"/>
              </a:xfrm>
              <a:custGeom>
                <a:avLst/>
                <a:gdLst>
                  <a:gd name="T0" fmla="*/ 5 w 1458"/>
                  <a:gd name="T1" fmla="*/ 0 h 472"/>
                  <a:gd name="T2" fmla="*/ 1458 w 1458"/>
                  <a:gd name="T3" fmla="*/ 0 h 472"/>
                  <a:gd name="T4" fmla="*/ 1452 w 1458"/>
                  <a:gd name="T5" fmla="*/ 466 h 472"/>
                  <a:gd name="T6" fmla="*/ 0 w 1458"/>
                  <a:gd name="T7" fmla="*/ 472 h 4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58"/>
                  <a:gd name="T13" fmla="*/ 0 h 472"/>
                  <a:gd name="T14" fmla="*/ 1458 w 1458"/>
                  <a:gd name="T15" fmla="*/ 472 h 4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58" h="472">
                    <a:moveTo>
                      <a:pt x="5" y="0"/>
                    </a:moveTo>
                    <a:lnTo>
                      <a:pt x="1458" y="0"/>
                    </a:lnTo>
                    <a:lnTo>
                      <a:pt x="1452" y="466"/>
                    </a:lnTo>
                    <a:lnTo>
                      <a:pt x="0" y="472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nb-NO"/>
              </a:p>
            </p:txBody>
          </p:sp>
        </p:grpSp>
      </p:grpSp>
      <p:sp>
        <p:nvSpPr>
          <p:cNvPr id="1451077" name="AutoShape 69"/>
          <p:cNvSpPr>
            <a:spLocks/>
          </p:cNvSpPr>
          <p:nvPr/>
        </p:nvSpPr>
        <p:spPr bwMode="auto">
          <a:xfrm>
            <a:off x="1309688" y="3602038"/>
            <a:ext cx="1511300" cy="392112"/>
          </a:xfrm>
          <a:prstGeom prst="accentCallout1">
            <a:avLst>
              <a:gd name="adj1" fmla="val 29148"/>
              <a:gd name="adj2" fmla="val 105042"/>
              <a:gd name="adj3" fmla="val 229958"/>
              <a:gd name="adj4" fmla="val 205569"/>
            </a:avLst>
          </a:prstGeom>
          <a:solidFill>
            <a:srgbClr val="FF6600"/>
          </a:solidFill>
          <a:ln w="25400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800" b="0"/>
              <a:t>Scratch rings</a:t>
            </a:r>
          </a:p>
        </p:txBody>
      </p:sp>
      <p:grpSp>
        <p:nvGrpSpPr>
          <p:cNvPr id="15" name="Group 70"/>
          <p:cNvGrpSpPr>
            <a:grpSpLocks/>
          </p:cNvGrpSpPr>
          <p:nvPr/>
        </p:nvGrpSpPr>
        <p:grpSpPr bwMode="auto">
          <a:xfrm>
            <a:off x="5934075" y="1001713"/>
            <a:ext cx="976313" cy="3144837"/>
            <a:chOff x="4179" y="645"/>
            <a:chExt cx="615" cy="1981"/>
          </a:xfrm>
        </p:grpSpPr>
        <p:sp>
          <p:nvSpPr>
            <p:cNvPr id="36920" name="Rectangle 71"/>
            <p:cNvSpPr>
              <a:spLocks noChangeArrowheads="1"/>
            </p:cNvSpPr>
            <p:nvPr/>
          </p:nvSpPr>
          <p:spPr bwMode="auto">
            <a:xfrm>
              <a:off x="4181" y="645"/>
              <a:ext cx="611" cy="562"/>
            </a:xfrm>
            <a:prstGeom prst="rect">
              <a:avLst/>
            </a:prstGeom>
            <a:solidFill>
              <a:srgbClr val="FF6600">
                <a:alpha val="2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36921" name="Rectangle 72"/>
            <p:cNvSpPr>
              <a:spLocks noChangeArrowheads="1"/>
            </p:cNvSpPr>
            <p:nvPr/>
          </p:nvSpPr>
          <p:spPr bwMode="auto">
            <a:xfrm>
              <a:off x="4181" y="1206"/>
              <a:ext cx="611" cy="562"/>
            </a:xfrm>
            <a:prstGeom prst="rect">
              <a:avLst/>
            </a:prstGeom>
            <a:solidFill>
              <a:srgbClr val="FF6600">
                <a:alpha val="2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36922" name="Rectangle 73"/>
            <p:cNvSpPr>
              <a:spLocks noChangeArrowheads="1"/>
            </p:cNvSpPr>
            <p:nvPr/>
          </p:nvSpPr>
          <p:spPr bwMode="auto">
            <a:xfrm>
              <a:off x="4181" y="1766"/>
              <a:ext cx="611" cy="562"/>
            </a:xfrm>
            <a:prstGeom prst="rect">
              <a:avLst/>
            </a:prstGeom>
            <a:solidFill>
              <a:srgbClr val="FF6600">
                <a:alpha val="2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36923" name="Freeform 74"/>
            <p:cNvSpPr>
              <a:spLocks/>
            </p:cNvSpPr>
            <p:nvPr/>
          </p:nvSpPr>
          <p:spPr bwMode="auto">
            <a:xfrm>
              <a:off x="4179" y="2326"/>
              <a:ext cx="615" cy="300"/>
            </a:xfrm>
            <a:custGeom>
              <a:avLst/>
              <a:gdLst>
                <a:gd name="T0" fmla="*/ 1 w 615"/>
                <a:gd name="T1" fmla="*/ 563 h 564"/>
                <a:gd name="T2" fmla="*/ 0 w 615"/>
                <a:gd name="T3" fmla="*/ 0 h 564"/>
                <a:gd name="T4" fmla="*/ 612 w 615"/>
                <a:gd name="T5" fmla="*/ 0 h 564"/>
                <a:gd name="T6" fmla="*/ 615 w 615"/>
                <a:gd name="T7" fmla="*/ 564 h 5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15"/>
                <a:gd name="T13" fmla="*/ 0 h 564"/>
                <a:gd name="T14" fmla="*/ 615 w 615"/>
                <a:gd name="T15" fmla="*/ 564 h 5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15" h="564">
                  <a:moveTo>
                    <a:pt x="1" y="563"/>
                  </a:moveTo>
                  <a:lnTo>
                    <a:pt x="0" y="0"/>
                  </a:lnTo>
                  <a:lnTo>
                    <a:pt x="612" y="0"/>
                  </a:lnTo>
                  <a:lnTo>
                    <a:pt x="615" y="564"/>
                  </a:lnTo>
                </a:path>
              </a:pathLst>
            </a:custGeom>
            <a:solidFill>
              <a:srgbClr val="FF6600">
                <a:alpha val="20000"/>
              </a:srgb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</p:grpSp>
      <p:sp>
        <p:nvSpPr>
          <p:cNvPr id="1451083" name="Line 75"/>
          <p:cNvSpPr>
            <a:spLocks noChangeShapeType="1"/>
          </p:cNvSpPr>
          <p:nvPr/>
        </p:nvSpPr>
        <p:spPr bwMode="auto">
          <a:xfrm>
            <a:off x="4722813" y="996950"/>
            <a:ext cx="1149350" cy="63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1084" name="Line 76"/>
          <p:cNvSpPr>
            <a:spLocks noChangeShapeType="1"/>
          </p:cNvSpPr>
          <p:nvPr/>
        </p:nvSpPr>
        <p:spPr bwMode="auto">
          <a:xfrm>
            <a:off x="4713288" y="1357313"/>
            <a:ext cx="1182687" cy="5080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1085" name="Line 77"/>
          <p:cNvSpPr>
            <a:spLocks noChangeShapeType="1"/>
          </p:cNvSpPr>
          <p:nvPr/>
        </p:nvSpPr>
        <p:spPr bwMode="auto">
          <a:xfrm>
            <a:off x="4699000" y="1720850"/>
            <a:ext cx="1206500" cy="10620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1086" name="Line 78"/>
          <p:cNvSpPr>
            <a:spLocks noChangeShapeType="1"/>
          </p:cNvSpPr>
          <p:nvPr/>
        </p:nvSpPr>
        <p:spPr bwMode="auto">
          <a:xfrm>
            <a:off x="4708525" y="2082800"/>
            <a:ext cx="1187450" cy="15763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grpSp>
        <p:nvGrpSpPr>
          <p:cNvPr id="16" name="Group 79"/>
          <p:cNvGrpSpPr>
            <a:grpSpLocks/>
          </p:cNvGrpSpPr>
          <p:nvPr/>
        </p:nvGrpSpPr>
        <p:grpSpPr bwMode="auto">
          <a:xfrm>
            <a:off x="3700463" y="995363"/>
            <a:ext cx="976312" cy="1206500"/>
            <a:chOff x="2331" y="627"/>
            <a:chExt cx="615" cy="760"/>
          </a:xfrm>
        </p:grpSpPr>
        <p:grpSp>
          <p:nvGrpSpPr>
            <p:cNvPr id="36911" name="Group 80"/>
            <p:cNvGrpSpPr>
              <a:grpSpLocks/>
            </p:cNvGrpSpPr>
            <p:nvPr/>
          </p:nvGrpSpPr>
          <p:grpSpPr bwMode="auto">
            <a:xfrm>
              <a:off x="2331" y="628"/>
              <a:ext cx="615" cy="759"/>
              <a:chOff x="4179" y="645"/>
              <a:chExt cx="615" cy="1981"/>
            </a:xfrm>
          </p:grpSpPr>
          <p:sp>
            <p:nvSpPr>
              <p:cNvPr id="36916" name="Rectangle 81"/>
              <p:cNvSpPr>
                <a:spLocks noChangeArrowheads="1"/>
              </p:cNvSpPr>
              <p:nvPr/>
            </p:nvSpPr>
            <p:spPr bwMode="auto">
              <a:xfrm>
                <a:off x="4181" y="645"/>
                <a:ext cx="611" cy="562"/>
              </a:xfrm>
              <a:prstGeom prst="rect">
                <a:avLst/>
              </a:prstGeom>
              <a:solidFill>
                <a:srgbClr val="FF6600">
                  <a:alpha val="20000"/>
                </a:srgb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17" name="Rectangle 82"/>
              <p:cNvSpPr>
                <a:spLocks noChangeArrowheads="1"/>
              </p:cNvSpPr>
              <p:nvPr/>
            </p:nvSpPr>
            <p:spPr bwMode="auto">
              <a:xfrm>
                <a:off x="4181" y="1206"/>
                <a:ext cx="611" cy="562"/>
              </a:xfrm>
              <a:prstGeom prst="rect">
                <a:avLst/>
              </a:prstGeom>
              <a:solidFill>
                <a:srgbClr val="FF6600">
                  <a:alpha val="20000"/>
                </a:srgb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18" name="Rectangle 83"/>
              <p:cNvSpPr>
                <a:spLocks noChangeArrowheads="1"/>
              </p:cNvSpPr>
              <p:nvPr/>
            </p:nvSpPr>
            <p:spPr bwMode="auto">
              <a:xfrm>
                <a:off x="4181" y="1766"/>
                <a:ext cx="611" cy="562"/>
              </a:xfrm>
              <a:prstGeom prst="rect">
                <a:avLst/>
              </a:prstGeom>
              <a:solidFill>
                <a:srgbClr val="FF6600">
                  <a:alpha val="20000"/>
                </a:srgb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6919" name="Freeform 84"/>
              <p:cNvSpPr>
                <a:spLocks/>
              </p:cNvSpPr>
              <p:nvPr/>
            </p:nvSpPr>
            <p:spPr bwMode="auto">
              <a:xfrm>
                <a:off x="4179" y="2326"/>
                <a:ext cx="615" cy="300"/>
              </a:xfrm>
              <a:custGeom>
                <a:avLst/>
                <a:gdLst>
                  <a:gd name="T0" fmla="*/ 1 w 615"/>
                  <a:gd name="T1" fmla="*/ 563 h 564"/>
                  <a:gd name="T2" fmla="*/ 0 w 615"/>
                  <a:gd name="T3" fmla="*/ 0 h 564"/>
                  <a:gd name="T4" fmla="*/ 612 w 615"/>
                  <a:gd name="T5" fmla="*/ 0 h 564"/>
                  <a:gd name="T6" fmla="*/ 615 w 615"/>
                  <a:gd name="T7" fmla="*/ 564 h 56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5"/>
                  <a:gd name="T13" fmla="*/ 0 h 564"/>
                  <a:gd name="T14" fmla="*/ 615 w 615"/>
                  <a:gd name="T15" fmla="*/ 564 h 56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5" h="564">
                    <a:moveTo>
                      <a:pt x="1" y="563"/>
                    </a:moveTo>
                    <a:lnTo>
                      <a:pt x="0" y="0"/>
                    </a:lnTo>
                    <a:lnTo>
                      <a:pt x="612" y="0"/>
                    </a:lnTo>
                    <a:lnTo>
                      <a:pt x="615" y="564"/>
                    </a:lnTo>
                  </a:path>
                </a:pathLst>
              </a:custGeom>
              <a:solidFill>
                <a:srgbClr val="FF6600">
                  <a:alpha val="20000"/>
                </a:srgb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</p:grpSp>
        <p:sp>
          <p:nvSpPr>
            <p:cNvPr id="36912" name="Rectangle 85"/>
            <p:cNvSpPr>
              <a:spLocks noChangeArrowheads="1"/>
            </p:cNvSpPr>
            <p:nvPr/>
          </p:nvSpPr>
          <p:spPr bwMode="auto">
            <a:xfrm>
              <a:off x="2758" y="627"/>
              <a:ext cx="186" cy="95"/>
            </a:xfrm>
            <a:prstGeom prst="rect">
              <a:avLst/>
            </a:prstGeom>
            <a:solidFill>
              <a:srgbClr val="FF6600">
                <a:alpha val="2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36913" name="Rectangle 86"/>
            <p:cNvSpPr>
              <a:spLocks noChangeArrowheads="1"/>
            </p:cNvSpPr>
            <p:nvPr/>
          </p:nvSpPr>
          <p:spPr bwMode="auto">
            <a:xfrm>
              <a:off x="2757" y="844"/>
              <a:ext cx="186" cy="95"/>
            </a:xfrm>
            <a:prstGeom prst="rect">
              <a:avLst/>
            </a:prstGeom>
            <a:solidFill>
              <a:srgbClr val="FF6600">
                <a:alpha val="2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36914" name="Rectangle 87"/>
            <p:cNvSpPr>
              <a:spLocks noChangeArrowheads="1"/>
            </p:cNvSpPr>
            <p:nvPr/>
          </p:nvSpPr>
          <p:spPr bwMode="auto">
            <a:xfrm>
              <a:off x="2758" y="1059"/>
              <a:ext cx="186" cy="95"/>
            </a:xfrm>
            <a:prstGeom prst="rect">
              <a:avLst/>
            </a:prstGeom>
            <a:solidFill>
              <a:srgbClr val="FF6600">
                <a:alpha val="2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36915" name="Rectangle 88"/>
            <p:cNvSpPr>
              <a:spLocks noChangeArrowheads="1"/>
            </p:cNvSpPr>
            <p:nvPr/>
          </p:nvSpPr>
          <p:spPr bwMode="auto">
            <a:xfrm>
              <a:off x="2757" y="1272"/>
              <a:ext cx="186" cy="95"/>
            </a:xfrm>
            <a:prstGeom prst="rect">
              <a:avLst/>
            </a:prstGeom>
            <a:solidFill>
              <a:srgbClr val="FF6600">
                <a:alpha val="2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nb-NO"/>
            </a:p>
          </p:txBody>
        </p:sp>
      </p:grpSp>
      <p:sp>
        <p:nvSpPr>
          <p:cNvPr id="1451097" name="Line 89"/>
          <p:cNvSpPr>
            <a:spLocks noChangeShapeType="1"/>
          </p:cNvSpPr>
          <p:nvPr/>
        </p:nvSpPr>
        <p:spPr bwMode="auto">
          <a:xfrm flipH="1">
            <a:off x="3751263" y="1071563"/>
            <a:ext cx="782637" cy="295275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1098" name="Line 90"/>
          <p:cNvSpPr>
            <a:spLocks noChangeShapeType="1"/>
          </p:cNvSpPr>
          <p:nvPr/>
        </p:nvSpPr>
        <p:spPr bwMode="auto">
          <a:xfrm flipH="1">
            <a:off x="3748088" y="1414463"/>
            <a:ext cx="782637" cy="295275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1099" name="Line 91"/>
          <p:cNvSpPr>
            <a:spLocks noChangeShapeType="1"/>
          </p:cNvSpPr>
          <p:nvPr/>
        </p:nvSpPr>
        <p:spPr bwMode="auto">
          <a:xfrm flipH="1">
            <a:off x="3746500" y="1765300"/>
            <a:ext cx="782638" cy="295275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1100" name="Oval 92"/>
          <p:cNvSpPr>
            <a:spLocks noChangeArrowheads="1"/>
          </p:cNvSpPr>
          <p:nvPr/>
        </p:nvSpPr>
        <p:spPr bwMode="auto">
          <a:xfrm>
            <a:off x="4505325" y="2051050"/>
            <a:ext cx="42863" cy="88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1101" name="Rectangle 93"/>
          <p:cNvSpPr>
            <a:spLocks noChangeArrowheads="1"/>
          </p:cNvSpPr>
          <p:nvPr/>
        </p:nvSpPr>
        <p:spPr bwMode="auto">
          <a:xfrm>
            <a:off x="1657350" y="1030288"/>
            <a:ext cx="969963" cy="349250"/>
          </a:xfrm>
          <a:prstGeom prst="rect">
            <a:avLst/>
          </a:prstGeom>
          <a:solidFill>
            <a:srgbClr val="FF6600">
              <a:alpha val="2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600" b="0"/>
              <a:t>head</a:t>
            </a:r>
          </a:p>
        </p:txBody>
      </p:sp>
      <p:sp>
        <p:nvSpPr>
          <p:cNvPr id="1451102" name="Rectangle 94"/>
          <p:cNvSpPr>
            <a:spLocks noChangeArrowheads="1"/>
          </p:cNvSpPr>
          <p:nvPr/>
        </p:nvSpPr>
        <p:spPr bwMode="auto">
          <a:xfrm>
            <a:off x="1657350" y="1371600"/>
            <a:ext cx="969963" cy="349250"/>
          </a:xfrm>
          <a:prstGeom prst="rect">
            <a:avLst/>
          </a:prstGeom>
          <a:solidFill>
            <a:srgbClr val="FF6600">
              <a:alpha val="2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600" b="0"/>
              <a:t>tail</a:t>
            </a:r>
          </a:p>
        </p:txBody>
      </p:sp>
      <p:sp>
        <p:nvSpPr>
          <p:cNvPr id="1451103" name="Line 95"/>
          <p:cNvSpPr>
            <a:spLocks noChangeShapeType="1"/>
          </p:cNvSpPr>
          <p:nvPr/>
        </p:nvSpPr>
        <p:spPr bwMode="auto">
          <a:xfrm flipV="1">
            <a:off x="2301875" y="1050925"/>
            <a:ext cx="1441450" cy="188913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1104" name="Line 96"/>
          <p:cNvSpPr>
            <a:spLocks noChangeShapeType="1"/>
          </p:cNvSpPr>
          <p:nvPr/>
        </p:nvSpPr>
        <p:spPr bwMode="auto">
          <a:xfrm>
            <a:off x="2293938" y="1539875"/>
            <a:ext cx="1452562" cy="515938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1105" name="AutoShape 97"/>
          <p:cNvSpPr>
            <a:spLocks/>
          </p:cNvSpPr>
          <p:nvPr/>
        </p:nvSpPr>
        <p:spPr bwMode="auto">
          <a:xfrm>
            <a:off x="1579563" y="2524125"/>
            <a:ext cx="1160462" cy="722313"/>
          </a:xfrm>
          <a:prstGeom prst="accentCallout1">
            <a:avLst>
              <a:gd name="adj1" fmla="val 15824"/>
              <a:gd name="adj2" fmla="val 106565"/>
              <a:gd name="adj3" fmla="val -52306"/>
              <a:gd name="adj4" fmla="val 180574"/>
            </a:avLst>
          </a:prstGeom>
          <a:solidFill>
            <a:srgbClr val="FF6600"/>
          </a:solidFill>
          <a:ln w="25400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800" b="0"/>
              <a:t>metadata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800" b="0"/>
              <a:t>queue</a:t>
            </a:r>
          </a:p>
        </p:txBody>
      </p:sp>
      <p:sp>
        <p:nvSpPr>
          <p:cNvPr id="1451106" name="AutoShape 98"/>
          <p:cNvSpPr>
            <a:spLocks/>
          </p:cNvSpPr>
          <p:nvPr/>
        </p:nvSpPr>
        <p:spPr bwMode="auto">
          <a:xfrm>
            <a:off x="7468167" y="2795588"/>
            <a:ext cx="1427162" cy="392112"/>
          </a:xfrm>
          <a:prstGeom prst="accentCallout1">
            <a:avLst>
              <a:gd name="adj1" fmla="val 29148"/>
              <a:gd name="adj2" fmla="val -5338"/>
              <a:gd name="adj3" fmla="val -31579"/>
              <a:gd name="adj4" fmla="val -38597"/>
            </a:avLst>
          </a:prstGeom>
          <a:solidFill>
            <a:srgbClr val="FF6600"/>
          </a:solidFill>
          <a:ln w="25400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800" b="0"/>
              <a:t>data buffers</a:t>
            </a:r>
          </a:p>
        </p:txBody>
      </p:sp>
      <p:sp>
        <p:nvSpPr>
          <p:cNvPr id="1451107" name="AutoShape 99"/>
          <p:cNvSpPr>
            <a:spLocks/>
          </p:cNvSpPr>
          <p:nvPr/>
        </p:nvSpPr>
        <p:spPr bwMode="auto">
          <a:xfrm>
            <a:off x="1212850" y="1992313"/>
            <a:ext cx="944563" cy="330200"/>
          </a:xfrm>
          <a:prstGeom prst="accentCallout1">
            <a:avLst>
              <a:gd name="adj1" fmla="val 34616"/>
              <a:gd name="adj2" fmla="val 108069"/>
              <a:gd name="adj3" fmla="val -52884"/>
              <a:gd name="adj4" fmla="val 198153"/>
            </a:avLst>
          </a:prstGeom>
          <a:solidFill>
            <a:srgbClr val="FF6600"/>
          </a:solidFill>
          <a:ln w="25400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 dirty="0"/>
              <a:t>linked list</a:t>
            </a:r>
          </a:p>
        </p:txBody>
      </p:sp>
      <p:sp>
        <p:nvSpPr>
          <p:cNvPr id="1451108" name="AutoShape 100"/>
          <p:cNvSpPr>
            <a:spLocks/>
          </p:cNvSpPr>
          <p:nvPr/>
        </p:nvSpPr>
        <p:spPr bwMode="auto">
          <a:xfrm>
            <a:off x="7481888" y="1554163"/>
            <a:ext cx="1435100" cy="330200"/>
          </a:xfrm>
          <a:prstGeom prst="accentCallout1">
            <a:avLst>
              <a:gd name="adj1" fmla="val 34616"/>
              <a:gd name="adj2" fmla="val -5310"/>
              <a:gd name="adj3" fmla="val 234134"/>
              <a:gd name="adj4" fmla="val -146903"/>
            </a:avLst>
          </a:prstGeom>
          <a:solidFill>
            <a:srgbClr val="FF6600"/>
          </a:solidFill>
          <a:ln w="25400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logical mapping</a:t>
            </a:r>
          </a:p>
        </p:txBody>
      </p:sp>
      <p:sp>
        <p:nvSpPr>
          <p:cNvPr id="1451110" name="Rectangle 102"/>
          <p:cNvSpPr>
            <a:spLocks noChangeArrowheads="1"/>
          </p:cNvSpPr>
          <p:nvPr/>
        </p:nvSpPr>
        <p:spPr bwMode="auto">
          <a:xfrm>
            <a:off x="671513" y="5183188"/>
            <a:ext cx="176212" cy="166687"/>
          </a:xfrm>
          <a:prstGeom prst="rect">
            <a:avLst/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36907" name="Line 103"/>
          <p:cNvSpPr>
            <a:spLocks noChangeShapeType="1"/>
          </p:cNvSpPr>
          <p:nvPr/>
        </p:nvSpPr>
        <p:spPr bwMode="auto">
          <a:xfrm>
            <a:off x="795338" y="5243513"/>
            <a:ext cx="277812" cy="11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51112" name="Rectangle 104"/>
          <p:cNvSpPr>
            <a:spLocks noChangeArrowheads="1"/>
          </p:cNvSpPr>
          <p:nvPr/>
        </p:nvSpPr>
        <p:spPr bwMode="auto">
          <a:xfrm>
            <a:off x="666750" y="5178425"/>
            <a:ext cx="176213" cy="166688"/>
          </a:xfrm>
          <a:prstGeom prst="rect">
            <a:avLst/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1113" name="Text Box 105"/>
          <p:cNvSpPr txBox="1">
            <a:spLocks noChangeArrowheads="1"/>
          </p:cNvSpPr>
          <p:nvPr/>
        </p:nvSpPr>
        <p:spPr bwMode="auto">
          <a:xfrm>
            <a:off x="3705225" y="642938"/>
            <a:ext cx="857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800"/>
              <a:t>SRAM</a:t>
            </a:r>
          </a:p>
        </p:txBody>
      </p:sp>
      <p:sp>
        <p:nvSpPr>
          <p:cNvPr id="1451114" name="Text Box 106"/>
          <p:cNvSpPr txBox="1">
            <a:spLocks noChangeArrowheads="1"/>
          </p:cNvSpPr>
          <p:nvPr/>
        </p:nvSpPr>
        <p:spPr bwMode="auto">
          <a:xfrm>
            <a:off x="5918200" y="655638"/>
            <a:ext cx="10302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800"/>
              <a:t>SDRAM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repeatCount="2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81481E-6 C 0.03021 -0.0037 0.06059 -0.00741 0.07778 -0.00255 C 0.09496 0.00231 0.09166 0.02847 0.10364 0.02963 C 0.11562 0.03079 0.14757 0.01551 0.15 0.00486 C 0.15243 -0.00579 0.13021 -0.03264 0.1184 -0.03472 C 0.10659 -0.03681 0.0776 -0.02014 0.07951 -0.00741 C 0.08142 0.00532 0.11215 0.03981 0.12951 0.0419 C 0.14687 0.04398 0.14357 0.01065 0.18333 0.00486 C 0.22309 -0.00093 0.33507 0.00255 0.3684 0.00741 C 0.40173 0.01227 0.36823 0.03079 0.38333 0.03449 C 0.39844 0.03819 0.44896 0.03866 0.45903 0.02963 C 0.46944 0.0206 0.45607 -0.00995 0.44444 -0.01991 C 0.43281 -0.02986 0.39844 -0.03542 0.38889 -0.02963 C 0.37934 -0.02384 0.3783 0.00856 0.38698 0.01481 C 0.39566 0.02106 0.42187 0.01018 0.44062 0.00741 C 0.45937 0.00463 0.45712 -0.00208 0.5 -0.00255 C 0.54288 -0.00301 0.65764 -0.00093 0.69809 0.00486 C 0.73854 0.01065 0.72864 0.03773 0.74253 0.03194 C 0.75642 0.02616 0.78698 -0.01968 0.78142 -0.02963 C 0.77587 -0.03958 0.721 -0.0331 0.7092 -0.02732 C 0.69739 -0.02153 0.70052 -0.00162 0.71111 0.00486 C 0.7217 0.01134 0.74409 0.01389 0.77222 0.01227 C 0.80034 0.01065 0.83993 0.00278 0.87951 -0.00509 " pathEditMode="relative" ptsTypes="aaaaaaaaaaaaaaaaaaaaaaA">
                                      <p:cBhvr>
                                        <p:cTn id="8" dur="5000" fill="hold"/>
                                        <p:tgtEl>
                                          <p:spTgt spid="1451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145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2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6 3.7037E-7 C 0.03003 -0.00671 0.06006 -0.0132 0.08159 -0.00741 C 0.10312 -0.00162 0.11979 0.04074 0.12968 0.03449 C 0.13958 0.02824 0.15347 -0.03449 0.14079 -0.04445 C 0.12812 -0.0544 0.05416 -0.03495 0.05381 -0.02477 C 0.05347 -0.01458 0.11058 0.01389 0.13888 0.01713 C 0.16718 0.02037 0.18489 -0.00301 0.22395 -0.00509 C 0.26336 -0.00718 0.34149 -0.00139 0.37413 0.00486 C 0.40676 0.01111 0.40607 0.03981 0.42048 0.03194 C 0.43489 0.02407 0.46909 -0.0331 0.4611 -0.04213 C 0.45295 -0.05116 0.37829 -0.03171 0.37222 -0.02222 C 0.36614 -0.01273 0.41666 0.04491 0.42413 0.01481 C 0.43159 -0.01528 0.42551 -0.15972 0.41666 -0.20255 C 0.40781 -0.24537 0.3684 -0.23195 0.37048 -0.24213 C 0.37256 -0.25232 0.41492 -0.26551 0.42968 -0.26435 C 0.44426 -0.2632 0.46163 -0.24421 0.45937 -0.23472 C 0.45676 -0.22523 0.42256 -0.2412 0.41492 -0.20741 C 0.40729 -0.17361 0.40867 -0.06551 0.41301 -0.03218 C 0.41735 0.00116 0.43558 -0.01968 0.44079 -0.00741 C 0.44583 0.00486 0.45607 0.04074 0.44426 0.0419 C 0.43281 0.04305 0.35746 0.00741 0.37048 3.7037E-7 C 0.3835 -0.00741 0.46388 -0.00417 0.52222 -0.00255 C 0.58038 -0.00093 0.67916 0.01296 0.72048 0.00972 C 0.7618 0.00648 0.77725 -0.0169 0.77048 -0.02222 C 0.76371 -0.02755 0.68124 -0.03287 0.67968 -0.02222 C 0.67812 -0.01157 0.74357 0.03819 0.7611 0.0419 C 0.77864 0.0456 0.7651 0.00787 0.78524 3.7037E-7 C 0.80538 -0.00787 0.8434 -0.00648 0.88159 -0.00509 " pathEditMode="relative" ptsTypes="aaaaaaaaaaaaaaaaaaaaaaaaaaaA">
                                      <p:cBhvr>
                                        <p:cTn id="14" dur="5000" fill="hold"/>
                                        <p:tgtEl>
                                          <p:spTgt spid="1451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145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withGroup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451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451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451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451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451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1010" grpId="0" animBg="1"/>
      <p:bldP spid="1451011" grpId="0" animBg="1"/>
      <p:bldP spid="1451077" grpId="0" animBg="1"/>
      <p:bldP spid="1451083" grpId="0" animBg="1"/>
      <p:bldP spid="1451084" grpId="0" animBg="1"/>
      <p:bldP spid="1451085" grpId="0" animBg="1"/>
      <p:bldP spid="1451086" grpId="0" animBg="1"/>
      <p:bldP spid="1451097" grpId="0" animBg="1"/>
      <p:bldP spid="1451098" grpId="0" animBg="1"/>
      <p:bldP spid="1451099" grpId="0" animBg="1"/>
      <p:bldP spid="1451100" grpId="0" animBg="1"/>
      <p:bldP spid="1451101" grpId="0" animBg="1"/>
      <p:bldP spid="1451102" grpId="0" animBg="1"/>
      <p:bldP spid="1451103" grpId="0" animBg="1"/>
      <p:bldP spid="1451104" grpId="0" animBg="1"/>
      <p:bldP spid="1451105" grpId="0" animBg="1"/>
      <p:bldP spid="1451106" grpId="0" animBg="1"/>
      <p:bldP spid="1451107" grpId="0" animBg="1"/>
      <p:bldP spid="1451108" grpId="0" animBg="1"/>
      <p:bldP spid="1451110" grpId="0" animBg="1"/>
      <p:bldP spid="1451110" grpId="1" animBg="1"/>
      <p:bldP spid="1451112" grpId="0" animBg="1"/>
      <p:bldP spid="1451112" grpId="1" animBg="1"/>
      <p:bldP spid="1451113" grpId="0"/>
      <p:bldP spid="14511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/>
          <p:cNvSpPr>
            <a:spLocks noChangeShapeType="1"/>
          </p:cNvSpPr>
          <p:nvPr/>
        </p:nvSpPr>
        <p:spPr bwMode="auto">
          <a:xfrm>
            <a:off x="5084763" y="5027613"/>
            <a:ext cx="1770062" cy="11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8915" name="Line 3"/>
          <p:cNvSpPr>
            <a:spLocks noChangeShapeType="1"/>
          </p:cNvSpPr>
          <p:nvPr/>
        </p:nvSpPr>
        <p:spPr bwMode="auto">
          <a:xfrm>
            <a:off x="5081588" y="5476875"/>
            <a:ext cx="1770062" cy="11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5062538" y="5265738"/>
            <a:ext cx="1770062" cy="11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 flipV="1">
            <a:off x="2360613" y="5251450"/>
            <a:ext cx="15811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Programming Model</a:t>
            </a: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1144588" y="4916488"/>
            <a:ext cx="1223962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Arial" charset="0"/>
              </a:rPr>
              <a:t>RX</a:t>
            </a:r>
          </a:p>
          <a:p>
            <a:pPr algn="ctr"/>
            <a:r>
              <a:rPr lang="en-US" sz="1400">
                <a:latin typeface="Arial" charset="0"/>
              </a:rPr>
              <a:t>microblock</a:t>
            </a: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6837363" y="4916488"/>
            <a:ext cx="1223962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Arial" charset="0"/>
              </a:rPr>
              <a:t>TX</a:t>
            </a:r>
          </a:p>
          <a:p>
            <a:pPr algn="ctr"/>
            <a:r>
              <a:rPr lang="en-US" sz="1400">
                <a:latin typeface="Arial" charset="0"/>
              </a:rPr>
              <a:t>microblock</a:t>
            </a:r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150813" y="4456113"/>
            <a:ext cx="82089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79375" y="4095750"/>
            <a:ext cx="8429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800" b="0"/>
              <a:t>XScale</a:t>
            </a:r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79375" y="4384675"/>
            <a:ext cx="15160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800" b="0"/>
              <a:t>microengines</a:t>
            </a:r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800100" y="5248275"/>
            <a:ext cx="277813" cy="11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 flipV="1">
            <a:off x="8037513" y="5248275"/>
            <a:ext cx="322262" cy="11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138113" y="4991100"/>
            <a:ext cx="635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400" b="0"/>
              <a:t>input </a:t>
            </a:r>
          </a:p>
          <a:p>
            <a:r>
              <a:rPr lang="en-US" sz="1400" b="0"/>
              <a:t>ports</a:t>
            </a:r>
          </a:p>
        </p:txBody>
      </p:sp>
      <p:sp>
        <p:nvSpPr>
          <p:cNvPr id="38927" name="Text Box 15"/>
          <p:cNvSpPr txBox="1">
            <a:spLocks noChangeArrowheads="1"/>
          </p:cNvSpPr>
          <p:nvPr/>
        </p:nvSpPr>
        <p:spPr bwMode="auto">
          <a:xfrm>
            <a:off x="7756525" y="4962525"/>
            <a:ext cx="12477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r"/>
            <a:r>
              <a:rPr lang="en-US" sz="1400" b="0"/>
              <a:t>output </a:t>
            </a:r>
          </a:p>
          <a:p>
            <a:pPr algn="r"/>
            <a:r>
              <a:rPr lang="en-US" sz="1400" b="0"/>
              <a:t>ports</a:t>
            </a:r>
          </a:p>
        </p:txBody>
      </p:sp>
      <p:grpSp>
        <p:nvGrpSpPr>
          <p:cNvPr id="38928" name="Group 16"/>
          <p:cNvGrpSpPr>
            <a:grpSpLocks/>
          </p:cNvGrpSpPr>
          <p:nvPr/>
        </p:nvGrpSpPr>
        <p:grpSpPr bwMode="auto">
          <a:xfrm>
            <a:off x="3924300" y="3292475"/>
            <a:ext cx="1225550" cy="2333625"/>
            <a:chOff x="3111" y="2081"/>
            <a:chExt cx="772" cy="1470"/>
          </a:xfrm>
        </p:grpSpPr>
        <p:sp>
          <p:nvSpPr>
            <p:cNvPr id="38995" name="Rectangle 17"/>
            <p:cNvSpPr>
              <a:spLocks noChangeArrowheads="1"/>
            </p:cNvSpPr>
            <p:nvPr/>
          </p:nvSpPr>
          <p:spPr bwMode="auto">
            <a:xfrm>
              <a:off x="3112" y="2081"/>
              <a:ext cx="771" cy="454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core</a:t>
              </a:r>
            </a:p>
            <a:p>
              <a:pPr algn="ctr"/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component</a:t>
              </a:r>
            </a:p>
          </p:txBody>
        </p:sp>
        <p:sp>
          <p:nvSpPr>
            <p:cNvPr id="38996" name="Line 18"/>
            <p:cNvSpPr>
              <a:spLocks noChangeShapeType="1"/>
            </p:cNvSpPr>
            <p:nvPr/>
          </p:nvSpPr>
          <p:spPr bwMode="auto">
            <a:xfrm flipV="1">
              <a:off x="3429" y="2535"/>
              <a:ext cx="0" cy="5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38997" name="Line 19"/>
            <p:cNvSpPr>
              <a:spLocks noChangeShapeType="1"/>
            </p:cNvSpPr>
            <p:nvPr/>
          </p:nvSpPr>
          <p:spPr bwMode="auto">
            <a:xfrm>
              <a:off x="3565" y="2535"/>
              <a:ext cx="0" cy="5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38998" name="Rectangle 20"/>
            <p:cNvSpPr>
              <a:spLocks noChangeArrowheads="1"/>
            </p:cNvSpPr>
            <p:nvPr/>
          </p:nvSpPr>
          <p:spPr bwMode="auto">
            <a:xfrm>
              <a:off x="3111" y="3097"/>
              <a:ext cx="771" cy="4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>
                  <a:latin typeface="Arial" charset="0"/>
                </a:rPr>
                <a:t>process</a:t>
              </a:r>
            </a:p>
            <a:p>
              <a:pPr algn="ctr"/>
              <a:r>
                <a:rPr lang="en-US" sz="1400">
                  <a:latin typeface="Arial" charset="0"/>
                </a:rPr>
                <a:t>microblock</a:t>
              </a:r>
            </a:p>
          </p:txBody>
        </p:sp>
      </p:grpSp>
      <p:grpSp>
        <p:nvGrpSpPr>
          <p:cNvPr id="38929" name="Group 21"/>
          <p:cNvGrpSpPr>
            <a:grpSpLocks/>
          </p:cNvGrpSpPr>
          <p:nvPr/>
        </p:nvGrpSpPr>
        <p:grpSpPr bwMode="auto">
          <a:xfrm>
            <a:off x="3132138" y="5168900"/>
            <a:ext cx="434975" cy="166688"/>
            <a:chOff x="1827" y="1277"/>
            <a:chExt cx="1475" cy="473"/>
          </a:xfrm>
        </p:grpSpPr>
        <p:sp>
          <p:nvSpPr>
            <p:cNvPr id="38988" name="Rectangle 22"/>
            <p:cNvSpPr>
              <a:spLocks noChangeArrowheads="1"/>
            </p:cNvSpPr>
            <p:nvPr/>
          </p:nvSpPr>
          <p:spPr bwMode="auto">
            <a:xfrm>
              <a:off x="1827" y="1284"/>
              <a:ext cx="1475" cy="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grpSp>
          <p:nvGrpSpPr>
            <p:cNvPr id="38989" name="Group 23"/>
            <p:cNvGrpSpPr>
              <a:grpSpLocks/>
            </p:cNvGrpSpPr>
            <p:nvPr/>
          </p:nvGrpSpPr>
          <p:grpSpPr bwMode="auto">
            <a:xfrm>
              <a:off x="1828" y="1277"/>
              <a:ext cx="1458" cy="473"/>
              <a:chOff x="1828" y="1277"/>
              <a:chExt cx="1458" cy="473"/>
            </a:xfrm>
          </p:grpSpPr>
          <p:sp>
            <p:nvSpPr>
              <p:cNvPr id="38990" name="Rectangle 24"/>
              <p:cNvSpPr>
                <a:spLocks noChangeArrowheads="1"/>
              </p:cNvSpPr>
              <p:nvPr/>
            </p:nvSpPr>
            <p:spPr bwMode="auto">
              <a:xfrm>
                <a:off x="2512" y="1278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91" name="Rectangle 25"/>
              <p:cNvSpPr>
                <a:spLocks noChangeArrowheads="1"/>
              </p:cNvSpPr>
              <p:nvPr/>
            </p:nvSpPr>
            <p:spPr bwMode="auto">
              <a:xfrm>
                <a:off x="2665" y="1282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92" name="Rectangle 26"/>
              <p:cNvSpPr>
                <a:spLocks noChangeArrowheads="1"/>
              </p:cNvSpPr>
              <p:nvPr/>
            </p:nvSpPr>
            <p:spPr bwMode="auto">
              <a:xfrm>
                <a:off x="2822" y="1279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93" name="Rectangle 27"/>
              <p:cNvSpPr>
                <a:spLocks noChangeArrowheads="1"/>
              </p:cNvSpPr>
              <p:nvPr/>
            </p:nvSpPr>
            <p:spPr bwMode="auto">
              <a:xfrm>
                <a:off x="2973" y="1277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94" name="Freeform 28"/>
              <p:cNvSpPr>
                <a:spLocks/>
              </p:cNvSpPr>
              <p:nvPr/>
            </p:nvSpPr>
            <p:spPr bwMode="auto">
              <a:xfrm>
                <a:off x="1828" y="1278"/>
                <a:ext cx="1458" cy="472"/>
              </a:xfrm>
              <a:custGeom>
                <a:avLst/>
                <a:gdLst>
                  <a:gd name="T0" fmla="*/ 5 w 1458"/>
                  <a:gd name="T1" fmla="*/ 0 h 472"/>
                  <a:gd name="T2" fmla="*/ 1458 w 1458"/>
                  <a:gd name="T3" fmla="*/ 0 h 472"/>
                  <a:gd name="T4" fmla="*/ 1452 w 1458"/>
                  <a:gd name="T5" fmla="*/ 466 h 472"/>
                  <a:gd name="T6" fmla="*/ 0 w 1458"/>
                  <a:gd name="T7" fmla="*/ 472 h 4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58"/>
                  <a:gd name="T13" fmla="*/ 0 h 472"/>
                  <a:gd name="T14" fmla="*/ 1458 w 1458"/>
                  <a:gd name="T15" fmla="*/ 472 h 4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58" h="472">
                    <a:moveTo>
                      <a:pt x="5" y="0"/>
                    </a:moveTo>
                    <a:lnTo>
                      <a:pt x="1458" y="0"/>
                    </a:lnTo>
                    <a:lnTo>
                      <a:pt x="1452" y="466"/>
                    </a:lnTo>
                    <a:lnTo>
                      <a:pt x="0" y="472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nb-NO"/>
              </a:p>
            </p:txBody>
          </p:sp>
        </p:grpSp>
      </p:grpSp>
      <p:grpSp>
        <p:nvGrpSpPr>
          <p:cNvPr id="38930" name="Group 29"/>
          <p:cNvGrpSpPr>
            <a:grpSpLocks/>
          </p:cNvGrpSpPr>
          <p:nvPr/>
        </p:nvGrpSpPr>
        <p:grpSpPr bwMode="auto">
          <a:xfrm>
            <a:off x="6043613" y="5173663"/>
            <a:ext cx="434975" cy="166687"/>
            <a:chOff x="1827" y="1277"/>
            <a:chExt cx="1475" cy="473"/>
          </a:xfrm>
        </p:grpSpPr>
        <p:sp>
          <p:nvSpPr>
            <p:cNvPr id="38981" name="Rectangle 30"/>
            <p:cNvSpPr>
              <a:spLocks noChangeArrowheads="1"/>
            </p:cNvSpPr>
            <p:nvPr/>
          </p:nvSpPr>
          <p:spPr bwMode="auto">
            <a:xfrm>
              <a:off x="1827" y="1284"/>
              <a:ext cx="1475" cy="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grpSp>
          <p:nvGrpSpPr>
            <p:cNvPr id="38982" name="Group 31"/>
            <p:cNvGrpSpPr>
              <a:grpSpLocks/>
            </p:cNvGrpSpPr>
            <p:nvPr/>
          </p:nvGrpSpPr>
          <p:grpSpPr bwMode="auto">
            <a:xfrm>
              <a:off x="1828" y="1277"/>
              <a:ext cx="1458" cy="473"/>
              <a:chOff x="1828" y="1277"/>
              <a:chExt cx="1458" cy="473"/>
            </a:xfrm>
          </p:grpSpPr>
          <p:sp>
            <p:nvSpPr>
              <p:cNvPr id="38983" name="Rectangle 32"/>
              <p:cNvSpPr>
                <a:spLocks noChangeArrowheads="1"/>
              </p:cNvSpPr>
              <p:nvPr/>
            </p:nvSpPr>
            <p:spPr bwMode="auto">
              <a:xfrm>
                <a:off x="2512" y="1278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84" name="Rectangle 33"/>
              <p:cNvSpPr>
                <a:spLocks noChangeArrowheads="1"/>
              </p:cNvSpPr>
              <p:nvPr/>
            </p:nvSpPr>
            <p:spPr bwMode="auto">
              <a:xfrm>
                <a:off x="2665" y="1282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85" name="Rectangle 34"/>
              <p:cNvSpPr>
                <a:spLocks noChangeArrowheads="1"/>
              </p:cNvSpPr>
              <p:nvPr/>
            </p:nvSpPr>
            <p:spPr bwMode="auto">
              <a:xfrm>
                <a:off x="2822" y="1279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86" name="Rectangle 35"/>
              <p:cNvSpPr>
                <a:spLocks noChangeArrowheads="1"/>
              </p:cNvSpPr>
              <p:nvPr/>
            </p:nvSpPr>
            <p:spPr bwMode="auto">
              <a:xfrm>
                <a:off x="2973" y="1277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87" name="Freeform 36"/>
              <p:cNvSpPr>
                <a:spLocks/>
              </p:cNvSpPr>
              <p:nvPr/>
            </p:nvSpPr>
            <p:spPr bwMode="auto">
              <a:xfrm>
                <a:off x="1828" y="1278"/>
                <a:ext cx="1458" cy="472"/>
              </a:xfrm>
              <a:custGeom>
                <a:avLst/>
                <a:gdLst>
                  <a:gd name="T0" fmla="*/ 5 w 1458"/>
                  <a:gd name="T1" fmla="*/ 0 h 472"/>
                  <a:gd name="T2" fmla="*/ 1458 w 1458"/>
                  <a:gd name="T3" fmla="*/ 0 h 472"/>
                  <a:gd name="T4" fmla="*/ 1452 w 1458"/>
                  <a:gd name="T5" fmla="*/ 466 h 472"/>
                  <a:gd name="T6" fmla="*/ 0 w 1458"/>
                  <a:gd name="T7" fmla="*/ 472 h 4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58"/>
                  <a:gd name="T13" fmla="*/ 0 h 472"/>
                  <a:gd name="T14" fmla="*/ 1458 w 1458"/>
                  <a:gd name="T15" fmla="*/ 472 h 4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58" h="472">
                    <a:moveTo>
                      <a:pt x="5" y="0"/>
                    </a:moveTo>
                    <a:lnTo>
                      <a:pt x="1458" y="0"/>
                    </a:lnTo>
                    <a:lnTo>
                      <a:pt x="1452" y="466"/>
                    </a:lnTo>
                    <a:lnTo>
                      <a:pt x="0" y="472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nb-NO"/>
              </a:p>
            </p:txBody>
          </p:sp>
        </p:grpSp>
      </p:grpSp>
      <p:grpSp>
        <p:nvGrpSpPr>
          <p:cNvPr id="38931" name="Group 37"/>
          <p:cNvGrpSpPr>
            <a:grpSpLocks/>
          </p:cNvGrpSpPr>
          <p:nvPr/>
        </p:nvGrpSpPr>
        <p:grpSpPr bwMode="auto">
          <a:xfrm rot="-5400000">
            <a:off x="4212431" y="4369594"/>
            <a:ext cx="434975" cy="166688"/>
            <a:chOff x="1827" y="1277"/>
            <a:chExt cx="1475" cy="473"/>
          </a:xfrm>
        </p:grpSpPr>
        <p:sp>
          <p:nvSpPr>
            <p:cNvPr id="38974" name="Rectangle 38"/>
            <p:cNvSpPr>
              <a:spLocks noChangeArrowheads="1"/>
            </p:cNvSpPr>
            <p:nvPr/>
          </p:nvSpPr>
          <p:spPr bwMode="auto">
            <a:xfrm>
              <a:off x="1827" y="1284"/>
              <a:ext cx="1475" cy="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grpSp>
          <p:nvGrpSpPr>
            <p:cNvPr id="38975" name="Group 39"/>
            <p:cNvGrpSpPr>
              <a:grpSpLocks/>
            </p:cNvGrpSpPr>
            <p:nvPr/>
          </p:nvGrpSpPr>
          <p:grpSpPr bwMode="auto">
            <a:xfrm>
              <a:off x="1828" y="1277"/>
              <a:ext cx="1458" cy="473"/>
              <a:chOff x="1828" y="1277"/>
              <a:chExt cx="1458" cy="473"/>
            </a:xfrm>
          </p:grpSpPr>
          <p:sp>
            <p:nvSpPr>
              <p:cNvPr id="38976" name="Rectangle 40"/>
              <p:cNvSpPr>
                <a:spLocks noChangeArrowheads="1"/>
              </p:cNvSpPr>
              <p:nvPr/>
            </p:nvSpPr>
            <p:spPr bwMode="auto">
              <a:xfrm>
                <a:off x="2512" y="1278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77" name="Rectangle 41"/>
              <p:cNvSpPr>
                <a:spLocks noChangeArrowheads="1"/>
              </p:cNvSpPr>
              <p:nvPr/>
            </p:nvSpPr>
            <p:spPr bwMode="auto">
              <a:xfrm>
                <a:off x="2665" y="1282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78" name="Rectangle 42"/>
              <p:cNvSpPr>
                <a:spLocks noChangeArrowheads="1"/>
              </p:cNvSpPr>
              <p:nvPr/>
            </p:nvSpPr>
            <p:spPr bwMode="auto">
              <a:xfrm>
                <a:off x="2822" y="1279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79" name="Rectangle 43"/>
              <p:cNvSpPr>
                <a:spLocks noChangeArrowheads="1"/>
              </p:cNvSpPr>
              <p:nvPr/>
            </p:nvSpPr>
            <p:spPr bwMode="auto">
              <a:xfrm>
                <a:off x="2973" y="1277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80" name="Freeform 44"/>
              <p:cNvSpPr>
                <a:spLocks/>
              </p:cNvSpPr>
              <p:nvPr/>
            </p:nvSpPr>
            <p:spPr bwMode="auto">
              <a:xfrm>
                <a:off x="1828" y="1278"/>
                <a:ext cx="1458" cy="472"/>
              </a:xfrm>
              <a:custGeom>
                <a:avLst/>
                <a:gdLst>
                  <a:gd name="T0" fmla="*/ 5 w 1458"/>
                  <a:gd name="T1" fmla="*/ 0 h 472"/>
                  <a:gd name="T2" fmla="*/ 1458 w 1458"/>
                  <a:gd name="T3" fmla="*/ 0 h 472"/>
                  <a:gd name="T4" fmla="*/ 1452 w 1458"/>
                  <a:gd name="T5" fmla="*/ 466 h 472"/>
                  <a:gd name="T6" fmla="*/ 0 w 1458"/>
                  <a:gd name="T7" fmla="*/ 472 h 4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58"/>
                  <a:gd name="T13" fmla="*/ 0 h 472"/>
                  <a:gd name="T14" fmla="*/ 1458 w 1458"/>
                  <a:gd name="T15" fmla="*/ 472 h 4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58" h="472">
                    <a:moveTo>
                      <a:pt x="5" y="0"/>
                    </a:moveTo>
                    <a:lnTo>
                      <a:pt x="1458" y="0"/>
                    </a:lnTo>
                    <a:lnTo>
                      <a:pt x="1452" y="466"/>
                    </a:lnTo>
                    <a:lnTo>
                      <a:pt x="0" y="472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nb-NO"/>
              </a:p>
            </p:txBody>
          </p:sp>
        </p:grpSp>
      </p:grpSp>
      <p:grpSp>
        <p:nvGrpSpPr>
          <p:cNvPr id="38932" name="Group 45"/>
          <p:cNvGrpSpPr>
            <a:grpSpLocks/>
          </p:cNvGrpSpPr>
          <p:nvPr/>
        </p:nvGrpSpPr>
        <p:grpSpPr bwMode="auto">
          <a:xfrm rot="5400000">
            <a:off x="4445794" y="4369594"/>
            <a:ext cx="434975" cy="166687"/>
            <a:chOff x="1827" y="1277"/>
            <a:chExt cx="1475" cy="473"/>
          </a:xfrm>
        </p:grpSpPr>
        <p:sp>
          <p:nvSpPr>
            <p:cNvPr id="38967" name="Rectangle 46"/>
            <p:cNvSpPr>
              <a:spLocks noChangeArrowheads="1"/>
            </p:cNvSpPr>
            <p:nvPr/>
          </p:nvSpPr>
          <p:spPr bwMode="auto">
            <a:xfrm>
              <a:off x="1827" y="1284"/>
              <a:ext cx="1475" cy="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grpSp>
          <p:nvGrpSpPr>
            <p:cNvPr id="38968" name="Group 47"/>
            <p:cNvGrpSpPr>
              <a:grpSpLocks/>
            </p:cNvGrpSpPr>
            <p:nvPr/>
          </p:nvGrpSpPr>
          <p:grpSpPr bwMode="auto">
            <a:xfrm>
              <a:off x="1828" y="1277"/>
              <a:ext cx="1458" cy="473"/>
              <a:chOff x="1828" y="1277"/>
              <a:chExt cx="1458" cy="473"/>
            </a:xfrm>
          </p:grpSpPr>
          <p:sp>
            <p:nvSpPr>
              <p:cNvPr id="38969" name="Rectangle 48"/>
              <p:cNvSpPr>
                <a:spLocks noChangeArrowheads="1"/>
              </p:cNvSpPr>
              <p:nvPr/>
            </p:nvSpPr>
            <p:spPr bwMode="auto">
              <a:xfrm>
                <a:off x="2512" y="1278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70" name="Rectangle 49"/>
              <p:cNvSpPr>
                <a:spLocks noChangeArrowheads="1"/>
              </p:cNvSpPr>
              <p:nvPr/>
            </p:nvSpPr>
            <p:spPr bwMode="auto">
              <a:xfrm>
                <a:off x="2665" y="1282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71" name="Rectangle 50"/>
              <p:cNvSpPr>
                <a:spLocks noChangeArrowheads="1"/>
              </p:cNvSpPr>
              <p:nvPr/>
            </p:nvSpPr>
            <p:spPr bwMode="auto">
              <a:xfrm>
                <a:off x="2822" y="1279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72" name="Rectangle 51"/>
              <p:cNvSpPr>
                <a:spLocks noChangeArrowheads="1"/>
              </p:cNvSpPr>
              <p:nvPr/>
            </p:nvSpPr>
            <p:spPr bwMode="auto">
              <a:xfrm>
                <a:off x="2973" y="1277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73" name="Freeform 52"/>
              <p:cNvSpPr>
                <a:spLocks/>
              </p:cNvSpPr>
              <p:nvPr/>
            </p:nvSpPr>
            <p:spPr bwMode="auto">
              <a:xfrm>
                <a:off x="1828" y="1278"/>
                <a:ext cx="1458" cy="472"/>
              </a:xfrm>
              <a:custGeom>
                <a:avLst/>
                <a:gdLst>
                  <a:gd name="T0" fmla="*/ 5 w 1458"/>
                  <a:gd name="T1" fmla="*/ 0 h 472"/>
                  <a:gd name="T2" fmla="*/ 1458 w 1458"/>
                  <a:gd name="T3" fmla="*/ 0 h 472"/>
                  <a:gd name="T4" fmla="*/ 1452 w 1458"/>
                  <a:gd name="T5" fmla="*/ 466 h 472"/>
                  <a:gd name="T6" fmla="*/ 0 w 1458"/>
                  <a:gd name="T7" fmla="*/ 472 h 4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58"/>
                  <a:gd name="T13" fmla="*/ 0 h 472"/>
                  <a:gd name="T14" fmla="*/ 1458 w 1458"/>
                  <a:gd name="T15" fmla="*/ 472 h 4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58" h="472">
                    <a:moveTo>
                      <a:pt x="5" y="0"/>
                    </a:moveTo>
                    <a:lnTo>
                      <a:pt x="1458" y="0"/>
                    </a:lnTo>
                    <a:lnTo>
                      <a:pt x="1452" y="466"/>
                    </a:lnTo>
                    <a:lnTo>
                      <a:pt x="0" y="472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nb-NO"/>
              </a:p>
            </p:txBody>
          </p:sp>
        </p:grpSp>
      </p:grpSp>
      <p:grpSp>
        <p:nvGrpSpPr>
          <p:cNvPr id="38933" name="Group 53"/>
          <p:cNvGrpSpPr>
            <a:grpSpLocks/>
          </p:cNvGrpSpPr>
          <p:nvPr/>
        </p:nvGrpSpPr>
        <p:grpSpPr bwMode="auto">
          <a:xfrm>
            <a:off x="6040438" y="5405438"/>
            <a:ext cx="434975" cy="166687"/>
            <a:chOff x="1827" y="1277"/>
            <a:chExt cx="1475" cy="473"/>
          </a:xfrm>
        </p:grpSpPr>
        <p:sp>
          <p:nvSpPr>
            <p:cNvPr id="38960" name="Rectangle 54"/>
            <p:cNvSpPr>
              <a:spLocks noChangeArrowheads="1"/>
            </p:cNvSpPr>
            <p:nvPr/>
          </p:nvSpPr>
          <p:spPr bwMode="auto">
            <a:xfrm>
              <a:off x="1827" y="1284"/>
              <a:ext cx="1475" cy="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grpSp>
          <p:nvGrpSpPr>
            <p:cNvPr id="38961" name="Group 55"/>
            <p:cNvGrpSpPr>
              <a:grpSpLocks/>
            </p:cNvGrpSpPr>
            <p:nvPr/>
          </p:nvGrpSpPr>
          <p:grpSpPr bwMode="auto">
            <a:xfrm>
              <a:off x="1828" y="1277"/>
              <a:ext cx="1458" cy="473"/>
              <a:chOff x="1828" y="1277"/>
              <a:chExt cx="1458" cy="473"/>
            </a:xfrm>
          </p:grpSpPr>
          <p:sp>
            <p:nvSpPr>
              <p:cNvPr id="38962" name="Rectangle 56"/>
              <p:cNvSpPr>
                <a:spLocks noChangeArrowheads="1"/>
              </p:cNvSpPr>
              <p:nvPr/>
            </p:nvSpPr>
            <p:spPr bwMode="auto">
              <a:xfrm>
                <a:off x="2512" y="1278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63" name="Rectangle 57"/>
              <p:cNvSpPr>
                <a:spLocks noChangeArrowheads="1"/>
              </p:cNvSpPr>
              <p:nvPr/>
            </p:nvSpPr>
            <p:spPr bwMode="auto">
              <a:xfrm>
                <a:off x="2665" y="1282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64" name="Rectangle 58"/>
              <p:cNvSpPr>
                <a:spLocks noChangeArrowheads="1"/>
              </p:cNvSpPr>
              <p:nvPr/>
            </p:nvSpPr>
            <p:spPr bwMode="auto">
              <a:xfrm>
                <a:off x="2822" y="1279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65" name="Rectangle 59"/>
              <p:cNvSpPr>
                <a:spLocks noChangeArrowheads="1"/>
              </p:cNvSpPr>
              <p:nvPr/>
            </p:nvSpPr>
            <p:spPr bwMode="auto">
              <a:xfrm>
                <a:off x="2973" y="1277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66" name="Freeform 60"/>
              <p:cNvSpPr>
                <a:spLocks/>
              </p:cNvSpPr>
              <p:nvPr/>
            </p:nvSpPr>
            <p:spPr bwMode="auto">
              <a:xfrm>
                <a:off x="1828" y="1278"/>
                <a:ext cx="1458" cy="472"/>
              </a:xfrm>
              <a:custGeom>
                <a:avLst/>
                <a:gdLst>
                  <a:gd name="T0" fmla="*/ 5 w 1458"/>
                  <a:gd name="T1" fmla="*/ 0 h 472"/>
                  <a:gd name="T2" fmla="*/ 1458 w 1458"/>
                  <a:gd name="T3" fmla="*/ 0 h 472"/>
                  <a:gd name="T4" fmla="*/ 1452 w 1458"/>
                  <a:gd name="T5" fmla="*/ 466 h 472"/>
                  <a:gd name="T6" fmla="*/ 0 w 1458"/>
                  <a:gd name="T7" fmla="*/ 472 h 4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58"/>
                  <a:gd name="T13" fmla="*/ 0 h 472"/>
                  <a:gd name="T14" fmla="*/ 1458 w 1458"/>
                  <a:gd name="T15" fmla="*/ 472 h 4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58" h="472">
                    <a:moveTo>
                      <a:pt x="5" y="0"/>
                    </a:moveTo>
                    <a:lnTo>
                      <a:pt x="1458" y="0"/>
                    </a:lnTo>
                    <a:lnTo>
                      <a:pt x="1452" y="466"/>
                    </a:lnTo>
                    <a:lnTo>
                      <a:pt x="0" y="472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nb-NO"/>
              </a:p>
            </p:txBody>
          </p:sp>
        </p:grpSp>
      </p:grpSp>
      <p:grpSp>
        <p:nvGrpSpPr>
          <p:cNvPr id="38934" name="Group 61"/>
          <p:cNvGrpSpPr>
            <a:grpSpLocks/>
          </p:cNvGrpSpPr>
          <p:nvPr/>
        </p:nvGrpSpPr>
        <p:grpSpPr bwMode="auto">
          <a:xfrm>
            <a:off x="6054725" y="4949825"/>
            <a:ext cx="434975" cy="166688"/>
            <a:chOff x="1827" y="1277"/>
            <a:chExt cx="1475" cy="473"/>
          </a:xfrm>
        </p:grpSpPr>
        <p:sp>
          <p:nvSpPr>
            <p:cNvPr id="38953" name="Rectangle 62"/>
            <p:cNvSpPr>
              <a:spLocks noChangeArrowheads="1"/>
            </p:cNvSpPr>
            <p:nvPr/>
          </p:nvSpPr>
          <p:spPr bwMode="auto">
            <a:xfrm>
              <a:off x="1827" y="1284"/>
              <a:ext cx="1475" cy="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grpSp>
          <p:nvGrpSpPr>
            <p:cNvPr id="38954" name="Group 63"/>
            <p:cNvGrpSpPr>
              <a:grpSpLocks/>
            </p:cNvGrpSpPr>
            <p:nvPr/>
          </p:nvGrpSpPr>
          <p:grpSpPr bwMode="auto">
            <a:xfrm>
              <a:off x="1828" y="1277"/>
              <a:ext cx="1458" cy="473"/>
              <a:chOff x="1828" y="1277"/>
              <a:chExt cx="1458" cy="473"/>
            </a:xfrm>
          </p:grpSpPr>
          <p:sp>
            <p:nvSpPr>
              <p:cNvPr id="38955" name="Rectangle 64"/>
              <p:cNvSpPr>
                <a:spLocks noChangeArrowheads="1"/>
              </p:cNvSpPr>
              <p:nvPr/>
            </p:nvSpPr>
            <p:spPr bwMode="auto">
              <a:xfrm>
                <a:off x="2512" y="1278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56" name="Rectangle 65"/>
              <p:cNvSpPr>
                <a:spLocks noChangeArrowheads="1"/>
              </p:cNvSpPr>
              <p:nvPr/>
            </p:nvSpPr>
            <p:spPr bwMode="auto">
              <a:xfrm>
                <a:off x="2665" y="1282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57" name="Rectangle 66"/>
              <p:cNvSpPr>
                <a:spLocks noChangeArrowheads="1"/>
              </p:cNvSpPr>
              <p:nvPr/>
            </p:nvSpPr>
            <p:spPr bwMode="auto">
              <a:xfrm>
                <a:off x="2822" y="1279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58" name="Rectangle 67"/>
              <p:cNvSpPr>
                <a:spLocks noChangeArrowheads="1"/>
              </p:cNvSpPr>
              <p:nvPr/>
            </p:nvSpPr>
            <p:spPr bwMode="auto">
              <a:xfrm>
                <a:off x="2973" y="1277"/>
                <a:ext cx="154" cy="4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38959" name="Freeform 68"/>
              <p:cNvSpPr>
                <a:spLocks/>
              </p:cNvSpPr>
              <p:nvPr/>
            </p:nvSpPr>
            <p:spPr bwMode="auto">
              <a:xfrm>
                <a:off x="1828" y="1278"/>
                <a:ext cx="1458" cy="472"/>
              </a:xfrm>
              <a:custGeom>
                <a:avLst/>
                <a:gdLst>
                  <a:gd name="T0" fmla="*/ 5 w 1458"/>
                  <a:gd name="T1" fmla="*/ 0 h 472"/>
                  <a:gd name="T2" fmla="*/ 1458 w 1458"/>
                  <a:gd name="T3" fmla="*/ 0 h 472"/>
                  <a:gd name="T4" fmla="*/ 1452 w 1458"/>
                  <a:gd name="T5" fmla="*/ 466 h 472"/>
                  <a:gd name="T6" fmla="*/ 0 w 1458"/>
                  <a:gd name="T7" fmla="*/ 472 h 4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58"/>
                  <a:gd name="T13" fmla="*/ 0 h 472"/>
                  <a:gd name="T14" fmla="*/ 1458 w 1458"/>
                  <a:gd name="T15" fmla="*/ 472 h 4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58" h="472">
                    <a:moveTo>
                      <a:pt x="5" y="0"/>
                    </a:moveTo>
                    <a:lnTo>
                      <a:pt x="1458" y="0"/>
                    </a:lnTo>
                    <a:lnTo>
                      <a:pt x="1452" y="466"/>
                    </a:lnTo>
                    <a:lnTo>
                      <a:pt x="0" y="472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nb-NO"/>
              </a:p>
            </p:txBody>
          </p:sp>
        </p:grpSp>
      </p:grpSp>
      <p:sp>
        <p:nvSpPr>
          <p:cNvPr id="1453125" name="Rectangle 69"/>
          <p:cNvSpPr>
            <a:spLocks noChangeArrowheads="1"/>
          </p:cNvSpPr>
          <p:nvPr/>
        </p:nvSpPr>
        <p:spPr bwMode="auto">
          <a:xfrm>
            <a:off x="3527425" y="6010275"/>
            <a:ext cx="2098675" cy="392113"/>
          </a:xfrm>
          <a:prstGeom prst="rect">
            <a:avLst/>
          </a:prstGeom>
          <a:solidFill>
            <a:srgbClr val="FF6600"/>
          </a:solidFill>
          <a:ln w="25400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800" b="0"/>
              <a:t>Hardware contexts</a:t>
            </a:r>
          </a:p>
        </p:txBody>
      </p:sp>
      <p:sp>
        <p:nvSpPr>
          <p:cNvPr id="1453126" name="Line 70"/>
          <p:cNvSpPr>
            <a:spLocks noChangeShapeType="1"/>
          </p:cNvSpPr>
          <p:nvPr/>
        </p:nvSpPr>
        <p:spPr bwMode="auto">
          <a:xfrm flipH="1" flipV="1">
            <a:off x="1487488" y="5430838"/>
            <a:ext cx="2092325" cy="639762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53127" name="Line 71"/>
          <p:cNvSpPr>
            <a:spLocks noChangeShapeType="1"/>
          </p:cNvSpPr>
          <p:nvPr/>
        </p:nvSpPr>
        <p:spPr bwMode="auto">
          <a:xfrm flipH="1" flipV="1">
            <a:off x="4102100" y="5368925"/>
            <a:ext cx="239713" cy="682625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53128" name="Line 72"/>
          <p:cNvSpPr>
            <a:spLocks noChangeShapeType="1"/>
          </p:cNvSpPr>
          <p:nvPr/>
        </p:nvSpPr>
        <p:spPr bwMode="auto">
          <a:xfrm flipV="1">
            <a:off x="4721225" y="5338763"/>
            <a:ext cx="100013" cy="738187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53129" name="Line 73"/>
          <p:cNvSpPr>
            <a:spLocks noChangeShapeType="1"/>
          </p:cNvSpPr>
          <p:nvPr/>
        </p:nvSpPr>
        <p:spPr bwMode="auto">
          <a:xfrm flipV="1">
            <a:off x="5626100" y="5561013"/>
            <a:ext cx="1368425" cy="585787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53130" name="Line 74"/>
          <p:cNvSpPr>
            <a:spLocks noChangeShapeType="1"/>
          </p:cNvSpPr>
          <p:nvPr/>
        </p:nvSpPr>
        <p:spPr bwMode="auto">
          <a:xfrm flipV="1">
            <a:off x="5629275" y="5311775"/>
            <a:ext cx="1598613" cy="7112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53131" name="Line 75"/>
          <p:cNvSpPr>
            <a:spLocks noChangeShapeType="1"/>
          </p:cNvSpPr>
          <p:nvPr/>
        </p:nvSpPr>
        <p:spPr bwMode="auto">
          <a:xfrm flipV="1">
            <a:off x="5411788" y="5105400"/>
            <a:ext cx="1446212" cy="92075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53132" name="Line 76"/>
          <p:cNvSpPr>
            <a:spLocks noChangeShapeType="1"/>
          </p:cNvSpPr>
          <p:nvPr/>
        </p:nvSpPr>
        <p:spPr bwMode="auto">
          <a:xfrm flipH="1" flipV="1">
            <a:off x="2844800" y="3011488"/>
            <a:ext cx="1541463" cy="827087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53133" name="Line 77"/>
          <p:cNvSpPr>
            <a:spLocks noChangeShapeType="1"/>
          </p:cNvSpPr>
          <p:nvPr/>
        </p:nvSpPr>
        <p:spPr bwMode="auto">
          <a:xfrm flipH="1" flipV="1">
            <a:off x="3179763" y="2882900"/>
            <a:ext cx="1397000" cy="5842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53134" name="AutoShape 78"/>
          <p:cNvSpPr>
            <a:spLocks noChangeArrowheads="1"/>
          </p:cNvSpPr>
          <p:nvPr/>
        </p:nvSpPr>
        <p:spPr bwMode="auto">
          <a:xfrm>
            <a:off x="4305300" y="3757613"/>
            <a:ext cx="220663" cy="231775"/>
          </a:xfrm>
          <a:custGeom>
            <a:avLst/>
            <a:gdLst>
              <a:gd name="T0" fmla="*/ 110332 w 21600"/>
              <a:gd name="T1" fmla="*/ -11 h 21600"/>
              <a:gd name="T2" fmla="*/ 27573 w 21600"/>
              <a:gd name="T3" fmla="*/ 115877 h 21600"/>
              <a:gd name="T4" fmla="*/ 110332 w 21600"/>
              <a:gd name="T5" fmla="*/ 57933 h 21600"/>
              <a:gd name="T6" fmla="*/ 248246 w 21600"/>
              <a:gd name="T7" fmla="*/ 115888 h 21600"/>
              <a:gd name="T8" fmla="*/ 193080 w 21600"/>
              <a:gd name="T9" fmla="*/ 173831 h 21600"/>
              <a:gd name="T10" fmla="*/ 137914 w 21600"/>
              <a:gd name="T11" fmla="*/ 11588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-1" y="10799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3135" name="AutoShape 79"/>
          <p:cNvSpPr>
            <a:spLocks noChangeArrowheads="1"/>
          </p:cNvSpPr>
          <p:nvPr/>
        </p:nvSpPr>
        <p:spPr bwMode="auto">
          <a:xfrm>
            <a:off x="4457700" y="3432175"/>
            <a:ext cx="220663" cy="231775"/>
          </a:xfrm>
          <a:custGeom>
            <a:avLst/>
            <a:gdLst>
              <a:gd name="T0" fmla="*/ 110332 w 21600"/>
              <a:gd name="T1" fmla="*/ -11 h 21600"/>
              <a:gd name="T2" fmla="*/ 27573 w 21600"/>
              <a:gd name="T3" fmla="*/ 115877 h 21600"/>
              <a:gd name="T4" fmla="*/ 110332 w 21600"/>
              <a:gd name="T5" fmla="*/ 57933 h 21600"/>
              <a:gd name="T6" fmla="*/ 248246 w 21600"/>
              <a:gd name="T7" fmla="*/ 115888 h 21600"/>
              <a:gd name="T8" fmla="*/ 193080 w 21600"/>
              <a:gd name="T9" fmla="*/ 173831 h 21600"/>
              <a:gd name="T10" fmla="*/ 137914 w 21600"/>
              <a:gd name="T11" fmla="*/ 11588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-1" y="10799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3136" name="AutoShape 80"/>
          <p:cNvSpPr>
            <a:spLocks noChangeArrowheads="1"/>
          </p:cNvSpPr>
          <p:nvPr/>
        </p:nvSpPr>
        <p:spPr bwMode="auto">
          <a:xfrm>
            <a:off x="6900863" y="4964113"/>
            <a:ext cx="220662" cy="231775"/>
          </a:xfrm>
          <a:custGeom>
            <a:avLst/>
            <a:gdLst>
              <a:gd name="T0" fmla="*/ 110331 w 21600"/>
              <a:gd name="T1" fmla="*/ -11 h 21600"/>
              <a:gd name="T2" fmla="*/ 27573 w 21600"/>
              <a:gd name="T3" fmla="*/ 115877 h 21600"/>
              <a:gd name="T4" fmla="*/ 110331 w 21600"/>
              <a:gd name="T5" fmla="*/ 57933 h 21600"/>
              <a:gd name="T6" fmla="*/ 248245 w 21600"/>
              <a:gd name="T7" fmla="*/ 115888 h 21600"/>
              <a:gd name="T8" fmla="*/ 193079 w 21600"/>
              <a:gd name="T9" fmla="*/ 173831 h 21600"/>
              <a:gd name="T10" fmla="*/ 137914 w 21600"/>
              <a:gd name="T11" fmla="*/ 11588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-1" y="10799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3137" name="AutoShape 81"/>
          <p:cNvSpPr>
            <a:spLocks noChangeArrowheads="1"/>
          </p:cNvSpPr>
          <p:nvPr/>
        </p:nvSpPr>
        <p:spPr bwMode="auto">
          <a:xfrm>
            <a:off x="6904038" y="5407025"/>
            <a:ext cx="220662" cy="231775"/>
          </a:xfrm>
          <a:custGeom>
            <a:avLst/>
            <a:gdLst>
              <a:gd name="T0" fmla="*/ 110331 w 21600"/>
              <a:gd name="T1" fmla="*/ -11 h 21600"/>
              <a:gd name="T2" fmla="*/ 27573 w 21600"/>
              <a:gd name="T3" fmla="*/ 115877 h 21600"/>
              <a:gd name="T4" fmla="*/ 110331 w 21600"/>
              <a:gd name="T5" fmla="*/ 57933 h 21600"/>
              <a:gd name="T6" fmla="*/ 248245 w 21600"/>
              <a:gd name="T7" fmla="*/ 115888 h 21600"/>
              <a:gd name="T8" fmla="*/ 193079 w 21600"/>
              <a:gd name="T9" fmla="*/ 173831 h 21600"/>
              <a:gd name="T10" fmla="*/ 137914 w 21600"/>
              <a:gd name="T11" fmla="*/ 11588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-1" y="10799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3138" name="AutoShape 82"/>
          <p:cNvSpPr>
            <a:spLocks noChangeArrowheads="1"/>
          </p:cNvSpPr>
          <p:nvPr/>
        </p:nvSpPr>
        <p:spPr bwMode="auto">
          <a:xfrm>
            <a:off x="7172325" y="5233988"/>
            <a:ext cx="220663" cy="231775"/>
          </a:xfrm>
          <a:custGeom>
            <a:avLst/>
            <a:gdLst>
              <a:gd name="T0" fmla="*/ 110332 w 21600"/>
              <a:gd name="T1" fmla="*/ -11 h 21600"/>
              <a:gd name="T2" fmla="*/ 27573 w 21600"/>
              <a:gd name="T3" fmla="*/ 115877 h 21600"/>
              <a:gd name="T4" fmla="*/ 110332 w 21600"/>
              <a:gd name="T5" fmla="*/ 57933 h 21600"/>
              <a:gd name="T6" fmla="*/ 248246 w 21600"/>
              <a:gd name="T7" fmla="*/ 115888 h 21600"/>
              <a:gd name="T8" fmla="*/ 193080 w 21600"/>
              <a:gd name="T9" fmla="*/ 173831 h 21600"/>
              <a:gd name="T10" fmla="*/ 137914 w 21600"/>
              <a:gd name="T11" fmla="*/ 11588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-1" y="10799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3139" name="AutoShape 83"/>
          <p:cNvSpPr>
            <a:spLocks noChangeArrowheads="1"/>
          </p:cNvSpPr>
          <p:nvPr/>
        </p:nvSpPr>
        <p:spPr bwMode="auto">
          <a:xfrm>
            <a:off x="3978275" y="5170488"/>
            <a:ext cx="220663" cy="231775"/>
          </a:xfrm>
          <a:custGeom>
            <a:avLst/>
            <a:gdLst>
              <a:gd name="T0" fmla="*/ 110332 w 21600"/>
              <a:gd name="T1" fmla="*/ -11 h 21600"/>
              <a:gd name="T2" fmla="*/ 27573 w 21600"/>
              <a:gd name="T3" fmla="*/ 115877 h 21600"/>
              <a:gd name="T4" fmla="*/ 110332 w 21600"/>
              <a:gd name="T5" fmla="*/ 57933 h 21600"/>
              <a:gd name="T6" fmla="*/ 248246 w 21600"/>
              <a:gd name="T7" fmla="*/ 115888 h 21600"/>
              <a:gd name="T8" fmla="*/ 193080 w 21600"/>
              <a:gd name="T9" fmla="*/ 173831 h 21600"/>
              <a:gd name="T10" fmla="*/ 137914 w 21600"/>
              <a:gd name="T11" fmla="*/ 11588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-1" y="10799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3140" name="AutoShape 84"/>
          <p:cNvSpPr>
            <a:spLocks noChangeArrowheads="1"/>
          </p:cNvSpPr>
          <p:nvPr/>
        </p:nvSpPr>
        <p:spPr bwMode="auto">
          <a:xfrm>
            <a:off x="4700588" y="5132388"/>
            <a:ext cx="220662" cy="231775"/>
          </a:xfrm>
          <a:custGeom>
            <a:avLst/>
            <a:gdLst>
              <a:gd name="T0" fmla="*/ 110331 w 21600"/>
              <a:gd name="T1" fmla="*/ -11 h 21600"/>
              <a:gd name="T2" fmla="*/ 27573 w 21600"/>
              <a:gd name="T3" fmla="*/ 115877 h 21600"/>
              <a:gd name="T4" fmla="*/ 110331 w 21600"/>
              <a:gd name="T5" fmla="*/ 57933 h 21600"/>
              <a:gd name="T6" fmla="*/ 248245 w 21600"/>
              <a:gd name="T7" fmla="*/ 115888 h 21600"/>
              <a:gd name="T8" fmla="*/ 193079 w 21600"/>
              <a:gd name="T9" fmla="*/ 173831 h 21600"/>
              <a:gd name="T10" fmla="*/ 137914 w 21600"/>
              <a:gd name="T11" fmla="*/ 11588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-1" y="10799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3141" name="AutoShape 85"/>
          <p:cNvSpPr>
            <a:spLocks noChangeArrowheads="1"/>
          </p:cNvSpPr>
          <p:nvPr/>
        </p:nvSpPr>
        <p:spPr bwMode="auto">
          <a:xfrm>
            <a:off x="1227138" y="5181600"/>
            <a:ext cx="220662" cy="231775"/>
          </a:xfrm>
          <a:custGeom>
            <a:avLst/>
            <a:gdLst>
              <a:gd name="T0" fmla="*/ 110331 w 21600"/>
              <a:gd name="T1" fmla="*/ -11 h 21600"/>
              <a:gd name="T2" fmla="*/ 27573 w 21600"/>
              <a:gd name="T3" fmla="*/ 115877 h 21600"/>
              <a:gd name="T4" fmla="*/ 110331 w 21600"/>
              <a:gd name="T5" fmla="*/ 57933 h 21600"/>
              <a:gd name="T6" fmla="*/ 248245 w 21600"/>
              <a:gd name="T7" fmla="*/ 115888 h 21600"/>
              <a:gd name="T8" fmla="*/ 193079 w 21600"/>
              <a:gd name="T9" fmla="*/ 173831 h 21600"/>
              <a:gd name="T10" fmla="*/ 137914 w 21600"/>
              <a:gd name="T11" fmla="*/ 11588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-1" y="10799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3142" name="Rectangle 86"/>
          <p:cNvSpPr>
            <a:spLocks noChangeArrowheads="1"/>
          </p:cNvSpPr>
          <p:nvPr/>
        </p:nvSpPr>
        <p:spPr bwMode="auto">
          <a:xfrm>
            <a:off x="2286000" y="2641600"/>
            <a:ext cx="1019175" cy="392113"/>
          </a:xfrm>
          <a:prstGeom prst="rect">
            <a:avLst/>
          </a:prstGeom>
          <a:solidFill>
            <a:srgbClr val="FF6600"/>
          </a:solidFill>
          <a:ln w="25400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800" b="0"/>
              <a:t>Threads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1453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" fill="hold"/>
                                        <p:tgtEl>
                                          <p:spTgt spid="14531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1453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" fill="hold"/>
                                        <p:tgtEl>
                                          <p:spTgt spid="14531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" fill="hold"/>
                                        <p:tgtEl>
                                          <p:spTgt spid="1453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" fill="hold"/>
                                        <p:tgtEl>
                                          <p:spTgt spid="1453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" fill="hold"/>
                                        <p:tgtEl>
                                          <p:spTgt spid="14531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500" fill="hold"/>
                                        <p:tgtEl>
                                          <p:spTgt spid="1453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3125" grpId="0" animBg="1"/>
      <p:bldP spid="1453126" grpId="0" animBg="1"/>
      <p:bldP spid="1453127" grpId="0" animBg="1"/>
      <p:bldP spid="1453128" grpId="0" animBg="1"/>
      <p:bldP spid="1453129" grpId="0" animBg="1"/>
      <p:bldP spid="1453130" grpId="0" animBg="1"/>
      <p:bldP spid="1453131" grpId="0" animBg="1"/>
      <p:bldP spid="1453132" grpId="0" animBg="1"/>
      <p:bldP spid="1453133" grpId="0" animBg="1"/>
      <p:bldP spid="1453134" grpId="0" animBg="1"/>
      <p:bldP spid="1453135" grpId="0" animBg="1"/>
      <p:bldP spid="1453136" grpId="0" animBg="1"/>
      <p:bldP spid="1453137" grpId="0" animBg="1"/>
      <p:bldP spid="1453138" grpId="0" animBg="1"/>
      <p:bldP spid="1453139" grpId="0" animBg="1"/>
      <p:bldP spid="1453140" grpId="0" animBg="1"/>
      <p:bldP spid="1453141" grpId="0" animBg="1"/>
      <p:bldP spid="14531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Framework</a:t>
            </a:r>
          </a:p>
        </p:txBody>
      </p:sp>
      <p:sp>
        <p:nvSpPr>
          <p:cNvPr id="145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uclo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Microengine loader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Necessary to load your microengine code into the microengines at runtime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hal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Hardware abstraction layer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Mapping of physical memory into XScale processes’ virtual address space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Functions starting with </a:t>
            </a:r>
            <a:r>
              <a:rPr lang="en-US" sz="1800" smtClean="0">
                <a:solidFill>
                  <a:schemeClr val="folHlink"/>
                </a:solidFill>
              </a:rPr>
              <a:t>hal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ossl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Operating system service layer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Limited abstraction from hardware specifics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Functions starting with </a:t>
            </a:r>
            <a:r>
              <a:rPr lang="en-US" sz="1800" smtClean="0">
                <a:solidFill>
                  <a:schemeClr val="folHlink"/>
                </a:solidFill>
              </a:rPr>
              <a:t>ix_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rm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Resource manager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Layered on top of uclo and ossl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Memory and resource management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smtClean="0"/>
              <a:t>all memory types and their features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smtClean="0"/>
              <a:t>IPC, counters, hash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Functions starting with </a:t>
            </a:r>
            <a:r>
              <a:rPr lang="en-US" sz="1800" smtClean="0">
                <a:solidFill>
                  <a:schemeClr val="folHlink"/>
                </a:solidFill>
              </a:rPr>
              <a:t>ix_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1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1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1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1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10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10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10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10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0600" y="1843450"/>
            <a:ext cx="7361238" cy="2478455"/>
          </a:xfrm>
        </p:spPr>
        <p:txBody>
          <a:bodyPr/>
          <a:lstStyle/>
          <a:p>
            <a:pPr eaLnBrk="1" hangingPunct="1"/>
            <a:r>
              <a:rPr lang="en-US" sz="4800" dirty="0" smtClean="0"/>
              <a:t>Bump in the Wire:</a:t>
            </a:r>
            <a:br>
              <a:rPr lang="en-US" sz="4800" dirty="0" smtClean="0"/>
            </a:b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Deep Packet Inspection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Bump in the Wire</a:t>
            </a:r>
          </a:p>
        </p:txBody>
      </p:sp>
      <p:grpSp>
        <p:nvGrpSpPr>
          <p:cNvPr id="44035" name="Group 3"/>
          <p:cNvGrpSpPr>
            <a:grpSpLocks/>
          </p:cNvGrpSpPr>
          <p:nvPr/>
        </p:nvGrpSpPr>
        <p:grpSpPr bwMode="auto">
          <a:xfrm>
            <a:off x="7454900" y="2846388"/>
            <a:ext cx="1254125" cy="1216025"/>
            <a:chOff x="2896" y="2246"/>
            <a:chExt cx="561" cy="405"/>
          </a:xfrm>
        </p:grpSpPr>
        <p:sp>
          <p:nvSpPr>
            <p:cNvPr id="44105" name="Freeform 4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06" name="Freeform 5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07" name="Freeform 6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08" name="Freeform 7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09" name="Freeform 8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10" name="Freeform 9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11" name="Freeform 10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12" name="Freeform 11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13" name="Freeform 12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14" name="Freeform 13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15" name="Freeform 14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16" name="Freeform 15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17" name="Freeform 16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18" name="Freeform 17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19" name="Freeform 18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20" name="Freeform 19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21" name="Freeform 20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22" name="Freeform 21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23" name="Freeform 22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24" name="Freeform 23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25" name="Freeform 24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26" name="Freeform 25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27" name="Freeform 26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28" name="Freeform 27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29" name="Freeform 28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30" name="Freeform 29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31" name="Freeform 30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32" name="Freeform 31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33" name="Freeform 32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3" name="Group 63"/>
          <p:cNvGrpSpPr>
            <a:grpSpLocks/>
          </p:cNvGrpSpPr>
          <p:nvPr/>
        </p:nvGrpSpPr>
        <p:grpSpPr bwMode="auto">
          <a:xfrm>
            <a:off x="5719763" y="1893888"/>
            <a:ext cx="1254125" cy="1216025"/>
            <a:chOff x="2896" y="2246"/>
            <a:chExt cx="561" cy="405"/>
          </a:xfrm>
        </p:grpSpPr>
        <p:sp>
          <p:nvSpPr>
            <p:cNvPr id="44076" name="Freeform 64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77" name="Freeform 65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78" name="Freeform 66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79" name="Freeform 67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80" name="Freeform 68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81" name="Freeform 69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82" name="Freeform 70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83" name="Freeform 71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84" name="Freeform 72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85" name="Freeform 73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86" name="Freeform 74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87" name="Freeform 75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88" name="Freeform 76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89" name="Freeform 77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90" name="Freeform 78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91" name="Freeform 79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92" name="Freeform 80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93" name="Freeform 81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94" name="Freeform 82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95" name="Freeform 83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96" name="Freeform 84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97" name="Freeform 85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98" name="Freeform 86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99" name="Freeform 87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00" name="Freeform 88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01" name="Freeform 89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02" name="Freeform 90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03" name="Freeform 91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04" name="Freeform 92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44037" name="Group 93"/>
          <p:cNvGrpSpPr>
            <a:grpSpLocks/>
          </p:cNvGrpSpPr>
          <p:nvPr/>
        </p:nvGrpSpPr>
        <p:grpSpPr bwMode="auto">
          <a:xfrm>
            <a:off x="3006725" y="2765425"/>
            <a:ext cx="2351088" cy="1611313"/>
            <a:chOff x="1097" y="1536"/>
            <a:chExt cx="1481" cy="1015"/>
          </a:xfrm>
        </p:grpSpPr>
        <p:sp>
          <p:nvSpPr>
            <p:cNvPr id="44074" name="AutoShape 94"/>
            <p:cNvSpPr>
              <a:spLocks noChangeArrowheads="1"/>
            </p:cNvSpPr>
            <p:nvPr/>
          </p:nvSpPr>
          <p:spPr bwMode="auto">
            <a:xfrm>
              <a:off x="1097" y="1536"/>
              <a:ext cx="1481" cy="1015"/>
            </a:xfrm>
            <a:prstGeom prst="cloudCallout">
              <a:avLst>
                <a:gd name="adj1" fmla="val 167"/>
                <a:gd name="adj2" fmla="val 1528"/>
              </a:avLst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/>
            <a:lstStyle/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endParaRPr lang="nb-NO" sz="1400" b="0"/>
            </a:p>
          </p:txBody>
        </p:sp>
        <p:sp>
          <p:nvSpPr>
            <p:cNvPr id="44075" name="Text Box 95"/>
            <p:cNvSpPr txBox="1">
              <a:spLocks noChangeArrowheads="1"/>
            </p:cNvSpPr>
            <p:nvPr/>
          </p:nvSpPr>
          <p:spPr bwMode="auto">
            <a:xfrm>
              <a:off x="1547" y="1937"/>
              <a:ext cx="57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600" b="0"/>
                <a:t>Internet</a:t>
              </a:r>
            </a:p>
          </p:txBody>
        </p:sp>
      </p:grpSp>
      <p:sp>
        <p:nvSpPr>
          <p:cNvPr id="44038" name="Line 96"/>
          <p:cNvSpPr>
            <a:spLocks noChangeShapeType="1"/>
          </p:cNvSpPr>
          <p:nvPr/>
        </p:nvSpPr>
        <p:spPr bwMode="auto">
          <a:xfrm flipV="1">
            <a:off x="2082800" y="3514725"/>
            <a:ext cx="1001713" cy="11113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44039" name="Line 97"/>
          <p:cNvSpPr>
            <a:spLocks noChangeShapeType="1"/>
          </p:cNvSpPr>
          <p:nvPr/>
        </p:nvSpPr>
        <p:spPr bwMode="auto">
          <a:xfrm flipV="1">
            <a:off x="5313363" y="3517900"/>
            <a:ext cx="2290762" cy="222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8274" name="Rectangle 98"/>
          <p:cNvSpPr>
            <a:spLocks noChangeArrowheads="1"/>
          </p:cNvSpPr>
          <p:nvPr/>
        </p:nvSpPr>
        <p:spPr bwMode="auto">
          <a:xfrm>
            <a:off x="2081213" y="3427413"/>
            <a:ext cx="153987" cy="176212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8275" name="Line 99"/>
          <p:cNvSpPr>
            <a:spLocks noChangeShapeType="1"/>
          </p:cNvSpPr>
          <p:nvPr/>
        </p:nvSpPr>
        <p:spPr bwMode="auto">
          <a:xfrm>
            <a:off x="6367463" y="3084513"/>
            <a:ext cx="0" cy="4413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8276" name="Rectangle 100"/>
          <p:cNvSpPr>
            <a:spLocks noChangeArrowheads="1"/>
          </p:cNvSpPr>
          <p:nvPr/>
        </p:nvSpPr>
        <p:spPr bwMode="auto">
          <a:xfrm>
            <a:off x="2084388" y="3425825"/>
            <a:ext cx="153987" cy="176213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58277" name="Text Box 101"/>
          <p:cNvSpPr txBox="1">
            <a:spLocks noChangeArrowheads="1"/>
          </p:cNvSpPr>
          <p:nvPr/>
        </p:nvSpPr>
        <p:spPr bwMode="auto">
          <a:xfrm>
            <a:off x="4406900" y="1436688"/>
            <a:ext cx="37830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600" b="0"/>
              <a:t>Count web packets, count ICMP packets</a:t>
            </a:r>
          </a:p>
        </p:txBody>
      </p:sp>
      <p:grpSp>
        <p:nvGrpSpPr>
          <p:cNvPr id="44044" name="Group 33"/>
          <p:cNvGrpSpPr>
            <a:grpSpLocks/>
          </p:cNvGrpSpPr>
          <p:nvPr/>
        </p:nvGrpSpPr>
        <p:grpSpPr bwMode="auto">
          <a:xfrm>
            <a:off x="1373188" y="2847975"/>
            <a:ext cx="1254125" cy="1216025"/>
            <a:chOff x="2896" y="2246"/>
            <a:chExt cx="561" cy="405"/>
          </a:xfrm>
        </p:grpSpPr>
        <p:sp>
          <p:nvSpPr>
            <p:cNvPr id="44045" name="Freeform 34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46" name="Freeform 35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47" name="Freeform 36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48" name="Freeform 37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49" name="Freeform 38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50" name="Freeform 39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51" name="Freeform 40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52" name="Freeform 41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53" name="Freeform 42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54" name="Freeform 43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55" name="Freeform 44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56" name="Freeform 45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57" name="Freeform 46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58" name="Freeform 47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59" name="Freeform 48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60" name="Freeform 49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61" name="Freeform 50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62" name="Freeform 51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63" name="Freeform 52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64" name="Freeform 53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65" name="Freeform 54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66" name="Freeform 55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67" name="Freeform 56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68" name="Freeform 57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69" name="Freeform 58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70" name="Freeform 59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71" name="Freeform 60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72" name="Freeform 61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73" name="Freeform 62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1111E-6 1.50821E-6 L 0.1217 0.00162 L 0.17239 -0.02729 L 0.20243 -0.04973 L 0.17708 0.06732 L 0.21805 0.07379 C 0.22656 0.0421 0.24461 0.01249 0.2434 -0.02105 C 0.2427 -0.04117 0.21319 -0.06592 0.21319 -0.06592 L 0.16632 -0.09322 L 0.16996 0.00162 C 0.17118 0.01273 0.1651 0.03308 0.17343 0.03516 C 0.19895 0.04164 0.25069 0.02244 0.25069 0.02244 L 0.26024 -0.03215 L 0.29878 -0.03215 L 0.31093 0.04326 L 0.34583 -0.00162 L 0.61093 -0.00324 " pathEditMode="relative" ptsTypes="AAAAAffAAffAAAAAA">
                                      <p:cBhvr>
                                        <p:cTn id="6" dur="2000" fill="hold"/>
                                        <p:tgtEl>
                                          <p:spTgt spid="1458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58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58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0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01411E-6 L 0.11928 0.00162 L 0.16893 -0.0273 L 0.19827 -0.04974 L 0.17344 0.06731 L 0.21372 0.07379 C 0.22205 0.0421 0.23959 0.01249 0.23855 -0.02105 C 0.23785 -0.04118 0.20886 -0.06593 0.20886 -0.0657 L 0.16285 -0.09323 L 0.1665 0.00162 C 0.16771 0.01272 0.16181 0.03308 0.16997 0.03516 C 0.19497 0.04163 0.24566 0.02244 0.24566 0.02267 L 0.25504 -0.03216 L 0.29271 -0.03216 L 0.30469 0.04325 L 0.33889 -0.00162 L 0.45296 -0.00047 L 0.45764 -0.1418 L 0.46615 -0.00047 L 0.59879 -0.00324 " pathEditMode="relative" rAng="0" ptsTypes="AAAAAffAAffAAAAAAAAA">
                                      <p:cBhvr>
                                        <p:cTn id="17" dur="2000" fill="hold"/>
                                        <p:tgtEl>
                                          <p:spTgt spid="1458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31" y="-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8274" grpId="0" animBg="1"/>
      <p:bldP spid="1458275" grpId="0" animBg="1"/>
      <p:bldP spid="1458276" grpId="0" animBg="1"/>
      <p:bldP spid="145827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2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4975"/>
            <a:ext cx="7361238" cy="1462088"/>
          </a:xfrm>
        </p:spPr>
        <p:txBody>
          <a:bodyPr/>
          <a:lstStyle/>
          <a:p>
            <a:pPr eaLnBrk="1" hangingPunct="1"/>
            <a:r>
              <a:rPr lang="en-US" sz="4800" smtClean="0"/>
              <a:t>Packet Headers and Encapsulation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920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Ethernet</a:t>
            </a:r>
            <a:endParaRPr lang="nb-NO" smtClean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63700" y="2846388"/>
            <a:ext cx="5840413" cy="687387"/>
            <a:chOff x="1030" y="2184"/>
            <a:chExt cx="3679" cy="433"/>
          </a:xfrm>
        </p:grpSpPr>
        <p:sp>
          <p:nvSpPr>
            <p:cNvPr id="47119" name="Rectangle 4"/>
            <p:cNvSpPr>
              <a:spLocks noChangeArrowheads="1"/>
            </p:cNvSpPr>
            <p:nvPr/>
          </p:nvSpPr>
          <p:spPr bwMode="auto">
            <a:xfrm>
              <a:off x="1032" y="2184"/>
              <a:ext cx="3677" cy="211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7120" name="Rectangle 5"/>
            <p:cNvSpPr>
              <a:spLocks noChangeArrowheads="1"/>
            </p:cNvSpPr>
            <p:nvPr/>
          </p:nvSpPr>
          <p:spPr bwMode="auto">
            <a:xfrm>
              <a:off x="1030" y="2382"/>
              <a:ext cx="1810" cy="235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663700" y="3209925"/>
            <a:ext cx="5842000" cy="698500"/>
            <a:chOff x="1030" y="2418"/>
            <a:chExt cx="3680" cy="440"/>
          </a:xfrm>
        </p:grpSpPr>
        <p:sp>
          <p:nvSpPr>
            <p:cNvPr id="47117" name="Rectangle 7"/>
            <p:cNvSpPr>
              <a:spLocks noChangeArrowheads="1"/>
            </p:cNvSpPr>
            <p:nvPr/>
          </p:nvSpPr>
          <p:spPr bwMode="auto">
            <a:xfrm>
              <a:off x="2881" y="2418"/>
              <a:ext cx="1829" cy="235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7118" name="Rectangle 8"/>
            <p:cNvSpPr>
              <a:spLocks noChangeArrowheads="1"/>
            </p:cNvSpPr>
            <p:nvPr/>
          </p:nvSpPr>
          <p:spPr bwMode="auto">
            <a:xfrm>
              <a:off x="1030" y="2647"/>
              <a:ext cx="3677" cy="211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461257" name="Rectangle 9"/>
          <p:cNvSpPr>
            <a:spLocks noChangeArrowheads="1"/>
          </p:cNvSpPr>
          <p:nvPr/>
        </p:nvSpPr>
        <p:spPr bwMode="auto">
          <a:xfrm>
            <a:off x="1668463" y="3940175"/>
            <a:ext cx="2873375" cy="319088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1258" name="Rectangle 10"/>
          <p:cNvSpPr>
            <a:spLocks noChangeArrowheads="1"/>
          </p:cNvSpPr>
          <p:nvPr/>
        </p:nvSpPr>
        <p:spPr bwMode="auto">
          <a:xfrm>
            <a:off x="598488" y="4911725"/>
            <a:ext cx="3186112" cy="779463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describes content of ethernet frame,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e.g., 0x0800 indicates an IP datagram,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0x0806 indicates an ARP packet</a:t>
            </a:r>
          </a:p>
        </p:txBody>
      </p:sp>
      <p:sp>
        <p:nvSpPr>
          <p:cNvPr id="1461259" name="Rectangle 11"/>
          <p:cNvSpPr>
            <a:spLocks noChangeArrowheads="1"/>
          </p:cNvSpPr>
          <p:nvPr/>
        </p:nvSpPr>
        <p:spPr bwMode="auto">
          <a:xfrm>
            <a:off x="168275" y="1676400"/>
            <a:ext cx="2951163" cy="509588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48 bit address configured to an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interface on the NIC on the receiver</a:t>
            </a:r>
          </a:p>
        </p:txBody>
      </p:sp>
      <p:sp>
        <p:nvSpPr>
          <p:cNvPr id="1461260" name="Rectangle 12"/>
          <p:cNvSpPr>
            <a:spLocks noChangeArrowheads="1"/>
          </p:cNvSpPr>
          <p:nvPr/>
        </p:nvSpPr>
        <p:spPr bwMode="auto">
          <a:xfrm>
            <a:off x="6026150" y="4564063"/>
            <a:ext cx="2905125" cy="509587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48 bit address configured to an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interface on the NIC on the sender</a:t>
            </a:r>
          </a:p>
        </p:txBody>
      </p:sp>
      <p:sp>
        <p:nvSpPr>
          <p:cNvPr id="1461261" name="Line 13"/>
          <p:cNvSpPr>
            <a:spLocks noChangeShapeType="1"/>
          </p:cNvSpPr>
          <p:nvPr/>
        </p:nvSpPr>
        <p:spPr bwMode="auto">
          <a:xfrm flipH="1" flipV="1">
            <a:off x="1933575" y="2174875"/>
            <a:ext cx="358775" cy="6477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1262" name="Line 14"/>
          <p:cNvSpPr>
            <a:spLocks noChangeShapeType="1"/>
          </p:cNvSpPr>
          <p:nvPr/>
        </p:nvSpPr>
        <p:spPr bwMode="auto">
          <a:xfrm flipH="1" flipV="1">
            <a:off x="5937250" y="3892550"/>
            <a:ext cx="358775" cy="6477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1263" name="Line 15"/>
          <p:cNvSpPr>
            <a:spLocks noChangeShapeType="1"/>
          </p:cNvSpPr>
          <p:nvPr/>
        </p:nvSpPr>
        <p:spPr bwMode="auto">
          <a:xfrm flipV="1">
            <a:off x="2825750" y="4240213"/>
            <a:ext cx="509588" cy="6477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7116" name="Text Box 16"/>
          <p:cNvSpPr txBox="1">
            <a:spLocks noChangeArrowheads="1"/>
          </p:cNvSpPr>
          <p:nvPr/>
        </p:nvSpPr>
        <p:spPr bwMode="auto">
          <a:xfrm>
            <a:off x="1225550" y="2320925"/>
            <a:ext cx="644525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200" b="0">
                <a:latin typeface="Courier New" charset="0"/>
              </a:rPr>
              <a:t>    0                   1                   2                   3   </a:t>
            </a:r>
          </a:p>
          <a:p>
            <a:r>
              <a:rPr lang="en-US" sz="1200" b="0">
                <a:latin typeface="Courier New" charset="0"/>
              </a:rPr>
              <a:t>    0 1 2 3 4 5 6 7 8 9 0 1 2 3 4 5 6 7 8 9 0 1 2 3 4 5 6 7 8 9 0 1 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              Destination Address                       |</a:t>
            </a:r>
          </a:p>
          <a:p>
            <a:r>
              <a:rPr lang="en-US" sz="1200" b="0">
                <a:latin typeface="Courier New" charset="0"/>
              </a:rPr>
              <a:t>   +                               +-+-+-+-+-+-+-+-+-+-+-+-+-+-+-+-+</a:t>
            </a:r>
          </a:p>
          <a:p>
            <a:r>
              <a:rPr lang="en-US" sz="1200" b="0">
                <a:latin typeface="Courier New" charset="0"/>
              </a:rPr>
              <a:t>   |                               |                               |</a:t>
            </a:r>
          </a:p>
          <a:p>
            <a:r>
              <a:rPr lang="en-US" sz="1200" b="0">
                <a:latin typeface="Courier New" charset="0"/>
              </a:rPr>
              <a:t>   +-+-+-+-+-+-+-+-+-+-+-+-+-+-+-+-+                               +</a:t>
            </a:r>
          </a:p>
          <a:p>
            <a:r>
              <a:rPr lang="en-US" sz="1200" b="0">
                <a:latin typeface="Courier New" charset="0"/>
              </a:rPr>
              <a:t>   |                       Source address                   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  Frame type            |</a:t>
            </a:r>
          </a:p>
          <a:p>
            <a:r>
              <a:rPr lang="en-US" sz="1200" b="0">
                <a:latin typeface="Courier New" charset="0"/>
              </a:rPr>
              <a:t>   +-+-+-+-+-+-+-+-+-+-+-+-+-+-+-+-+</a:t>
            </a:r>
          </a:p>
          <a:p>
            <a:r>
              <a:rPr lang="en-US" sz="1200" b="0">
                <a:latin typeface="Courier New" charset="0"/>
              </a:rPr>
              <a:t>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61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61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61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1257" grpId="0" animBg="1"/>
      <p:bldP spid="1461258" grpId="0" animBg="1"/>
      <p:bldP spid="1461259" grpId="0" animBg="1"/>
      <p:bldP spid="1461260" grpId="0" animBg="1"/>
      <p:bldP spid="1461261" grpId="0" animBg="1"/>
      <p:bldP spid="1461262" grpId="0" animBg="1"/>
      <p:bldP spid="146126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298" name="Rectangle 2"/>
          <p:cNvSpPr>
            <a:spLocks noChangeArrowheads="1"/>
          </p:cNvSpPr>
          <p:nvPr/>
        </p:nvSpPr>
        <p:spPr bwMode="auto">
          <a:xfrm>
            <a:off x="1522413" y="3222625"/>
            <a:ext cx="2913062" cy="271463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3299" name="Rectangle 3"/>
          <p:cNvSpPr>
            <a:spLocks noChangeArrowheads="1"/>
          </p:cNvSpPr>
          <p:nvPr/>
        </p:nvSpPr>
        <p:spPr bwMode="auto">
          <a:xfrm>
            <a:off x="4475163" y="3224213"/>
            <a:ext cx="533400" cy="271462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3300" name="Rectangle 4"/>
          <p:cNvSpPr>
            <a:spLocks noChangeArrowheads="1"/>
          </p:cNvSpPr>
          <p:nvPr/>
        </p:nvSpPr>
        <p:spPr bwMode="auto">
          <a:xfrm>
            <a:off x="5035550" y="3225800"/>
            <a:ext cx="2338388" cy="2714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3301" name="Rectangle 5"/>
          <p:cNvSpPr>
            <a:spLocks noChangeArrowheads="1"/>
          </p:cNvSpPr>
          <p:nvPr/>
        </p:nvSpPr>
        <p:spPr bwMode="auto">
          <a:xfrm>
            <a:off x="4473575" y="3582988"/>
            <a:ext cx="2914650" cy="271462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3302" name="Rectangle 6"/>
          <p:cNvSpPr>
            <a:spLocks noChangeArrowheads="1"/>
          </p:cNvSpPr>
          <p:nvPr/>
        </p:nvSpPr>
        <p:spPr bwMode="auto">
          <a:xfrm>
            <a:off x="3001963" y="3584575"/>
            <a:ext cx="1425575" cy="27146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3303" name="Rectangle 7"/>
          <p:cNvSpPr>
            <a:spLocks noChangeArrowheads="1"/>
          </p:cNvSpPr>
          <p:nvPr/>
        </p:nvSpPr>
        <p:spPr bwMode="auto">
          <a:xfrm>
            <a:off x="1517650" y="3586163"/>
            <a:ext cx="1425575" cy="2714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3304" name="Rectangle 8"/>
          <p:cNvSpPr>
            <a:spLocks noChangeArrowheads="1"/>
          </p:cNvSpPr>
          <p:nvPr/>
        </p:nvSpPr>
        <p:spPr bwMode="auto">
          <a:xfrm>
            <a:off x="1520825" y="3938588"/>
            <a:ext cx="5868988" cy="636587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3305" name="Rectangle 9"/>
          <p:cNvSpPr>
            <a:spLocks noChangeArrowheads="1"/>
          </p:cNvSpPr>
          <p:nvPr/>
        </p:nvSpPr>
        <p:spPr bwMode="auto">
          <a:xfrm>
            <a:off x="1522413" y="4664075"/>
            <a:ext cx="5856287" cy="2857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3306" name="Rectangle 10"/>
          <p:cNvSpPr>
            <a:spLocks noChangeArrowheads="1"/>
          </p:cNvSpPr>
          <p:nvPr/>
        </p:nvSpPr>
        <p:spPr bwMode="auto">
          <a:xfrm>
            <a:off x="4459288" y="2847975"/>
            <a:ext cx="2925762" cy="271463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3307" name="Rectangle 11"/>
          <p:cNvSpPr>
            <a:spLocks noChangeArrowheads="1"/>
          </p:cNvSpPr>
          <p:nvPr/>
        </p:nvSpPr>
        <p:spPr bwMode="auto">
          <a:xfrm>
            <a:off x="2984500" y="2849563"/>
            <a:ext cx="1452563" cy="27146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3308" name="Rectangle 12"/>
          <p:cNvSpPr>
            <a:spLocks noChangeArrowheads="1"/>
          </p:cNvSpPr>
          <p:nvPr/>
        </p:nvSpPr>
        <p:spPr bwMode="auto">
          <a:xfrm>
            <a:off x="2252663" y="2851150"/>
            <a:ext cx="720725" cy="2714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3309" name="Rectangle 13"/>
          <p:cNvSpPr>
            <a:spLocks noChangeArrowheads="1"/>
          </p:cNvSpPr>
          <p:nvPr/>
        </p:nvSpPr>
        <p:spPr bwMode="auto">
          <a:xfrm>
            <a:off x="1520825" y="2852738"/>
            <a:ext cx="720725" cy="2714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9166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Internet Protocol version 4 (IPv4)</a:t>
            </a:r>
          </a:p>
        </p:txBody>
      </p:sp>
      <p:sp>
        <p:nvSpPr>
          <p:cNvPr id="49167" name="Text Box 15"/>
          <p:cNvSpPr txBox="1">
            <a:spLocks noChangeArrowheads="1"/>
          </p:cNvSpPr>
          <p:nvPr/>
        </p:nvSpPr>
        <p:spPr bwMode="auto">
          <a:xfrm>
            <a:off x="1096963" y="2306638"/>
            <a:ext cx="6445250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200" b="0">
                <a:latin typeface="Courier New" charset="0"/>
              </a:rPr>
              <a:t>    0                   1                   2                   3   </a:t>
            </a:r>
          </a:p>
          <a:p>
            <a:r>
              <a:rPr lang="en-US" sz="1200" b="0">
                <a:latin typeface="Courier New" charset="0"/>
              </a:rPr>
              <a:t>    0 1 2 3 4 5 6 7 8 9 0 1 2 3 4 5 6 7 8 9 0 1 2 3 4 5 6 7 8 9 0 1 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|Version|  IHL  |Type of Service|          Total Length  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  Identification        |Flags|      Fragment Offset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Time to Live |    Protocol   |         Header Checksum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                Source Address                   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             Destination Address                 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             Options                    |    Padding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endParaRPr lang="en-US" sz="1200" b="0">
              <a:latin typeface="Courier New" charset="0"/>
            </a:endParaRPr>
          </a:p>
        </p:txBody>
      </p:sp>
      <p:sp>
        <p:nvSpPr>
          <p:cNvPr id="1463312" name="Text Box 16"/>
          <p:cNvSpPr txBox="1">
            <a:spLocks noChangeArrowheads="1"/>
          </p:cNvSpPr>
          <p:nvPr/>
        </p:nvSpPr>
        <p:spPr bwMode="auto">
          <a:xfrm>
            <a:off x="61913" y="1027113"/>
            <a:ext cx="4610100" cy="234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400" b="0"/>
              <a:t>indicates the format of the internet header, i.e., version 4 </a:t>
            </a:r>
          </a:p>
        </p:txBody>
      </p:sp>
      <p:sp>
        <p:nvSpPr>
          <p:cNvPr id="1463313" name="Freeform 17"/>
          <p:cNvSpPr>
            <a:spLocks/>
          </p:cNvSpPr>
          <p:nvPr/>
        </p:nvSpPr>
        <p:spPr bwMode="auto">
          <a:xfrm>
            <a:off x="212725" y="1336675"/>
            <a:ext cx="1301750" cy="1660525"/>
          </a:xfrm>
          <a:custGeom>
            <a:avLst/>
            <a:gdLst>
              <a:gd name="T0" fmla="*/ 820 w 820"/>
              <a:gd name="T1" fmla="*/ 998 h 998"/>
              <a:gd name="T2" fmla="*/ 512 w 820"/>
              <a:gd name="T3" fmla="*/ 998 h 998"/>
              <a:gd name="T4" fmla="*/ 0 w 820"/>
              <a:gd name="T5" fmla="*/ 0 h 998"/>
              <a:gd name="T6" fmla="*/ 0 60000 65536"/>
              <a:gd name="T7" fmla="*/ 0 60000 65536"/>
              <a:gd name="T8" fmla="*/ 0 60000 65536"/>
              <a:gd name="T9" fmla="*/ 0 w 820"/>
              <a:gd name="T10" fmla="*/ 0 h 998"/>
              <a:gd name="T11" fmla="*/ 820 w 820"/>
              <a:gd name="T12" fmla="*/ 998 h 9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20" h="998">
                <a:moveTo>
                  <a:pt x="820" y="998"/>
                </a:moveTo>
                <a:lnTo>
                  <a:pt x="512" y="998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3314" name="Text Box 18"/>
          <p:cNvSpPr txBox="1">
            <a:spLocks noChangeArrowheads="1"/>
          </p:cNvSpPr>
          <p:nvPr/>
        </p:nvSpPr>
        <p:spPr bwMode="auto">
          <a:xfrm>
            <a:off x="628650" y="1441450"/>
            <a:ext cx="4516438" cy="447675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400" b="0">
                <a:solidFill>
                  <a:schemeClr val="bg1"/>
                </a:solidFill>
              </a:rPr>
              <a:t>length of the internet header in 32 bit words, and thus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points to the beginning of the data (minimum value of 5)</a:t>
            </a:r>
          </a:p>
        </p:txBody>
      </p:sp>
      <p:sp>
        <p:nvSpPr>
          <p:cNvPr id="1463315" name="Line 19"/>
          <p:cNvSpPr>
            <a:spLocks noChangeShapeType="1"/>
          </p:cNvSpPr>
          <p:nvPr/>
        </p:nvSpPr>
        <p:spPr bwMode="auto">
          <a:xfrm flipH="1" flipV="1">
            <a:off x="1865313" y="1954213"/>
            <a:ext cx="427037" cy="8636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3317" name="Freeform 21"/>
          <p:cNvSpPr>
            <a:spLocks/>
          </p:cNvSpPr>
          <p:nvPr/>
        </p:nvSpPr>
        <p:spPr bwMode="auto">
          <a:xfrm>
            <a:off x="4421188" y="1879600"/>
            <a:ext cx="990600" cy="938213"/>
          </a:xfrm>
          <a:custGeom>
            <a:avLst/>
            <a:gdLst>
              <a:gd name="T0" fmla="*/ 0 w 624"/>
              <a:gd name="T1" fmla="*/ 544 h 544"/>
              <a:gd name="T2" fmla="*/ 292 w 624"/>
              <a:gd name="T3" fmla="*/ 221 h 544"/>
              <a:gd name="T4" fmla="*/ 387 w 624"/>
              <a:gd name="T5" fmla="*/ 221 h 544"/>
              <a:gd name="T6" fmla="*/ 624 w 624"/>
              <a:gd name="T7" fmla="*/ 0 h 544"/>
              <a:gd name="T8" fmla="*/ 0 60000 65536"/>
              <a:gd name="T9" fmla="*/ 0 60000 65536"/>
              <a:gd name="T10" fmla="*/ 0 60000 65536"/>
              <a:gd name="T11" fmla="*/ 0 60000 65536"/>
              <a:gd name="T12" fmla="*/ 0 w 624"/>
              <a:gd name="T13" fmla="*/ 0 h 544"/>
              <a:gd name="T14" fmla="*/ 624 w 624"/>
              <a:gd name="T15" fmla="*/ 544 h 5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24" h="544">
                <a:moveTo>
                  <a:pt x="0" y="544"/>
                </a:moveTo>
                <a:lnTo>
                  <a:pt x="292" y="221"/>
                </a:lnTo>
                <a:lnTo>
                  <a:pt x="387" y="221"/>
                </a:lnTo>
                <a:lnTo>
                  <a:pt x="624" y="0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3318" name="Text Box 22"/>
          <p:cNvSpPr txBox="1">
            <a:spLocks noChangeArrowheads="1"/>
          </p:cNvSpPr>
          <p:nvPr/>
        </p:nvSpPr>
        <p:spPr bwMode="auto">
          <a:xfrm>
            <a:off x="7612063" y="1968500"/>
            <a:ext cx="1465262" cy="1085850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400" b="0"/>
              <a:t>datagram length</a:t>
            </a:r>
          </a:p>
          <a:p>
            <a:r>
              <a:rPr lang="en-US" sz="1400" b="0"/>
              <a:t>(octets) including</a:t>
            </a:r>
            <a:br>
              <a:rPr lang="en-US" sz="1400" b="0"/>
            </a:br>
            <a:r>
              <a:rPr lang="en-US" sz="1400" b="0"/>
              <a:t>header and data -  </a:t>
            </a:r>
          </a:p>
          <a:p>
            <a:r>
              <a:rPr lang="en-US" sz="1400" b="0"/>
              <a:t>allows the length</a:t>
            </a:r>
            <a:br>
              <a:rPr lang="en-US" sz="1400" b="0"/>
            </a:br>
            <a:r>
              <a:rPr lang="en-US" sz="1400" b="0"/>
              <a:t>of 65,535 octets</a:t>
            </a:r>
          </a:p>
        </p:txBody>
      </p:sp>
      <p:sp>
        <p:nvSpPr>
          <p:cNvPr id="1463319" name="Line 23"/>
          <p:cNvSpPr>
            <a:spLocks noChangeShapeType="1"/>
          </p:cNvSpPr>
          <p:nvPr/>
        </p:nvSpPr>
        <p:spPr bwMode="auto">
          <a:xfrm>
            <a:off x="7389813" y="2868613"/>
            <a:ext cx="2127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3320" name="Text Box 24"/>
          <p:cNvSpPr txBox="1">
            <a:spLocks noChangeArrowheads="1"/>
          </p:cNvSpPr>
          <p:nvPr/>
        </p:nvSpPr>
        <p:spPr bwMode="auto">
          <a:xfrm>
            <a:off x="63500" y="3049588"/>
            <a:ext cx="1027113" cy="87312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400" b="0"/>
              <a:t>identifying value to aid assembly of  fragments </a:t>
            </a:r>
          </a:p>
        </p:txBody>
      </p:sp>
      <p:sp>
        <p:nvSpPr>
          <p:cNvPr id="1463321" name="Text Box 25"/>
          <p:cNvSpPr txBox="1">
            <a:spLocks noChangeArrowheads="1"/>
          </p:cNvSpPr>
          <p:nvPr/>
        </p:nvSpPr>
        <p:spPr bwMode="auto">
          <a:xfrm>
            <a:off x="2273300" y="2049463"/>
            <a:ext cx="2355850" cy="4476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400" b="0"/>
              <a:t>first zero, fragments allowed and last fragment</a:t>
            </a:r>
          </a:p>
        </p:txBody>
      </p:sp>
      <p:sp>
        <p:nvSpPr>
          <p:cNvPr id="1463322" name="Line 26"/>
          <p:cNvSpPr>
            <a:spLocks noChangeShapeType="1"/>
          </p:cNvSpPr>
          <p:nvPr/>
        </p:nvSpPr>
        <p:spPr bwMode="auto">
          <a:xfrm flipH="1" flipV="1">
            <a:off x="4133850" y="2455863"/>
            <a:ext cx="325438" cy="750887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3323" name="Text Box 27"/>
          <p:cNvSpPr txBox="1">
            <a:spLocks noChangeArrowheads="1"/>
          </p:cNvSpPr>
          <p:nvPr/>
        </p:nvSpPr>
        <p:spPr bwMode="auto">
          <a:xfrm>
            <a:off x="7829550" y="3151188"/>
            <a:ext cx="1227138" cy="8731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400" b="0"/>
              <a:t>indicate where this fragment belongs in datagram</a:t>
            </a:r>
          </a:p>
        </p:txBody>
      </p:sp>
      <p:sp>
        <p:nvSpPr>
          <p:cNvPr id="1463324" name="Line 28"/>
          <p:cNvSpPr>
            <a:spLocks noChangeShapeType="1"/>
          </p:cNvSpPr>
          <p:nvPr/>
        </p:nvSpPr>
        <p:spPr bwMode="auto">
          <a:xfrm>
            <a:off x="7366000" y="3357563"/>
            <a:ext cx="450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3325" name="Text Box 29"/>
          <p:cNvSpPr txBox="1">
            <a:spLocks noChangeArrowheads="1"/>
          </p:cNvSpPr>
          <p:nvPr/>
        </p:nvSpPr>
        <p:spPr bwMode="auto">
          <a:xfrm>
            <a:off x="7500938" y="4129088"/>
            <a:ext cx="1565275" cy="1724025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400" b="0"/>
              <a:t>checksum on the header only – TCP, UDP over payload. Since some header fields change(TTL), this is recomputed and verified at each point</a:t>
            </a:r>
          </a:p>
        </p:txBody>
      </p:sp>
      <p:sp>
        <p:nvSpPr>
          <p:cNvPr id="1463326" name="Line 30"/>
          <p:cNvSpPr>
            <a:spLocks noChangeShapeType="1"/>
          </p:cNvSpPr>
          <p:nvPr/>
        </p:nvSpPr>
        <p:spPr bwMode="auto">
          <a:xfrm>
            <a:off x="7377113" y="3795713"/>
            <a:ext cx="401637" cy="325437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3327" name="Text Box 31"/>
          <p:cNvSpPr txBox="1">
            <a:spLocks noChangeArrowheads="1"/>
          </p:cNvSpPr>
          <p:nvPr/>
        </p:nvSpPr>
        <p:spPr bwMode="auto">
          <a:xfrm>
            <a:off x="1647825" y="5183188"/>
            <a:ext cx="2057400" cy="44767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400" b="0">
                <a:solidFill>
                  <a:schemeClr val="bg1"/>
                </a:solidFill>
              </a:rPr>
              <a:t>indicates used transport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layer protocol</a:t>
            </a:r>
          </a:p>
        </p:txBody>
      </p:sp>
      <p:sp>
        <p:nvSpPr>
          <p:cNvPr id="1463328" name="Line 32"/>
          <p:cNvSpPr>
            <a:spLocks noChangeShapeType="1"/>
          </p:cNvSpPr>
          <p:nvPr/>
        </p:nvSpPr>
        <p:spPr bwMode="auto">
          <a:xfrm flipH="1">
            <a:off x="3032125" y="3857625"/>
            <a:ext cx="538163" cy="130492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3329" name="Text Box 33"/>
          <p:cNvSpPr txBox="1">
            <a:spLocks noChangeArrowheads="1"/>
          </p:cNvSpPr>
          <p:nvPr/>
        </p:nvSpPr>
        <p:spPr bwMode="auto">
          <a:xfrm>
            <a:off x="77788" y="4003675"/>
            <a:ext cx="1377950" cy="1298575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400" b="0">
                <a:solidFill>
                  <a:schemeClr val="bg1"/>
                </a:solidFill>
              </a:rPr>
              <a:t>disable a packet to circulate forever,decrease value by at least 1 in each node – discarded if 0 </a:t>
            </a:r>
          </a:p>
        </p:txBody>
      </p:sp>
      <p:sp>
        <p:nvSpPr>
          <p:cNvPr id="1463330" name="Line 34"/>
          <p:cNvSpPr>
            <a:spLocks noChangeShapeType="1"/>
          </p:cNvSpPr>
          <p:nvPr/>
        </p:nvSpPr>
        <p:spPr bwMode="auto">
          <a:xfrm flipH="1">
            <a:off x="1052513" y="3832225"/>
            <a:ext cx="450850" cy="163513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3331" name="Text Box 35"/>
          <p:cNvSpPr txBox="1">
            <a:spLocks noChangeArrowheads="1"/>
          </p:cNvSpPr>
          <p:nvPr/>
        </p:nvSpPr>
        <p:spPr bwMode="auto">
          <a:xfrm>
            <a:off x="4052888" y="5184775"/>
            <a:ext cx="3221037" cy="44767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400" b="0"/>
              <a:t>32-bit address fields. May be configured differently from small to large networks</a:t>
            </a:r>
          </a:p>
        </p:txBody>
      </p:sp>
      <p:sp>
        <p:nvSpPr>
          <p:cNvPr id="1463332" name="Text Box 36"/>
          <p:cNvSpPr txBox="1">
            <a:spLocks noChangeArrowheads="1"/>
          </p:cNvSpPr>
          <p:nvPr/>
        </p:nvSpPr>
        <p:spPr bwMode="auto">
          <a:xfrm>
            <a:off x="1643063" y="5881688"/>
            <a:ext cx="5649912" cy="6604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400" b="0"/>
              <a:t>options may extend the header – indicated by IHL. If the options do not end on a 32-bit boundary, the remaining fields are padded in the padding field (0’s)</a:t>
            </a:r>
          </a:p>
        </p:txBody>
      </p:sp>
      <p:sp>
        <p:nvSpPr>
          <p:cNvPr id="1463333" name="Line 37"/>
          <p:cNvSpPr>
            <a:spLocks noChangeShapeType="1"/>
          </p:cNvSpPr>
          <p:nvPr/>
        </p:nvSpPr>
        <p:spPr bwMode="auto">
          <a:xfrm>
            <a:off x="3749675" y="4557713"/>
            <a:ext cx="414338" cy="617537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3334" name="Line 38"/>
          <p:cNvSpPr>
            <a:spLocks noChangeShapeType="1"/>
          </p:cNvSpPr>
          <p:nvPr/>
        </p:nvSpPr>
        <p:spPr bwMode="auto">
          <a:xfrm>
            <a:off x="3852863" y="4953000"/>
            <a:ext cx="138112" cy="919163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3335" name="Line 39"/>
          <p:cNvSpPr>
            <a:spLocks noChangeShapeType="1"/>
          </p:cNvSpPr>
          <p:nvPr/>
        </p:nvSpPr>
        <p:spPr bwMode="auto">
          <a:xfrm>
            <a:off x="1068388" y="3311525"/>
            <a:ext cx="425450" cy="11113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3316" name="Text Box 20"/>
          <p:cNvSpPr txBox="1">
            <a:spLocks noChangeArrowheads="1"/>
          </p:cNvSpPr>
          <p:nvPr/>
        </p:nvSpPr>
        <p:spPr bwMode="auto">
          <a:xfrm>
            <a:off x="5275263" y="595313"/>
            <a:ext cx="3798887" cy="129857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400" b="0">
                <a:solidFill>
                  <a:schemeClr val="bg1"/>
                </a:solidFill>
              </a:rPr>
              <a:t>indication of the abstract parameters of the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>
                <a:solidFill>
                  <a:schemeClr val="bg1"/>
                </a:solidFill>
              </a:rPr>
              <a:t>quality of service</a:t>
            </a:r>
            <a:r>
              <a:rPr lang="en-US" sz="1400" b="0">
                <a:solidFill>
                  <a:schemeClr val="bg1"/>
                </a:solidFill>
              </a:rPr>
              <a:t> desired – somehow treat</a:t>
            </a:r>
          </a:p>
          <a:p>
            <a:r>
              <a:rPr lang="en-US" sz="1400" b="0">
                <a:solidFill>
                  <a:schemeClr val="bg1"/>
                </a:solidFill>
              </a:rPr>
              <a:t>high precedence traffic as more important – </a:t>
            </a:r>
          </a:p>
          <a:p>
            <a:r>
              <a:rPr lang="en-US" sz="1400" b="0">
                <a:solidFill>
                  <a:schemeClr val="bg1"/>
                </a:solidFill>
              </a:rPr>
              <a:t>tradeoff between low-delay, high-reliability, and</a:t>
            </a:r>
          </a:p>
          <a:p>
            <a:r>
              <a:rPr lang="en-US" sz="1400" b="0">
                <a:solidFill>
                  <a:schemeClr val="bg1"/>
                </a:solidFill>
              </a:rPr>
              <a:t>high-throughput – NOT used, bits now reused for differential services code point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6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6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6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6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46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46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46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46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46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146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146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146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3298" grpId="0" animBg="1"/>
      <p:bldP spid="1463299" grpId="0" animBg="1"/>
      <p:bldP spid="1463300" grpId="0" animBg="1"/>
      <p:bldP spid="1463301" grpId="0" animBg="1"/>
      <p:bldP spid="1463302" grpId="0" animBg="1"/>
      <p:bldP spid="1463303" grpId="0" animBg="1"/>
      <p:bldP spid="1463304" grpId="0" animBg="1"/>
      <p:bldP spid="1463305" grpId="0" animBg="1"/>
      <p:bldP spid="1463306" grpId="0" animBg="1"/>
      <p:bldP spid="1463307" grpId="0" animBg="1"/>
      <p:bldP spid="1463308" grpId="0" animBg="1"/>
      <p:bldP spid="1463309" grpId="0" animBg="1"/>
      <p:bldP spid="1463312" grpId="0" animBg="1"/>
      <p:bldP spid="1463313" grpId="0" animBg="1"/>
      <p:bldP spid="1463314" grpId="0" animBg="1"/>
      <p:bldP spid="1463315" grpId="0" animBg="1"/>
      <p:bldP spid="1463317" grpId="0" animBg="1"/>
      <p:bldP spid="1463318" grpId="0" animBg="1"/>
      <p:bldP spid="1463319" grpId="0" animBg="1"/>
      <p:bldP spid="1463320" grpId="0" animBg="1"/>
      <p:bldP spid="1463321" grpId="0" animBg="1"/>
      <p:bldP spid="1463322" grpId="0" animBg="1"/>
      <p:bldP spid="1463324" grpId="0" animBg="1"/>
      <p:bldP spid="1463325" grpId="0" animBg="1"/>
      <p:bldP spid="1463326" grpId="0" animBg="1"/>
      <p:bldP spid="1463328" grpId="0" animBg="1"/>
      <p:bldP spid="1463329" grpId="0" animBg="1"/>
      <p:bldP spid="1463330" grpId="0" animBg="1"/>
      <p:bldP spid="1463331" grpId="0" animBg="1"/>
      <p:bldP spid="1463332" grpId="0" animBg="1"/>
      <p:bldP spid="1463333" grpId="0" animBg="1"/>
      <p:bldP spid="1463334" grpId="0" animBg="1"/>
      <p:bldP spid="1463335" grpId="0" animBg="1"/>
      <p:bldP spid="14633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346" name="Rectangle 2"/>
          <p:cNvSpPr>
            <a:spLocks noChangeArrowheads="1"/>
          </p:cNvSpPr>
          <p:nvPr/>
        </p:nvSpPr>
        <p:spPr bwMode="auto">
          <a:xfrm>
            <a:off x="4956175" y="4811713"/>
            <a:ext cx="2855913" cy="319087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5347" name="Rectangle 3"/>
          <p:cNvSpPr>
            <a:spLocks noChangeArrowheads="1"/>
          </p:cNvSpPr>
          <p:nvPr/>
        </p:nvSpPr>
        <p:spPr bwMode="auto">
          <a:xfrm>
            <a:off x="2006600" y="4806950"/>
            <a:ext cx="2855913" cy="319088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5348" name="Rectangle 4"/>
          <p:cNvSpPr>
            <a:spLocks noChangeArrowheads="1"/>
          </p:cNvSpPr>
          <p:nvPr/>
        </p:nvSpPr>
        <p:spPr bwMode="auto">
          <a:xfrm>
            <a:off x="4954588" y="4445000"/>
            <a:ext cx="2873375" cy="3190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5349" name="Rectangle 5"/>
          <p:cNvSpPr>
            <a:spLocks noChangeArrowheads="1"/>
          </p:cNvSpPr>
          <p:nvPr/>
        </p:nvSpPr>
        <p:spPr bwMode="auto">
          <a:xfrm>
            <a:off x="2005013" y="4452938"/>
            <a:ext cx="2863850" cy="319087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5350" name="Rectangle 6"/>
          <p:cNvSpPr>
            <a:spLocks noChangeArrowheads="1"/>
          </p:cNvSpPr>
          <p:nvPr/>
        </p:nvSpPr>
        <p:spPr bwMode="auto">
          <a:xfrm>
            <a:off x="2019300" y="5183188"/>
            <a:ext cx="5799138" cy="319087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5351" name="Rectangle 7"/>
          <p:cNvSpPr>
            <a:spLocks noChangeArrowheads="1"/>
          </p:cNvSpPr>
          <p:nvPr/>
        </p:nvSpPr>
        <p:spPr bwMode="auto">
          <a:xfrm>
            <a:off x="3330575" y="2392363"/>
            <a:ext cx="1392238" cy="319087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20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Internet Control Message Protocol (ICMPv4)</a:t>
            </a:r>
          </a:p>
        </p:txBody>
      </p:sp>
      <p:sp>
        <p:nvSpPr>
          <p:cNvPr id="1465353" name="Rectangle 9"/>
          <p:cNvSpPr>
            <a:spLocks noChangeArrowheads="1"/>
          </p:cNvSpPr>
          <p:nvPr/>
        </p:nvSpPr>
        <p:spPr bwMode="auto">
          <a:xfrm>
            <a:off x="1847850" y="2765425"/>
            <a:ext cx="5799138" cy="319088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5354" name="Rectangle 10"/>
          <p:cNvSpPr>
            <a:spLocks noChangeArrowheads="1"/>
          </p:cNvSpPr>
          <p:nvPr/>
        </p:nvSpPr>
        <p:spPr bwMode="auto">
          <a:xfrm>
            <a:off x="769938" y="3435350"/>
            <a:ext cx="2830512" cy="3048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type-specific arbitrary length data</a:t>
            </a:r>
          </a:p>
        </p:txBody>
      </p:sp>
      <p:sp>
        <p:nvSpPr>
          <p:cNvPr id="1465355" name="Line 11"/>
          <p:cNvSpPr>
            <a:spLocks noChangeShapeType="1"/>
          </p:cNvSpPr>
          <p:nvPr/>
        </p:nvSpPr>
        <p:spPr bwMode="auto">
          <a:xfrm flipV="1">
            <a:off x="3308350" y="3065463"/>
            <a:ext cx="198438" cy="3349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5356" name="Rectangle 12"/>
          <p:cNvSpPr>
            <a:spLocks noChangeArrowheads="1"/>
          </p:cNvSpPr>
          <p:nvPr/>
        </p:nvSpPr>
        <p:spPr bwMode="auto">
          <a:xfrm>
            <a:off x="1844675" y="2397125"/>
            <a:ext cx="1392238" cy="319088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5357" name="Rectangle 13"/>
          <p:cNvSpPr>
            <a:spLocks noChangeArrowheads="1"/>
          </p:cNvSpPr>
          <p:nvPr/>
        </p:nvSpPr>
        <p:spPr bwMode="auto">
          <a:xfrm>
            <a:off x="820738" y="1157288"/>
            <a:ext cx="2989262" cy="560387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Type of the control msg, including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echo request (8) and echo reply (0)</a:t>
            </a:r>
          </a:p>
        </p:txBody>
      </p:sp>
      <p:sp>
        <p:nvSpPr>
          <p:cNvPr id="1465358" name="Line 14"/>
          <p:cNvSpPr>
            <a:spLocks noChangeShapeType="1"/>
          </p:cNvSpPr>
          <p:nvPr/>
        </p:nvSpPr>
        <p:spPr bwMode="auto">
          <a:xfrm flipH="1" flipV="1">
            <a:off x="2400300" y="1677988"/>
            <a:ext cx="63500" cy="6921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5359" name="Rectangle 15"/>
          <p:cNvSpPr>
            <a:spLocks noChangeArrowheads="1"/>
          </p:cNvSpPr>
          <p:nvPr/>
        </p:nvSpPr>
        <p:spPr bwMode="auto">
          <a:xfrm>
            <a:off x="4775200" y="2393950"/>
            <a:ext cx="2873375" cy="3190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5360" name="Rectangle 16"/>
          <p:cNvSpPr>
            <a:spLocks noChangeArrowheads="1"/>
          </p:cNvSpPr>
          <p:nvPr/>
        </p:nvSpPr>
        <p:spPr bwMode="auto">
          <a:xfrm>
            <a:off x="5534025" y="1263650"/>
            <a:ext cx="1570038" cy="5603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Checksum for the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ICMP header only</a:t>
            </a:r>
          </a:p>
        </p:txBody>
      </p:sp>
      <p:sp>
        <p:nvSpPr>
          <p:cNvPr id="1465361" name="Line 17"/>
          <p:cNvSpPr>
            <a:spLocks noChangeShapeType="1"/>
          </p:cNvSpPr>
          <p:nvPr/>
        </p:nvSpPr>
        <p:spPr bwMode="auto">
          <a:xfrm flipV="1">
            <a:off x="5973763" y="1782763"/>
            <a:ext cx="290512" cy="6064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51218" name="Text Box 18"/>
          <p:cNvSpPr txBox="1">
            <a:spLocks noChangeArrowheads="1"/>
          </p:cNvSpPr>
          <p:nvPr/>
        </p:nvSpPr>
        <p:spPr bwMode="auto">
          <a:xfrm>
            <a:off x="1387475" y="1868488"/>
            <a:ext cx="6445250" cy="137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200" b="0">
                <a:latin typeface="Courier New" charset="0"/>
              </a:rPr>
              <a:t>    0                   1                   2                   3   </a:t>
            </a:r>
          </a:p>
          <a:p>
            <a:r>
              <a:rPr lang="en-US" sz="1200" b="0">
                <a:latin typeface="Courier New" charset="0"/>
              </a:rPr>
              <a:t>    0 1 2 3 4 5 6 7 8 9 0 1 2 3 4 5 6 7 8 9 0 1 2 3 4 5 6 7 8 9 0 1 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Type      |     Code      |       header checksum  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                      data                       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</p:txBody>
      </p:sp>
      <p:sp>
        <p:nvSpPr>
          <p:cNvPr id="1465363" name="Rectangle 19"/>
          <p:cNvSpPr>
            <a:spLocks noChangeArrowheads="1"/>
          </p:cNvSpPr>
          <p:nvPr/>
        </p:nvSpPr>
        <p:spPr bwMode="auto">
          <a:xfrm>
            <a:off x="4219575" y="1343025"/>
            <a:ext cx="1079500" cy="304800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Refinement</a:t>
            </a:r>
          </a:p>
        </p:txBody>
      </p:sp>
      <p:sp>
        <p:nvSpPr>
          <p:cNvPr id="1465364" name="Line 20"/>
          <p:cNvSpPr>
            <a:spLocks noChangeShapeType="1"/>
          </p:cNvSpPr>
          <p:nvPr/>
        </p:nvSpPr>
        <p:spPr bwMode="auto">
          <a:xfrm flipV="1">
            <a:off x="3889375" y="1633538"/>
            <a:ext cx="746125" cy="7588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51221" name="Text Box 21"/>
          <p:cNvSpPr txBox="1">
            <a:spLocks noChangeArrowheads="1"/>
          </p:cNvSpPr>
          <p:nvPr/>
        </p:nvSpPr>
        <p:spPr bwMode="auto">
          <a:xfrm>
            <a:off x="1541463" y="3929063"/>
            <a:ext cx="6445250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200" b="0">
                <a:latin typeface="Courier New" charset="0"/>
              </a:rPr>
              <a:t>    0                   1                   2                   3   </a:t>
            </a:r>
          </a:p>
          <a:p>
            <a:r>
              <a:rPr lang="en-US" sz="1200" b="0">
                <a:latin typeface="Courier New" charset="0"/>
              </a:rPr>
              <a:t>    0 1 2 3 4 5 6 7 8 9 0 1 2 3 4 5 6 7 8 9 0 1 2 3 4 5 6 7 8 9 0 1 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8       |       0       |       header checksum  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  identifier            |       sequence number  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                      data                       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</p:txBody>
      </p:sp>
      <p:sp>
        <p:nvSpPr>
          <p:cNvPr id="1465366" name="Freeform 22"/>
          <p:cNvSpPr>
            <a:spLocks/>
          </p:cNvSpPr>
          <p:nvPr/>
        </p:nvSpPr>
        <p:spPr bwMode="auto">
          <a:xfrm>
            <a:off x="1397000" y="3697288"/>
            <a:ext cx="855663" cy="1685925"/>
          </a:xfrm>
          <a:custGeom>
            <a:avLst/>
            <a:gdLst>
              <a:gd name="T0" fmla="*/ 539 w 539"/>
              <a:gd name="T1" fmla="*/ 1062 h 1062"/>
              <a:gd name="T2" fmla="*/ 36 w 539"/>
              <a:gd name="T3" fmla="*/ 803 h 1062"/>
              <a:gd name="T4" fmla="*/ 0 w 539"/>
              <a:gd name="T5" fmla="*/ 0 h 1062"/>
              <a:gd name="T6" fmla="*/ 0 60000 65536"/>
              <a:gd name="T7" fmla="*/ 0 60000 65536"/>
              <a:gd name="T8" fmla="*/ 0 60000 65536"/>
              <a:gd name="T9" fmla="*/ 0 w 539"/>
              <a:gd name="T10" fmla="*/ 0 h 1062"/>
              <a:gd name="T11" fmla="*/ 539 w 539"/>
              <a:gd name="T12" fmla="*/ 1062 h 106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39" h="1062">
                <a:moveTo>
                  <a:pt x="539" y="1062"/>
                </a:moveTo>
                <a:lnTo>
                  <a:pt x="36" y="803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5367" name="Rectangle 23"/>
          <p:cNvSpPr>
            <a:spLocks noChangeArrowheads="1"/>
          </p:cNvSpPr>
          <p:nvPr/>
        </p:nvSpPr>
        <p:spPr bwMode="auto">
          <a:xfrm>
            <a:off x="4049713" y="3481388"/>
            <a:ext cx="1714500" cy="304800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ICMP Echo Request</a:t>
            </a:r>
          </a:p>
        </p:txBody>
      </p:sp>
      <p:sp>
        <p:nvSpPr>
          <p:cNvPr id="1465368" name="Line 24"/>
          <p:cNvSpPr>
            <a:spLocks noChangeShapeType="1"/>
          </p:cNvSpPr>
          <p:nvPr/>
        </p:nvSpPr>
        <p:spPr bwMode="auto">
          <a:xfrm flipV="1">
            <a:off x="3432175" y="3719513"/>
            <a:ext cx="746125" cy="7588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5369" name="Freeform 25"/>
          <p:cNvSpPr>
            <a:spLocks/>
          </p:cNvSpPr>
          <p:nvPr/>
        </p:nvSpPr>
        <p:spPr bwMode="auto">
          <a:xfrm>
            <a:off x="6927850" y="1546225"/>
            <a:ext cx="1136650" cy="2957513"/>
          </a:xfrm>
          <a:custGeom>
            <a:avLst/>
            <a:gdLst>
              <a:gd name="T0" fmla="*/ 0 w 716"/>
              <a:gd name="T1" fmla="*/ 1863 h 1863"/>
              <a:gd name="T2" fmla="*/ 716 w 716"/>
              <a:gd name="T3" fmla="*/ 1341 h 1863"/>
              <a:gd name="T4" fmla="*/ 716 w 716"/>
              <a:gd name="T5" fmla="*/ 304 h 1863"/>
              <a:gd name="T6" fmla="*/ 106 w 716"/>
              <a:gd name="T7" fmla="*/ 0 h 1863"/>
              <a:gd name="T8" fmla="*/ 0 60000 65536"/>
              <a:gd name="T9" fmla="*/ 0 60000 65536"/>
              <a:gd name="T10" fmla="*/ 0 60000 65536"/>
              <a:gd name="T11" fmla="*/ 0 60000 65536"/>
              <a:gd name="T12" fmla="*/ 0 w 716"/>
              <a:gd name="T13" fmla="*/ 0 h 1863"/>
              <a:gd name="T14" fmla="*/ 716 w 716"/>
              <a:gd name="T15" fmla="*/ 1863 h 186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16" h="1863">
                <a:moveTo>
                  <a:pt x="0" y="1863"/>
                </a:moveTo>
                <a:lnTo>
                  <a:pt x="716" y="1341"/>
                </a:lnTo>
                <a:lnTo>
                  <a:pt x="716" y="304"/>
                </a:lnTo>
                <a:lnTo>
                  <a:pt x="106" y="0"/>
                </a:ln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5370" name="Rectangle 26"/>
          <p:cNvSpPr>
            <a:spLocks noChangeArrowheads="1"/>
          </p:cNvSpPr>
          <p:nvPr/>
        </p:nvSpPr>
        <p:spPr bwMode="auto">
          <a:xfrm>
            <a:off x="1566863" y="5805488"/>
            <a:ext cx="3151187" cy="560387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Optional identifier,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chosen by sender, echoed by receiver</a:t>
            </a:r>
          </a:p>
        </p:txBody>
      </p:sp>
      <p:sp>
        <p:nvSpPr>
          <p:cNvPr id="1465371" name="Line 27"/>
          <p:cNvSpPr>
            <a:spLocks noChangeShapeType="1"/>
          </p:cNvSpPr>
          <p:nvPr/>
        </p:nvSpPr>
        <p:spPr bwMode="auto">
          <a:xfrm flipV="1">
            <a:off x="2330450" y="5095875"/>
            <a:ext cx="563563" cy="76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5372" name="Rectangle 28"/>
          <p:cNvSpPr>
            <a:spLocks noChangeArrowheads="1"/>
          </p:cNvSpPr>
          <p:nvPr/>
        </p:nvSpPr>
        <p:spPr bwMode="auto">
          <a:xfrm>
            <a:off x="5691188" y="5784850"/>
            <a:ext cx="3151187" cy="560388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Optional sequence number,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chosen by sender, echoed by receiver</a:t>
            </a:r>
          </a:p>
        </p:txBody>
      </p:sp>
      <p:sp>
        <p:nvSpPr>
          <p:cNvPr id="1465373" name="Line 29"/>
          <p:cNvSpPr>
            <a:spLocks noChangeShapeType="1"/>
          </p:cNvSpPr>
          <p:nvPr/>
        </p:nvSpPr>
        <p:spPr bwMode="auto">
          <a:xfrm flipH="1" flipV="1">
            <a:off x="6416675" y="5056188"/>
            <a:ext cx="265113" cy="76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65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6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65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6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46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46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46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46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46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5346" grpId="0" animBg="1"/>
      <p:bldP spid="1465347" grpId="0" animBg="1"/>
      <p:bldP spid="1465348" grpId="0" animBg="1"/>
      <p:bldP spid="1465349" grpId="0" animBg="1"/>
      <p:bldP spid="1465350" grpId="0" animBg="1"/>
      <p:bldP spid="1465351" grpId="0" animBg="1"/>
      <p:bldP spid="1465353" grpId="0" animBg="1"/>
      <p:bldP spid="1465354" grpId="0" animBg="1"/>
      <p:bldP spid="1465355" grpId="0" animBg="1"/>
      <p:bldP spid="1465356" grpId="0" animBg="1"/>
      <p:bldP spid="1465357" grpId="0" animBg="1"/>
      <p:bldP spid="1465358" grpId="0" animBg="1"/>
      <p:bldP spid="1465359" grpId="0" animBg="1"/>
      <p:bldP spid="1465360" grpId="0" animBg="1"/>
      <p:bldP spid="1465361" grpId="0" animBg="1"/>
      <p:bldP spid="1465363" grpId="0" animBg="1"/>
      <p:bldP spid="1465364" grpId="0" animBg="1"/>
      <p:bldP spid="1465366" grpId="0" animBg="1"/>
      <p:bldP spid="1465367" grpId="0" animBg="1"/>
      <p:bldP spid="1465368" grpId="0" animBg="1"/>
      <p:bldP spid="1465369" grpId="0" animBg="1"/>
      <p:bldP spid="1465370" grpId="0" animBg="1"/>
      <p:bldP spid="1465371" grpId="0" animBg="1"/>
      <p:bldP spid="1465372" grpId="0" animBg="1"/>
      <p:bldP spid="146537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UDP</a:t>
            </a:r>
          </a:p>
        </p:txBody>
      </p:sp>
      <p:sp>
        <p:nvSpPr>
          <p:cNvPr id="1467395" name="Rectangle 3"/>
          <p:cNvSpPr>
            <a:spLocks noChangeArrowheads="1"/>
          </p:cNvSpPr>
          <p:nvPr/>
        </p:nvSpPr>
        <p:spPr bwMode="auto">
          <a:xfrm>
            <a:off x="1647825" y="3597275"/>
            <a:ext cx="2873375" cy="319088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7396" name="Rectangle 4"/>
          <p:cNvSpPr>
            <a:spLocks noChangeArrowheads="1"/>
          </p:cNvSpPr>
          <p:nvPr/>
        </p:nvSpPr>
        <p:spPr bwMode="auto">
          <a:xfrm>
            <a:off x="569913" y="4235450"/>
            <a:ext cx="3186112" cy="509588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specifies the total length of the UDP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datagram in octets</a:t>
            </a:r>
          </a:p>
        </p:txBody>
      </p:sp>
      <p:sp>
        <p:nvSpPr>
          <p:cNvPr id="1467397" name="Line 5"/>
          <p:cNvSpPr>
            <a:spLocks noChangeShapeType="1"/>
          </p:cNvSpPr>
          <p:nvPr/>
        </p:nvSpPr>
        <p:spPr bwMode="auto">
          <a:xfrm flipV="1">
            <a:off x="3108325" y="3897313"/>
            <a:ext cx="198438" cy="3349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7398" name="Rectangle 6"/>
          <p:cNvSpPr>
            <a:spLocks noChangeArrowheads="1"/>
          </p:cNvSpPr>
          <p:nvPr/>
        </p:nvSpPr>
        <p:spPr bwMode="auto">
          <a:xfrm>
            <a:off x="4583113" y="3594100"/>
            <a:ext cx="2873375" cy="319088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7399" name="Rectangle 7"/>
          <p:cNvSpPr>
            <a:spLocks noChangeArrowheads="1"/>
          </p:cNvSpPr>
          <p:nvPr/>
        </p:nvSpPr>
        <p:spPr bwMode="auto">
          <a:xfrm>
            <a:off x="5294313" y="4294188"/>
            <a:ext cx="3475037" cy="64611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contains a 1’s complement checksum over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UDP packet and an IP pseudo header with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source and destination address</a:t>
            </a:r>
          </a:p>
        </p:txBody>
      </p:sp>
      <p:sp>
        <p:nvSpPr>
          <p:cNvPr id="1467400" name="Line 8"/>
          <p:cNvSpPr>
            <a:spLocks noChangeShapeType="1"/>
          </p:cNvSpPr>
          <p:nvPr/>
        </p:nvSpPr>
        <p:spPr bwMode="auto">
          <a:xfrm flipH="1" flipV="1">
            <a:off x="6249988" y="3902075"/>
            <a:ext cx="282575" cy="3730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7401" name="Rectangle 9"/>
          <p:cNvSpPr>
            <a:spLocks noChangeArrowheads="1"/>
          </p:cNvSpPr>
          <p:nvPr/>
        </p:nvSpPr>
        <p:spPr bwMode="auto">
          <a:xfrm>
            <a:off x="1644650" y="3228975"/>
            <a:ext cx="2873375" cy="319088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7402" name="Rectangle 10"/>
          <p:cNvSpPr>
            <a:spLocks noChangeArrowheads="1"/>
          </p:cNvSpPr>
          <p:nvPr/>
        </p:nvSpPr>
        <p:spPr bwMode="auto">
          <a:xfrm>
            <a:off x="1290638" y="2214563"/>
            <a:ext cx="1671637" cy="509587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port to identify the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sending application</a:t>
            </a:r>
          </a:p>
        </p:txBody>
      </p:sp>
      <p:sp>
        <p:nvSpPr>
          <p:cNvPr id="1467403" name="Line 11"/>
          <p:cNvSpPr>
            <a:spLocks noChangeShapeType="1"/>
          </p:cNvSpPr>
          <p:nvPr/>
        </p:nvSpPr>
        <p:spPr bwMode="auto">
          <a:xfrm flipH="1" flipV="1">
            <a:off x="2071688" y="2728913"/>
            <a:ext cx="192087" cy="4730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7404" name="Rectangle 12"/>
          <p:cNvSpPr>
            <a:spLocks noChangeArrowheads="1"/>
          </p:cNvSpPr>
          <p:nvPr/>
        </p:nvSpPr>
        <p:spPr bwMode="auto">
          <a:xfrm>
            <a:off x="4575175" y="3225800"/>
            <a:ext cx="2873375" cy="3190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7405" name="Rectangle 13"/>
          <p:cNvSpPr>
            <a:spLocks noChangeArrowheads="1"/>
          </p:cNvSpPr>
          <p:nvPr/>
        </p:nvSpPr>
        <p:spPr bwMode="auto">
          <a:xfrm>
            <a:off x="4776788" y="2268538"/>
            <a:ext cx="1760537" cy="509587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port to identify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receiving application</a:t>
            </a:r>
          </a:p>
        </p:txBody>
      </p:sp>
      <p:sp>
        <p:nvSpPr>
          <p:cNvPr id="1467406" name="Line 14"/>
          <p:cNvSpPr>
            <a:spLocks noChangeShapeType="1"/>
          </p:cNvSpPr>
          <p:nvPr/>
        </p:nvSpPr>
        <p:spPr bwMode="auto">
          <a:xfrm flipV="1">
            <a:off x="5773738" y="2762250"/>
            <a:ext cx="90487" cy="4587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53263" name="Text Box 15"/>
          <p:cNvSpPr txBox="1">
            <a:spLocks noChangeArrowheads="1"/>
          </p:cNvSpPr>
          <p:nvPr/>
        </p:nvSpPr>
        <p:spPr bwMode="auto">
          <a:xfrm>
            <a:off x="1192213" y="2700338"/>
            <a:ext cx="64452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200" b="0">
                <a:latin typeface="Courier New" charset="0"/>
              </a:rPr>
              <a:t>    0                   1                   2                   3   </a:t>
            </a:r>
          </a:p>
          <a:p>
            <a:r>
              <a:rPr lang="en-US" sz="1200" b="0">
                <a:latin typeface="Courier New" charset="0"/>
              </a:rPr>
              <a:t>    0 1 2 3 4 5 6 7 8 9 0 1 2 3 4 5 6 7 8 9 0 1 2 3 4 5 6 7 8 9 0 1 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   Source Port          |      Destination Port  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      Length            |            Checksum    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67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67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6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67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7395" grpId="0" animBg="1"/>
      <p:bldP spid="1467396" grpId="0" animBg="1"/>
      <p:bldP spid="1467397" grpId="0" animBg="1"/>
      <p:bldP spid="1467398" grpId="0" animBg="1"/>
      <p:bldP spid="1467399" grpId="0" animBg="1"/>
      <p:bldP spid="1467400" grpId="0" animBg="1"/>
      <p:bldP spid="1467401" grpId="0" animBg="1"/>
      <p:bldP spid="1467402" grpId="0" animBg="1"/>
      <p:bldP spid="1467403" grpId="0" animBg="1"/>
      <p:bldP spid="1467404" grpId="0" animBg="1"/>
      <p:bldP spid="1467405" grpId="0" animBg="1"/>
      <p:bldP spid="146740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TCP</a:t>
            </a:r>
          </a:p>
        </p:txBody>
      </p:sp>
      <p:sp>
        <p:nvSpPr>
          <p:cNvPr id="1469443" name="Rectangle 3"/>
          <p:cNvSpPr>
            <a:spLocks noChangeArrowheads="1"/>
          </p:cNvSpPr>
          <p:nvPr/>
        </p:nvSpPr>
        <p:spPr bwMode="auto">
          <a:xfrm>
            <a:off x="1689100" y="2416175"/>
            <a:ext cx="2873375" cy="319088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9444" name="Rectangle 4"/>
          <p:cNvSpPr>
            <a:spLocks noChangeArrowheads="1"/>
          </p:cNvSpPr>
          <p:nvPr/>
        </p:nvSpPr>
        <p:spPr bwMode="auto">
          <a:xfrm>
            <a:off x="2676525" y="1447800"/>
            <a:ext cx="1671638" cy="509588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port to identify the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sending application</a:t>
            </a:r>
          </a:p>
        </p:txBody>
      </p:sp>
      <p:sp>
        <p:nvSpPr>
          <p:cNvPr id="1469445" name="Line 5"/>
          <p:cNvSpPr>
            <a:spLocks noChangeShapeType="1"/>
          </p:cNvSpPr>
          <p:nvPr/>
        </p:nvSpPr>
        <p:spPr bwMode="auto">
          <a:xfrm flipH="1" flipV="1">
            <a:off x="3136900" y="1954213"/>
            <a:ext cx="69850" cy="4429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9446" name="Rectangle 6"/>
          <p:cNvSpPr>
            <a:spLocks noChangeArrowheads="1"/>
          </p:cNvSpPr>
          <p:nvPr/>
        </p:nvSpPr>
        <p:spPr bwMode="auto">
          <a:xfrm>
            <a:off x="4619625" y="2413000"/>
            <a:ext cx="2873375" cy="3190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9447" name="Rectangle 7"/>
          <p:cNvSpPr>
            <a:spLocks noChangeArrowheads="1"/>
          </p:cNvSpPr>
          <p:nvPr/>
        </p:nvSpPr>
        <p:spPr bwMode="auto">
          <a:xfrm>
            <a:off x="4821238" y="1455738"/>
            <a:ext cx="1760537" cy="509587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port to identify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receiving application</a:t>
            </a:r>
          </a:p>
        </p:txBody>
      </p:sp>
      <p:sp>
        <p:nvSpPr>
          <p:cNvPr id="1469448" name="Line 8"/>
          <p:cNvSpPr>
            <a:spLocks noChangeShapeType="1"/>
          </p:cNvSpPr>
          <p:nvPr/>
        </p:nvSpPr>
        <p:spPr bwMode="auto">
          <a:xfrm flipV="1">
            <a:off x="5818188" y="1949450"/>
            <a:ext cx="90487" cy="4587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9449" name="Rectangle 9"/>
          <p:cNvSpPr>
            <a:spLocks noChangeArrowheads="1"/>
          </p:cNvSpPr>
          <p:nvPr/>
        </p:nvSpPr>
        <p:spPr bwMode="auto">
          <a:xfrm>
            <a:off x="1682750" y="4235450"/>
            <a:ext cx="2873375" cy="319088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9450" name="Rectangle 10"/>
          <p:cNvSpPr>
            <a:spLocks noChangeArrowheads="1"/>
          </p:cNvSpPr>
          <p:nvPr/>
        </p:nvSpPr>
        <p:spPr bwMode="auto">
          <a:xfrm>
            <a:off x="214313" y="5286375"/>
            <a:ext cx="3475037" cy="64611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contains a 1’s complement checksum over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UDP packet and an IP pseudo header with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source and destination address</a:t>
            </a:r>
          </a:p>
        </p:txBody>
      </p:sp>
      <p:sp>
        <p:nvSpPr>
          <p:cNvPr id="1469451" name="Line 11"/>
          <p:cNvSpPr>
            <a:spLocks noChangeShapeType="1"/>
          </p:cNvSpPr>
          <p:nvPr/>
        </p:nvSpPr>
        <p:spPr bwMode="auto">
          <a:xfrm flipV="1">
            <a:off x="303213" y="4429125"/>
            <a:ext cx="1355725" cy="8620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9452" name="Rectangle 12"/>
          <p:cNvSpPr>
            <a:spLocks noChangeArrowheads="1"/>
          </p:cNvSpPr>
          <p:nvPr/>
        </p:nvSpPr>
        <p:spPr bwMode="auto">
          <a:xfrm>
            <a:off x="1692275" y="2776538"/>
            <a:ext cx="5791200" cy="319087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9453" name="Rectangle 13"/>
          <p:cNvSpPr>
            <a:spLocks noChangeArrowheads="1"/>
          </p:cNvSpPr>
          <p:nvPr/>
        </p:nvSpPr>
        <p:spPr bwMode="auto">
          <a:xfrm>
            <a:off x="112713" y="1344613"/>
            <a:ext cx="1671637" cy="509587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sequence number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for data in payload</a:t>
            </a:r>
          </a:p>
        </p:txBody>
      </p:sp>
      <p:sp>
        <p:nvSpPr>
          <p:cNvPr id="1469454" name="Line 14"/>
          <p:cNvSpPr>
            <a:spLocks noChangeShapeType="1"/>
          </p:cNvSpPr>
          <p:nvPr/>
        </p:nvSpPr>
        <p:spPr bwMode="auto">
          <a:xfrm flipH="1" flipV="1">
            <a:off x="896938" y="1866900"/>
            <a:ext cx="777875" cy="10287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9455" name="Rectangle 15"/>
          <p:cNvSpPr>
            <a:spLocks noChangeArrowheads="1"/>
          </p:cNvSpPr>
          <p:nvPr/>
        </p:nvSpPr>
        <p:spPr bwMode="auto">
          <a:xfrm>
            <a:off x="1689100" y="3146425"/>
            <a:ext cx="5791200" cy="319088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9456" name="Rectangle 16"/>
          <p:cNvSpPr>
            <a:spLocks noChangeArrowheads="1"/>
          </p:cNvSpPr>
          <p:nvPr/>
        </p:nvSpPr>
        <p:spPr bwMode="auto">
          <a:xfrm>
            <a:off x="7310438" y="1357313"/>
            <a:ext cx="1671637" cy="509587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acknowledgement</a:t>
            </a:r>
            <a:br>
              <a:rPr lang="en-US" sz="1400" b="0"/>
            </a:br>
            <a:r>
              <a:rPr lang="en-US" sz="1400" b="0"/>
              <a:t>for data received</a:t>
            </a:r>
          </a:p>
        </p:txBody>
      </p:sp>
      <p:sp>
        <p:nvSpPr>
          <p:cNvPr id="1469457" name="Line 17"/>
          <p:cNvSpPr>
            <a:spLocks noChangeShapeType="1"/>
          </p:cNvSpPr>
          <p:nvPr/>
        </p:nvSpPr>
        <p:spPr bwMode="auto">
          <a:xfrm flipV="1">
            <a:off x="7486650" y="1855788"/>
            <a:ext cx="479425" cy="14335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9458" name="Text Box 18"/>
          <p:cNvSpPr txBox="1">
            <a:spLocks noChangeArrowheads="1"/>
          </p:cNvSpPr>
          <p:nvPr/>
        </p:nvSpPr>
        <p:spPr bwMode="auto">
          <a:xfrm>
            <a:off x="2503488" y="6032500"/>
            <a:ext cx="5649912" cy="4476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400" b="0"/>
              <a:t>options may extend the header. If the options do not end on a 32-bit boundary, the remaining fields are padded in the padding field (0’s)</a:t>
            </a:r>
          </a:p>
        </p:txBody>
      </p:sp>
      <p:sp>
        <p:nvSpPr>
          <p:cNvPr id="1469459" name="Line 19"/>
          <p:cNvSpPr>
            <a:spLocks noChangeShapeType="1"/>
          </p:cNvSpPr>
          <p:nvPr/>
        </p:nvSpPr>
        <p:spPr bwMode="auto">
          <a:xfrm>
            <a:off x="4659313" y="4965700"/>
            <a:ext cx="192087" cy="105727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9460" name="Rectangle 20"/>
          <p:cNvSpPr>
            <a:spLocks noChangeArrowheads="1"/>
          </p:cNvSpPr>
          <p:nvPr/>
        </p:nvSpPr>
        <p:spPr bwMode="auto">
          <a:xfrm>
            <a:off x="1700213" y="4606925"/>
            <a:ext cx="5791200" cy="3190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9461" name="Rectangle 21"/>
          <p:cNvSpPr>
            <a:spLocks noChangeArrowheads="1"/>
          </p:cNvSpPr>
          <p:nvPr/>
        </p:nvSpPr>
        <p:spPr bwMode="auto">
          <a:xfrm>
            <a:off x="1701800" y="3516313"/>
            <a:ext cx="641350" cy="661987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9462" name="Rectangle 22"/>
          <p:cNvSpPr>
            <a:spLocks noChangeArrowheads="1"/>
          </p:cNvSpPr>
          <p:nvPr/>
        </p:nvSpPr>
        <p:spPr bwMode="auto">
          <a:xfrm>
            <a:off x="103188" y="3117850"/>
            <a:ext cx="1425575" cy="5095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header length in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32 bit units</a:t>
            </a:r>
          </a:p>
        </p:txBody>
      </p:sp>
      <p:sp>
        <p:nvSpPr>
          <p:cNvPr id="1469463" name="Line 23"/>
          <p:cNvSpPr>
            <a:spLocks noChangeShapeType="1"/>
          </p:cNvSpPr>
          <p:nvPr/>
        </p:nvSpPr>
        <p:spPr bwMode="auto">
          <a:xfrm>
            <a:off x="869950" y="3641725"/>
            <a:ext cx="830263" cy="2571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9464" name="Rectangle 24"/>
          <p:cNvSpPr>
            <a:spLocks noChangeArrowheads="1"/>
          </p:cNvSpPr>
          <p:nvPr/>
        </p:nvSpPr>
        <p:spPr bwMode="auto">
          <a:xfrm>
            <a:off x="4619625" y="4232275"/>
            <a:ext cx="2873375" cy="319088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9465" name="Rectangle 25"/>
          <p:cNvSpPr>
            <a:spLocks noChangeArrowheads="1"/>
          </p:cNvSpPr>
          <p:nvPr/>
        </p:nvSpPr>
        <p:spPr bwMode="auto">
          <a:xfrm>
            <a:off x="6299200" y="5122863"/>
            <a:ext cx="2781300" cy="280987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pointer to urgent data in segment</a:t>
            </a:r>
          </a:p>
        </p:txBody>
      </p:sp>
      <p:sp>
        <p:nvSpPr>
          <p:cNvPr id="1469466" name="Line 26"/>
          <p:cNvSpPr>
            <a:spLocks noChangeShapeType="1"/>
          </p:cNvSpPr>
          <p:nvPr/>
        </p:nvSpPr>
        <p:spPr bwMode="auto">
          <a:xfrm flipH="1" flipV="1">
            <a:off x="7543800" y="4471988"/>
            <a:ext cx="977900" cy="6334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9467" name="Rectangle 27"/>
          <p:cNvSpPr>
            <a:spLocks noChangeArrowheads="1"/>
          </p:cNvSpPr>
          <p:nvPr/>
        </p:nvSpPr>
        <p:spPr bwMode="auto">
          <a:xfrm>
            <a:off x="3511550" y="3521075"/>
            <a:ext cx="1044575" cy="6619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9468" name="Rectangle 28"/>
          <p:cNvSpPr>
            <a:spLocks noChangeArrowheads="1"/>
          </p:cNvSpPr>
          <p:nvPr/>
        </p:nvSpPr>
        <p:spPr bwMode="auto">
          <a:xfrm>
            <a:off x="1646238" y="936625"/>
            <a:ext cx="3582987" cy="2794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code bits: urgent, ack, push, reset, syn, fin</a:t>
            </a:r>
          </a:p>
        </p:txBody>
      </p:sp>
      <p:sp>
        <p:nvSpPr>
          <p:cNvPr id="1469469" name="Line 29"/>
          <p:cNvSpPr>
            <a:spLocks noChangeShapeType="1"/>
          </p:cNvSpPr>
          <p:nvPr/>
        </p:nvSpPr>
        <p:spPr bwMode="auto">
          <a:xfrm>
            <a:off x="1925638" y="1208088"/>
            <a:ext cx="1576387" cy="22987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69470" name="Rectangle 30"/>
          <p:cNvSpPr>
            <a:spLocks noChangeArrowheads="1"/>
          </p:cNvSpPr>
          <p:nvPr/>
        </p:nvSpPr>
        <p:spPr bwMode="auto">
          <a:xfrm>
            <a:off x="4633913" y="3517900"/>
            <a:ext cx="2841625" cy="6619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69471" name="Line 31"/>
          <p:cNvSpPr>
            <a:spLocks noChangeShapeType="1"/>
          </p:cNvSpPr>
          <p:nvPr/>
        </p:nvSpPr>
        <p:spPr bwMode="auto">
          <a:xfrm flipH="1">
            <a:off x="7491413" y="3605213"/>
            <a:ext cx="441325" cy="4921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55328" name="Text Box 32"/>
          <p:cNvSpPr txBox="1">
            <a:spLocks noChangeArrowheads="1"/>
          </p:cNvSpPr>
          <p:nvPr/>
        </p:nvSpPr>
        <p:spPr bwMode="auto">
          <a:xfrm>
            <a:off x="1244600" y="1887538"/>
            <a:ext cx="644525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1200" b="0">
                <a:latin typeface="Courier New" charset="0"/>
              </a:rPr>
              <a:t>    0                   1                   2                   3   </a:t>
            </a:r>
          </a:p>
          <a:p>
            <a:r>
              <a:rPr lang="en-US" sz="1200" b="0">
                <a:latin typeface="Courier New" charset="0"/>
              </a:rPr>
              <a:t>    0 1 2 3 4 5 6 7 8 9 0 1 2 3 4 5 6 7 8 9 0 1 2 3 4 5 6 7 8 9 0 1 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   Source Port          |       Destination Port 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                 Sequence Number                 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             Acknowledgment Number               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Header|           |U|A|P|R|S|F|                               |</a:t>
            </a:r>
          </a:p>
          <a:p>
            <a:r>
              <a:rPr lang="en-US" sz="1200" b="0">
                <a:latin typeface="Courier New" charset="0"/>
              </a:rPr>
              <a:t>   | length| Reserved  |R|C|S|S|Y|I|            Window             |</a:t>
            </a:r>
          </a:p>
          <a:p>
            <a:r>
              <a:rPr lang="en-US" sz="1200" b="0">
                <a:latin typeface="Courier New" charset="0"/>
              </a:rPr>
              <a:t>   |       |           |G|K|H|T|N|N|                        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    Checksum            |         Urgent Pointer    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|                    Options                    |    Padding    |</a:t>
            </a:r>
          </a:p>
          <a:p>
            <a:r>
              <a:rPr lang="en-US" sz="1200" b="0">
                <a:latin typeface="Courier New" charset="0"/>
              </a:rPr>
              <a:t>   +-+-+-+-+-+-+-+-+-+-+-+-+-+-+-+-+-+-+-+-+-+-+-+-+-+-+-+-+-+-+-+-+</a:t>
            </a:r>
          </a:p>
          <a:p>
            <a:r>
              <a:rPr lang="en-US" sz="1200" b="0">
                <a:latin typeface="Courier New" charset="0"/>
              </a:rPr>
              <a:t>   </a:t>
            </a:r>
          </a:p>
        </p:txBody>
      </p:sp>
      <p:sp>
        <p:nvSpPr>
          <p:cNvPr id="1469473" name="Rectangle 33"/>
          <p:cNvSpPr>
            <a:spLocks noChangeArrowheads="1"/>
          </p:cNvSpPr>
          <p:nvPr/>
        </p:nvSpPr>
        <p:spPr bwMode="auto">
          <a:xfrm>
            <a:off x="7618413" y="2982913"/>
            <a:ext cx="1419225" cy="706437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receiver’s buffer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size for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additional data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6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69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69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6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46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46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46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469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46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146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9443" grpId="0" animBg="1"/>
      <p:bldP spid="1469444" grpId="0" animBg="1"/>
      <p:bldP spid="1469445" grpId="0" animBg="1"/>
      <p:bldP spid="1469446" grpId="0" animBg="1"/>
      <p:bldP spid="1469447" grpId="0" animBg="1"/>
      <p:bldP spid="1469448" grpId="0" animBg="1"/>
      <p:bldP spid="1469449" grpId="0" animBg="1"/>
      <p:bldP spid="1469450" grpId="0" animBg="1"/>
      <p:bldP spid="1469451" grpId="0" animBg="1"/>
      <p:bldP spid="1469452" grpId="0" animBg="1"/>
      <p:bldP spid="1469453" grpId="0" animBg="1"/>
      <p:bldP spid="1469454" grpId="0" animBg="1"/>
      <p:bldP spid="1469455" grpId="0" animBg="1"/>
      <p:bldP spid="1469456" grpId="0" animBg="1"/>
      <p:bldP spid="1469457" grpId="0" animBg="1"/>
      <p:bldP spid="1469458" grpId="0" animBg="1"/>
      <p:bldP spid="1469459" grpId="0" animBg="1"/>
      <p:bldP spid="1469460" grpId="0" animBg="1"/>
      <p:bldP spid="1469461" grpId="0" animBg="1"/>
      <p:bldP spid="1469463" grpId="0" animBg="1"/>
      <p:bldP spid="1469464" grpId="0" animBg="1"/>
      <p:bldP spid="1469465" grpId="0" animBg="1"/>
      <p:bldP spid="1469466" grpId="0" animBg="1"/>
      <p:bldP spid="1469467" grpId="0" animBg="1"/>
      <p:bldP spid="1469469" grpId="0" animBg="1"/>
      <p:bldP spid="1469470" grpId="0" animBg="1"/>
      <p:bldP spid="146947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Encapsulation</a:t>
            </a:r>
          </a:p>
        </p:txBody>
      </p:sp>
      <p:pic>
        <p:nvPicPr>
          <p:cNvPr id="5734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9202" t="40854" r="25555" b="13770"/>
          <a:stretch>
            <a:fillRect/>
          </a:stretch>
        </p:blipFill>
        <p:spPr>
          <a:xfrm>
            <a:off x="544513" y="1655763"/>
            <a:ext cx="7686675" cy="3900487"/>
          </a:xfrm>
        </p:spPr>
      </p:pic>
      <p:sp>
        <p:nvSpPr>
          <p:cNvPr id="1471492" name="Rectangle 4"/>
          <p:cNvSpPr>
            <a:spLocks noChangeArrowheads="1"/>
          </p:cNvSpPr>
          <p:nvPr/>
        </p:nvSpPr>
        <p:spPr bwMode="auto">
          <a:xfrm>
            <a:off x="3671888" y="1843088"/>
            <a:ext cx="1871662" cy="958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71493" name="Rectangle 5"/>
          <p:cNvSpPr>
            <a:spLocks noChangeArrowheads="1"/>
          </p:cNvSpPr>
          <p:nvPr/>
        </p:nvSpPr>
        <p:spPr bwMode="auto">
          <a:xfrm>
            <a:off x="3925888" y="2670175"/>
            <a:ext cx="4672012" cy="1365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71494" name="Rectangle 6"/>
          <p:cNvSpPr>
            <a:spLocks noChangeArrowheads="1"/>
          </p:cNvSpPr>
          <p:nvPr/>
        </p:nvSpPr>
        <p:spPr bwMode="auto">
          <a:xfrm>
            <a:off x="2079625" y="3298825"/>
            <a:ext cx="1885950" cy="698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71495" name="Rectangle 7"/>
          <p:cNvSpPr>
            <a:spLocks noChangeArrowheads="1"/>
          </p:cNvSpPr>
          <p:nvPr/>
        </p:nvSpPr>
        <p:spPr bwMode="auto">
          <a:xfrm>
            <a:off x="2317750" y="4057650"/>
            <a:ext cx="5818188" cy="1365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71496" name="Rectangle 8"/>
          <p:cNvSpPr>
            <a:spLocks noChangeArrowheads="1"/>
          </p:cNvSpPr>
          <p:nvPr/>
        </p:nvSpPr>
        <p:spPr bwMode="auto">
          <a:xfrm>
            <a:off x="488950" y="4656138"/>
            <a:ext cx="1885950" cy="8556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471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4714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471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471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4714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1492" grpId="0" animBg="1"/>
      <p:bldP spid="1471493" grpId="0" animBg="1"/>
      <p:bldP spid="1471494" grpId="0" animBg="1"/>
      <p:bldP spid="1471495" grpId="0" animBg="1"/>
      <p:bldP spid="147149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Identifying Web Packets</a:t>
            </a:r>
          </a:p>
        </p:txBody>
      </p:sp>
      <p:pic>
        <p:nvPicPr>
          <p:cNvPr id="14827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63525" y="1116013"/>
            <a:ext cx="6361113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2756" name="Line 4"/>
          <p:cNvSpPr>
            <a:spLocks noChangeShapeType="1"/>
          </p:cNvSpPr>
          <p:nvPr/>
        </p:nvSpPr>
        <p:spPr bwMode="auto">
          <a:xfrm flipH="1" flipV="1">
            <a:off x="6305550" y="2454275"/>
            <a:ext cx="442913" cy="460375"/>
          </a:xfrm>
          <a:prstGeom prst="line">
            <a:avLst/>
          </a:prstGeom>
          <a:noFill/>
          <a:ln w="28575">
            <a:solidFill>
              <a:schemeClr val="hlink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82757" name="Line 5"/>
          <p:cNvSpPr>
            <a:spLocks noChangeShapeType="1"/>
          </p:cNvSpPr>
          <p:nvPr/>
        </p:nvSpPr>
        <p:spPr bwMode="auto">
          <a:xfrm flipH="1">
            <a:off x="3244850" y="3176588"/>
            <a:ext cx="3487738" cy="2857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82758" name="Line 6"/>
          <p:cNvSpPr>
            <a:spLocks noChangeShapeType="1"/>
          </p:cNvSpPr>
          <p:nvPr/>
        </p:nvSpPr>
        <p:spPr bwMode="auto">
          <a:xfrm flipH="1">
            <a:off x="6275388" y="3451225"/>
            <a:ext cx="465137" cy="1082675"/>
          </a:xfrm>
          <a:prstGeom prst="line">
            <a:avLst/>
          </a:prstGeom>
          <a:noFill/>
          <a:ln w="28575">
            <a:solidFill>
              <a:schemeClr val="hlink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82759" name="Rectangle 7"/>
          <p:cNvSpPr>
            <a:spLocks noChangeArrowheads="1"/>
          </p:cNvSpPr>
          <p:nvPr/>
        </p:nvSpPr>
        <p:spPr bwMode="auto">
          <a:xfrm>
            <a:off x="6735763" y="2030413"/>
            <a:ext cx="2041525" cy="1563687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These are the header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fields you need for </a:t>
            </a:r>
            <a:br>
              <a:rPr lang="en-US" sz="1400" b="0"/>
            </a:br>
            <a:r>
              <a:rPr lang="en-US" sz="1400" b="0"/>
              <a:t>the web bumper: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Char char="ü"/>
            </a:pPr>
            <a:r>
              <a:rPr lang="en-US" sz="1400" b="0"/>
              <a:t> Ethernet type </a:t>
            </a:r>
            <a:r>
              <a:rPr lang="en-US" sz="1400"/>
              <a:t>0x800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Char char="ü"/>
            </a:pPr>
            <a:r>
              <a:rPr lang="en-US" sz="1400" b="0"/>
              <a:t> IP type </a:t>
            </a:r>
            <a:r>
              <a:rPr lang="en-US" sz="1400"/>
              <a:t>6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Char char="ü"/>
            </a:pPr>
            <a:r>
              <a:rPr lang="en-US" sz="1400" b="0"/>
              <a:t> TCP port </a:t>
            </a:r>
            <a:r>
              <a:rPr lang="en-US" sz="1400"/>
              <a:t>80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8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82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1482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482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2756" grpId="0" animBg="1"/>
      <p:bldP spid="1482757" grpId="0" animBg="1"/>
      <p:bldP spid="148275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4975"/>
            <a:ext cx="7361238" cy="1462088"/>
          </a:xfrm>
        </p:spPr>
        <p:txBody>
          <a:bodyPr/>
          <a:lstStyle/>
          <a:p>
            <a:pPr eaLnBrk="1" hangingPunct="1"/>
            <a:r>
              <a:rPr lang="en-US" sz="4800" smtClean="0"/>
              <a:t>Lab Setup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5586" name="Picture 2" descr="MCj0330870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610960" y="3351390"/>
            <a:ext cx="2363787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5587" name="Line 3"/>
          <p:cNvSpPr>
            <a:spLocks noChangeShapeType="1"/>
          </p:cNvSpPr>
          <p:nvPr/>
        </p:nvSpPr>
        <p:spPr bwMode="auto">
          <a:xfrm>
            <a:off x="2893660" y="2883078"/>
            <a:ext cx="0" cy="1247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Lab Setup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5062185" y="886003"/>
            <a:ext cx="3995737" cy="388302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IXP lab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8187972" y="2413178"/>
            <a:ext cx="890588" cy="642937"/>
            <a:chOff x="2896" y="2246"/>
            <a:chExt cx="561" cy="405"/>
          </a:xfrm>
        </p:grpSpPr>
        <p:sp>
          <p:nvSpPr>
            <p:cNvPr id="63648" name="Freeform 7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49" name="Freeform 8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50" name="Freeform 9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51" name="Freeform 10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52" name="Freeform 11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53" name="Freeform 12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54" name="Freeform 13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55" name="Freeform 14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56" name="Freeform 15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57" name="Freeform 16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58" name="Freeform 17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59" name="Freeform 18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60" name="Freeform 19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61" name="Freeform 20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62" name="Freeform 21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63" name="Freeform 22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64" name="Freeform 23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65" name="Freeform 24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66" name="Freeform 25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67" name="Freeform 26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68" name="Freeform 27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69" name="Freeform 28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70" name="Freeform 29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71" name="Freeform 30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72" name="Freeform 31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73" name="Freeform 32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74" name="Freeform 33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75" name="Freeform 34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76" name="Freeform 35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475620" name="Freeform 36"/>
          <p:cNvSpPr>
            <a:spLocks/>
          </p:cNvSpPr>
          <p:nvPr/>
        </p:nvSpPr>
        <p:spPr bwMode="auto">
          <a:xfrm>
            <a:off x="7081485" y="1252715"/>
            <a:ext cx="842962" cy="666750"/>
          </a:xfrm>
          <a:custGeom>
            <a:avLst/>
            <a:gdLst>
              <a:gd name="T0" fmla="*/ 0 w 531"/>
              <a:gd name="T1" fmla="*/ 0 h 420"/>
              <a:gd name="T2" fmla="*/ 311 w 531"/>
              <a:gd name="T3" fmla="*/ 0 h 420"/>
              <a:gd name="T4" fmla="*/ 311 w 531"/>
              <a:gd name="T5" fmla="*/ 420 h 420"/>
              <a:gd name="T6" fmla="*/ 531 w 531"/>
              <a:gd name="T7" fmla="*/ 420 h 420"/>
              <a:gd name="T8" fmla="*/ 531 w 531"/>
              <a:gd name="T9" fmla="*/ 338 h 4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1"/>
              <a:gd name="T16" fmla="*/ 0 h 420"/>
              <a:gd name="T17" fmla="*/ 531 w 531"/>
              <a:gd name="T18" fmla="*/ 420 h 42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1" h="420">
                <a:moveTo>
                  <a:pt x="0" y="0"/>
                </a:moveTo>
                <a:lnTo>
                  <a:pt x="311" y="0"/>
                </a:lnTo>
                <a:lnTo>
                  <a:pt x="311" y="420"/>
                </a:lnTo>
                <a:lnTo>
                  <a:pt x="531" y="420"/>
                </a:lnTo>
                <a:lnTo>
                  <a:pt x="531" y="33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5621" name="Line 37"/>
          <p:cNvSpPr>
            <a:spLocks noChangeShapeType="1"/>
          </p:cNvSpPr>
          <p:nvPr/>
        </p:nvSpPr>
        <p:spPr bwMode="auto">
          <a:xfrm flipV="1">
            <a:off x="8588022" y="1757540"/>
            <a:ext cx="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5622" name="Freeform 38"/>
          <p:cNvSpPr>
            <a:spLocks/>
          </p:cNvSpPr>
          <p:nvPr/>
        </p:nvSpPr>
        <p:spPr bwMode="auto">
          <a:xfrm>
            <a:off x="7081485" y="1760715"/>
            <a:ext cx="1162050" cy="1916113"/>
          </a:xfrm>
          <a:custGeom>
            <a:avLst/>
            <a:gdLst>
              <a:gd name="T0" fmla="*/ 0 w 668"/>
              <a:gd name="T1" fmla="*/ 1207 h 1207"/>
              <a:gd name="T2" fmla="*/ 668 w 668"/>
              <a:gd name="T3" fmla="*/ 1207 h 1207"/>
              <a:gd name="T4" fmla="*/ 668 w 668"/>
              <a:gd name="T5" fmla="*/ 0 h 1207"/>
              <a:gd name="T6" fmla="*/ 0 60000 65536"/>
              <a:gd name="T7" fmla="*/ 0 60000 65536"/>
              <a:gd name="T8" fmla="*/ 0 60000 65536"/>
              <a:gd name="T9" fmla="*/ 0 w 668"/>
              <a:gd name="T10" fmla="*/ 0 h 1207"/>
              <a:gd name="T11" fmla="*/ 668 w 668"/>
              <a:gd name="T12" fmla="*/ 1207 h 120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68" h="1207">
                <a:moveTo>
                  <a:pt x="0" y="1207"/>
                </a:moveTo>
                <a:lnTo>
                  <a:pt x="668" y="1207"/>
                </a:lnTo>
                <a:lnTo>
                  <a:pt x="66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5623" name="Freeform 39"/>
          <p:cNvSpPr>
            <a:spLocks/>
          </p:cNvSpPr>
          <p:nvPr/>
        </p:nvSpPr>
        <p:spPr bwMode="auto">
          <a:xfrm>
            <a:off x="7067197" y="1760715"/>
            <a:ext cx="1016000" cy="739775"/>
          </a:xfrm>
          <a:custGeom>
            <a:avLst/>
            <a:gdLst>
              <a:gd name="T0" fmla="*/ 0 w 640"/>
              <a:gd name="T1" fmla="*/ 466 h 466"/>
              <a:gd name="T2" fmla="*/ 640 w 640"/>
              <a:gd name="T3" fmla="*/ 466 h 466"/>
              <a:gd name="T4" fmla="*/ 640 w 640"/>
              <a:gd name="T5" fmla="*/ 0 h 466"/>
              <a:gd name="T6" fmla="*/ 0 60000 65536"/>
              <a:gd name="T7" fmla="*/ 0 60000 65536"/>
              <a:gd name="T8" fmla="*/ 0 60000 65536"/>
              <a:gd name="T9" fmla="*/ 0 w 640"/>
              <a:gd name="T10" fmla="*/ 0 h 466"/>
              <a:gd name="T11" fmla="*/ 640 w 640"/>
              <a:gd name="T12" fmla="*/ 466 h 4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0" h="466">
                <a:moveTo>
                  <a:pt x="0" y="466"/>
                </a:moveTo>
                <a:lnTo>
                  <a:pt x="640" y="466"/>
                </a:lnTo>
                <a:lnTo>
                  <a:pt x="64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5624" name="Freeform 40"/>
          <p:cNvSpPr>
            <a:spLocks/>
          </p:cNvSpPr>
          <p:nvPr/>
        </p:nvSpPr>
        <p:spPr bwMode="auto">
          <a:xfrm>
            <a:off x="7067197" y="1775003"/>
            <a:ext cx="942975" cy="319087"/>
          </a:xfrm>
          <a:custGeom>
            <a:avLst/>
            <a:gdLst>
              <a:gd name="T0" fmla="*/ 0 w 595"/>
              <a:gd name="T1" fmla="*/ 64 h 201"/>
              <a:gd name="T2" fmla="*/ 238 w 595"/>
              <a:gd name="T3" fmla="*/ 64 h 201"/>
              <a:gd name="T4" fmla="*/ 238 w 595"/>
              <a:gd name="T5" fmla="*/ 201 h 201"/>
              <a:gd name="T6" fmla="*/ 595 w 595"/>
              <a:gd name="T7" fmla="*/ 201 h 201"/>
              <a:gd name="T8" fmla="*/ 595 w 595"/>
              <a:gd name="T9" fmla="*/ 0 h 2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5"/>
              <a:gd name="T16" fmla="*/ 0 h 201"/>
              <a:gd name="T17" fmla="*/ 595 w 595"/>
              <a:gd name="T18" fmla="*/ 201 h 20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5" h="201">
                <a:moveTo>
                  <a:pt x="0" y="64"/>
                </a:moveTo>
                <a:lnTo>
                  <a:pt x="238" y="64"/>
                </a:lnTo>
                <a:lnTo>
                  <a:pt x="238" y="201"/>
                </a:lnTo>
                <a:lnTo>
                  <a:pt x="595" y="201"/>
                </a:lnTo>
                <a:lnTo>
                  <a:pt x="595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5625" name="Text Box 41"/>
          <p:cNvSpPr txBox="1">
            <a:spLocks noChangeArrowheads="1"/>
          </p:cNvSpPr>
          <p:nvPr/>
        </p:nvSpPr>
        <p:spPr bwMode="auto">
          <a:xfrm>
            <a:off x="7732360" y="1492428"/>
            <a:ext cx="1123950" cy="3048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 </a:t>
            </a:r>
          </a:p>
        </p:txBody>
      </p:sp>
      <p:sp>
        <p:nvSpPr>
          <p:cNvPr id="1475626" name="Freeform 42"/>
          <p:cNvSpPr>
            <a:spLocks/>
          </p:cNvSpPr>
          <p:nvPr/>
        </p:nvSpPr>
        <p:spPr bwMode="auto">
          <a:xfrm>
            <a:off x="3627085" y="1775003"/>
            <a:ext cx="1611312" cy="361950"/>
          </a:xfrm>
          <a:custGeom>
            <a:avLst/>
            <a:gdLst>
              <a:gd name="T0" fmla="*/ 1015 w 1015"/>
              <a:gd name="T1" fmla="*/ 0 h 228"/>
              <a:gd name="T2" fmla="*/ 1015 w 1015"/>
              <a:gd name="T3" fmla="*/ 228 h 228"/>
              <a:gd name="T4" fmla="*/ 0 w 1015"/>
              <a:gd name="T5" fmla="*/ 228 h 228"/>
              <a:gd name="T6" fmla="*/ 0 60000 65536"/>
              <a:gd name="T7" fmla="*/ 0 60000 65536"/>
              <a:gd name="T8" fmla="*/ 0 60000 65536"/>
              <a:gd name="T9" fmla="*/ 0 w 1015"/>
              <a:gd name="T10" fmla="*/ 0 h 228"/>
              <a:gd name="T11" fmla="*/ 1015 w 1015"/>
              <a:gd name="T12" fmla="*/ 228 h 2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15" h="228">
                <a:moveTo>
                  <a:pt x="1015" y="0"/>
                </a:moveTo>
                <a:lnTo>
                  <a:pt x="1015" y="228"/>
                </a:lnTo>
                <a:lnTo>
                  <a:pt x="0" y="22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5627" name="Freeform 43"/>
          <p:cNvSpPr>
            <a:spLocks/>
          </p:cNvSpPr>
          <p:nvPr/>
        </p:nvSpPr>
        <p:spPr bwMode="auto">
          <a:xfrm>
            <a:off x="6109935" y="1252715"/>
            <a:ext cx="652462" cy="711200"/>
          </a:xfrm>
          <a:custGeom>
            <a:avLst/>
            <a:gdLst>
              <a:gd name="T0" fmla="*/ 411 w 411"/>
              <a:gd name="T1" fmla="*/ 0 h 448"/>
              <a:gd name="T2" fmla="*/ 183 w 411"/>
              <a:gd name="T3" fmla="*/ 0 h 448"/>
              <a:gd name="T4" fmla="*/ 183 w 411"/>
              <a:gd name="T5" fmla="*/ 448 h 448"/>
              <a:gd name="T6" fmla="*/ 0 w 411"/>
              <a:gd name="T7" fmla="*/ 448 h 448"/>
              <a:gd name="T8" fmla="*/ 0 w 411"/>
              <a:gd name="T9" fmla="*/ 301 h 4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1"/>
              <a:gd name="T16" fmla="*/ 0 h 448"/>
              <a:gd name="T17" fmla="*/ 411 w 411"/>
              <a:gd name="T18" fmla="*/ 448 h 4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1" h="448">
                <a:moveTo>
                  <a:pt x="411" y="0"/>
                </a:moveTo>
                <a:lnTo>
                  <a:pt x="183" y="0"/>
                </a:lnTo>
                <a:lnTo>
                  <a:pt x="183" y="448"/>
                </a:lnTo>
                <a:lnTo>
                  <a:pt x="0" y="448"/>
                </a:lnTo>
                <a:lnTo>
                  <a:pt x="0" y="301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5628" name="Freeform 44"/>
          <p:cNvSpPr>
            <a:spLocks/>
          </p:cNvSpPr>
          <p:nvPr/>
        </p:nvSpPr>
        <p:spPr bwMode="auto">
          <a:xfrm>
            <a:off x="6036910" y="1701978"/>
            <a:ext cx="739775" cy="363537"/>
          </a:xfrm>
          <a:custGeom>
            <a:avLst/>
            <a:gdLst>
              <a:gd name="T0" fmla="*/ 484 w 484"/>
              <a:gd name="T1" fmla="*/ 110 h 229"/>
              <a:gd name="T2" fmla="*/ 283 w 484"/>
              <a:gd name="T3" fmla="*/ 110 h 229"/>
              <a:gd name="T4" fmla="*/ 283 w 484"/>
              <a:gd name="T5" fmla="*/ 229 h 229"/>
              <a:gd name="T6" fmla="*/ 0 w 484"/>
              <a:gd name="T7" fmla="*/ 229 h 229"/>
              <a:gd name="T8" fmla="*/ 0 w 484"/>
              <a:gd name="T9" fmla="*/ 0 h 2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"/>
              <a:gd name="T16" fmla="*/ 0 h 229"/>
              <a:gd name="T17" fmla="*/ 484 w 484"/>
              <a:gd name="T18" fmla="*/ 229 h 2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" h="229">
                <a:moveTo>
                  <a:pt x="484" y="110"/>
                </a:moveTo>
                <a:lnTo>
                  <a:pt x="283" y="110"/>
                </a:lnTo>
                <a:lnTo>
                  <a:pt x="283" y="229"/>
                </a:lnTo>
                <a:lnTo>
                  <a:pt x="0" y="229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5629" name="Freeform 45"/>
          <p:cNvSpPr>
            <a:spLocks/>
          </p:cNvSpPr>
          <p:nvPr/>
        </p:nvSpPr>
        <p:spPr bwMode="auto">
          <a:xfrm>
            <a:off x="5933722" y="1746428"/>
            <a:ext cx="828675" cy="754062"/>
          </a:xfrm>
          <a:custGeom>
            <a:avLst/>
            <a:gdLst>
              <a:gd name="T0" fmla="*/ 585 w 585"/>
              <a:gd name="T1" fmla="*/ 475 h 475"/>
              <a:gd name="T2" fmla="*/ 0 w 585"/>
              <a:gd name="T3" fmla="*/ 475 h 475"/>
              <a:gd name="T4" fmla="*/ 0 w 585"/>
              <a:gd name="T5" fmla="*/ 0 h 475"/>
              <a:gd name="T6" fmla="*/ 0 60000 65536"/>
              <a:gd name="T7" fmla="*/ 0 60000 65536"/>
              <a:gd name="T8" fmla="*/ 0 60000 65536"/>
              <a:gd name="T9" fmla="*/ 0 w 585"/>
              <a:gd name="T10" fmla="*/ 0 h 475"/>
              <a:gd name="T11" fmla="*/ 585 w 585"/>
              <a:gd name="T12" fmla="*/ 475 h 4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85" h="475">
                <a:moveTo>
                  <a:pt x="585" y="475"/>
                </a:moveTo>
                <a:lnTo>
                  <a:pt x="0" y="475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5630" name="Freeform 46"/>
          <p:cNvSpPr>
            <a:spLocks/>
          </p:cNvSpPr>
          <p:nvPr/>
        </p:nvSpPr>
        <p:spPr bwMode="auto">
          <a:xfrm>
            <a:off x="5659085" y="1746428"/>
            <a:ext cx="1162050" cy="1914525"/>
          </a:xfrm>
          <a:custGeom>
            <a:avLst/>
            <a:gdLst>
              <a:gd name="T0" fmla="*/ 732 w 732"/>
              <a:gd name="T1" fmla="*/ 1206 h 1206"/>
              <a:gd name="T2" fmla="*/ 0 w 732"/>
              <a:gd name="T3" fmla="*/ 1206 h 1206"/>
              <a:gd name="T4" fmla="*/ 0 w 732"/>
              <a:gd name="T5" fmla="*/ 0 h 1206"/>
              <a:gd name="T6" fmla="*/ 0 60000 65536"/>
              <a:gd name="T7" fmla="*/ 0 60000 65536"/>
              <a:gd name="T8" fmla="*/ 0 60000 65536"/>
              <a:gd name="T9" fmla="*/ 0 w 732"/>
              <a:gd name="T10" fmla="*/ 0 h 1206"/>
              <a:gd name="T11" fmla="*/ 732 w 732"/>
              <a:gd name="T12" fmla="*/ 1206 h 120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32" h="1206">
                <a:moveTo>
                  <a:pt x="732" y="1206"/>
                </a:moveTo>
                <a:lnTo>
                  <a:pt x="0" y="1206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1712560" y="1268590"/>
            <a:ext cx="2351087" cy="1611313"/>
            <a:chOff x="1097" y="1536"/>
            <a:chExt cx="1481" cy="1015"/>
          </a:xfrm>
        </p:grpSpPr>
        <p:sp>
          <p:nvSpPr>
            <p:cNvPr id="63646" name="AutoShape 48"/>
            <p:cNvSpPr>
              <a:spLocks noChangeArrowheads="1"/>
            </p:cNvSpPr>
            <p:nvPr/>
          </p:nvSpPr>
          <p:spPr bwMode="auto">
            <a:xfrm>
              <a:off x="1097" y="1536"/>
              <a:ext cx="1481" cy="1015"/>
            </a:xfrm>
            <a:prstGeom prst="cloudCallout">
              <a:avLst>
                <a:gd name="adj1" fmla="val 167"/>
                <a:gd name="adj2" fmla="val 1528"/>
              </a:avLst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/>
            <a:lstStyle/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endParaRPr lang="nb-NO" sz="1400" b="0"/>
            </a:p>
          </p:txBody>
        </p:sp>
        <p:sp>
          <p:nvSpPr>
            <p:cNvPr id="63647" name="Text Box 49"/>
            <p:cNvSpPr txBox="1">
              <a:spLocks noChangeArrowheads="1"/>
            </p:cNvSpPr>
            <p:nvPr/>
          </p:nvSpPr>
          <p:spPr bwMode="auto">
            <a:xfrm>
              <a:off x="1547" y="1937"/>
              <a:ext cx="57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600" b="0"/>
                <a:t>Internet</a:t>
              </a:r>
            </a:p>
          </p:txBody>
        </p:sp>
      </p:grpSp>
      <p:sp>
        <p:nvSpPr>
          <p:cNvPr id="1475634" name="Rectangle 50"/>
          <p:cNvSpPr>
            <a:spLocks noChangeArrowheads="1"/>
          </p:cNvSpPr>
          <p:nvPr/>
        </p:nvSpPr>
        <p:spPr bwMode="auto">
          <a:xfrm>
            <a:off x="929922" y="3219628"/>
            <a:ext cx="3995738" cy="3116262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Student lab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</p:txBody>
      </p:sp>
      <p:sp>
        <p:nvSpPr>
          <p:cNvPr id="1475635" name="Freeform 51"/>
          <p:cNvSpPr>
            <a:spLocks/>
          </p:cNvSpPr>
          <p:nvPr/>
        </p:nvSpPr>
        <p:spPr bwMode="auto">
          <a:xfrm>
            <a:off x="1069622" y="3452990"/>
            <a:ext cx="1422400" cy="1079500"/>
          </a:xfrm>
          <a:custGeom>
            <a:avLst/>
            <a:gdLst>
              <a:gd name="T0" fmla="*/ 216 w 896"/>
              <a:gd name="T1" fmla="*/ 680 h 680"/>
              <a:gd name="T2" fmla="*/ 0 w 896"/>
              <a:gd name="T3" fmla="*/ 672 h 680"/>
              <a:gd name="T4" fmla="*/ 0 w 896"/>
              <a:gd name="T5" fmla="*/ 240 h 680"/>
              <a:gd name="T6" fmla="*/ 896 w 896"/>
              <a:gd name="T7" fmla="*/ 240 h 680"/>
              <a:gd name="T8" fmla="*/ 896 w 896"/>
              <a:gd name="T9" fmla="*/ 0 h 6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96"/>
              <a:gd name="T16" fmla="*/ 0 h 680"/>
              <a:gd name="T17" fmla="*/ 896 w 896"/>
              <a:gd name="T18" fmla="*/ 680 h 6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96" h="680">
                <a:moveTo>
                  <a:pt x="216" y="680"/>
                </a:moveTo>
                <a:lnTo>
                  <a:pt x="0" y="672"/>
                </a:lnTo>
                <a:lnTo>
                  <a:pt x="0" y="240"/>
                </a:lnTo>
                <a:lnTo>
                  <a:pt x="896" y="240"/>
                </a:lnTo>
                <a:lnTo>
                  <a:pt x="896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5636" name="Freeform 52"/>
          <p:cNvSpPr>
            <a:spLocks/>
          </p:cNvSpPr>
          <p:nvPr/>
        </p:nvSpPr>
        <p:spPr bwMode="auto">
          <a:xfrm>
            <a:off x="980722" y="3478390"/>
            <a:ext cx="1422400" cy="2209800"/>
          </a:xfrm>
          <a:custGeom>
            <a:avLst/>
            <a:gdLst>
              <a:gd name="T0" fmla="*/ 104 w 896"/>
              <a:gd name="T1" fmla="*/ 1392 h 1392"/>
              <a:gd name="T2" fmla="*/ 0 w 896"/>
              <a:gd name="T3" fmla="*/ 1392 h 1392"/>
              <a:gd name="T4" fmla="*/ 0 w 896"/>
              <a:gd name="T5" fmla="*/ 168 h 1392"/>
              <a:gd name="T6" fmla="*/ 896 w 896"/>
              <a:gd name="T7" fmla="*/ 168 h 1392"/>
              <a:gd name="T8" fmla="*/ 896 w 896"/>
              <a:gd name="T9" fmla="*/ 0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96"/>
              <a:gd name="T16" fmla="*/ 0 h 1392"/>
              <a:gd name="T17" fmla="*/ 896 w 896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96" h="1392">
                <a:moveTo>
                  <a:pt x="104" y="1392"/>
                </a:moveTo>
                <a:lnTo>
                  <a:pt x="0" y="1392"/>
                </a:lnTo>
                <a:lnTo>
                  <a:pt x="0" y="168"/>
                </a:lnTo>
                <a:lnTo>
                  <a:pt x="896" y="168"/>
                </a:lnTo>
                <a:lnTo>
                  <a:pt x="896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5637" name="Freeform 53"/>
          <p:cNvSpPr>
            <a:spLocks/>
          </p:cNvSpPr>
          <p:nvPr/>
        </p:nvSpPr>
        <p:spPr bwMode="auto">
          <a:xfrm>
            <a:off x="2250722" y="3516490"/>
            <a:ext cx="368300" cy="2159000"/>
          </a:xfrm>
          <a:custGeom>
            <a:avLst/>
            <a:gdLst>
              <a:gd name="T0" fmla="*/ 136 w 232"/>
              <a:gd name="T1" fmla="*/ 1360 h 1360"/>
              <a:gd name="T2" fmla="*/ 0 w 232"/>
              <a:gd name="T3" fmla="*/ 1360 h 1360"/>
              <a:gd name="T4" fmla="*/ 0 w 232"/>
              <a:gd name="T5" fmla="*/ 232 h 1360"/>
              <a:gd name="T6" fmla="*/ 232 w 232"/>
              <a:gd name="T7" fmla="*/ 232 h 1360"/>
              <a:gd name="T8" fmla="*/ 232 w 232"/>
              <a:gd name="T9" fmla="*/ 0 h 13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2"/>
              <a:gd name="T16" fmla="*/ 0 h 1360"/>
              <a:gd name="T17" fmla="*/ 232 w 232"/>
              <a:gd name="T18" fmla="*/ 1360 h 13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2" h="1360">
                <a:moveTo>
                  <a:pt x="136" y="1360"/>
                </a:moveTo>
                <a:lnTo>
                  <a:pt x="0" y="1360"/>
                </a:lnTo>
                <a:lnTo>
                  <a:pt x="0" y="232"/>
                </a:lnTo>
                <a:lnTo>
                  <a:pt x="232" y="232"/>
                </a:lnTo>
                <a:lnTo>
                  <a:pt x="23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5638" name="Freeform 54"/>
          <p:cNvSpPr>
            <a:spLocks/>
          </p:cNvSpPr>
          <p:nvPr/>
        </p:nvSpPr>
        <p:spPr bwMode="auto">
          <a:xfrm>
            <a:off x="2352322" y="3491090"/>
            <a:ext cx="381000" cy="1041400"/>
          </a:xfrm>
          <a:custGeom>
            <a:avLst/>
            <a:gdLst>
              <a:gd name="T0" fmla="*/ 56 w 240"/>
              <a:gd name="T1" fmla="*/ 656 h 656"/>
              <a:gd name="T2" fmla="*/ 0 w 240"/>
              <a:gd name="T3" fmla="*/ 656 h 656"/>
              <a:gd name="T4" fmla="*/ 0 w 240"/>
              <a:gd name="T5" fmla="*/ 296 h 656"/>
              <a:gd name="T6" fmla="*/ 240 w 240"/>
              <a:gd name="T7" fmla="*/ 296 h 656"/>
              <a:gd name="T8" fmla="*/ 240 w 240"/>
              <a:gd name="T9" fmla="*/ 0 h 6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0"/>
              <a:gd name="T16" fmla="*/ 0 h 656"/>
              <a:gd name="T17" fmla="*/ 240 w 240"/>
              <a:gd name="T18" fmla="*/ 656 h 6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0" h="656">
                <a:moveTo>
                  <a:pt x="56" y="656"/>
                </a:moveTo>
                <a:lnTo>
                  <a:pt x="0" y="656"/>
                </a:lnTo>
                <a:lnTo>
                  <a:pt x="0" y="296"/>
                </a:lnTo>
                <a:lnTo>
                  <a:pt x="240" y="296"/>
                </a:lnTo>
                <a:lnTo>
                  <a:pt x="24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5639" name="Freeform 55"/>
          <p:cNvSpPr>
            <a:spLocks/>
          </p:cNvSpPr>
          <p:nvPr/>
        </p:nvSpPr>
        <p:spPr bwMode="auto">
          <a:xfrm>
            <a:off x="3203222" y="3516490"/>
            <a:ext cx="558800" cy="2184400"/>
          </a:xfrm>
          <a:custGeom>
            <a:avLst/>
            <a:gdLst>
              <a:gd name="T0" fmla="*/ 584 w 584"/>
              <a:gd name="T1" fmla="*/ 1376 h 1376"/>
              <a:gd name="T2" fmla="*/ 448 w 584"/>
              <a:gd name="T3" fmla="*/ 1376 h 1376"/>
              <a:gd name="T4" fmla="*/ 448 w 584"/>
              <a:gd name="T5" fmla="*/ 216 h 1376"/>
              <a:gd name="T6" fmla="*/ 0 w 584"/>
              <a:gd name="T7" fmla="*/ 216 h 1376"/>
              <a:gd name="T8" fmla="*/ 0 w 584"/>
              <a:gd name="T9" fmla="*/ 0 h 13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4"/>
              <a:gd name="T16" fmla="*/ 0 h 1376"/>
              <a:gd name="T17" fmla="*/ 584 w 584"/>
              <a:gd name="T18" fmla="*/ 1376 h 13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4" h="1376">
                <a:moveTo>
                  <a:pt x="584" y="1376"/>
                </a:moveTo>
                <a:lnTo>
                  <a:pt x="448" y="1376"/>
                </a:lnTo>
                <a:lnTo>
                  <a:pt x="448" y="216"/>
                </a:lnTo>
                <a:lnTo>
                  <a:pt x="0" y="216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5640" name="Freeform 56"/>
          <p:cNvSpPr>
            <a:spLocks/>
          </p:cNvSpPr>
          <p:nvPr/>
        </p:nvSpPr>
        <p:spPr bwMode="auto">
          <a:xfrm>
            <a:off x="3292122" y="3478390"/>
            <a:ext cx="469900" cy="1028700"/>
          </a:xfrm>
          <a:custGeom>
            <a:avLst/>
            <a:gdLst>
              <a:gd name="T0" fmla="*/ 520 w 520"/>
              <a:gd name="T1" fmla="*/ 648 h 648"/>
              <a:gd name="T2" fmla="*/ 448 w 520"/>
              <a:gd name="T3" fmla="*/ 648 h 648"/>
              <a:gd name="T4" fmla="*/ 448 w 520"/>
              <a:gd name="T5" fmla="*/ 168 h 648"/>
              <a:gd name="T6" fmla="*/ 0 w 520"/>
              <a:gd name="T7" fmla="*/ 168 h 648"/>
              <a:gd name="T8" fmla="*/ 0 w 520"/>
              <a:gd name="T9" fmla="*/ 0 h 6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0"/>
              <a:gd name="T16" fmla="*/ 0 h 648"/>
              <a:gd name="T17" fmla="*/ 520 w 520"/>
              <a:gd name="T18" fmla="*/ 648 h 6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0" h="648">
                <a:moveTo>
                  <a:pt x="520" y="648"/>
                </a:moveTo>
                <a:lnTo>
                  <a:pt x="448" y="648"/>
                </a:lnTo>
                <a:lnTo>
                  <a:pt x="448" y="168"/>
                </a:lnTo>
                <a:lnTo>
                  <a:pt x="0" y="168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5641" name="Text Box 57"/>
          <p:cNvSpPr txBox="1">
            <a:spLocks noChangeArrowheads="1"/>
          </p:cNvSpPr>
          <p:nvPr/>
        </p:nvSpPr>
        <p:spPr bwMode="auto">
          <a:xfrm>
            <a:off x="2298347" y="3219628"/>
            <a:ext cx="1123950" cy="3048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switch</a:t>
            </a:r>
          </a:p>
        </p:txBody>
      </p:sp>
      <p:pic>
        <p:nvPicPr>
          <p:cNvPr id="1475642" name="Picture 58" descr="MCj0289952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142647" y="3995915"/>
            <a:ext cx="9810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5643" name="Picture 59" descr="MCj0289952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141060" y="5173840"/>
            <a:ext cx="9810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5644" name="Picture 60" descr="MCj0289952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442810" y="3995915"/>
            <a:ext cx="9810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5645" name="Picture 61" descr="MCj0289952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445985" y="5173840"/>
            <a:ext cx="9810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5646" name="Picture 62" descr="MCj0289952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742972" y="3995915"/>
            <a:ext cx="9810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5647" name="Picture 63" descr="MCj0289952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752497" y="5173840"/>
            <a:ext cx="9810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5648" name="Text Box 64"/>
          <p:cNvSpPr txBox="1">
            <a:spLocks noChangeArrowheads="1"/>
          </p:cNvSpPr>
          <p:nvPr/>
        </p:nvSpPr>
        <p:spPr bwMode="auto">
          <a:xfrm rot="5400000">
            <a:off x="6844154" y="2790209"/>
            <a:ext cx="430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2400" b="0"/>
              <a:t>…</a:t>
            </a:r>
          </a:p>
        </p:txBody>
      </p:sp>
      <p:grpSp>
        <p:nvGrpSpPr>
          <p:cNvPr id="4" name="Group 65"/>
          <p:cNvGrpSpPr>
            <a:grpSpLocks/>
          </p:cNvGrpSpPr>
          <p:nvPr/>
        </p:nvGrpSpPr>
        <p:grpSpPr bwMode="auto">
          <a:xfrm>
            <a:off x="6589360" y="938390"/>
            <a:ext cx="687387" cy="600075"/>
            <a:chOff x="2896" y="2246"/>
            <a:chExt cx="561" cy="405"/>
          </a:xfrm>
        </p:grpSpPr>
        <p:sp>
          <p:nvSpPr>
            <p:cNvPr id="63617" name="Freeform 66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18" name="Freeform 67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19" name="Freeform 68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20" name="Freeform 69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21" name="Freeform 70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22" name="Freeform 71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23" name="Freeform 72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24" name="Freeform 73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25" name="Freeform 74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26" name="Freeform 75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27" name="Freeform 76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28" name="Freeform 77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29" name="Freeform 78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30" name="Freeform 79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31" name="Freeform 80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32" name="Freeform 81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33" name="Freeform 82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34" name="Freeform 83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35" name="Freeform 84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36" name="Freeform 85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37" name="Freeform 86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38" name="Freeform 87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39" name="Freeform 88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40" name="Freeform 89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41" name="Freeform 90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42" name="Freeform 91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43" name="Freeform 92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44" name="Freeform 93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45" name="Freeform 94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5" name="Group 95"/>
          <p:cNvGrpSpPr>
            <a:grpSpLocks/>
          </p:cNvGrpSpPr>
          <p:nvPr/>
        </p:nvGrpSpPr>
        <p:grpSpPr bwMode="auto">
          <a:xfrm>
            <a:off x="6589360" y="1546403"/>
            <a:ext cx="687387" cy="600075"/>
            <a:chOff x="2896" y="2246"/>
            <a:chExt cx="561" cy="405"/>
          </a:xfrm>
        </p:grpSpPr>
        <p:sp>
          <p:nvSpPr>
            <p:cNvPr id="63588" name="Freeform 96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89" name="Freeform 97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90" name="Freeform 98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91" name="Freeform 99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92" name="Freeform 100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93" name="Freeform 101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94" name="Freeform 102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95" name="Freeform 103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96" name="Freeform 104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97" name="Freeform 105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98" name="Freeform 106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99" name="Freeform 107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00" name="Freeform 108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01" name="Freeform 109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02" name="Freeform 110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03" name="Freeform 111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04" name="Freeform 112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05" name="Freeform 113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06" name="Freeform 114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07" name="Freeform 115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08" name="Freeform 116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09" name="Freeform 117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10" name="Freeform 118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11" name="Freeform 119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12" name="Freeform 120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13" name="Freeform 121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14" name="Freeform 122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15" name="Freeform 123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616" name="Freeform 124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6" name="Group 125"/>
          <p:cNvGrpSpPr>
            <a:grpSpLocks/>
          </p:cNvGrpSpPr>
          <p:nvPr/>
        </p:nvGrpSpPr>
        <p:grpSpPr bwMode="auto">
          <a:xfrm>
            <a:off x="6589360" y="2168703"/>
            <a:ext cx="687387" cy="600075"/>
            <a:chOff x="2896" y="2246"/>
            <a:chExt cx="561" cy="405"/>
          </a:xfrm>
        </p:grpSpPr>
        <p:sp>
          <p:nvSpPr>
            <p:cNvPr id="63559" name="Freeform 126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60" name="Freeform 127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61" name="Freeform 128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62" name="Freeform 129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63" name="Freeform 130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64" name="Freeform 131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65" name="Freeform 132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66" name="Freeform 133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67" name="Freeform 134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68" name="Freeform 135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69" name="Freeform 136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70" name="Freeform 137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71" name="Freeform 138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72" name="Freeform 139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73" name="Freeform 140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74" name="Freeform 141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75" name="Freeform 142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76" name="Freeform 143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77" name="Freeform 144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78" name="Freeform 145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79" name="Freeform 146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80" name="Freeform 147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81" name="Freeform 148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82" name="Freeform 149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83" name="Freeform 150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84" name="Freeform 151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85" name="Freeform 152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86" name="Freeform 153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87" name="Freeform 154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7" name="Group 155"/>
          <p:cNvGrpSpPr>
            <a:grpSpLocks/>
          </p:cNvGrpSpPr>
          <p:nvPr/>
        </p:nvGrpSpPr>
        <p:grpSpPr bwMode="auto">
          <a:xfrm>
            <a:off x="6589360" y="3368853"/>
            <a:ext cx="687387" cy="600075"/>
            <a:chOff x="2896" y="2246"/>
            <a:chExt cx="561" cy="405"/>
          </a:xfrm>
        </p:grpSpPr>
        <p:sp>
          <p:nvSpPr>
            <p:cNvPr id="63530" name="Freeform 156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31" name="Freeform 157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32" name="Freeform 158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33" name="Freeform 159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34" name="Freeform 160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35" name="Freeform 161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36" name="Freeform 162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37" name="Freeform 163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38" name="Freeform 164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39" name="Freeform 165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40" name="Freeform 166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41" name="Freeform 167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42" name="Freeform 168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43" name="Freeform 169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44" name="Freeform 170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45" name="Freeform 171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46" name="Freeform 172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47" name="Freeform 173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48" name="Freeform 174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49" name="Freeform 175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50" name="Freeform 176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51" name="Freeform 177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52" name="Freeform 178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53" name="Freeform 179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54" name="Freeform 180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55" name="Freeform 181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56" name="Freeform 182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57" name="Freeform 183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558" name="Freeform 184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475773" name="Text Box 189"/>
          <p:cNvSpPr txBox="1">
            <a:spLocks noChangeArrowheads="1"/>
          </p:cNvSpPr>
          <p:nvPr/>
        </p:nvSpPr>
        <p:spPr bwMode="auto">
          <a:xfrm>
            <a:off x="5168547" y="1503540"/>
            <a:ext cx="1123950" cy="3048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switch</a:t>
            </a:r>
          </a:p>
        </p:txBody>
      </p:sp>
      <p:sp>
        <p:nvSpPr>
          <p:cNvPr id="1475775" name="Rectangle 191"/>
          <p:cNvSpPr>
            <a:spLocks noChangeArrowheads="1"/>
          </p:cNvSpPr>
          <p:nvPr/>
        </p:nvSpPr>
        <p:spPr bwMode="auto">
          <a:xfrm>
            <a:off x="1061685" y="4329290"/>
            <a:ext cx="179387" cy="17938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75776" name="Freeform 192"/>
          <p:cNvSpPr>
            <a:spLocks/>
          </p:cNvSpPr>
          <p:nvPr/>
        </p:nvSpPr>
        <p:spPr bwMode="auto">
          <a:xfrm>
            <a:off x="1072797" y="1752778"/>
            <a:ext cx="5715000" cy="2720975"/>
          </a:xfrm>
          <a:custGeom>
            <a:avLst/>
            <a:gdLst>
              <a:gd name="T0" fmla="*/ 101 w 3600"/>
              <a:gd name="T1" fmla="*/ 1714 h 1714"/>
              <a:gd name="T2" fmla="*/ 0 w 3600"/>
              <a:gd name="T3" fmla="*/ 1713 h 1714"/>
              <a:gd name="T4" fmla="*/ 0 w 3600"/>
              <a:gd name="T5" fmla="*/ 1312 h 1714"/>
              <a:gd name="T6" fmla="*/ 900 w 3600"/>
              <a:gd name="T7" fmla="*/ 1312 h 1714"/>
              <a:gd name="T8" fmla="*/ 895 w 3600"/>
              <a:gd name="T9" fmla="*/ 1096 h 1714"/>
              <a:gd name="T10" fmla="*/ 1142 w 3600"/>
              <a:gd name="T11" fmla="*/ 926 h 1714"/>
              <a:gd name="T12" fmla="*/ 1137 w 3600"/>
              <a:gd name="T13" fmla="*/ 607 h 1714"/>
              <a:gd name="T14" fmla="*/ 1898 w 3600"/>
              <a:gd name="T15" fmla="*/ 237 h 1714"/>
              <a:gd name="T16" fmla="*/ 2623 w 3600"/>
              <a:gd name="T17" fmla="*/ 242 h 1714"/>
              <a:gd name="T18" fmla="*/ 2623 w 3600"/>
              <a:gd name="T19" fmla="*/ 0 h 1714"/>
              <a:gd name="T20" fmla="*/ 2885 w 3600"/>
              <a:gd name="T21" fmla="*/ 0 h 1714"/>
              <a:gd name="T22" fmla="*/ 2885 w 3600"/>
              <a:gd name="T23" fmla="*/ 1193 h 1714"/>
              <a:gd name="T24" fmla="*/ 3600 w 3600"/>
              <a:gd name="T25" fmla="*/ 1193 h 171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600"/>
              <a:gd name="T40" fmla="*/ 0 h 1714"/>
              <a:gd name="T41" fmla="*/ 3600 w 3600"/>
              <a:gd name="T42" fmla="*/ 1714 h 171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600" h="1714">
                <a:moveTo>
                  <a:pt x="101" y="1714"/>
                </a:moveTo>
                <a:lnTo>
                  <a:pt x="0" y="1713"/>
                </a:lnTo>
                <a:lnTo>
                  <a:pt x="0" y="1312"/>
                </a:lnTo>
                <a:lnTo>
                  <a:pt x="900" y="1312"/>
                </a:lnTo>
                <a:lnTo>
                  <a:pt x="895" y="1096"/>
                </a:lnTo>
                <a:lnTo>
                  <a:pt x="1142" y="926"/>
                </a:lnTo>
                <a:lnTo>
                  <a:pt x="1137" y="607"/>
                </a:lnTo>
                <a:lnTo>
                  <a:pt x="1898" y="237"/>
                </a:lnTo>
                <a:lnTo>
                  <a:pt x="2623" y="242"/>
                </a:lnTo>
                <a:lnTo>
                  <a:pt x="2623" y="0"/>
                </a:lnTo>
                <a:lnTo>
                  <a:pt x="2885" y="0"/>
                </a:lnTo>
                <a:lnTo>
                  <a:pt x="2885" y="1193"/>
                </a:lnTo>
                <a:lnTo>
                  <a:pt x="3600" y="1193"/>
                </a:lnTo>
              </a:path>
            </a:pathLst>
          </a:custGeom>
          <a:noFill/>
          <a:ln w="5715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5777" name="Text Box 193"/>
          <p:cNvSpPr txBox="1">
            <a:spLocks noChangeArrowheads="1"/>
          </p:cNvSpPr>
          <p:nvPr/>
        </p:nvSpPr>
        <p:spPr bwMode="auto">
          <a:xfrm rot="-1491543">
            <a:off x="2774597" y="2373490"/>
            <a:ext cx="17049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600">
                <a:solidFill>
                  <a:schemeClr val="folHlink"/>
                </a:solidFill>
              </a:rPr>
              <a:t>ssh connection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7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7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7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7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7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47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47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7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47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47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475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475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1475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5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47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475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47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147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47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47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47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47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47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147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1475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1475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475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1475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1000"/>
                                        <p:tgtEl>
                                          <p:spTgt spid="1475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1475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0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7.86127E-6 L 0.00469 -0.08255 L 0.15226 -0.08671 L 0.15712 -0.13319 L 0.18889 -0.15654 L 0.22379 -0.32139 L 0.45869 -0.33827 L 0.46337 -0.3933 L 0.49827 -0.39538 L 0.49671 -0.11214 L 0.62848 -0.11006 L 0.63803 -0.13319 L 0.63959 -0.09943 L 0.64271 -0.11423 L 0.77935 -0.10798 L 0.77935 -0.39538 L 0.8158 -0.39122 L 0.8158 -0.26636 " pathEditMode="relative" ptsTypes="AAAAAAAAAAAAAAAAAA">
                                      <p:cBhvr>
                                        <p:cTn id="141" dur="2000" fill="hold"/>
                                        <p:tgtEl>
                                          <p:spTgt spid="1475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5587" grpId="0" animBg="1"/>
      <p:bldP spid="1475620" grpId="0" animBg="1"/>
      <p:bldP spid="1475621" grpId="0" animBg="1"/>
      <p:bldP spid="1475622" grpId="0" animBg="1"/>
      <p:bldP spid="1475623" grpId="0" animBg="1"/>
      <p:bldP spid="1475624" grpId="0" animBg="1"/>
      <p:bldP spid="1475625" grpId="0" animBg="1"/>
      <p:bldP spid="1475626" grpId="0" animBg="1"/>
      <p:bldP spid="1475627" grpId="0" animBg="1"/>
      <p:bldP spid="1475628" grpId="0" animBg="1"/>
      <p:bldP spid="1475629" grpId="0" animBg="1"/>
      <p:bldP spid="1475630" grpId="0" animBg="1"/>
      <p:bldP spid="1475634" grpId="0" animBg="1"/>
      <p:bldP spid="1475635" grpId="0" animBg="1"/>
      <p:bldP spid="1475636" grpId="0" animBg="1"/>
      <p:bldP spid="1475637" grpId="0" animBg="1"/>
      <p:bldP spid="1475638" grpId="0" animBg="1"/>
      <p:bldP spid="1475639" grpId="0" animBg="1"/>
      <p:bldP spid="1475640" grpId="0" animBg="1"/>
      <p:bldP spid="1475641" grpId="0" animBg="1"/>
      <p:bldP spid="1475648" grpId="0"/>
      <p:bldP spid="1475773" grpId="0" animBg="1"/>
      <p:bldP spid="1475775" grpId="0" animBg="1"/>
      <p:bldP spid="1475775" grpId="1" animBg="1"/>
      <p:bldP spid="1475776" grpId="0" animBg="1"/>
      <p:bldP spid="147577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658" name="Line 2"/>
          <p:cNvSpPr>
            <a:spLocks noChangeShapeType="1"/>
          </p:cNvSpPr>
          <p:nvPr/>
        </p:nvSpPr>
        <p:spPr bwMode="auto">
          <a:xfrm flipH="1">
            <a:off x="398463" y="1428750"/>
            <a:ext cx="2230437" cy="11113"/>
          </a:xfrm>
          <a:prstGeom prst="line">
            <a:avLst/>
          </a:prstGeom>
          <a:noFill/>
          <a:ln w="19050">
            <a:solidFill>
              <a:srgbClr val="99CC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Lab Setup – Data Path</a:t>
            </a:r>
          </a:p>
        </p:txBody>
      </p:sp>
      <p:sp>
        <p:nvSpPr>
          <p:cNvPr id="1478660" name="Rectangle 4"/>
          <p:cNvSpPr>
            <a:spLocks noChangeArrowheads="1"/>
          </p:cNvSpPr>
          <p:nvPr/>
        </p:nvSpPr>
        <p:spPr bwMode="auto">
          <a:xfrm>
            <a:off x="5065713" y="884238"/>
            <a:ext cx="3995737" cy="388302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IXP lab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8191500" y="2411413"/>
            <a:ext cx="890588" cy="642937"/>
            <a:chOff x="2896" y="2246"/>
            <a:chExt cx="561" cy="405"/>
          </a:xfrm>
        </p:grpSpPr>
        <p:sp>
          <p:nvSpPr>
            <p:cNvPr id="64951" name="Freeform 6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52" name="Freeform 7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53" name="Freeform 8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54" name="Freeform 9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55" name="Freeform 10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56" name="Freeform 11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57" name="Freeform 12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58" name="Freeform 13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59" name="Freeform 14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60" name="Freeform 15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61" name="Freeform 16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62" name="Freeform 17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63" name="Freeform 18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64" name="Freeform 19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65" name="Freeform 20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66" name="Freeform 21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67" name="Freeform 22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68" name="Freeform 23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69" name="Freeform 24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70" name="Freeform 25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71" name="Freeform 26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72" name="Freeform 27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73" name="Freeform 28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74" name="Freeform 29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75" name="Freeform 30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76" name="Freeform 31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77" name="Freeform 32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78" name="Freeform 33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79" name="Freeform 34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478691" name="Freeform 35"/>
          <p:cNvSpPr>
            <a:spLocks/>
          </p:cNvSpPr>
          <p:nvPr/>
        </p:nvSpPr>
        <p:spPr bwMode="auto">
          <a:xfrm>
            <a:off x="7085013" y="1250950"/>
            <a:ext cx="842962" cy="666750"/>
          </a:xfrm>
          <a:custGeom>
            <a:avLst/>
            <a:gdLst>
              <a:gd name="T0" fmla="*/ 0 w 531"/>
              <a:gd name="T1" fmla="*/ 0 h 420"/>
              <a:gd name="T2" fmla="*/ 311 w 531"/>
              <a:gd name="T3" fmla="*/ 0 h 420"/>
              <a:gd name="T4" fmla="*/ 311 w 531"/>
              <a:gd name="T5" fmla="*/ 420 h 420"/>
              <a:gd name="T6" fmla="*/ 531 w 531"/>
              <a:gd name="T7" fmla="*/ 420 h 420"/>
              <a:gd name="T8" fmla="*/ 531 w 531"/>
              <a:gd name="T9" fmla="*/ 338 h 4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1"/>
              <a:gd name="T16" fmla="*/ 0 h 420"/>
              <a:gd name="T17" fmla="*/ 531 w 531"/>
              <a:gd name="T18" fmla="*/ 420 h 42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1" h="420">
                <a:moveTo>
                  <a:pt x="0" y="0"/>
                </a:moveTo>
                <a:lnTo>
                  <a:pt x="311" y="0"/>
                </a:lnTo>
                <a:lnTo>
                  <a:pt x="311" y="420"/>
                </a:lnTo>
                <a:lnTo>
                  <a:pt x="531" y="420"/>
                </a:lnTo>
                <a:lnTo>
                  <a:pt x="531" y="33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8692" name="Line 36"/>
          <p:cNvSpPr>
            <a:spLocks noChangeShapeType="1"/>
          </p:cNvSpPr>
          <p:nvPr/>
        </p:nvSpPr>
        <p:spPr bwMode="auto">
          <a:xfrm flipV="1">
            <a:off x="8591550" y="1755775"/>
            <a:ext cx="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8693" name="Freeform 37"/>
          <p:cNvSpPr>
            <a:spLocks/>
          </p:cNvSpPr>
          <p:nvPr/>
        </p:nvSpPr>
        <p:spPr bwMode="auto">
          <a:xfrm>
            <a:off x="7085013" y="1758950"/>
            <a:ext cx="1162050" cy="1916113"/>
          </a:xfrm>
          <a:custGeom>
            <a:avLst/>
            <a:gdLst>
              <a:gd name="T0" fmla="*/ 0 w 668"/>
              <a:gd name="T1" fmla="*/ 1207 h 1207"/>
              <a:gd name="T2" fmla="*/ 668 w 668"/>
              <a:gd name="T3" fmla="*/ 1207 h 1207"/>
              <a:gd name="T4" fmla="*/ 668 w 668"/>
              <a:gd name="T5" fmla="*/ 0 h 1207"/>
              <a:gd name="T6" fmla="*/ 0 60000 65536"/>
              <a:gd name="T7" fmla="*/ 0 60000 65536"/>
              <a:gd name="T8" fmla="*/ 0 60000 65536"/>
              <a:gd name="T9" fmla="*/ 0 w 668"/>
              <a:gd name="T10" fmla="*/ 0 h 1207"/>
              <a:gd name="T11" fmla="*/ 668 w 668"/>
              <a:gd name="T12" fmla="*/ 1207 h 120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68" h="1207">
                <a:moveTo>
                  <a:pt x="0" y="1207"/>
                </a:moveTo>
                <a:lnTo>
                  <a:pt x="668" y="1207"/>
                </a:lnTo>
                <a:lnTo>
                  <a:pt x="66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8694" name="Freeform 38"/>
          <p:cNvSpPr>
            <a:spLocks/>
          </p:cNvSpPr>
          <p:nvPr/>
        </p:nvSpPr>
        <p:spPr bwMode="auto">
          <a:xfrm>
            <a:off x="7070725" y="1758950"/>
            <a:ext cx="1016000" cy="739775"/>
          </a:xfrm>
          <a:custGeom>
            <a:avLst/>
            <a:gdLst>
              <a:gd name="T0" fmla="*/ 0 w 640"/>
              <a:gd name="T1" fmla="*/ 466 h 466"/>
              <a:gd name="T2" fmla="*/ 640 w 640"/>
              <a:gd name="T3" fmla="*/ 466 h 466"/>
              <a:gd name="T4" fmla="*/ 640 w 640"/>
              <a:gd name="T5" fmla="*/ 0 h 466"/>
              <a:gd name="T6" fmla="*/ 0 60000 65536"/>
              <a:gd name="T7" fmla="*/ 0 60000 65536"/>
              <a:gd name="T8" fmla="*/ 0 60000 65536"/>
              <a:gd name="T9" fmla="*/ 0 w 640"/>
              <a:gd name="T10" fmla="*/ 0 h 466"/>
              <a:gd name="T11" fmla="*/ 640 w 640"/>
              <a:gd name="T12" fmla="*/ 466 h 4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0" h="466">
                <a:moveTo>
                  <a:pt x="0" y="466"/>
                </a:moveTo>
                <a:lnTo>
                  <a:pt x="640" y="466"/>
                </a:lnTo>
                <a:lnTo>
                  <a:pt x="64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8695" name="Freeform 39"/>
          <p:cNvSpPr>
            <a:spLocks/>
          </p:cNvSpPr>
          <p:nvPr/>
        </p:nvSpPr>
        <p:spPr bwMode="auto">
          <a:xfrm>
            <a:off x="7070725" y="1773238"/>
            <a:ext cx="942975" cy="319087"/>
          </a:xfrm>
          <a:custGeom>
            <a:avLst/>
            <a:gdLst>
              <a:gd name="T0" fmla="*/ 0 w 595"/>
              <a:gd name="T1" fmla="*/ 64 h 201"/>
              <a:gd name="T2" fmla="*/ 238 w 595"/>
              <a:gd name="T3" fmla="*/ 64 h 201"/>
              <a:gd name="T4" fmla="*/ 238 w 595"/>
              <a:gd name="T5" fmla="*/ 201 h 201"/>
              <a:gd name="T6" fmla="*/ 595 w 595"/>
              <a:gd name="T7" fmla="*/ 201 h 201"/>
              <a:gd name="T8" fmla="*/ 595 w 595"/>
              <a:gd name="T9" fmla="*/ 0 h 2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5"/>
              <a:gd name="T16" fmla="*/ 0 h 201"/>
              <a:gd name="T17" fmla="*/ 595 w 595"/>
              <a:gd name="T18" fmla="*/ 201 h 20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5" h="201">
                <a:moveTo>
                  <a:pt x="0" y="64"/>
                </a:moveTo>
                <a:lnTo>
                  <a:pt x="238" y="64"/>
                </a:lnTo>
                <a:lnTo>
                  <a:pt x="238" y="201"/>
                </a:lnTo>
                <a:lnTo>
                  <a:pt x="595" y="201"/>
                </a:lnTo>
                <a:lnTo>
                  <a:pt x="595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8696" name="Text Box 40"/>
          <p:cNvSpPr txBox="1">
            <a:spLocks noChangeArrowheads="1"/>
          </p:cNvSpPr>
          <p:nvPr/>
        </p:nvSpPr>
        <p:spPr bwMode="auto">
          <a:xfrm>
            <a:off x="7735888" y="1490663"/>
            <a:ext cx="1123950" cy="3048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 </a:t>
            </a:r>
          </a:p>
        </p:txBody>
      </p:sp>
      <p:sp>
        <p:nvSpPr>
          <p:cNvPr id="1478697" name="Freeform 41"/>
          <p:cNvSpPr>
            <a:spLocks/>
          </p:cNvSpPr>
          <p:nvPr/>
        </p:nvSpPr>
        <p:spPr bwMode="auto">
          <a:xfrm>
            <a:off x="6113463" y="1250950"/>
            <a:ext cx="652462" cy="711200"/>
          </a:xfrm>
          <a:custGeom>
            <a:avLst/>
            <a:gdLst>
              <a:gd name="T0" fmla="*/ 411 w 411"/>
              <a:gd name="T1" fmla="*/ 0 h 448"/>
              <a:gd name="T2" fmla="*/ 183 w 411"/>
              <a:gd name="T3" fmla="*/ 0 h 448"/>
              <a:gd name="T4" fmla="*/ 183 w 411"/>
              <a:gd name="T5" fmla="*/ 448 h 448"/>
              <a:gd name="T6" fmla="*/ 0 w 411"/>
              <a:gd name="T7" fmla="*/ 448 h 448"/>
              <a:gd name="T8" fmla="*/ 0 w 411"/>
              <a:gd name="T9" fmla="*/ 301 h 4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1"/>
              <a:gd name="T16" fmla="*/ 0 h 448"/>
              <a:gd name="T17" fmla="*/ 411 w 411"/>
              <a:gd name="T18" fmla="*/ 448 h 4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1" h="448">
                <a:moveTo>
                  <a:pt x="411" y="0"/>
                </a:moveTo>
                <a:lnTo>
                  <a:pt x="183" y="0"/>
                </a:lnTo>
                <a:lnTo>
                  <a:pt x="183" y="448"/>
                </a:lnTo>
                <a:lnTo>
                  <a:pt x="0" y="448"/>
                </a:lnTo>
                <a:lnTo>
                  <a:pt x="0" y="301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8698" name="Freeform 42"/>
          <p:cNvSpPr>
            <a:spLocks/>
          </p:cNvSpPr>
          <p:nvPr/>
        </p:nvSpPr>
        <p:spPr bwMode="auto">
          <a:xfrm>
            <a:off x="6040438" y="1700213"/>
            <a:ext cx="739775" cy="363537"/>
          </a:xfrm>
          <a:custGeom>
            <a:avLst/>
            <a:gdLst>
              <a:gd name="T0" fmla="*/ 484 w 484"/>
              <a:gd name="T1" fmla="*/ 110 h 229"/>
              <a:gd name="T2" fmla="*/ 283 w 484"/>
              <a:gd name="T3" fmla="*/ 110 h 229"/>
              <a:gd name="T4" fmla="*/ 283 w 484"/>
              <a:gd name="T5" fmla="*/ 229 h 229"/>
              <a:gd name="T6" fmla="*/ 0 w 484"/>
              <a:gd name="T7" fmla="*/ 229 h 229"/>
              <a:gd name="T8" fmla="*/ 0 w 484"/>
              <a:gd name="T9" fmla="*/ 0 h 2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"/>
              <a:gd name="T16" fmla="*/ 0 h 229"/>
              <a:gd name="T17" fmla="*/ 484 w 484"/>
              <a:gd name="T18" fmla="*/ 229 h 2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" h="229">
                <a:moveTo>
                  <a:pt x="484" y="110"/>
                </a:moveTo>
                <a:lnTo>
                  <a:pt x="283" y="110"/>
                </a:lnTo>
                <a:lnTo>
                  <a:pt x="283" y="229"/>
                </a:lnTo>
                <a:lnTo>
                  <a:pt x="0" y="229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8699" name="Freeform 43"/>
          <p:cNvSpPr>
            <a:spLocks/>
          </p:cNvSpPr>
          <p:nvPr/>
        </p:nvSpPr>
        <p:spPr bwMode="auto">
          <a:xfrm>
            <a:off x="5937250" y="1744663"/>
            <a:ext cx="828675" cy="754062"/>
          </a:xfrm>
          <a:custGeom>
            <a:avLst/>
            <a:gdLst>
              <a:gd name="T0" fmla="*/ 585 w 585"/>
              <a:gd name="T1" fmla="*/ 475 h 475"/>
              <a:gd name="T2" fmla="*/ 0 w 585"/>
              <a:gd name="T3" fmla="*/ 475 h 475"/>
              <a:gd name="T4" fmla="*/ 0 w 585"/>
              <a:gd name="T5" fmla="*/ 0 h 475"/>
              <a:gd name="T6" fmla="*/ 0 60000 65536"/>
              <a:gd name="T7" fmla="*/ 0 60000 65536"/>
              <a:gd name="T8" fmla="*/ 0 60000 65536"/>
              <a:gd name="T9" fmla="*/ 0 w 585"/>
              <a:gd name="T10" fmla="*/ 0 h 475"/>
              <a:gd name="T11" fmla="*/ 585 w 585"/>
              <a:gd name="T12" fmla="*/ 475 h 4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85" h="475">
                <a:moveTo>
                  <a:pt x="585" y="475"/>
                </a:moveTo>
                <a:lnTo>
                  <a:pt x="0" y="475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8700" name="Freeform 44"/>
          <p:cNvSpPr>
            <a:spLocks/>
          </p:cNvSpPr>
          <p:nvPr/>
        </p:nvSpPr>
        <p:spPr bwMode="auto">
          <a:xfrm>
            <a:off x="5662613" y="1744663"/>
            <a:ext cx="1162050" cy="1914525"/>
          </a:xfrm>
          <a:custGeom>
            <a:avLst/>
            <a:gdLst>
              <a:gd name="T0" fmla="*/ 732 w 732"/>
              <a:gd name="T1" fmla="*/ 1206 h 1206"/>
              <a:gd name="T2" fmla="*/ 0 w 732"/>
              <a:gd name="T3" fmla="*/ 1206 h 1206"/>
              <a:gd name="T4" fmla="*/ 0 w 732"/>
              <a:gd name="T5" fmla="*/ 0 h 1206"/>
              <a:gd name="T6" fmla="*/ 0 60000 65536"/>
              <a:gd name="T7" fmla="*/ 0 60000 65536"/>
              <a:gd name="T8" fmla="*/ 0 60000 65536"/>
              <a:gd name="T9" fmla="*/ 0 w 732"/>
              <a:gd name="T10" fmla="*/ 0 h 1206"/>
              <a:gd name="T11" fmla="*/ 732 w 732"/>
              <a:gd name="T12" fmla="*/ 1206 h 120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32" h="1206">
                <a:moveTo>
                  <a:pt x="732" y="1206"/>
                </a:moveTo>
                <a:lnTo>
                  <a:pt x="0" y="1206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8701" name="Text Box 45"/>
          <p:cNvSpPr txBox="1">
            <a:spLocks noChangeArrowheads="1"/>
          </p:cNvSpPr>
          <p:nvPr/>
        </p:nvSpPr>
        <p:spPr bwMode="auto">
          <a:xfrm rot="5400000">
            <a:off x="6847682" y="2788444"/>
            <a:ext cx="430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2400" b="0"/>
              <a:t>…</a:t>
            </a:r>
          </a:p>
        </p:txBody>
      </p: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6592888" y="936625"/>
            <a:ext cx="687387" cy="600075"/>
            <a:chOff x="2896" y="2246"/>
            <a:chExt cx="561" cy="405"/>
          </a:xfrm>
        </p:grpSpPr>
        <p:sp>
          <p:nvSpPr>
            <p:cNvPr id="64922" name="Freeform 47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23" name="Freeform 48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24" name="Freeform 49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25" name="Freeform 50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26" name="Freeform 51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27" name="Freeform 52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28" name="Freeform 53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29" name="Freeform 54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30" name="Freeform 55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31" name="Freeform 56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32" name="Freeform 57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33" name="Freeform 58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34" name="Freeform 59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35" name="Freeform 60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36" name="Freeform 61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37" name="Freeform 62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38" name="Freeform 63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39" name="Freeform 64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40" name="Freeform 65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41" name="Freeform 66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42" name="Freeform 67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43" name="Freeform 68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44" name="Freeform 69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45" name="Freeform 70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46" name="Freeform 71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47" name="Freeform 72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48" name="Freeform 73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49" name="Freeform 74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50" name="Freeform 75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4" name="Group 76"/>
          <p:cNvGrpSpPr>
            <a:grpSpLocks/>
          </p:cNvGrpSpPr>
          <p:nvPr/>
        </p:nvGrpSpPr>
        <p:grpSpPr bwMode="auto">
          <a:xfrm>
            <a:off x="6592888" y="1544638"/>
            <a:ext cx="687387" cy="600075"/>
            <a:chOff x="2896" y="2246"/>
            <a:chExt cx="561" cy="405"/>
          </a:xfrm>
        </p:grpSpPr>
        <p:sp>
          <p:nvSpPr>
            <p:cNvPr id="64893" name="Freeform 77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94" name="Freeform 78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95" name="Freeform 79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96" name="Freeform 80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97" name="Freeform 81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98" name="Freeform 82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99" name="Freeform 83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00" name="Freeform 84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01" name="Freeform 85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02" name="Freeform 86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03" name="Freeform 87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04" name="Freeform 88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05" name="Freeform 89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06" name="Freeform 90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07" name="Freeform 91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08" name="Freeform 92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09" name="Freeform 93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10" name="Freeform 94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11" name="Freeform 95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12" name="Freeform 96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13" name="Freeform 97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14" name="Freeform 98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15" name="Freeform 99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16" name="Freeform 100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17" name="Freeform 101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18" name="Freeform 102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19" name="Freeform 103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20" name="Freeform 104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921" name="Freeform 105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5" name="Group 106"/>
          <p:cNvGrpSpPr>
            <a:grpSpLocks/>
          </p:cNvGrpSpPr>
          <p:nvPr/>
        </p:nvGrpSpPr>
        <p:grpSpPr bwMode="auto">
          <a:xfrm>
            <a:off x="6592888" y="2166938"/>
            <a:ext cx="687387" cy="600075"/>
            <a:chOff x="2896" y="2246"/>
            <a:chExt cx="561" cy="405"/>
          </a:xfrm>
        </p:grpSpPr>
        <p:sp>
          <p:nvSpPr>
            <p:cNvPr id="64864" name="Freeform 107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65" name="Freeform 108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66" name="Freeform 109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67" name="Freeform 110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68" name="Freeform 111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69" name="Freeform 112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70" name="Freeform 113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71" name="Freeform 114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72" name="Freeform 115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73" name="Freeform 116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74" name="Freeform 117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75" name="Freeform 118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76" name="Freeform 119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77" name="Freeform 120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78" name="Freeform 121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79" name="Freeform 122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80" name="Freeform 123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81" name="Freeform 124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82" name="Freeform 125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83" name="Freeform 126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84" name="Freeform 127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85" name="Freeform 128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86" name="Freeform 129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87" name="Freeform 130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88" name="Freeform 131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89" name="Freeform 132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90" name="Freeform 133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91" name="Freeform 134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92" name="Freeform 135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478792" name="Text Box 136"/>
          <p:cNvSpPr txBox="1">
            <a:spLocks noChangeArrowheads="1"/>
          </p:cNvSpPr>
          <p:nvPr/>
        </p:nvSpPr>
        <p:spPr bwMode="auto">
          <a:xfrm>
            <a:off x="5172075" y="1501775"/>
            <a:ext cx="1123950" cy="3048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switch</a:t>
            </a:r>
          </a:p>
        </p:txBody>
      </p:sp>
      <p:grpSp>
        <p:nvGrpSpPr>
          <p:cNvPr id="6" name="Group 137"/>
          <p:cNvGrpSpPr>
            <a:grpSpLocks/>
          </p:cNvGrpSpPr>
          <p:nvPr/>
        </p:nvGrpSpPr>
        <p:grpSpPr bwMode="auto">
          <a:xfrm>
            <a:off x="2609850" y="847725"/>
            <a:ext cx="4178300" cy="4113213"/>
            <a:chOff x="249" y="663"/>
            <a:chExt cx="4144" cy="2404"/>
          </a:xfrm>
        </p:grpSpPr>
        <p:sp>
          <p:nvSpPr>
            <p:cNvPr id="64862" name="Freeform 138"/>
            <p:cNvSpPr>
              <a:spLocks/>
            </p:cNvSpPr>
            <p:nvPr/>
          </p:nvSpPr>
          <p:spPr bwMode="auto">
            <a:xfrm rot="5400000">
              <a:off x="2945" y="1460"/>
              <a:ext cx="2063" cy="833"/>
            </a:xfrm>
            <a:custGeom>
              <a:avLst/>
              <a:gdLst>
                <a:gd name="T0" fmla="*/ 1390 w 1900"/>
                <a:gd name="T1" fmla="*/ 0 h 510"/>
                <a:gd name="T2" fmla="*/ 0 w 1900"/>
                <a:gd name="T3" fmla="*/ 510 h 510"/>
                <a:gd name="T4" fmla="*/ 1900 w 1900"/>
                <a:gd name="T5" fmla="*/ 510 h 510"/>
                <a:gd name="T6" fmla="*/ 1390 w 1900"/>
                <a:gd name="T7" fmla="*/ 0 h 5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00"/>
                <a:gd name="T13" fmla="*/ 0 h 510"/>
                <a:gd name="T14" fmla="*/ 1900 w 1900"/>
                <a:gd name="T15" fmla="*/ 510 h 5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00" h="510">
                  <a:moveTo>
                    <a:pt x="1390" y="0"/>
                  </a:moveTo>
                  <a:lnTo>
                    <a:pt x="0" y="510"/>
                  </a:lnTo>
                  <a:lnTo>
                    <a:pt x="1900" y="510"/>
                  </a:lnTo>
                  <a:lnTo>
                    <a:pt x="139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478795" name="AutoShape 139"/>
            <p:cNvSpPr>
              <a:spLocks noChangeArrowheads="1"/>
            </p:cNvSpPr>
            <p:nvPr/>
          </p:nvSpPr>
          <p:spPr bwMode="auto">
            <a:xfrm>
              <a:off x="249" y="663"/>
              <a:ext cx="3402" cy="2404"/>
            </a:xfrm>
            <a:prstGeom prst="roundRect">
              <a:avLst>
                <a:gd name="adj" fmla="val 15093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sz="2800" b="0">
                <a:ea typeface="+mn-ea"/>
              </a:endParaRPr>
            </a:p>
          </p:txBody>
        </p:sp>
      </p:grpSp>
      <p:pic>
        <p:nvPicPr>
          <p:cNvPr id="1478796" name="Picture 140" descr="nettverksk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flipH="1">
            <a:off x="2500313" y="977900"/>
            <a:ext cx="11779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41"/>
          <p:cNvGrpSpPr>
            <a:grpSpLocks/>
          </p:cNvGrpSpPr>
          <p:nvPr/>
        </p:nvGrpSpPr>
        <p:grpSpPr bwMode="auto">
          <a:xfrm>
            <a:off x="2427288" y="3511550"/>
            <a:ext cx="2289175" cy="1016000"/>
            <a:chOff x="1529" y="2212"/>
            <a:chExt cx="1442" cy="640"/>
          </a:xfrm>
        </p:grpSpPr>
        <p:sp>
          <p:nvSpPr>
            <p:cNvPr id="64594" name="AutoShape 142"/>
            <p:cNvSpPr>
              <a:spLocks noChangeAspect="1" noChangeArrowheads="1" noTextEdit="1"/>
            </p:cNvSpPr>
            <p:nvPr/>
          </p:nvSpPr>
          <p:spPr bwMode="auto">
            <a:xfrm flipH="1">
              <a:off x="1529" y="2236"/>
              <a:ext cx="1442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95" name="Rectangle 143"/>
            <p:cNvSpPr>
              <a:spLocks noChangeArrowheads="1"/>
            </p:cNvSpPr>
            <p:nvPr/>
          </p:nvSpPr>
          <p:spPr bwMode="auto">
            <a:xfrm flipH="1">
              <a:off x="1678" y="2237"/>
              <a:ext cx="1293" cy="452"/>
            </a:xfrm>
            <a:prstGeom prst="rect">
              <a:avLst/>
            </a:prstGeom>
            <a:solidFill>
              <a:srgbClr val="43B28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96" name="Rectangle 144"/>
            <p:cNvSpPr>
              <a:spLocks noChangeArrowheads="1"/>
            </p:cNvSpPr>
            <p:nvPr/>
          </p:nvSpPr>
          <p:spPr bwMode="auto">
            <a:xfrm flipH="1">
              <a:off x="1678" y="2237"/>
              <a:ext cx="1293" cy="452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97" name="Freeform 145"/>
            <p:cNvSpPr>
              <a:spLocks/>
            </p:cNvSpPr>
            <p:nvPr/>
          </p:nvSpPr>
          <p:spPr bwMode="auto">
            <a:xfrm flipH="1">
              <a:off x="1919" y="2689"/>
              <a:ext cx="940" cy="65"/>
            </a:xfrm>
            <a:custGeom>
              <a:avLst/>
              <a:gdLst>
                <a:gd name="T0" fmla="*/ 36 w 11273"/>
                <a:gd name="T1" fmla="*/ 4 h 1306"/>
                <a:gd name="T2" fmla="*/ 88 w 11273"/>
                <a:gd name="T3" fmla="*/ 15 h 1306"/>
                <a:gd name="T4" fmla="*/ 137 w 11273"/>
                <a:gd name="T5" fmla="*/ 33 h 1306"/>
                <a:gd name="T6" fmla="*/ 182 w 11273"/>
                <a:gd name="T7" fmla="*/ 57 h 1306"/>
                <a:gd name="T8" fmla="*/ 222 w 11273"/>
                <a:gd name="T9" fmla="*/ 87 h 1306"/>
                <a:gd name="T10" fmla="*/ 258 w 11273"/>
                <a:gd name="T11" fmla="*/ 121 h 1306"/>
                <a:gd name="T12" fmla="*/ 288 w 11273"/>
                <a:gd name="T13" fmla="*/ 159 h 1306"/>
                <a:gd name="T14" fmla="*/ 313 w 11273"/>
                <a:gd name="T15" fmla="*/ 200 h 1306"/>
                <a:gd name="T16" fmla="*/ 331 w 11273"/>
                <a:gd name="T17" fmla="*/ 243 h 1306"/>
                <a:gd name="T18" fmla="*/ 342 w 11273"/>
                <a:gd name="T19" fmla="*/ 287 h 1306"/>
                <a:gd name="T20" fmla="*/ 347 w 11273"/>
                <a:gd name="T21" fmla="*/ 331 h 1306"/>
                <a:gd name="T22" fmla="*/ 350 w 11273"/>
                <a:gd name="T23" fmla="*/ 1016 h 1306"/>
                <a:gd name="T24" fmla="*/ 362 w 11273"/>
                <a:gd name="T25" fmla="*/ 1066 h 1306"/>
                <a:gd name="T26" fmla="*/ 383 w 11273"/>
                <a:gd name="T27" fmla="*/ 1112 h 1306"/>
                <a:gd name="T28" fmla="*/ 411 w 11273"/>
                <a:gd name="T29" fmla="*/ 1154 h 1306"/>
                <a:gd name="T30" fmla="*/ 446 w 11273"/>
                <a:gd name="T31" fmla="*/ 1192 h 1306"/>
                <a:gd name="T32" fmla="*/ 486 w 11273"/>
                <a:gd name="T33" fmla="*/ 1225 h 1306"/>
                <a:gd name="T34" fmla="*/ 530 w 11273"/>
                <a:gd name="T35" fmla="*/ 1253 h 1306"/>
                <a:gd name="T36" fmla="*/ 579 w 11273"/>
                <a:gd name="T37" fmla="*/ 1275 h 1306"/>
                <a:gd name="T38" fmla="*/ 629 w 11273"/>
                <a:gd name="T39" fmla="*/ 1293 h 1306"/>
                <a:gd name="T40" fmla="*/ 681 w 11273"/>
                <a:gd name="T41" fmla="*/ 1303 h 1306"/>
                <a:gd name="T42" fmla="*/ 733 w 11273"/>
                <a:gd name="T43" fmla="*/ 1306 h 1306"/>
                <a:gd name="T44" fmla="*/ 10632 w 11273"/>
                <a:gd name="T45" fmla="*/ 1304 h 1306"/>
                <a:gd name="T46" fmla="*/ 10688 w 11273"/>
                <a:gd name="T47" fmla="*/ 1295 h 1306"/>
                <a:gd name="T48" fmla="*/ 10741 w 11273"/>
                <a:gd name="T49" fmla="*/ 1277 h 1306"/>
                <a:gd name="T50" fmla="*/ 10788 w 11273"/>
                <a:gd name="T51" fmla="*/ 1253 h 1306"/>
                <a:gd name="T52" fmla="*/ 10832 w 11273"/>
                <a:gd name="T53" fmla="*/ 1224 h 1306"/>
                <a:gd name="T54" fmla="*/ 10870 w 11273"/>
                <a:gd name="T55" fmla="*/ 1190 h 1306"/>
                <a:gd name="T56" fmla="*/ 10902 w 11273"/>
                <a:gd name="T57" fmla="*/ 1151 h 1306"/>
                <a:gd name="T58" fmla="*/ 10929 w 11273"/>
                <a:gd name="T59" fmla="*/ 1110 h 1306"/>
                <a:gd name="T60" fmla="*/ 10948 w 11273"/>
                <a:gd name="T61" fmla="*/ 1066 h 1306"/>
                <a:gd name="T62" fmla="*/ 10961 w 11273"/>
                <a:gd name="T63" fmla="*/ 1021 h 1306"/>
                <a:gd name="T64" fmla="*/ 10967 w 11273"/>
                <a:gd name="T65" fmla="*/ 976 h 1306"/>
                <a:gd name="T66" fmla="*/ 10968 w 11273"/>
                <a:gd name="T67" fmla="*/ 300 h 1306"/>
                <a:gd name="T68" fmla="*/ 10974 w 11273"/>
                <a:gd name="T69" fmla="*/ 247 h 1306"/>
                <a:gd name="T70" fmla="*/ 10987 w 11273"/>
                <a:gd name="T71" fmla="*/ 200 h 1306"/>
                <a:gd name="T72" fmla="*/ 11007 w 11273"/>
                <a:gd name="T73" fmla="*/ 156 h 1306"/>
                <a:gd name="T74" fmla="*/ 11032 w 11273"/>
                <a:gd name="T75" fmla="*/ 116 h 1306"/>
                <a:gd name="T76" fmla="*/ 11061 w 11273"/>
                <a:gd name="T77" fmla="*/ 83 h 1306"/>
                <a:gd name="T78" fmla="*/ 11097 w 11273"/>
                <a:gd name="T79" fmla="*/ 54 h 1306"/>
                <a:gd name="T80" fmla="*/ 11136 w 11273"/>
                <a:gd name="T81" fmla="*/ 31 h 1306"/>
                <a:gd name="T82" fmla="*/ 11178 w 11273"/>
                <a:gd name="T83" fmla="*/ 15 h 1306"/>
                <a:gd name="T84" fmla="*/ 11224 w 11273"/>
                <a:gd name="T85" fmla="*/ 5 h 1306"/>
                <a:gd name="T86" fmla="*/ 11273 w 11273"/>
                <a:gd name="T87" fmla="*/ 0 h 130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273"/>
                <a:gd name="T133" fmla="*/ 0 h 1306"/>
                <a:gd name="T134" fmla="*/ 11273 w 11273"/>
                <a:gd name="T135" fmla="*/ 1306 h 130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273" h="1306">
                  <a:moveTo>
                    <a:pt x="0" y="0"/>
                  </a:moveTo>
                  <a:lnTo>
                    <a:pt x="19" y="2"/>
                  </a:lnTo>
                  <a:lnTo>
                    <a:pt x="36" y="4"/>
                  </a:lnTo>
                  <a:lnTo>
                    <a:pt x="55" y="7"/>
                  </a:lnTo>
                  <a:lnTo>
                    <a:pt x="72" y="10"/>
                  </a:lnTo>
                  <a:lnTo>
                    <a:pt x="88" y="15"/>
                  </a:lnTo>
                  <a:lnTo>
                    <a:pt x="105" y="20"/>
                  </a:lnTo>
                  <a:lnTo>
                    <a:pt x="122" y="26"/>
                  </a:lnTo>
                  <a:lnTo>
                    <a:pt x="137" y="33"/>
                  </a:lnTo>
                  <a:lnTo>
                    <a:pt x="153" y="40"/>
                  </a:lnTo>
                  <a:lnTo>
                    <a:pt x="167" y="48"/>
                  </a:lnTo>
                  <a:lnTo>
                    <a:pt x="182" y="57"/>
                  </a:lnTo>
                  <a:lnTo>
                    <a:pt x="196" y="67"/>
                  </a:lnTo>
                  <a:lnTo>
                    <a:pt x="209" y="77"/>
                  </a:lnTo>
                  <a:lnTo>
                    <a:pt x="222" y="87"/>
                  </a:lnTo>
                  <a:lnTo>
                    <a:pt x="235" y="98"/>
                  </a:lnTo>
                  <a:lnTo>
                    <a:pt x="247" y="109"/>
                  </a:lnTo>
                  <a:lnTo>
                    <a:pt x="258" y="121"/>
                  </a:lnTo>
                  <a:lnTo>
                    <a:pt x="269" y="134"/>
                  </a:lnTo>
                  <a:lnTo>
                    <a:pt x="278" y="146"/>
                  </a:lnTo>
                  <a:lnTo>
                    <a:pt x="288" y="159"/>
                  </a:lnTo>
                  <a:lnTo>
                    <a:pt x="297" y="172"/>
                  </a:lnTo>
                  <a:lnTo>
                    <a:pt x="305" y="186"/>
                  </a:lnTo>
                  <a:lnTo>
                    <a:pt x="313" y="200"/>
                  </a:lnTo>
                  <a:lnTo>
                    <a:pt x="320" y="214"/>
                  </a:lnTo>
                  <a:lnTo>
                    <a:pt x="326" y="228"/>
                  </a:lnTo>
                  <a:lnTo>
                    <a:pt x="331" y="243"/>
                  </a:lnTo>
                  <a:lnTo>
                    <a:pt x="336" y="257"/>
                  </a:lnTo>
                  <a:lnTo>
                    <a:pt x="339" y="272"/>
                  </a:lnTo>
                  <a:lnTo>
                    <a:pt x="342" y="287"/>
                  </a:lnTo>
                  <a:lnTo>
                    <a:pt x="344" y="301"/>
                  </a:lnTo>
                  <a:lnTo>
                    <a:pt x="345" y="316"/>
                  </a:lnTo>
                  <a:lnTo>
                    <a:pt x="347" y="331"/>
                  </a:lnTo>
                  <a:lnTo>
                    <a:pt x="347" y="981"/>
                  </a:lnTo>
                  <a:lnTo>
                    <a:pt x="348" y="999"/>
                  </a:lnTo>
                  <a:lnTo>
                    <a:pt x="350" y="1016"/>
                  </a:lnTo>
                  <a:lnTo>
                    <a:pt x="353" y="1032"/>
                  </a:lnTo>
                  <a:lnTo>
                    <a:pt x="357" y="1050"/>
                  </a:lnTo>
                  <a:lnTo>
                    <a:pt x="362" y="1066"/>
                  </a:lnTo>
                  <a:lnTo>
                    <a:pt x="368" y="1081"/>
                  </a:lnTo>
                  <a:lnTo>
                    <a:pt x="375" y="1096"/>
                  </a:lnTo>
                  <a:lnTo>
                    <a:pt x="383" y="1112"/>
                  </a:lnTo>
                  <a:lnTo>
                    <a:pt x="392" y="1126"/>
                  </a:lnTo>
                  <a:lnTo>
                    <a:pt x="402" y="1140"/>
                  </a:lnTo>
                  <a:lnTo>
                    <a:pt x="411" y="1154"/>
                  </a:lnTo>
                  <a:lnTo>
                    <a:pt x="422" y="1167"/>
                  </a:lnTo>
                  <a:lnTo>
                    <a:pt x="434" y="1180"/>
                  </a:lnTo>
                  <a:lnTo>
                    <a:pt x="446" y="1192"/>
                  </a:lnTo>
                  <a:lnTo>
                    <a:pt x="459" y="1203"/>
                  </a:lnTo>
                  <a:lnTo>
                    <a:pt x="472" y="1214"/>
                  </a:lnTo>
                  <a:lnTo>
                    <a:pt x="486" y="1225"/>
                  </a:lnTo>
                  <a:lnTo>
                    <a:pt x="501" y="1235"/>
                  </a:lnTo>
                  <a:lnTo>
                    <a:pt x="515" y="1245"/>
                  </a:lnTo>
                  <a:lnTo>
                    <a:pt x="530" y="1253"/>
                  </a:lnTo>
                  <a:lnTo>
                    <a:pt x="547" y="1261"/>
                  </a:lnTo>
                  <a:lnTo>
                    <a:pt x="563" y="1269"/>
                  </a:lnTo>
                  <a:lnTo>
                    <a:pt x="579" y="1275"/>
                  </a:lnTo>
                  <a:lnTo>
                    <a:pt x="595" y="1281"/>
                  </a:lnTo>
                  <a:lnTo>
                    <a:pt x="612" y="1287"/>
                  </a:lnTo>
                  <a:lnTo>
                    <a:pt x="629" y="1293"/>
                  </a:lnTo>
                  <a:lnTo>
                    <a:pt x="646" y="1297"/>
                  </a:lnTo>
                  <a:lnTo>
                    <a:pt x="663" y="1300"/>
                  </a:lnTo>
                  <a:lnTo>
                    <a:pt x="681" y="1303"/>
                  </a:lnTo>
                  <a:lnTo>
                    <a:pt x="698" y="1305"/>
                  </a:lnTo>
                  <a:lnTo>
                    <a:pt x="715" y="1306"/>
                  </a:lnTo>
                  <a:lnTo>
                    <a:pt x="733" y="1306"/>
                  </a:lnTo>
                  <a:lnTo>
                    <a:pt x="10593" y="1306"/>
                  </a:lnTo>
                  <a:lnTo>
                    <a:pt x="10612" y="1306"/>
                  </a:lnTo>
                  <a:lnTo>
                    <a:pt x="10632" y="1304"/>
                  </a:lnTo>
                  <a:lnTo>
                    <a:pt x="10651" y="1302"/>
                  </a:lnTo>
                  <a:lnTo>
                    <a:pt x="10669" y="1299"/>
                  </a:lnTo>
                  <a:lnTo>
                    <a:pt x="10688" y="1295"/>
                  </a:lnTo>
                  <a:lnTo>
                    <a:pt x="10706" y="1289"/>
                  </a:lnTo>
                  <a:lnTo>
                    <a:pt x="10724" y="1283"/>
                  </a:lnTo>
                  <a:lnTo>
                    <a:pt x="10741" y="1277"/>
                  </a:lnTo>
                  <a:lnTo>
                    <a:pt x="10757" y="1270"/>
                  </a:lnTo>
                  <a:lnTo>
                    <a:pt x="10773" y="1262"/>
                  </a:lnTo>
                  <a:lnTo>
                    <a:pt x="10788" y="1253"/>
                  </a:lnTo>
                  <a:lnTo>
                    <a:pt x="10804" y="1244"/>
                  </a:lnTo>
                  <a:lnTo>
                    <a:pt x="10818" y="1235"/>
                  </a:lnTo>
                  <a:lnTo>
                    <a:pt x="10832" y="1224"/>
                  </a:lnTo>
                  <a:lnTo>
                    <a:pt x="10845" y="1213"/>
                  </a:lnTo>
                  <a:lnTo>
                    <a:pt x="10858" y="1201"/>
                  </a:lnTo>
                  <a:lnTo>
                    <a:pt x="10870" y="1190"/>
                  </a:lnTo>
                  <a:lnTo>
                    <a:pt x="10881" y="1178"/>
                  </a:lnTo>
                  <a:lnTo>
                    <a:pt x="10892" y="1165"/>
                  </a:lnTo>
                  <a:lnTo>
                    <a:pt x="10902" y="1151"/>
                  </a:lnTo>
                  <a:lnTo>
                    <a:pt x="10912" y="1138"/>
                  </a:lnTo>
                  <a:lnTo>
                    <a:pt x="10920" y="1124"/>
                  </a:lnTo>
                  <a:lnTo>
                    <a:pt x="10929" y="1110"/>
                  </a:lnTo>
                  <a:lnTo>
                    <a:pt x="10937" y="1095"/>
                  </a:lnTo>
                  <a:lnTo>
                    <a:pt x="10943" y="1081"/>
                  </a:lnTo>
                  <a:lnTo>
                    <a:pt x="10948" y="1066"/>
                  </a:lnTo>
                  <a:lnTo>
                    <a:pt x="10954" y="1052"/>
                  </a:lnTo>
                  <a:lnTo>
                    <a:pt x="10958" y="1037"/>
                  </a:lnTo>
                  <a:lnTo>
                    <a:pt x="10961" y="1021"/>
                  </a:lnTo>
                  <a:lnTo>
                    <a:pt x="10965" y="1006"/>
                  </a:lnTo>
                  <a:lnTo>
                    <a:pt x="10966" y="991"/>
                  </a:lnTo>
                  <a:lnTo>
                    <a:pt x="10967" y="976"/>
                  </a:lnTo>
                  <a:lnTo>
                    <a:pt x="10967" y="337"/>
                  </a:lnTo>
                  <a:lnTo>
                    <a:pt x="10967" y="317"/>
                  </a:lnTo>
                  <a:lnTo>
                    <a:pt x="10968" y="300"/>
                  </a:lnTo>
                  <a:lnTo>
                    <a:pt x="10969" y="282"/>
                  </a:lnTo>
                  <a:lnTo>
                    <a:pt x="10971" y="265"/>
                  </a:lnTo>
                  <a:lnTo>
                    <a:pt x="10974" y="247"/>
                  </a:lnTo>
                  <a:lnTo>
                    <a:pt x="10978" y="231"/>
                  </a:lnTo>
                  <a:lnTo>
                    <a:pt x="10982" y="215"/>
                  </a:lnTo>
                  <a:lnTo>
                    <a:pt x="10987" y="200"/>
                  </a:lnTo>
                  <a:lnTo>
                    <a:pt x="10993" y="184"/>
                  </a:lnTo>
                  <a:lnTo>
                    <a:pt x="10999" y="170"/>
                  </a:lnTo>
                  <a:lnTo>
                    <a:pt x="11007" y="156"/>
                  </a:lnTo>
                  <a:lnTo>
                    <a:pt x="11014" y="143"/>
                  </a:lnTo>
                  <a:lnTo>
                    <a:pt x="11023" y="129"/>
                  </a:lnTo>
                  <a:lnTo>
                    <a:pt x="11032" y="116"/>
                  </a:lnTo>
                  <a:lnTo>
                    <a:pt x="11042" y="105"/>
                  </a:lnTo>
                  <a:lnTo>
                    <a:pt x="11051" y="94"/>
                  </a:lnTo>
                  <a:lnTo>
                    <a:pt x="11061" y="83"/>
                  </a:lnTo>
                  <a:lnTo>
                    <a:pt x="11073" y="73"/>
                  </a:lnTo>
                  <a:lnTo>
                    <a:pt x="11084" y="63"/>
                  </a:lnTo>
                  <a:lnTo>
                    <a:pt x="11097" y="54"/>
                  </a:lnTo>
                  <a:lnTo>
                    <a:pt x="11109" y="46"/>
                  </a:lnTo>
                  <a:lnTo>
                    <a:pt x="11122" y="38"/>
                  </a:lnTo>
                  <a:lnTo>
                    <a:pt x="11136" y="31"/>
                  </a:lnTo>
                  <a:lnTo>
                    <a:pt x="11149" y="25"/>
                  </a:lnTo>
                  <a:lnTo>
                    <a:pt x="11163" y="20"/>
                  </a:lnTo>
                  <a:lnTo>
                    <a:pt x="11178" y="15"/>
                  </a:lnTo>
                  <a:lnTo>
                    <a:pt x="11193" y="11"/>
                  </a:lnTo>
                  <a:lnTo>
                    <a:pt x="11208" y="7"/>
                  </a:lnTo>
                  <a:lnTo>
                    <a:pt x="11224" y="5"/>
                  </a:lnTo>
                  <a:lnTo>
                    <a:pt x="11240" y="3"/>
                  </a:lnTo>
                  <a:lnTo>
                    <a:pt x="11257" y="2"/>
                  </a:lnTo>
                  <a:lnTo>
                    <a:pt x="1127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DDC8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98" name="Freeform 146"/>
            <p:cNvSpPr>
              <a:spLocks/>
            </p:cNvSpPr>
            <p:nvPr/>
          </p:nvSpPr>
          <p:spPr bwMode="auto">
            <a:xfrm flipH="1">
              <a:off x="1919" y="2689"/>
              <a:ext cx="940" cy="65"/>
            </a:xfrm>
            <a:custGeom>
              <a:avLst/>
              <a:gdLst>
                <a:gd name="T0" fmla="*/ 36 w 11273"/>
                <a:gd name="T1" fmla="*/ 4 h 1306"/>
                <a:gd name="T2" fmla="*/ 88 w 11273"/>
                <a:gd name="T3" fmla="*/ 15 h 1306"/>
                <a:gd name="T4" fmla="*/ 137 w 11273"/>
                <a:gd name="T5" fmla="*/ 33 h 1306"/>
                <a:gd name="T6" fmla="*/ 182 w 11273"/>
                <a:gd name="T7" fmla="*/ 57 h 1306"/>
                <a:gd name="T8" fmla="*/ 222 w 11273"/>
                <a:gd name="T9" fmla="*/ 87 h 1306"/>
                <a:gd name="T10" fmla="*/ 258 w 11273"/>
                <a:gd name="T11" fmla="*/ 121 h 1306"/>
                <a:gd name="T12" fmla="*/ 288 w 11273"/>
                <a:gd name="T13" fmla="*/ 159 h 1306"/>
                <a:gd name="T14" fmla="*/ 313 w 11273"/>
                <a:gd name="T15" fmla="*/ 200 h 1306"/>
                <a:gd name="T16" fmla="*/ 331 w 11273"/>
                <a:gd name="T17" fmla="*/ 243 h 1306"/>
                <a:gd name="T18" fmla="*/ 342 w 11273"/>
                <a:gd name="T19" fmla="*/ 287 h 1306"/>
                <a:gd name="T20" fmla="*/ 347 w 11273"/>
                <a:gd name="T21" fmla="*/ 331 h 1306"/>
                <a:gd name="T22" fmla="*/ 350 w 11273"/>
                <a:gd name="T23" fmla="*/ 1016 h 1306"/>
                <a:gd name="T24" fmla="*/ 362 w 11273"/>
                <a:gd name="T25" fmla="*/ 1066 h 1306"/>
                <a:gd name="T26" fmla="*/ 383 w 11273"/>
                <a:gd name="T27" fmla="*/ 1112 h 1306"/>
                <a:gd name="T28" fmla="*/ 411 w 11273"/>
                <a:gd name="T29" fmla="*/ 1154 h 1306"/>
                <a:gd name="T30" fmla="*/ 446 w 11273"/>
                <a:gd name="T31" fmla="*/ 1192 h 1306"/>
                <a:gd name="T32" fmla="*/ 486 w 11273"/>
                <a:gd name="T33" fmla="*/ 1225 h 1306"/>
                <a:gd name="T34" fmla="*/ 530 w 11273"/>
                <a:gd name="T35" fmla="*/ 1253 h 1306"/>
                <a:gd name="T36" fmla="*/ 579 w 11273"/>
                <a:gd name="T37" fmla="*/ 1275 h 1306"/>
                <a:gd name="T38" fmla="*/ 629 w 11273"/>
                <a:gd name="T39" fmla="*/ 1293 h 1306"/>
                <a:gd name="T40" fmla="*/ 681 w 11273"/>
                <a:gd name="T41" fmla="*/ 1303 h 1306"/>
                <a:gd name="T42" fmla="*/ 733 w 11273"/>
                <a:gd name="T43" fmla="*/ 1306 h 1306"/>
                <a:gd name="T44" fmla="*/ 10632 w 11273"/>
                <a:gd name="T45" fmla="*/ 1304 h 1306"/>
                <a:gd name="T46" fmla="*/ 10688 w 11273"/>
                <a:gd name="T47" fmla="*/ 1295 h 1306"/>
                <a:gd name="T48" fmla="*/ 10741 w 11273"/>
                <a:gd name="T49" fmla="*/ 1277 h 1306"/>
                <a:gd name="T50" fmla="*/ 10788 w 11273"/>
                <a:gd name="T51" fmla="*/ 1253 h 1306"/>
                <a:gd name="T52" fmla="*/ 10832 w 11273"/>
                <a:gd name="T53" fmla="*/ 1224 h 1306"/>
                <a:gd name="T54" fmla="*/ 10870 w 11273"/>
                <a:gd name="T55" fmla="*/ 1190 h 1306"/>
                <a:gd name="T56" fmla="*/ 10902 w 11273"/>
                <a:gd name="T57" fmla="*/ 1151 h 1306"/>
                <a:gd name="T58" fmla="*/ 10929 w 11273"/>
                <a:gd name="T59" fmla="*/ 1110 h 1306"/>
                <a:gd name="T60" fmla="*/ 10948 w 11273"/>
                <a:gd name="T61" fmla="*/ 1066 h 1306"/>
                <a:gd name="T62" fmla="*/ 10961 w 11273"/>
                <a:gd name="T63" fmla="*/ 1021 h 1306"/>
                <a:gd name="T64" fmla="*/ 10967 w 11273"/>
                <a:gd name="T65" fmla="*/ 976 h 1306"/>
                <a:gd name="T66" fmla="*/ 10968 w 11273"/>
                <a:gd name="T67" fmla="*/ 300 h 1306"/>
                <a:gd name="T68" fmla="*/ 10974 w 11273"/>
                <a:gd name="T69" fmla="*/ 247 h 1306"/>
                <a:gd name="T70" fmla="*/ 10987 w 11273"/>
                <a:gd name="T71" fmla="*/ 200 h 1306"/>
                <a:gd name="T72" fmla="*/ 11007 w 11273"/>
                <a:gd name="T73" fmla="*/ 156 h 1306"/>
                <a:gd name="T74" fmla="*/ 11032 w 11273"/>
                <a:gd name="T75" fmla="*/ 116 h 1306"/>
                <a:gd name="T76" fmla="*/ 11061 w 11273"/>
                <a:gd name="T77" fmla="*/ 83 h 1306"/>
                <a:gd name="T78" fmla="*/ 11097 w 11273"/>
                <a:gd name="T79" fmla="*/ 54 h 1306"/>
                <a:gd name="T80" fmla="*/ 11136 w 11273"/>
                <a:gd name="T81" fmla="*/ 31 h 1306"/>
                <a:gd name="T82" fmla="*/ 11178 w 11273"/>
                <a:gd name="T83" fmla="*/ 15 h 1306"/>
                <a:gd name="T84" fmla="*/ 11224 w 11273"/>
                <a:gd name="T85" fmla="*/ 5 h 1306"/>
                <a:gd name="T86" fmla="*/ 11273 w 11273"/>
                <a:gd name="T87" fmla="*/ 0 h 130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273"/>
                <a:gd name="T133" fmla="*/ 0 h 1306"/>
                <a:gd name="T134" fmla="*/ 11273 w 11273"/>
                <a:gd name="T135" fmla="*/ 1306 h 130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273" h="1306">
                  <a:moveTo>
                    <a:pt x="0" y="0"/>
                  </a:moveTo>
                  <a:lnTo>
                    <a:pt x="19" y="2"/>
                  </a:lnTo>
                  <a:lnTo>
                    <a:pt x="36" y="4"/>
                  </a:lnTo>
                  <a:lnTo>
                    <a:pt x="55" y="7"/>
                  </a:lnTo>
                  <a:lnTo>
                    <a:pt x="72" y="10"/>
                  </a:lnTo>
                  <a:lnTo>
                    <a:pt x="88" y="15"/>
                  </a:lnTo>
                  <a:lnTo>
                    <a:pt x="105" y="20"/>
                  </a:lnTo>
                  <a:lnTo>
                    <a:pt x="122" y="26"/>
                  </a:lnTo>
                  <a:lnTo>
                    <a:pt x="137" y="33"/>
                  </a:lnTo>
                  <a:lnTo>
                    <a:pt x="153" y="40"/>
                  </a:lnTo>
                  <a:lnTo>
                    <a:pt x="167" y="48"/>
                  </a:lnTo>
                  <a:lnTo>
                    <a:pt x="182" y="57"/>
                  </a:lnTo>
                  <a:lnTo>
                    <a:pt x="196" y="67"/>
                  </a:lnTo>
                  <a:lnTo>
                    <a:pt x="209" y="77"/>
                  </a:lnTo>
                  <a:lnTo>
                    <a:pt x="222" y="87"/>
                  </a:lnTo>
                  <a:lnTo>
                    <a:pt x="235" y="98"/>
                  </a:lnTo>
                  <a:lnTo>
                    <a:pt x="247" y="109"/>
                  </a:lnTo>
                  <a:lnTo>
                    <a:pt x="258" y="121"/>
                  </a:lnTo>
                  <a:lnTo>
                    <a:pt x="269" y="134"/>
                  </a:lnTo>
                  <a:lnTo>
                    <a:pt x="278" y="146"/>
                  </a:lnTo>
                  <a:lnTo>
                    <a:pt x="288" y="159"/>
                  </a:lnTo>
                  <a:lnTo>
                    <a:pt x="297" y="172"/>
                  </a:lnTo>
                  <a:lnTo>
                    <a:pt x="305" y="186"/>
                  </a:lnTo>
                  <a:lnTo>
                    <a:pt x="313" y="200"/>
                  </a:lnTo>
                  <a:lnTo>
                    <a:pt x="320" y="214"/>
                  </a:lnTo>
                  <a:lnTo>
                    <a:pt x="326" y="228"/>
                  </a:lnTo>
                  <a:lnTo>
                    <a:pt x="331" y="243"/>
                  </a:lnTo>
                  <a:lnTo>
                    <a:pt x="336" y="257"/>
                  </a:lnTo>
                  <a:lnTo>
                    <a:pt x="339" y="272"/>
                  </a:lnTo>
                  <a:lnTo>
                    <a:pt x="342" y="287"/>
                  </a:lnTo>
                  <a:lnTo>
                    <a:pt x="344" y="301"/>
                  </a:lnTo>
                  <a:lnTo>
                    <a:pt x="345" y="316"/>
                  </a:lnTo>
                  <a:lnTo>
                    <a:pt x="347" y="331"/>
                  </a:lnTo>
                  <a:lnTo>
                    <a:pt x="347" y="981"/>
                  </a:lnTo>
                  <a:lnTo>
                    <a:pt x="348" y="999"/>
                  </a:lnTo>
                  <a:lnTo>
                    <a:pt x="350" y="1016"/>
                  </a:lnTo>
                  <a:lnTo>
                    <a:pt x="353" y="1032"/>
                  </a:lnTo>
                  <a:lnTo>
                    <a:pt x="357" y="1050"/>
                  </a:lnTo>
                  <a:lnTo>
                    <a:pt x="362" y="1066"/>
                  </a:lnTo>
                  <a:lnTo>
                    <a:pt x="368" y="1081"/>
                  </a:lnTo>
                  <a:lnTo>
                    <a:pt x="375" y="1096"/>
                  </a:lnTo>
                  <a:lnTo>
                    <a:pt x="383" y="1112"/>
                  </a:lnTo>
                  <a:lnTo>
                    <a:pt x="392" y="1126"/>
                  </a:lnTo>
                  <a:lnTo>
                    <a:pt x="402" y="1140"/>
                  </a:lnTo>
                  <a:lnTo>
                    <a:pt x="411" y="1154"/>
                  </a:lnTo>
                  <a:lnTo>
                    <a:pt x="422" y="1167"/>
                  </a:lnTo>
                  <a:lnTo>
                    <a:pt x="434" y="1180"/>
                  </a:lnTo>
                  <a:lnTo>
                    <a:pt x="446" y="1192"/>
                  </a:lnTo>
                  <a:lnTo>
                    <a:pt x="459" y="1203"/>
                  </a:lnTo>
                  <a:lnTo>
                    <a:pt x="472" y="1214"/>
                  </a:lnTo>
                  <a:lnTo>
                    <a:pt x="486" y="1225"/>
                  </a:lnTo>
                  <a:lnTo>
                    <a:pt x="501" y="1235"/>
                  </a:lnTo>
                  <a:lnTo>
                    <a:pt x="515" y="1245"/>
                  </a:lnTo>
                  <a:lnTo>
                    <a:pt x="530" y="1253"/>
                  </a:lnTo>
                  <a:lnTo>
                    <a:pt x="547" y="1261"/>
                  </a:lnTo>
                  <a:lnTo>
                    <a:pt x="563" y="1269"/>
                  </a:lnTo>
                  <a:lnTo>
                    <a:pt x="579" y="1275"/>
                  </a:lnTo>
                  <a:lnTo>
                    <a:pt x="595" y="1281"/>
                  </a:lnTo>
                  <a:lnTo>
                    <a:pt x="612" y="1287"/>
                  </a:lnTo>
                  <a:lnTo>
                    <a:pt x="629" y="1293"/>
                  </a:lnTo>
                  <a:lnTo>
                    <a:pt x="646" y="1297"/>
                  </a:lnTo>
                  <a:lnTo>
                    <a:pt x="663" y="1300"/>
                  </a:lnTo>
                  <a:lnTo>
                    <a:pt x="681" y="1303"/>
                  </a:lnTo>
                  <a:lnTo>
                    <a:pt x="698" y="1305"/>
                  </a:lnTo>
                  <a:lnTo>
                    <a:pt x="715" y="1306"/>
                  </a:lnTo>
                  <a:lnTo>
                    <a:pt x="733" y="1306"/>
                  </a:lnTo>
                  <a:lnTo>
                    <a:pt x="10593" y="1306"/>
                  </a:lnTo>
                  <a:lnTo>
                    <a:pt x="10612" y="1306"/>
                  </a:lnTo>
                  <a:lnTo>
                    <a:pt x="10632" y="1304"/>
                  </a:lnTo>
                  <a:lnTo>
                    <a:pt x="10651" y="1302"/>
                  </a:lnTo>
                  <a:lnTo>
                    <a:pt x="10669" y="1299"/>
                  </a:lnTo>
                  <a:lnTo>
                    <a:pt x="10688" y="1295"/>
                  </a:lnTo>
                  <a:lnTo>
                    <a:pt x="10706" y="1289"/>
                  </a:lnTo>
                  <a:lnTo>
                    <a:pt x="10724" y="1283"/>
                  </a:lnTo>
                  <a:lnTo>
                    <a:pt x="10741" y="1277"/>
                  </a:lnTo>
                  <a:lnTo>
                    <a:pt x="10757" y="1270"/>
                  </a:lnTo>
                  <a:lnTo>
                    <a:pt x="10773" y="1262"/>
                  </a:lnTo>
                  <a:lnTo>
                    <a:pt x="10788" y="1253"/>
                  </a:lnTo>
                  <a:lnTo>
                    <a:pt x="10804" y="1244"/>
                  </a:lnTo>
                  <a:lnTo>
                    <a:pt x="10818" y="1235"/>
                  </a:lnTo>
                  <a:lnTo>
                    <a:pt x="10832" y="1224"/>
                  </a:lnTo>
                  <a:lnTo>
                    <a:pt x="10845" y="1213"/>
                  </a:lnTo>
                  <a:lnTo>
                    <a:pt x="10858" y="1201"/>
                  </a:lnTo>
                  <a:lnTo>
                    <a:pt x="10870" y="1190"/>
                  </a:lnTo>
                  <a:lnTo>
                    <a:pt x="10881" y="1178"/>
                  </a:lnTo>
                  <a:lnTo>
                    <a:pt x="10892" y="1165"/>
                  </a:lnTo>
                  <a:lnTo>
                    <a:pt x="10902" y="1151"/>
                  </a:lnTo>
                  <a:lnTo>
                    <a:pt x="10912" y="1138"/>
                  </a:lnTo>
                  <a:lnTo>
                    <a:pt x="10920" y="1124"/>
                  </a:lnTo>
                  <a:lnTo>
                    <a:pt x="10929" y="1110"/>
                  </a:lnTo>
                  <a:lnTo>
                    <a:pt x="10937" y="1095"/>
                  </a:lnTo>
                  <a:lnTo>
                    <a:pt x="10943" y="1081"/>
                  </a:lnTo>
                  <a:lnTo>
                    <a:pt x="10948" y="1066"/>
                  </a:lnTo>
                  <a:lnTo>
                    <a:pt x="10954" y="1052"/>
                  </a:lnTo>
                  <a:lnTo>
                    <a:pt x="10958" y="1037"/>
                  </a:lnTo>
                  <a:lnTo>
                    <a:pt x="10961" y="1021"/>
                  </a:lnTo>
                  <a:lnTo>
                    <a:pt x="10965" y="1006"/>
                  </a:lnTo>
                  <a:lnTo>
                    <a:pt x="10966" y="991"/>
                  </a:lnTo>
                  <a:lnTo>
                    <a:pt x="10967" y="976"/>
                  </a:lnTo>
                  <a:lnTo>
                    <a:pt x="10967" y="337"/>
                  </a:lnTo>
                  <a:lnTo>
                    <a:pt x="10967" y="317"/>
                  </a:lnTo>
                  <a:lnTo>
                    <a:pt x="10968" y="300"/>
                  </a:lnTo>
                  <a:lnTo>
                    <a:pt x="10969" y="282"/>
                  </a:lnTo>
                  <a:lnTo>
                    <a:pt x="10971" y="265"/>
                  </a:lnTo>
                  <a:lnTo>
                    <a:pt x="10974" y="247"/>
                  </a:lnTo>
                  <a:lnTo>
                    <a:pt x="10978" y="231"/>
                  </a:lnTo>
                  <a:lnTo>
                    <a:pt x="10982" y="215"/>
                  </a:lnTo>
                  <a:lnTo>
                    <a:pt x="10987" y="200"/>
                  </a:lnTo>
                  <a:lnTo>
                    <a:pt x="10993" y="184"/>
                  </a:lnTo>
                  <a:lnTo>
                    <a:pt x="10999" y="170"/>
                  </a:lnTo>
                  <a:lnTo>
                    <a:pt x="11007" y="156"/>
                  </a:lnTo>
                  <a:lnTo>
                    <a:pt x="11014" y="143"/>
                  </a:lnTo>
                  <a:lnTo>
                    <a:pt x="11023" y="129"/>
                  </a:lnTo>
                  <a:lnTo>
                    <a:pt x="11032" y="116"/>
                  </a:lnTo>
                  <a:lnTo>
                    <a:pt x="11042" y="105"/>
                  </a:lnTo>
                  <a:lnTo>
                    <a:pt x="11051" y="94"/>
                  </a:lnTo>
                  <a:lnTo>
                    <a:pt x="11061" y="83"/>
                  </a:lnTo>
                  <a:lnTo>
                    <a:pt x="11073" y="73"/>
                  </a:lnTo>
                  <a:lnTo>
                    <a:pt x="11084" y="63"/>
                  </a:lnTo>
                  <a:lnTo>
                    <a:pt x="11097" y="54"/>
                  </a:lnTo>
                  <a:lnTo>
                    <a:pt x="11109" y="46"/>
                  </a:lnTo>
                  <a:lnTo>
                    <a:pt x="11122" y="38"/>
                  </a:lnTo>
                  <a:lnTo>
                    <a:pt x="11136" y="31"/>
                  </a:lnTo>
                  <a:lnTo>
                    <a:pt x="11149" y="25"/>
                  </a:lnTo>
                  <a:lnTo>
                    <a:pt x="11163" y="20"/>
                  </a:lnTo>
                  <a:lnTo>
                    <a:pt x="11178" y="15"/>
                  </a:lnTo>
                  <a:lnTo>
                    <a:pt x="11193" y="11"/>
                  </a:lnTo>
                  <a:lnTo>
                    <a:pt x="11208" y="7"/>
                  </a:lnTo>
                  <a:lnTo>
                    <a:pt x="11224" y="5"/>
                  </a:lnTo>
                  <a:lnTo>
                    <a:pt x="11240" y="3"/>
                  </a:lnTo>
                  <a:lnTo>
                    <a:pt x="11257" y="2"/>
                  </a:lnTo>
                  <a:lnTo>
                    <a:pt x="11273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99" name="Freeform 147"/>
            <p:cNvSpPr>
              <a:spLocks/>
            </p:cNvSpPr>
            <p:nvPr/>
          </p:nvSpPr>
          <p:spPr bwMode="auto">
            <a:xfrm flipH="1">
              <a:off x="2424" y="2292"/>
              <a:ext cx="379" cy="398"/>
            </a:xfrm>
            <a:custGeom>
              <a:avLst/>
              <a:gdLst>
                <a:gd name="T0" fmla="*/ 0 w 4544"/>
                <a:gd name="T1" fmla="*/ 7956 h 7956"/>
                <a:gd name="T2" fmla="*/ 0 w 4544"/>
                <a:gd name="T3" fmla="*/ 330 h 7956"/>
                <a:gd name="T4" fmla="*/ 381 w 4544"/>
                <a:gd name="T5" fmla="*/ 0 h 7956"/>
                <a:gd name="T6" fmla="*/ 4544 w 4544"/>
                <a:gd name="T7" fmla="*/ 0 h 79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544"/>
                <a:gd name="T13" fmla="*/ 0 h 7956"/>
                <a:gd name="T14" fmla="*/ 4544 w 4544"/>
                <a:gd name="T15" fmla="*/ 7956 h 79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544" h="7956">
                  <a:moveTo>
                    <a:pt x="0" y="7956"/>
                  </a:moveTo>
                  <a:lnTo>
                    <a:pt x="0" y="330"/>
                  </a:lnTo>
                  <a:lnTo>
                    <a:pt x="381" y="0"/>
                  </a:lnTo>
                  <a:lnTo>
                    <a:pt x="4544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00" name="Freeform 148"/>
            <p:cNvSpPr>
              <a:spLocks/>
            </p:cNvSpPr>
            <p:nvPr/>
          </p:nvSpPr>
          <p:spPr bwMode="auto">
            <a:xfrm flipH="1">
              <a:off x="2424" y="2303"/>
              <a:ext cx="341" cy="387"/>
            </a:xfrm>
            <a:custGeom>
              <a:avLst/>
              <a:gdLst>
                <a:gd name="T0" fmla="*/ 0 w 4088"/>
                <a:gd name="T1" fmla="*/ 7733 h 7733"/>
                <a:gd name="T2" fmla="*/ 0 w 4088"/>
                <a:gd name="T3" fmla="*/ 270 h 7733"/>
                <a:gd name="T4" fmla="*/ 294 w 4088"/>
                <a:gd name="T5" fmla="*/ 0 h 7733"/>
                <a:gd name="T6" fmla="*/ 4088 w 4088"/>
                <a:gd name="T7" fmla="*/ 0 h 77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88"/>
                <a:gd name="T13" fmla="*/ 0 h 7733"/>
                <a:gd name="T14" fmla="*/ 4088 w 4088"/>
                <a:gd name="T15" fmla="*/ 7733 h 77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88" h="7733">
                  <a:moveTo>
                    <a:pt x="0" y="7733"/>
                  </a:moveTo>
                  <a:lnTo>
                    <a:pt x="0" y="270"/>
                  </a:lnTo>
                  <a:lnTo>
                    <a:pt x="294" y="0"/>
                  </a:lnTo>
                  <a:lnTo>
                    <a:pt x="4088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01" name="Freeform 149"/>
            <p:cNvSpPr>
              <a:spLocks/>
            </p:cNvSpPr>
            <p:nvPr/>
          </p:nvSpPr>
          <p:spPr bwMode="auto">
            <a:xfrm flipH="1">
              <a:off x="2424" y="2338"/>
              <a:ext cx="303" cy="352"/>
            </a:xfrm>
            <a:custGeom>
              <a:avLst/>
              <a:gdLst>
                <a:gd name="T0" fmla="*/ 0 w 3638"/>
                <a:gd name="T1" fmla="*/ 7029 h 7029"/>
                <a:gd name="T2" fmla="*/ 10 w 3638"/>
                <a:gd name="T3" fmla="*/ 2084 h 7029"/>
                <a:gd name="T4" fmla="*/ 2265 w 3638"/>
                <a:gd name="T5" fmla="*/ 0 h 7029"/>
                <a:gd name="T6" fmla="*/ 3638 w 3638"/>
                <a:gd name="T7" fmla="*/ 0 h 70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38"/>
                <a:gd name="T13" fmla="*/ 0 h 7029"/>
                <a:gd name="T14" fmla="*/ 3638 w 3638"/>
                <a:gd name="T15" fmla="*/ 7029 h 70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38" h="7029">
                  <a:moveTo>
                    <a:pt x="0" y="7029"/>
                  </a:moveTo>
                  <a:lnTo>
                    <a:pt x="10" y="2084"/>
                  </a:lnTo>
                  <a:lnTo>
                    <a:pt x="2265" y="0"/>
                  </a:lnTo>
                  <a:lnTo>
                    <a:pt x="3638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02" name="Freeform 150"/>
            <p:cNvSpPr>
              <a:spLocks/>
            </p:cNvSpPr>
            <p:nvPr/>
          </p:nvSpPr>
          <p:spPr bwMode="auto">
            <a:xfrm flipH="1">
              <a:off x="2424" y="2350"/>
              <a:ext cx="266" cy="339"/>
            </a:xfrm>
            <a:custGeom>
              <a:avLst/>
              <a:gdLst>
                <a:gd name="T0" fmla="*/ 6 w 3195"/>
                <a:gd name="T1" fmla="*/ 6792 h 6792"/>
                <a:gd name="T2" fmla="*/ 0 w 3195"/>
                <a:gd name="T3" fmla="*/ 1907 h 6792"/>
                <a:gd name="T4" fmla="*/ 2082 w 3195"/>
                <a:gd name="T5" fmla="*/ 0 h 6792"/>
                <a:gd name="T6" fmla="*/ 3195 w 3195"/>
                <a:gd name="T7" fmla="*/ 0 h 67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95"/>
                <a:gd name="T13" fmla="*/ 0 h 6792"/>
                <a:gd name="T14" fmla="*/ 3195 w 3195"/>
                <a:gd name="T15" fmla="*/ 6792 h 67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95" h="6792">
                  <a:moveTo>
                    <a:pt x="6" y="6792"/>
                  </a:moveTo>
                  <a:lnTo>
                    <a:pt x="0" y="1907"/>
                  </a:lnTo>
                  <a:lnTo>
                    <a:pt x="2082" y="0"/>
                  </a:lnTo>
                  <a:lnTo>
                    <a:pt x="3195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03" name="Freeform 151"/>
            <p:cNvSpPr>
              <a:spLocks/>
            </p:cNvSpPr>
            <p:nvPr/>
          </p:nvSpPr>
          <p:spPr bwMode="auto">
            <a:xfrm flipH="1">
              <a:off x="2424" y="2373"/>
              <a:ext cx="228" cy="316"/>
            </a:xfrm>
            <a:custGeom>
              <a:avLst/>
              <a:gdLst>
                <a:gd name="T0" fmla="*/ 0 w 2733"/>
                <a:gd name="T1" fmla="*/ 6325 h 6325"/>
                <a:gd name="T2" fmla="*/ 0 w 2733"/>
                <a:gd name="T3" fmla="*/ 1528 h 6325"/>
                <a:gd name="T4" fmla="*/ 1580 w 2733"/>
                <a:gd name="T5" fmla="*/ 0 h 6325"/>
                <a:gd name="T6" fmla="*/ 2733 w 2733"/>
                <a:gd name="T7" fmla="*/ 0 h 63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33"/>
                <a:gd name="T13" fmla="*/ 0 h 6325"/>
                <a:gd name="T14" fmla="*/ 2733 w 2733"/>
                <a:gd name="T15" fmla="*/ 6325 h 63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33" h="6325">
                  <a:moveTo>
                    <a:pt x="0" y="6325"/>
                  </a:moveTo>
                  <a:lnTo>
                    <a:pt x="0" y="1528"/>
                  </a:lnTo>
                  <a:lnTo>
                    <a:pt x="1580" y="0"/>
                  </a:lnTo>
                  <a:lnTo>
                    <a:pt x="2733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04" name="Freeform 152"/>
            <p:cNvSpPr>
              <a:spLocks/>
            </p:cNvSpPr>
            <p:nvPr/>
          </p:nvSpPr>
          <p:spPr bwMode="auto">
            <a:xfrm flipH="1">
              <a:off x="2424" y="2408"/>
              <a:ext cx="190" cy="282"/>
            </a:xfrm>
            <a:custGeom>
              <a:avLst/>
              <a:gdLst>
                <a:gd name="T0" fmla="*/ 0 w 2278"/>
                <a:gd name="T1" fmla="*/ 5628 h 5628"/>
                <a:gd name="T2" fmla="*/ 0 w 2278"/>
                <a:gd name="T3" fmla="*/ 873 h 5628"/>
                <a:gd name="T4" fmla="*/ 893 w 2278"/>
                <a:gd name="T5" fmla="*/ 0 h 5628"/>
                <a:gd name="T6" fmla="*/ 2278 w 2278"/>
                <a:gd name="T7" fmla="*/ 0 h 56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78"/>
                <a:gd name="T13" fmla="*/ 0 h 5628"/>
                <a:gd name="T14" fmla="*/ 2278 w 2278"/>
                <a:gd name="T15" fmla="*/ 5628 h 56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78" h="5628">
                  <a:moveTo>
                    <a:pt x="0" y="5628"/>
                  </a:moveTo>
                  <a:lnTo>
                    <a:pt x="0" y="873"/>
                  </a:lnTo>
                  <a:lnTo>
                    <a:pt x="893" y="0"/>
                  </a:lnTo>
                  <a:lnTo>
                    <a:pt x="2278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05" name="Freeform 153"/>
            <p:cNvSpPr>
              <a:spLocks/>
            </p:cNvSpPr>
            <p:nvPr/>
          </p:nvSpPr>
          <p:spPr bwMode="auto">
            <a:xfrm flipH="1">
              <a:off x="2424" y="2420"/>
              <a:ext cx="153" cy="269"/>
            </a:xfrm>
            <a:custGeom>
              <a:avLst/>
              <a:gdLst>
                <a:gd name="T0" fmla="*/ 0 w 1833"/>
                <a:gd name="T1" fmla="*/ 5389 h 5389"/>
                <a:gd name="T2" fmla="*/ 0 w 1833"/>
                <a:gd name="T3" fmla="*/ 655 h 5389"/>
                <a:gd name="T4" fmla="*/ 680 w 1833"/>
                <a:gd name="T5" fmla="*/ 0 h 5389"/>
                <a:gd name="T6" fmla="*/ 1833 w 1833"/>
                <a:gd name="T7" fmla="*/ 0 h 538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33"/>
                <a:gd name="T13" fmla="*/ 0 h 5389"/>
                <a:gd name="T14" fmla="*/ 1833 w 1833"/>
                <a:gd name="T15" fmla="*/ 5389 h 538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33" h="5389">
                  <a:moveTo>
                    <a:pt x="0" y="5389"/>
                  </a:moveTo>
                  <a:lnTo>
                    <a:pt x="0" y="655"/>
                  </a:lnTo>
                  <a:lnTo>
                    <a:pt x="680" y="0"/>
                  </a:lnTo>
                  <a:lnTo>
                    <a:pt x="1833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06" name="Freeform 154"/>
            <p:cNvSpPr>
              <a:spLocks/>
            </p:cNvSpPr>
            <p:nvPr/>
          </p:nvSpPr>
          <p:spPr bwMode="auto">
            <a:xfrm flipH="1">
              <a:off x="2424" y="2431"/>
              <a:ext cx="115" cy="258"/>
            </a:xfrm>
            <a:custGeom>
              <a:avLst/>
              <a:gdLst>
                <a:gd name="T0" fmla="*/ 0 w 1378"/>
                <a:gd name="T1" fmla="*/ 5161 h 5161"/>
                <a:gd name="T2" fmla="*/ 0 w 1378"/>
                <a:gd name="T3" fmla="*/ 492 h 5161"/>
                <a:gd name="T4" fmla="*/ 507 w 1378"/>
                <a:gd name="T5" fmla="*/ 0 h 5161"/>
                <a:gd name="T6" fmla="*/ 1378 w 1378"/>
                <a:gd name="T7" fmla="*/ 0 h 5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78"/>
                <a:gd name="T13" fmla="*/ 0 h 5161"/>
                <a:gd name="T14" fmla="*/ 1378 w 1378"/>
                <a:gd name="T15" fmla="*/ 5161 h 5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78" h="5161">
                  <a:moveTo>
                    <a:pt x="0" y="5161"/>
                  </a:moveTo>
                  <a:lnTo>
                    <a:pt x="0" y="492"/>
                  </a:lnTo>
                  <a:lnTo>
                    <a:pt x="507" y="0"/>
                  </a:lnTo>
                  <a:lnTo>
                    <a:pt x="1378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07" name="Freeform 155"/>
            <p:cNvSpPr>
              <a:spLocks/>
            </p:cNvSpPr>
            <p:nvPr/>
          </p:nvSpPr>
          <p:spPr bwMode="auto">
            <a:xfrm flipH="1">
              <a:off x="2424" y="2443"/>
              <a:ext cx="77" cy="247"/>
            </a:xfrm>
            <a:custGeom>
              <a:avLst/>
              <a:gdLst>
                <a:gd name="T0" fmla="*/ 0 w 923"/>
                <a:gd name="T1" fmla="*/ 4929 h 4929"/>
                <a:gd name="T2" fmla="*/ 0 w 923"/>
                <a:gd name="T3" fmla="*/ 320 h 4929"/>
                <a:gd name="T4" fmla="*/ 288 w 923"/>
                <a:gd name="T5" fmla="*/ 0 h 4929"/>
                <a:gd name="T6" fmla="*/ 923 w 923"/>
                <a:gd name="T7" fmla="*/ 0 h 49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23"/>
                <a:gd name="T13" fmla="*/ 0 h 4929"/>
                <a:gd name="T14" fmla="*/ 923 w 923"/>
                <a:gd name="T15" fmla="*/ 4929 h 49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23" h="4929">
                  <a:moveTo>
                    <a:pt x="0" y="4929"/>
                  </a:moveTo>
                  <a:lnTo>
                    <a:pt x="0" y="320"/>
                  </a:lnTo>
                  <a:lnTo>
                    <a:pt x="288" y="0"/>
                  </a:lnTo>
                  <a:lnTo>
                    <a:pt x="923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08" name="Freeform 156"/>
            <p:cNvSpPr>
              <a:spLocks/>
            </p:cNvSpPr>
            <p:nvPr/>
          </p:nvSpPr>
          <p:spPr bwMode="auto">
            <a:xfrm flipH="1">
              <a:off x="2424" y="2454"/>
              <a:ext cx="39" cy="236"/>
            </a:xfrm>
            <a:custGeom>
              <a:avLst/>
              <a:gdLst>
                <a:gd name="T0" fmla="*/ 0 w 468"/>
                <a:gd name="T1" fmla="*/ 4706 h 4706"/>
                <a:gd name="T2" fmla="*/ 0 w 468"/>
                <a:gd name="T3" fmla="*/ 216 h 4706"/>
                <a:gd name="T4" fmla="*/ 185 w 468"/>
                <a:gd name="T5" fmla="*/ 0 h 4706"/>
                <a:gd name="T6" fmla="*/ 468 w 468"/>
                <a:gd name="T7" fmla="*/ 0 h 470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68"/>
                <a:gd name="T13" fmla="*/ 0 h 4706"/>
                <a:gd name="T14" fmla="*/ 468 w 468"/>
                <a:gd name="T15" fmla="*/ 4706 h 470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8" h="4706">
                  <a:moveTo>
                    <a:pt x="0" y="4706"/>
                  </a:moveTo>
                  <a:lnTo>
                    <a:pt x="0" y="216"/>
                  </a:lnTo>
                  <a:lnTo>
                    <a:pt x="185" y="0"/>
                  </a:lnTo>
                  <a:lnTo>
                    <a:pt x="468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09" name="Freeform 157"/>
            <p:cNvSpPr>
              <a:spLocks noEditPoints="1"/>
            </p:cNvSpPr>
            <p:nvPr/>
          </p:nvSpPr>
          <p:spPr bwMode="auto">
            <a:xfrm flipH="1">
              <a:off x="2295" y="2594"/>
              <a:ext cx="107" cy="36"/>
            </a:xfrm>
            <a:custGeom>
              <a:avLst/>
              <a:gdLst>
                <a:gd name="T0" fmla="*/ 854 w 1286"/>
                <a:gd name="T1" fmla="*/ 0 h 704"/>
                <a:gd name="T2" fmla="*/ 1286 w 1286"/>
                <a:gd name="T3" fmla="*/ 0 h 704"/>
                <a:gd name="T4" fmla="*/ 1286 w 1286"/>
                <a:gd name="T5" fmla="*/ 704 h 704"/>
                <a:gd name="T6" fmla="*/ 854 w 1286"/>
                <a:gd name="T7" fmla="*/ 704 h 704"/>
                <a:gd name="T8" fmla="*/ 854 w 1286"/>
                <a:gd name="T9" fmla="*/ 0 h 704"/>
                <a:gd name="T10" fmla="*/ 426 w 1286"/>
                <a:gd name="T11" fmla="*/ 0 h 704"/>
                <a:gd name="T12" fmla="*/ 854 w 1286"/>
                <a:gd name="T13" fmla="*/ 0 h 704"/>
                <a:gd name="T14" fmla="*/ 854 w 1286"/>
                <a:gd name="T15" fmla="*/ 704 h 704"/>
                <a:gd name="T16" fmla="*/ 426 w 1286"/>
                <a:gd name="T17" fmla="*/ 704 h 704"/>
                <a:gd name="T18" fmla="*/ 426 w 1286"/>
                <a:gd name="T19" fmla="*/ 0 h 704"/>
                <a:gd name="T20" fmla="*/ 0 w 1286"/>
                <a:gd name="T21" fmla="*/ 0 h 704"/>
                <a:gd name="T22" fmla="*/ 426 w 1286"/>
                <a:gd name="T23" fmla="*/ 0 h 704"/>
                <a:gd name="T24" fmla="*/ 426 w 1286"/>
                <a:gd name="T25" fmla="*/ 704 h 704"/>
                <a:gd name="T26" fmla="*/ 0 w 1286"/>
                <a:gd name="T27" fmla="*/ 704 h 704"/>
                <a:gd name="T28" fmla="*/ 0 w 1286"/>
                <a:gd name="T29" fmla="*/ 0 h 70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86"/>
                <a:gd name="T46" fmla="*/ 0 h 704"/>
                <a:gd name="T47" fmla="*/ 1286 w 1286"/>
                <a:gd name="T48" fmla="*/ 704 h 70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86" h="704">
                  <a:moveTo>
                    <a:pt x="854" y="0"/>
                  </a:moveTo>
                  <a:lnTo>
                    <a:pt x="1286" y="0"/>
                  </a:lnTo>
                  <a:lnTo>
                    <a:pt x="1286" y="704"/>
                  </a:lnTo>
                  <a:lnTo>
                    <a:pt x="854" y="704"/>
                  </a:lnTo>
                  <a:lnTo>
                    <a:pt x="854" y="0"/>
                  </a:lnTo>
                  <a:close/>
                  <a:moveTo>
                    <a:pt x="426" y="0"/>
                  </a:moveTo>
                  <a:lnTo>
                    <a:pt x="854" y="0"/>
                  </a:lnTo>
                  <a:lnTo>
                    <a:pt x="854" y="704"/>
                  </a:lnTo>
                  <a:lnTo>
                    <a:pt x="426" y="704"/>
                  </a:lnTo>
                  <a:lnTo>
                    <a:pt x="426" y="0"/>
                  </a:lnTo>
                  <a:close/>
                  <a:moveTo>
                    <a:pt x="0" y="0"/>
                  </a:moveTo>
                  <a:lnTo>
                    <a:pt x="426" y="0"/>
                  </a:lnTo>
                  <a:lnTo>
                    <a:pt x="426" y="704"/>
                  </a:lnTo>
                  <a:lnTo>
                    <a:pt x="0" y="7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10" name="Rectangle 158"/>
            <p:cNvSpPr>
              <a:spLocks noChangeArrowheads="1"/>
            </p:cNvSpPr>
            <p:nvPr/>
          </p:nvSpPr>
          <p:spPr bwMode="auto">
            <a:xfrm flipH="1">
              <a:off x="2295" y="2594"/>
              <a:ext cx="36" cy="36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11" name="Rectangle 159"/>
            <p:cNvSpPr>
              <a:spLocks noChangeArrowheads="1"/>
            </p:cNvSpPr>
            <p:nvPr/>
          </p:nvSpPr>
          <p:spPr bwMode="auto">
            <a:xfrm flipH="1">
              <a:off x="2331" y="2594"/>
              <a:ext cx="36" cy="36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12" name="Rectangle 160"/>
            <p:cNvSpPr>
              <a:spLocks noChangeArrowheads="1"/>
            </p:cNvSpPr>
            <p:nvPr/>
          </p:nvSpPr>
          <p:spPr bwMode="auto">
            <a:xfrm flipH="1">
              <a:off x="2367" y="2594"/>
              <a:ext cx="35" cy="36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13" name="Freeform 161"/>
            <p:cNvSpPr>
              <a:spLocks noEditPoints="1"/>
            </p:cNvSpPr>
            <p:nvPr/>
          </p:nvSpPr>
          <p:spPr bwMode="auto">
            <a:xfrm flipH="1">
              <a:off x="2298" y="2596"/>
              <a:ext cx="101" cy="32"/>
            </a:xfrm>
            <a:custGeom>
              <a:avLst/>
              <a:gdLst>
                <a:gd name="T0" fmla="*/ 859 w 1217"/>
                <a:gd name="T1" fmla="*/ 0 h 628"/>
                <a:gd name="T2" fmla="*/ 1217 w 1217"/>
                <a:gd name="T3" fmla="*/ 0 h 628"/>
                <a:gd name="T4" fmla="*/ 1217 w 1217"/>
                <a:gd name="T5" fmla="*/ 628 h 628"/>
                <a:gd name="T6" fmla="*/ 859 w 1217"/>
                <a:gd name="T7" fmla="*/ 628 h 628"/>
                <a:gd name="T8" fmla="*/ 859 w 1217"/>
                <a:gd name="T9" fmla="*/ 0 h 628"/>
                <a:gd name="T10" fmla="*/ 432 w 1217"/>
                <a:gd name="T11" fmla="*/ 0 h 628"/>
                <a:gd name="T12" fmla="*/ 784 w 1217"/>
                <a:gd name="T13" fmla="*/ 0 h 628"/>
                <a:gd name="T14" fmla="*/ 784 w 1217"/>
                <a:gd name="T15" fmla="*/ 628 h 628"/>
                <a:gd name="T16" fmla="*/ 432 w 1217"/>
                <a:gd name="T17" fmla="*/ 628 h 628"/>
                <a:gd name="T18" fmla="*/ 432 w 1217"/>
                <a:gd name="T19" fmla="*/ 0 h 628"/>
                <a:gd name="T20" fmla="*/ 0 w 1217"/>
                <a:gd name="T21" fmla="*/ 0 h 628"/>
                <a:gd name="T22" fmla="*/ 357 w 1217"/>
                <a:gd name="T23" fmla="*/ 0 h 628"/>
                <a:gd name="T24" fmla="*/ 357 w 1217"/>
                <a:gd name="T25" fmla="*/ 628 h 628"/>
                <a:gd name="T26" fmla="*/ 0 w 1217"/>
                <a:gd name="T27" fmla="*/ 628 h 628"/>
                <a:gd name="T28" fmla="*/ 0 w 1217"/>
                <a:gd name="T29" fmla="*/ 0 h 6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17"/>
                <a:gd name="T46" fmla="*/ 0 h 628"/>
                <a:gd name="T47" fmla="*/ 1217 w 1217"/>
                <a:gd name="T48" fmla="*/ 628 h 62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17" h="628">
                  <a:moveTo>
                    <a:pt x="859" y="0"/>
                  </a:moveTo>
                  <a:lnTo>
                    <a:pt x="1217" y="0"/>
                  </a:lnTo>
                  <a:lnTo>
                    <a:pt x="1217" y="628"/>
                  </a:lnTo>
                  <a:lnTo>
                    <a:pt x="859" y="628"/>
                  </a:lnTo>
                  <a:lnTo>
                    <a:pt x="859" y="0"/>
                  </a:lnTo>
                  <a:close/>
                  <a:moveTo>
                    <a:pt x="432" y="0"/>
                  </a:moveTo>
                  <a:lnTo>
                    <a:pt x="784" y="0"/>
                  </a:lnTo>
                  <a:lnTo>
                    <a:pt x="784" y="628"/>
                  </a:lnTo>
                  <a:lnTo>
                    <a:pt x="432" y="628"/>
                  </a:lnTo>
                  <a:lnTo>
                    <a:pt x="432" y="0"/>
                  </a:lnTo>
                  <a:close/>
                  <a:moveTo>
                    <a:pt x="0" y="0"/>
                  </a:moveTo>
                  <a:lnTo>
                    <a:pt x="357" y="0"/>
                  </a:lnTo>
                  <a:lnTo>
                    <a:pt x="357" y="628"/>
                  </a:lnTo>
                  <a:lnTo>
                    <a:pt x="0" y="6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28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14" name="Rectangle 162"/>
            <p:cNvSpPr>
              <a:spLocks noChangeArrowheads="1"/>
            </p:cNvSpPr>
            <p:nvPr/>
          </p:nvSpPr>
          <p:spPr bwMode="auto">
            <a:xfrm flipH="1">
              <a:off x="2298" y="2596"/>
              <a:ext cx="30" cy="32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15" name="Rectangle 163"/>
            <p:cNvSpPr>
              <a:spLocks noChangeArrowheads="1"/>
            </p:cNvSpPr>
            <p:nvPr/>
          </p:nvSpPr>
          <p:spPr bwMode="auto">
            <a:xfrm flipH="1">
              <a:off x="2334" y="2596"/>
              <a:ext cx="29" cy="32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16" name="Rectangle 164"/>
            <p:cNvSpPr>
              <a:spLocks noChangeArrowheads="1"/>
            </p:cNvSpPr>
            <p:nvPr/>
          </p:nvSpPr>
          <p:spPr bwMode="auto">
            <a:xfrm flipH="1">
              <a:off x="2370" y="2596"/>
              <a:ext cx="29" cy="32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17" name="Freeform 165"/>
            <p:cNvSpPr>
              <a:spLocks noEditPoints="1"/>
            </p:cNvSpPr>
            <p:nvPr/>
          </p:nvSpPr>
          <p:spPr bwMode="auto">
            <a:xfrm flipH="1">
              <a:off x="2606" y="2314"/>
              <a:ext cx="47" cy="53"/>
            </a:xfrm>
            <a:custGeom>
              <a:avLst/>
              <a:gdLst>
                <a:gd name="T0" fmla="*/ 488 w 571"/>
                <a:gd name="T1" fmla="*/ 712 h 1062"/>
                <a:gd name="T2" fmla="*/ 525 w 571"/>
                <a:gd name="T3" fmla="*/ 729 h 1062"/>
                <a:gd name="T4" fmla="*/ 553 w 571"/>
                <a:gd name="T5" fmla="*/ 756 h 1062"/>
                <a:gd name="T6" fmla="*/ 569 w 571"/>
                <a:gd name="T7" fmla="*/ 793 h 1062"/>
                <a:gd name="T8" fmla="*/ 570 w 571"/>
                <a:gd name="T9" fmla="*/ 974 h 1062"/>
                <a:gd name="T10" fmla="*/ 559 w 571"/>
                <a:gd name="T11" fmla="*/ 1011 h 1062"/>
                <a:gd name="T12" fmla="*/ 534 w 571"/>
                <a:gd name="T13" fmla="*/ 1039 h 1062"/>
                <a:gd name="T14" fmla="*/ 498 w 571"/>
                <a:gd name="T15" fmla="*/ 1058 h 1062"/>
                <a:gd name="T16" fmla="*/ 104 w 571"/>
                <a:gd name="T17" fmla="*/ 1062 h 1062"/>
                <a:gd name="T18" fmla="*/ 63 w 571"/>
                <a:gd name="T19" fmla="*/ 1055 h 1062"/>
                <a:gd name="T20" fmla="*/ 31 w 571"/>
                <a:gd name="T21" fmla="*/ 1033 h 1062"/>
                <a:gd name="T22" fmla="*/ 8 w 571"/>
                <a:gd name="T23" fmla="*/ 1003 h 1062"/>
                <a:gd name="T24" fmla="*/ 0 w 571"/>
                <a:gd name="T25" fmla="*/ 964 h 1062"/>
                <a:gd name="T26" fmla="*/ 5 w 571"/>
                <a:gd name="T27" fmla="*/ 783 h 1062"/>
                <a:gd name="T28" fmla="*/ 24 w 571"/>
                <a:gd name="T29" fmla="*/ 749 h 1062"/>
                <a:gd name="T30" fmla="*/ 55 w 571"/>
                <a:gd name="T31" fmla="*/ 722 h 1062"/>
                <a:gd name="T32" fmla="*/ 93 w 571"/>
                <a:gd name="T33" fmla="*/ 710 h 1062"/>
                <a:gd name="T34" fmla="*/ 477 w 571"/>
                <a:gd name="T35" fmla="*/ 359 h 1062"/>
                <a:gd name="T36" fmla="*/ 516 w 571"/>
                <a:gd name="T37" fmla="*/ 370 h 1062"/>
                <a:gd name="T38" fmla="*/ 548 w 571"/>
                <a:gd name="T39" fmla="*/ 393 h 1062"/>
                <a:gd name="T40" fmla="*/ 566 w 571"/>
                <a:gd name="T41" fmla="*/ 426 h 1062"/>
                <a:gd name="T42" fmla="*/ 571 w 571"/>
                <a:gd name="T43" fmla="*/ 607 h 1062"/>
                <a:gd name="T44" fmla="*/ 563 w 571"/>
                <a:gd name="T45" fmla="*/ 648 h 1062"/>
                <a:gd name="T46" fmla="*/ 541 w 571"/>
                <a:gd name="T47" fmla="*/ 681 h 1062"/>
                <a:gd name="T48" fmla="*/ 508 w 571"/>
                <a:gd name="T49" fmla="*/ 702 h 1062"/>
                <a:gd name="T50" fmla="*/ 468 w 571"/>
                <a:gd name="T51" fmla="*/ 710 h 1062"/>
                <a:gd name="T52" fmla="*/ 73 w 571"/>
                <a:gd name="T53" fmla="*/ 705 h 1062"/>
                <a:gd name="T54" fmla="*/ 37 w 571"/>
                <a:gd name="T55" fmla="*/ 687 h 1062"/>
                <a:gd name="T56" fmla="*/ 12 w 571"/>
                <a:gd name="T57" fmla="*/ 657 h 1062"/>
                <a:gd name="T58" fmla="*/ 0 w 571"/>
                <a:gd name="T59" fmla="*/ 618 h 1062"/>
                <a:gd name="T60" fmla="*/ 3 w 571"/>
                <a:gd name="T61" fmla="*/ 436 h 1062"/>
                <a:gd name="T62" fmla="*/ 18 w 571"/>
                <a:gd name="T63" fmla="*/ 400 h 1062"/>
                <a:gd name="T64" fmla="*/ 46 w 571"/>
                <a:gd name="T65" fmla="*/ 374 h 1062"/>
                <a:gd name="T66" fmla="*/ 83 w 571"/>
                <a:gd name="T67" fmla="*/ 360 h 1062"/>
                <a:gd name="T68" fmla="*/ 468 w 571"/>
                <a:gd name="T69" fmla="*/ 0 h 1062"/>
                <a:gd name="T70" fmla="*/ 508 w 571"/>
                <a:gd name="T71" fmla="*/ 8 h 1062"/>
                <a:gd name="T72" fmla="*/ 541 w 571"/>
                <a:gd name="T73" fmla="*/ 30 h 1062"/>
                <a:gd name="T74" fmla="*/ 563 w 571"/>
                <a:gd name="T75" fmla="*/ 62 h 1062"/>
                <a:gd name="T76" fmla="*/ 571 w 571"/>
                <a:gd name="T77" fmla="*/ 103 h 1062"/>
                <a:gd name="T78" fmla="*/ 566 w 571"/>
                <a:gd name="T79" fmla="*/ 285 h 1062"/>
                <a:gd name="T80" fmla="*/ 548 w 571"/>
                <a:gd name="T81" fmla="*/ 319 h 1062"/>
                <a:gd name="T82" fmla="*/ 516 w 571"/>
                <a:gd name="T83" fmla="*/ 345 h 1062"/>
                <a:gd name="T84" fmla="*/ 477 w 571"/>
                <a:gd name="T85" fmla="*/ 358 h 1062"/>
                <a:gd name="T86" fmla="*/ 83 w 571"/>
                <a:gd name="T87" fmla="*/ 356 h 1062"/>
                <a:gd name="T88" fmla="*/ 46 w 571"/>
                <a:gd name="T89" fmla="*/ 339 h 1062"/>
                <a:gd name="T90" fmla="*/ 18 w 571"/>
                <a:gd name="T91" fmla="*/ 311 h 1062"/>
                <a:gd name="T92" fmla="*/ 3 w 571"/>
                <a:gd name="T93" fmla="*/ 274 h 1062"/>
                <a:gd name="T94" fmla="*/ 0 w 571"/>
                <a:gd name="T95" fmla="*/ 93 h 1062"/>
                <a:gd name="T96" fmla="*/ 12 w 571"/>
                <a:gd name="T97" fmla="*/ 53 h 1062"/>
                <a:gd name="T98" fmla="*/ 37 w 571"/>
                <a:gd name="T99" fmla="*/ 23 h 1062"/>
                <a:gd name="T100" fmla="*/ 73 w 571"/>
                <a:gd name="T101" fmla="*/ 5 h 106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1"/>
                <a:gd name="T154" fmla="*/ 0 h 1062"/>
                <a:gd name="T155" fmla="*/ 571 w 571"/>
                <a:gd name="T156" fmla="*/ 1062 h 106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1" h="1062">
                  <a:moveTo>
                    <a:pt x="104" y="710"/>
                  </a:moveTo>
                  <a:lnTo>
                    <a:pt x="468" y="710"/>
                  </a:lnTo>
                  <a:lnTo>
                    <a:pt x="477" y="710"/>
                  </a:lnTo>
                  <a:lnTo>
                    <a:pt x="488" y="712"/>
                  </a:lnTo>
                  <a:lnTo>
                    <a:pt x="498" y="714"/>
                  </a:lnTo>
                  <a:lnTo>
                    <a:pt x="508" y="718"/>
                  </a:lnTo>
                  <a:lnTo>
                    <a:pt x="516" y="722"/>
                  </a:lnTo>
                  <a:lnTo>
                    <a:pt x="525" y="729"/>
                  </a:lnTo>
                  <a:lnTo>
                    <a:pt x="534" y="735"/>
                  </a:lnTo>
                  <a:lnTo>
                    <a:pt x="541" y="741"/>
                  </a:lnTo>
                  <a:lnTo>
                    <a:pt x="548" y="749"/>
                  </a:lnTo>
                  <a:lnTo>
                    <a:pt x="553" y="756"/>
                  </a:lnTo>
                  <a:lnTo>
                    <a:pt x="559" y="765"/>
                  </a:lnTo>
                  <a:lnTo>
                    <a:pt x="563" y="773"/>
                  </a:lnTo>
                  <a:lnTo>
                    <a:pt x="566" y="783"/>
                  </a:lnTo>
                  <a:lnTo>
                    <a:pt x="569" y="793"/>
                  </a:lnTo>
                  <a:lnTo>
                    <a:pt x="570" y="803"/>
                  </a:lnTo>
                  <a:lnTo>
                    <a:pt x="571" y="813"/>
                  </a:lnTo>
                  <a:lnTo>
                    <a:pt x="571" y="964"/>
                  </a:lnTo>
                  <a:lnTo>
                    <a:pt x="570" y="974"/>
                  </a:lnTo>
                  <a:lnTo>
                    <a:pt x="569" y="984"/>
                  </a:lnTo>
                  <a:lnTo>
                    <a:pt x="566" y="994"/>
                  </a:lnTo>
                  <a:lnTo>
                    <a:pt x="563" y="1003"/>
                  </a:lnTo>
                  <a:lnTo>
                    <a:pt x="559" y="1011"/>
                  </a:lnTo>
                  <a:lnTo>
                    <a:pt x="553" y="1019"/>
                  </a:lnTo>
                  <a:lnTo>
                    <a:pt x="548" y="1026"/>
                  </a:lnTo>
                  <a:lnTo>
                    <a:pt x="541" y="1033"/>
                  </a:lnTo>
                  <a:lnTo>
                    <a:pt x="534" y="1039"/>
                  </a:lnTo>
                  <a:lnTo>
                    <a:pt x="525" y="1045"/>
                  </a:lnTo>
                  <a:lnTo>
                    <a:pt x="516" y="1051"/>
                  </a:lnTo>
                  <a:lnTo>
                    <a:pt x="508" y="1055"/>
                  </a:lnTo>
                  <a:lnTo>
                    <a:pt x="498" y="1058"/>
                  </a:lnTo>
                  <a:lnTo>
                    <a:pt x="488" y="1060"/>
                  </a:lnTo>
                  <a:lnTo>
                    <a:pt x="477" y="1062"/>
                  </a:lnTo>
                  <a:lnTo>
                    <a:pt x="468" y="1062"/>
                  </a:lnTo>
                  <a:lnTo>
                    <a:pt x="104" y="1062"/>
                  </a:lnTo>
                  <a:lnTo>
                    <a:pt x="93" y="1062"/>
                  </a:lnTo>
                  <a:lnTo>
                    <a:pt x="83" y="1060"/>
                  </a:lnTo>
                  <a:lnTo>
                    <a:pt x="73" y="1058"/>
                  </a:lnTo>
                  <a:lnTo>
                    <a:pt x="63" y="1055"/>
                  </a:lnTo>
                  <a:lnTo>
                    <a:pt x="55" y="1051"/>
                  </a:lnTo>
                  <a:lnTo>
                    <a:pt x="46" y="1045"/>
                  </a:lnTo>
                  <a:lnTo>
                    <a:pt x="37" y="1039"/>
                  </a:lnTo>
                  <a:lnTo>
                    <a:pt x="31" y="1033"/>
                  </a:lnTo>
                  <a:lnTo>
                    <a:pt x="24" y="1026"/>
                  </a:lnTo>
                  <a:lnTo>
                    <a:pt x="18" y="1019"/>
                  </a:lnTo>
                  <a:lnTo>
                    <a:pt x="12" y="1011"/>
                  </a:lnTo>
                  <a:lnTo>
                    <a:pt x="8" y="1003"/>
                  </a:lnTo>
                  <a:lnTo>
                    <a:pt x="5" y="994"/>
                  </a:lnTo>
                  <a:lnTo>
                    <a:pt x="3" y="984"/>
                  </a:lnTo>
                  <a:lnTo>
                    <a:pt x="0" y="974"/>
                  </a:lnTo>
                  <a:lnTo>
                    <a:pt x="0" y="964"/>
                  </a:lnTo>
                  <a:lnTo>
                    <a:pt x="0" y="813"/>
                  </a:lnTo>
                  <a:lnTo>
                    <a:pt x="0" y="803"/>
                  </a:lnTo>
                  <a:lnTo>
                    <a:pt x="3" y="793"/>
                  </a:lnTo>
                  <a:lnTo>
                    <a:pt x="5" y="783"/>
                  </a:lnTo>
                  <a:lnTo>
                    <a:pt x="8" y="773"/>
                  </a:lnTo>
                  <a:lnTo>
                    <a:pt x="12" y="765"/>
                  </a:lnTo>
                  <a:lnTo>
                    <a:pt x="18" y="756"/>
                  </a:lnTo>
                  <a:lnTo>
                    <a:pt x="24" y="749"/>
                  </a:lnTo>
                  <a:lnTo>
                    <a:pt x="31" y="741"/>
                  </a:lnTo>
                  <a:lnTo>
                    <a:pt x="37" y="735"/>
                  </a:lnTo>
                  <a:lnTo>
                    <a:pt x="46" y="729"/>
                  </a:lnTo>
                  <a:lnTo>
                    <a:pt x="55" y="722"/>
                  </a:lnTo>
                  <a:lnTo>
                    <a:pt x="63" y="718"/>
                  </a:lnTo>
                  <a:lnTo>
                    <a:pt x="73" y="714"/>
                  </a:lnTo>
                  <a:lnTo>
                    <a:pt x="83" y="712"/>
                  </a:lnTo>
                  <a:lnTo>
                    <a:pt x="93" y="710"/>
                  </a:lnTo>
                  <a:lnTo>
                    <a:pt x="104" y="710"/>
                  </a:lnTo>
                  <a:close/>
                  <a:moveTo>
                    <a:pt x="104" y="358"/>
                  </a:moveTo>
                  <a:lnTo>
                    <a:pt x="468" y="358"/>
                  </a:lnTo>
                  <a:lnTo>
                    <a:pt x="477" y="359"/>
                  </a:lnTo>
                  <a:lnTo>
                    <a:pt x="488" y="360"/>
                  </a:lnTo>
                  <a:lnTo>
                    <a:pt x="498" y="362"/>
                  </a:lnTo>
                  <a:lnTo>
                    <a:pt x="508" y="366"/>
                  </a:lnTo>
                  <a:lnTo>
                    <a:pt x="516" y="370"/>
                  </a:lnTo>
                  <a:lnTo>
                    <a:pt x="525" y="374"/>
                  </a:lnTo>
                  <a:lnTo>
                    <a:pt x="534" y="380"/>
                  </a:lnTo>
                  <a:lnTo>
                    <a:pt x="541" y="386"/>
                  </a:lnTo>
                  <a:lnTo>
                    <a:pt x="548" y="393"/>
                  </a:lnTo>
                  <a:lnTo>
                    <a:pt x="553" y="400"/>
                  </a:lnTo>
                  <a:lnTo>
                    <a:pt x="559" y="409"/>
                  </a:lnTo>
                  <a:lnTo>
                    <a:pt x="563" y="418"/>
                  </a:lnTo>
                  <a:lnTo>
                    <a:pt x="566" y="426"/>
                  </a:lnTo>
                  <a:lnTo>
                    <a:pt x="569" y="436"/>
                  </a:lnTo>
                  <a:lnTo>
                    <a:pt x="570" y="445"/>
                  </a:lnTo>
                  <a:lnTo>
                    <a:pt x="571" y="455"/>
                  </a:lnTo>
                  <a:lnTo>
                    <a:pt x="571" y="607"/>
                  </a:lnTo>
                  <a:lnTo>
                    <a:pt x="570" y="618"/>
                  </a:lnTo>
                  <a:lnTo>
                    <a:pt x="569" y="628"/>
                  </a:lnTo>
                  <a:lnTo>
                    <a:pt x="566" y="638"/>
                  </a:lnTo>
                  <a:lnTo>
                    <a:pt x="563" y="648"/>
                  </a:lnTo>
                  <a:lnTo>
                    <a:pt x="559" y="657"/>
                  </a:lnTo>
                  <a:lnTo>
                    <a:pt x="553" y="666"/>
                  </a:lnTo>
                  <a:lnTo>
                    <a:pt x="548" y="674"/>
                  </a:lnTo>
                  <a:lnTo>
                    <a:pt x="541" y="681"/>
                  </a:lnTo>
                  <a:lnTo>
                    <a:pt x="534" y="687"/>
                  </a:lnTo>
                  <a:lnTo>
                    <a:pt x="525" y="693"/>
                  </a:lnTo>
                  <a:lnTo>
                    <a:pt x="516" y="698"/>
                  </a:lnTo>
                  <a:lnTo>
                    <a:pt x="508" y="702"/>
                  </a:lnTo>
                  <a:lnTo>
                    <a:pt x="498" y="705"/>
                  </a:lnTo>
                  <a:lnTo>
                    <a:pt x="488" y="708"/>
                  </a:lnTo>
                  <a:lnTo>
                    <a:pt x="477" y="709"/>
                  </a:lnTo>
                  <a:lnTo>
                    <a:pt x="468" y="710"/>
                  </a:lnTo>
                  <a:lnTo>
                    <a:pt x="104" y="710"/>
                  </a:lnTo>
                  <a:lnTo>
                    <a:pt x="93" y="709"/>
                  </a:lnTo>
                  <a:lnTo>
                    <a:pt x="83" y="708"/>
                  </a:lnTo>
                  <a:lnTo>
                    <a:pt x="73" y="705"/>
                  </a:lnTo>
                  <a:lnTo>
                    <a:pt x="63" y="702"/>
                  </a:lnTo>
                  <a:lnTo>
                    <a:pt x="55" y="698"/>
                  </a:lnTo>
                  <a:lnTo>
                    <a:pt x="46" y="693"/>
                  </a:lnTo>
                  <a:lnTo>
                    <a:pt x="37" y="687"/>
                  </a:lnTo>
                  <a:lnTo>
                    <a:pt x="31" y="681"/>
                  </a:lnTo>
                  <a:lnTo>
                    <a:pt x="24" y="674"/>
                  </a:lnTo>
                  <a:lnTo>
                    <a:pt x="18" y="666"/>
                  </a:lnTo>
                  <a:lnTo>
                    <a:pt x="12" y="657"/>
                  </a:lnTo>
                  <a:lnTo>
                    <a:pt x="8" y="648"/>
                  </a:lnTo>
                  <a:lnTo>
                    <a:pt x="5" y="638"/>
                  </a:lnTo>
                  <a:lnTo>
                    <a:pt x="3" y="628"/>
                  </a:lnTo>
                  <a:lnTo>
                    <a:pt x="0" y="618"/>
                  </a:lnTo>
                  <a:lnTo>
                    <a:pt x="0" y="607"/>
                  </a:lnTo>
                  <a:lnTo>
                    <a:pt x="0" y="455"/>
                  </a:lnTo>
                  <a:lnTo>
                    <a:pt x="0" y="445"/>
                  </a:lnTo>
                  <a:lnTo>
                    <a:pt x="3" y="436"/>
                  </a:lnTo>
                  <a:lnTo>
                    <a:pt x="5" y="426"/>
                  </a:lnTo>
                  <a:lnTo>
                    <a:pt x="8" y="418"/>
                  </a:lnTo>
                  <a:lnTo>
                    <a:pt x="12" y="409"/>
                  </a:lnTo>
                  <a:lnTo>
                    <a:pt x="18" y="400"/>
                  </a:lnTo>
                  <a:lnTo>
                    <a:pt x="24" y="393"/>
                  </a:lnTo>
                  <a:lnTo>
                    <a:pt x="31" y="386"/>
                  </a:lnTo>
                  <a:lnTo>
                    <a:pt x="37" y="380"/>
                  </a:lnTo>
                  <a:lnTo>
                    <a:pt x="46" y="374"/>
                  </a:lnTo>
                  <a:lnTo>
                    <a:pt x="55" y="370"/>
                  </a:lnTo>
                  <a:lnTo>
                    <a:pt x="63" y="366"/>
                  </a:lnTo>
                  <a:lnTo>
                    <a:pt x="73" y="362"/>
                  </a:lnTo>
                  <a:lnTo>
                    <a:pt x="83" y="360"/>
                  </a:lnTo>
                  <a:lnTo>
                    <a:pt x="93" y="359"/>
                  </a:lnTo>
                  <a:lnTo>
                    <a:pt x="104" y="358"/>
                  </a:lnTo>
                  <a:close/>
                  <a:moveTo>
                    <a:pt x="104" y="0"/>
                  </a:moveTo>
                  <a:lnTo>
                    <a:pt x="468" y="0"/>
                  </a:lnTo>
                  <a:lnTo>
                    <a:pt x="477" y="1"/>
                  </a:lnTo>
                  <a:lnTo>
                    <a:pt x="488" y="2"/>
                  </a:lnTo>
                  <a:lnTo>
                    <a:pt x="498" y="5"/>
                  </a:lnTo>
                  <a:lnTo>
                    <a:pt x="508" y="8"/>
                  </a:lnTo>
                  <a:lnTo>
                    <a:pt x="516" y="12"/>
                  </a:lnTo>
                  <a:lnTo>
                    <a:pt x="525" y="17"/>
                  </a:lnTo>
                  <a:lnTo>
                    <a:pt x="534" y="23"/>
                  </a:lnTo>
                  <a:lnTo>
                    <a:pt x="541" y="30"/>
                  </a:lnTo>
                  <a:lnTo>
                    <a:pt x="548" y="37"/>
                  </a:lnTo>
                  <a:lnTo>
                    <a:pt x="553" y="45"/>
                  </a:lnTo>
                  <a:lnTo>
                    <a:pt x="559" y="53"/>
                  </a:lnTo>
                  <a:lnTo>
                    <a:pt x="563" y="62"/>
                  </a:lnTo>
                  <a:lnTo>
                    <a:pt x="566" y="71"/>
                  </a:lnTo>
                  <a:lnTo>
                    <a:pt x="569" y="81"/>
                  </a:lnTo>
                  <a:lnTo>
                    <a:pt x="570" y="93"/>
                  </a:lnTo>
                  <a:lnTo>
                    <a:pt x="571" y="103"/>
                  </a:lnTo>
                  <a:lnTo>
                    <a:pt x="571" y="255"/>
                  </a:lnTo>
                  <a:lnTo>
                    <a:pt x="570" y="265"/>
                  </a:lnTo>
                  <a:lnTo>
                    <a:pt x="569" y="274"/>
                  </a:lnTo>
                  <a:lnTo>
                    <a:pt x="566" y="285"/>
                  </a:lnTo>
                  <a:lnTo>
                    <a:pt x="563" y="294"/>
                  </a:lnTo>
                  <a:lnTo>
                    <a:pt x="559" y="303"/>
                  </a:lnTo>
                  <a:lnTo>
                    <a:pt x="553" y="311"/>
                  </a:lnTo>
                  <a:lnTo>
                    <a:pt x="548" y="319"/>
                  </a:lnTo>
                  <a:lnTo>
                    <a:pt x="541" y="326"/>
                  </a:lnTo>
                  <a:lnTo>
                    <a:pt x="534" y="333"/>
                  </a:lnTo>
                  <a:lnTo>
                    <a:pt x="525" y="339"/>
                  </a:lnTo>
                  <a:lnTo>
                    <a:pt x="516" y="345"/>
                  </a:lnTo>
                  <a:lnTo>
                    <a:pt x="508" y="350"/>
                  </a:lnTo>
                  <a:lnTo>
                    <a:pt x="498" y="353"/>
                  </a:lnTo>
                  <a:lnTo>
                    <a:pt x="488" y="356"/>
                  </a:lnTo>
                  <a:lnTo>
                    <a:pt x="477" y="358"/>
                  </a:lnTo>
                  <a:lnTo>
                    <a:pt x="468" y="358"/>
                  </a:lnTo>
                  <a:lnTo>
                    <a:pt x="104" y="358"/>
                  </a:lnTo>
                  <a:lnTo>
                    <a:pt x="93" y="358"/>
                  </a:lnTo>
                  <a:lnTo>
                    <a:pt x="83" y="356"/>
                  </a:lnTo>
                  <a:lnTo>
                    <a:pt x="73" y="353"/>
                  </a:lnTo>
                  <a:lnTo>
                    <a:pt x="63" y="350"/>
                  </a:lnTo>
                  <a:lnTo>
                    <a:pt x="55" y="345"/>
                  </a:lnTo>
                  <a:lnTo>
                    <a:pt x="46" y="339"/>
                  </a:lnTo>
                  <a:lnTo>
                    <a:pt x="37" y="333"/>
                  </a:lnTo>
                  <a:lnTo>
                    <a:pt x="31" y="326"/>
                  </a:lnTo>
                  <a:lnTo>
                    <a:pt x="24" y="319"/>
                  </a:lnTo>
                  <a:lnTo>
                    <a:pt x="18" y="311"/>
                  </a:lnTo>
                  <a:lnTo>
                    <a:pt x="12" y="303"/>
                  </a:lnTo>
                  <a:lnTo>
                    <a:pt x="8" y="294"/>
                  </a:lnTo>
                  <a:lnTo>
                    <a:pt x="5" y="285"/>
                  </a:lnTo>
                  <a:lnTo>
                    <a:pt x="3" y="274"/>
                  </a:lnTo>
                  <a:lnTo>
                    <a:pt x="0" y="265"/>
                  </a:lnTo>
                  <a:lnTo>
                    <a:pt x="0" y="255"/>
                  </a:lnTo>
                  <a:lnTo>
                    <a:pt x="0" y="103"/>
                  </a:lnTo>
                  <a:lnTo>
                    <a:pt x="0" y="93"/>
                  </a:lnTo>
                  <a:lnTo>
                    <a:pt x="3" y="81"/>
                  </a:lnTo>
                  <a:lnTo>
                    <a:pt x="5" y="71"/>
                  </a:lnTo>
                  <a:lnTo>
                    <a:pt x="8" y="62"/>
                  </a:lnTo>
                  <a:lnTo>
                    <a:pt x="12" y="53"/>
                  </a:lnTo>
                  <a:lnTo>
                    <a:pt x="18" y="45"/>
                  </a:lnTo>
                  <a:lnTo>
                    <a:pt x="24" y="37"/>
                  </a:lnTo>
                  <a:lnTo>
                    <a:pt x="31" y="30"/>
                  </a:lnTo>
                  <a:lnTo>
                    <a:pt x="37" y="23"/>
                  </a:lnTo>
                  <a:lnTo>
                    <a:pt x="46" y="17"/>
                  </a:lnTo>
                  <a:lnTo>
                    <a:pt x="55" y="12"/>
                  </a:lnTo>
                  <a:lnTo>
                    <a:pt x="63" y="8"/>
                  </a:lnTo>
                  <a:lnTo>
                    <a:pt x="73" y="5"/>
                  </a:lnTo>
                  <a:lnTo>
                    <a:pt x="83" y="2"/>
                  </a:lnTo>
                  <a:lnTo>
                    <a:pt x="93" y="1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18" name="Freeform 166"/>
            <p:cNvSpPr>
              <a:spLocks/>
            </p:cNvSpPr>
            <p:nvPr/>
          </p:nvSpPr>
          <p:spPr bwMode="auto">
            <a:xfrm flipH="1">
              <a:off x="2606" y="2350"/>
              <a:ext cx="47" cy="17"/>
            </a:xfrm>
            <a:custGeom>
              <a:avLst/>
              <a:gdLst>
                <a:gd name="T0" fmla="*/ 468 w 571"/>
                <a:gd name="T1" fmla="*/ 0 h 352"/>
                <a:gd name="T2" fmla="*/ 488 w 571"/>
                <a:gd name="T3" fmla="*/ 2 h 352"/>
                <a:gd name="T4" fmla="*/ 508 w 571"/>
                <a:gd name="T5" fmla="*/ 8 h 352"/>
                <a:gd name="T6" fmla="*/ 525 w 571"/>
                <a:gd name="T7" fmla="*/ 19 h 352"/>
                <a:gd name="T8" fmla="*/ 541 w 571"/>
                <a:gd name="T9" fmla="*/ 31 h 352"/>
                <a:gd name="T10" fmla="*/ 553 w 571"/>
                <a:gd name="T11" fmla="*/ 46 h 352"/>
                <a:gd name="T12" fmla="*/ 563 w 571"/>
                <a:gd name="T13" fmla="*/ 63 h 352"/>
                <a:gd name="T14" fmla="*/ 569 w 571"/>
                <a:gd name="T15" fmla="*/ 83 h 352"/>
                <a:gd name="T16" fmla="*/ 571 w 571"/>
                <a:gd name="T17" fmla="*/ 103 h 352"/>
                <a:gd name="T18" fmla="*/ 570 w 571"/>
                <a:gd name="T19" fmla="*/ 264 h 352"/>
                <a:gd name="T20" fmla="*/ 566 w 571"/>
                <a:gd name="T21" fmla="*/ 284 h 352"/>
                <a:gd name="T22" fmla="*/ 559 w 571"/>
                <a:gd name="T23" fmla="*/ 301 h 352"/>
                <a:gd name="T24" fmla="*/ 548 w 571"/>
                <a:gd name="T25" fmla="*/ 316 h 352"/>
                <a:gd name="T26" fmla="*/ 534 w 571"/>
                <a:gd name="T27" fmla="*/ 329 h 352"/>
                <a:gd name="T28" fmla="*/ 516 w 571"/>
                <a:gd name="T29" fmla="*/ 341 h 352"/>
                <a:gd name="T30" fmla="*/ 498 w 571"/>
                <a:gd name="T31" fmla="*/ 348 h 352"/>
                <a:gd name="T32" fmla="*/ 477 w 571"/>
                <a:gd name="T33" fmla="*/ 352 h 352"/>
                <a:gd name="T34" fmla="*/ 104 w 571"/>
                <a:gd name="T35" fmla="*/ 352 h 352"/>
                <a:gd name="T36" fmla="*/ 83 w 571"/>
                <a:gd name="T37" fmla="*/ 350 h 352"/>
                <a:gd name="T38" fmla="*/ 63 w 571"/>
                <a:gd name="T39" fmla="*/ 345 h 352"/>
                <a:gd name="T40" fmla="*/ 46 w 571"/>
                <a:gd name="T41" fmla="*/ 335 h 352"/>
                <a:gd name="T42" fmla="*/ 31 w 571"/>
                <a:gd name="T43" fmla="*/ 323 h 352"/>
                <a:gd name="T44" fmla="*/ 18 w 571"/>
                <a:gd name="T45" fmla="*/ 309 h 352"/>
                <a:gd name="T46" fmla="*/ 8 w 571"/>
                <a:gd name="T47" fmla="*/ 293 h 352"/>
                <a:gd name="T48" fmla="*/ 3 w 571"/>
                <a:gd name="T49" fmla="*/ 274 h 352"/>
                <a:gd name="T50" fmla="*/ 0 w 571"/>
                <a:gd name="T51" fmla="*/ 254 h 352"/>
                <a:gd name="T52" fmla="*/ 0 w 571"/>
                <a:gd name="T53" fmla="*/ 93 h 352"/>
                <a:gd name="T54" fmla="*/ 5 w 571"/>
                <a:gd name="T55" fmla="*/ 73 h 352"/>
                <a:gd name="T56" fmla="*/ 12 w 571"/>
                <a:gd name="T57" fmla="*/ 55 h 352"/>
                <a:gd name="T58" fmla="*/ 24 w 571"/>
                <a:gd name="T59" fmla="*/ 39 h 352"/>
                <a:gd name="T60" fmla="*/ 37 w 571"/>
                <a:gd name="T61" fmla="*/ 25 h 352"/>
                <a:gd name="T62" fmla="*/ 55 w 571"/>
                <a:gd name="T63" fmla="*/ 12 h 352"/>
                <a:gd name="T64" fmla="*/ 73 w 571"/>
                <a:gd name="T65" fmla="*/ 4 h 352"/>
                <a:gd name="T66" fmla="*/ 93 w 571"/>
                <a:gd name="T67" fmla="*/ 0 h 3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71"/>
                <a:gd name="T103" fmla="*/ 0 h 352"/>
                <a:gd name="T104" fmla="*/ 571 w 571"/>
                <a:gd name="T105" fmla="*/ 352 h 35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71" h="352">
                  <a:moveTo>
                    <a:pt x="104" y="0"/>
                  </a:moveTo>
                  <a:lnTo>
                    <a:pt x="468" y="0"/>
                  </a:lnTo>
                  <a:lnTo>
                    <a:pt x="477" y="0"/>
                  </a:lnTo>
                  <a:lnTo>
                    <a:pt x="488" y="2"/>
                  </a:lnTo>
                  <a:lnTo>
                    <a:pt x="498" y="4"/>
                  </a:lnTo>
                  <a:lnTo>
                    <a:pt x="508" y="8"/>
                  </a:lnTo>
                  <a:lnTo>
                    <a:pt x="516" y="12"/>
                  </a:lnTo>
                  <a:lnTo>
                    <a:pt x="525" y="19"/>
                  </a:lnTo>
                  <a:lnTo>
                    <a:pt x="534" y="25"/>
                  </a:lnTo>
                  <a:lnTo>
                    <a:pt x="541" y="31"/>
                  </a:lnTo>
                  <a:lnTo>
                    <a:pt x="548" y="39"/>
                  </a:lnTo>
                  <a:lnTo>
                    <a:pt x="553" y="46"/>
                  </a:lnTo>
                  <a:lnTo>
                    <a:pt x="559" y="55"/>
                  </a:lnTo>
                  <a:lnTo>
                    <a:pt x="563" y="63"/>
                  </a:lnTo>
                  <a:lnTo>
                    <a:pt x="566" y="73"/>
                  </a:lnTo>
                  <a:lnTo>
                    <a:pt x="569" y="83"/>
                  </a:lnTo>
                  <a:lnTo>
                    <a:pt x="570" y="93"/>
                  </a:lnTo>
                  <a:lnTo>
                    <a:pt x="571" y="103"/>
                  </a:lnTo>
                  <a:lnTo>
                    <a:pt x="571" y="254"/>
                  </a:lnTo>
                  <a:lnTo>
                    <a:pt x="570" y="264"/>
                  </a:lnTo>
                  <a:lnTo>
                    <a:pt x="569" y="274"/>
                  </a:lnTo>
                  <a:lnTo>
                    <a:pt x="566" y="284"/>
                  </a:lnTo>
                  <a:lnTo>
                    <a:pt x="563" y="293"/>
                  </a:lnTo>
                  <a:lnTo>
                    <a:pt x="559" y="301"/>
                  </a:lnTo>
                  <a:lnTo>
                    <a:pt x="553" y="309"/>
                  </a:lnTo>
                  <a:lnTo>
                    <a:pt x="548" y="316"/>
                  </a:lnTo>
                  <a:lnTo>
                    <a:pt x="541" y="323"/>
                  </a:lnTo>
                  <a:lnTo>
                    <a:pt x="534" y="329"/>
                  </a:lnTo>
                  <a:lnTo>
                    <a:pt x="525" y="335"/>
                  </a:lnTo>
                  <a:lnTo>
                    <a:pt x="516" y="341"/>
                  </a:lnTo>
                  <a:lnTo>
                    <a:pt x="508" y="345"/>
                  </a:lnTo>
                  <a:lnTo>
                    <a:pt x="498" y="348"/>
                  </a:lnTo>
                  <a:lnTo>
                    <a:pt x="488" y="350"/>
                  </a:lnTo>
                  <a:lnTo>
                    <a:pt x="477" y="352"/>
                  </a:lnTo>
                  <a:lnTo>
                    <a:pt x="468" y="352"/>
                  </a:lnTo>
                  <a:lnTo>
                    <a:pt x="104" y="352"/>
                  </a:lnTo>
                  <a:lnTo>
                    <a:pt x="93" y="352"/>
                  </a:lnTo>
                  <a:lnTo>
                    <a:pt x="83" y="350"/>
                  </a:lnTo>
                  <a:lnTo>
                    <a:pt x="73" y="348"/>
                  </a:lnTo>
                  <a:lnTo>
                    <a:pt x="63" y="345"/>
                  </a:lnTo>
                  <a:lnTo>
                    <a:pt x="55" y="341"/>
                  </a:lnTo>
                  <a:lnTo>
                    <a:pt x="46" y="335"/>
                  </a:lnTo>
                  <a:lnTo>
                    <a:pt x="37" y="329"/>
                  </a:lnTo>
                  <a:lnTo>
                    <a:pt x="31" y="323"/>
                  </a:lnTo>
                  <a:lnTo>
                    <a:pt x="24" y="316"/>
                  </a:lnTo>
                  <a:lnTo>
                    <a:pt x="18" y="309"/>
                  </a:lnTo>
                  <a:lnTo>
                    <a:pt x="12" y="301"/>
                  </a:lnTo>
                  <a:lnTo>
                    <a:pt x="8" y="293"/>
                  </a:lnTo>
                  <a:lnTo>
                    <a:pt x="5" y="284"/>
                  </a:lnTo>
                  <a:lnTo>
                    <a:pt x="3" y="274"/>
                  </a:lnTo>
                  <a:lnTo>
                    <a:pt x="0" y="264"/>
                  </a:lnTo>
                  <a:lnTo>
                    <a:pt x="0" y="254"/>
                  </a:lnTo>
                  <a:lnTo>
                    <a:pt x="0" y="103"/>
                  </a:lnTo>
                  <a:lnTo>
                    <a:pt x="0" y="93"/>
                  </a:lnTo>
                  <a:lnTo>
                    <a:pt x="3" y="83"/>
                  </a:lnTo>
                  <a:lnTo>
                    <a:pt x="5" y="73"/>
                  </a:lnTo>
                  <a:lnTo>
                    <a:pt x="8" y="63"/>
                  </a:lnTo>
                  <a:lnTo>
                    <a:pt x="12" y="55"/>
                  </a:lnTo>
                  <a:lnTo>
                    <a:pt x="18" y="46"/>
                  </a:lnTo>
                  <a:lnTo>
                    <a:pt x="24" y="39"/>
                  </a:lnTo>
                  <a:lnTo>
                    <a:pt x="31" y="31"/>
                  </a:lnTo>
                  <a:lnTo>
                    <a:pt x="37" y="25"/>
                  </a:lnTo>
                  <a:lnTo>
                    <a:pt x="46" y="19"/>
                  </a:lnTo>
                  <a:lnTo>
                    <a:pt x="55" y="12"/>
                  </a:lnTo>
                  <a:lnTo>
                    <a:pt x="63" y="8"/>
                  </a:lnTo>
                  <a:lnTo>
                    <a:pt x="73" y="4"/>
                  </a:lnTo>
                  <a:lnTo>
                    <a:pt x="83" y="2"/>
                  </a:lnTo>
                  <a:lnTo>
                    <a:pt x="93" y="0"/>
                  </a:lnTo>
                  <a:lnTo>
                    <a:pt x="10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19" name="Freeform 167"/>
            <p:cNvSpPr>
              <a:spLocks/>
            </p:cNvSpPr>
            <p:nvPr/>
          </p:nvSpPr>
          <p:spPr bwMode="auto">
            <a:xfrm flipH="1">
              <a:off x="2606" y="2332"/>
              <a:ext cx="47" cy="18"/>
            </a:xfrm>
            <a:custGeom>
              <a:avLst/>
              <a:gdLst>
                <a:gd name="T0" fmla="*/ 468 w 571"/>
                <a:gd name="T1" fmla="*/ 0 h 352"/>
                <a:gd name="T2" fmla="*/ 488 w 571"/>
                <a:gd name="T3" fmla="*/ 2 h 352"/>
                <a:gd name="T4" fmla="*/ 508 w 571"/>
                <a:gd name="T5" fmla="*/ 8 h 352"/>
                <a:gd name="T6" fmla="*/ 525 w 571"/>
                <a:gd name="T7" fmla="*/ 16 h 352"/>
                <a:gd name="T8" fmla="*/ 541 w 571"/>
                <a:gd name="T9" fmla="*/ 28 h 352"/>
                <a:gd name="T10" fmla="*/ 553 w 571"/>
                <a:gd name="T11" fmla="*/ 42 h 352"/>
                <a:gd name="T12" fmla="*/ 563 w 571"/>
                <a:gd name="T13" fmla="*/ 60 h 352"/>
                <a:gd name="T14" fmla="*/ 569 w 571"/>
                <a:gd name="T15" fmla="*/ 78 h 352"/>
                <a:gd name="T16" fmla="*/ 571 w 571"/>
                <a:gd name="T17" fmla="*/ 97 h 352"/>
                <a:gd name="T18" fmla="*/ 570 w 571"/>
                <a:gd name="T19" fmla="*/ 260 h 352"/>
                <a:gd name="T20" fmla="*/ 566 w 571"/>
                <a:gd name="T21" fmla="*/ 280 h 352"/>
                <a:gd name="T22" fmla="*/ 559 w 571"/>
                <a:gd name="T23" fmla="*/ 299 h 352"/>
                <a:gd name="T24" fmla="*/ 548 w 571"/>
                <a:gd name="T25" fmla="*/ 316 h 352"/>
                <a:gd name="T26" fmla="*/ 534 w 571"/>
                <a:gd name="T27" fmla="*/ 329 h 352"/>
                <a:gd name="T28" fmla="*/ 516 w 571"/>
                <a:gd name="T29" fmla="*/ 340 h 352"/>
                <a:gd name="T30" fmla="*/ 498 w 571"/>
                <a:gd name="T31" fmla="*/ 347 h 352"/>
                <a:gd name="T32" fmla="*/ 477 w 571"/>
                <a:gd name="T33" fmla="*/ 351 h 352"/>
                <a:gd name="T34" fmla="*/ 104 w 571"/>
                <a:gd name="T35" fmla="*/ 352 h 352"/>
                <a:gd name="T36" fmla="*/ 83 w 571"/>
                <a:gd name="T37" fmla="*/ 350 h 352"/>
                <a:gd name="T38" fmla="*/ 63 w 571"/>
                <a:gd name="T39" fmla="*/ 344 h 352"/>
                <a:gd name="T40" fmla="*/ 46 w 571"/>
                <a:gd name="T41" fmla="*/ 335 h 352"/>
                <a:gd name="T42" fmla="*/ 31 w 571"/>
                <a:gd name="T43" fmla="*/ 323 h 352"/>
                <a:gd name="T44" fmla="*/ 18 w 571"/>
                <a:gd name="T45" fmla="*/ 308 h 352"/>
                <a:gd name="T46" fmla="*/ 8 w 571"/>
                <a:gd name="T47" fmla="*/ 290 h 352"/>
                <a:gd name="T48" fmla="*/ 3 w 571"/>
                <a:gd name="T49" fmla="*/ 270 h 352"/>
                <a:gd name="T50" fmla="*/ 0 w 571"/>
                <a:gd name="T51" fmla="*/ 249 h 352"/>
                <a:gd name="T52" fmla="*/ 0 w 571"/>
                <a:gd name="T53" fmla="*/ 87 h 352"/>
                <a:gd name="T54" fmla="*/ 5 w 571"/>
                <a:gd name="T55" fmla="*/ 68 h 352"/>
                <a:gd name="T56" fmla="*/ 12 w 571"/>
                <a:gd name="T57" fmla="*/ 51 h 352"/>
                <a:gd name="T58" fmla="*/ 24 w 571"/>
                <a:gd name="T59" fmla="*/ 35 h 352"/>
                <a:gd name="T60" fmla="*/ 37 w 571"/>
                <a:gd name="T61" fmla="*/ 22 h 352"/>
                <a:gd name="T62" fmla="*/ 55 w 571"/>
                <a:gd name="T63" fmla="*/ 12 h 352"/>
                <a:gd name="T64" fmla="*/ 73 w 571"/>
                <a:gd name="T65" fmla="*/ 4 h 352"/>
                <a:gd name="T66" fmla="*/ 93 w 571"/>
                <a:gd name="T67" fmla="*/ 1 h 3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71"/>
                <a:gd name="T103" fmla="*/ 0 h 352"/>
                <a:gd name="T104" fmla="*/ 571 w 571"/>
                <a:gd name="T105" fmla="*/ 352 h 35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71" h="352">
                  <a:moveTo>
                    <a:pt x="104" y="0"/>
                  </a:moveTo>
                  <a:lnTo>
                    <a:pt x="468" y="0"/>
                  </a:lnTo>
                  <a:lnTo>
                    <a:pt x="477" y="1"/>
                  </a:lnTo>
                  <a:lnTo>
                    <a:pt x="488" y="2"/>
                  </a:lnTo>
                  <a:lnTo>
                    <a:pt x="498" y="4"/>
                  </a:lnTo>
                  <a:lnTo>
                    <a:pt x="508" y="8"/>
                  </a:lnTo>
                  <a:lnTo>
                    <a:pt x="516" y="12"/>
                  </a:lnTo>
                  <a:lnTo>
                    <a:pt x="525" y="16"/>
                  </a:lnTo>
                  <a:lnTo>
                    <a:pt x="534" y="22"/>
                  </a:lnTo>
                  <a:lnTo>
                    <a:pt x="541" y="28"/>
                  </a:lnTo>
                  <a:lnTo>
                    <a:pt x="548" y="35"/>
                  </a:lnTo>
                  <a:lnTo>
                    <a:pt x="553" y="42"/>
                  </a:lnTo>
                  <a:lnTo>
                    <a:pt x="559" y="51"/>
                  </a:lnTo>
                  <a:lnTo>
                    <a:pt x="563" y="60"/>
                  </a:lnTo>
                  <a:lnTo>
                    <a:pt x="566" y="68"/>
                  </a:lnTo>
                  <a:lnTo>
                    <a:pt x="569" y="78"/>
                  </a:lnTo>
                  <a:lnTo>
                    <a:pt x="570" y="87"/>
                  </a:lnTo>
                  <a:lnTo>
                    <a:pt x="571" y="97"/>
                  </a:lnTo>
                  <a:lnTo>
                    <a:pt x="571" y="249"/>
                  </a:lnTo>
                  <a:lnTo>
                    <a:pt x="570" y="260"/>
                  </a:lnTo>
                  <a:lnTo>
                    <a:pt x="569" y="270"/>
                  </a:lnTo>
                  <a:lnTo>
                    <a:pt x="566" y="280"/>
                  </a:lnTo>
                  <a:lnTo>
                    <a:pt x="563" y="290"/>
                  </a:lnTo>
                  <a:lnTo>
                    <a:pt x="559" y="299"/>
                  </a:lnTo>
                  <a:lnTo>
                    <a:pt x="553" y="308"/>
                  </a:lnTo>
                  <a:lnTo>
                    <a:pt x="548" y="316"/>
                  </a:lnTo>
                  <a:lnTo>
                    <a:pt x="541" y="323"/>
                  </a:lnTo>
                  <a:lnTo>
                    <a:pt x="534" y="329"/>
                  </a:lnTo>
                  <a:lnTo>
                    <a:pt x="525" y="335"/>
                  </a:lnTo>
                  <a:lnTo>
                    <a:pt x="516" y="340"/>
                  </a:lnTo>
                  <a:lnTo>
                    <a:pt x="508" y="344"/>
                  </a:lnTo>
                  <a:lnTo>
                    <a:pt x="498" y="347"/>
                  </a:lnTo>
                  <a:lnTo>
                    <a:pt x="488" y="350"/>
                  </a:lnTo>
                  <a:lnTo>
                    <a:pt x="477" y="351"/>
                  </a:lnTo>
                  <a:lnTo>
                    <a:pt x="468" y="352"/>
                  </a:lnTo>
                  <a:lnTo>
                    <a:pt x="104" y="352"/>
                  </a:lnTo>
                  <a:lnTo>
                    <a:pt x="93" y="351"/>
                  </a:lnTo>
                  <a:lnTo>
                    <a:pt x="83" y="350"/>
                  </a:lnTo>
                  <a:lnTo>
                    <a:pt x="73" y="347"/>
                  </a:lnTo>
                  <a:lnTo>
                    <a:pt x="63" y="344"/>
                  </a:lnTo>
                  <a:lnTo>
                    <a:pt x="55" y="340"/>
                  </a:lnTo>
                  <a:lnTo>
                    <a:pt x="46" y="335"/>
                  </a:lnTo>
                  <a:lnTo>
                    <a:pt x="37" y="329"/>
                  </a:lnTo>
                  <a:lnTo>
                    <a:pt x="31" y="323"/>
                  </a:lnTo>
                  <a:lnTo>
                    <a:pt x="24" y="316"/>
                  </a:lnTo>
                  <a:lnTo>
                    <a:pt x="18" y="308"/>
                  </a:lnTo>
                  <a:lnTo>
                    <a:pt x="12" y="299"/>
                  </a:lnTo>
                  <a:lnTo>
                    <a:pt x="8" y="290"/>
                  </a:lnTo>
                  <a:lnTo>
                    <a:pt x="5" y="280"/>
                  </a:lnTo>
                  <a:lnTo>
                    <a:pt x="3" y="270"/>
                  </a:lnTo>
                  <a:lnTo>
                    <a:pt x="0" y="260"/>
                  </a:lnTo>
                  <a:lnTo>
                    <a:pt x="0" y="249"/>
                  </a:lnTo>
                  <a:lnTo>
                    <a:pt x="0" y="97"/>
                  </a:lnTo>
                  <a:lnTo>
                    <a:pt x="0" y="87"/>
                  </a:lnTo>
                  <a:lnTo>
                    <a:pt x="3" y="78"/>
                  </a:lnTo>
                  <a:lnTo>
                    <a:pt x="5" y="68"/>
                  </a:lnTo>
                  <a:lnTo>
                    <a:pt x="8" y="60"/>
                  </a:lnTo>
                  <a:lnTo>
                    <a:pt x="12" y="51"/>
                  </a:lnTo>
                  <a:lnTo>
                    <a:pt x="18" y="42"/>
                  </a:lnTo>
                  <a:lnTo>
                    <a:pt x="24" y="35"/>
                  </a:lnTo>
                  <a:lnTo>
                    <a:pt x="31" y="28"/>
                  </a:lnTo>
                  <a:lnTo>
                    <a:pt x="37" y="22"/>
                  </a:lnTo>
                  <a:lnTo>
                    <a:pt x="46" y="16"/>
                  </a:lnTo>
                  <a:lnTo>
                    <a:pt x="55" y="12"/>
                  </a:lnTo>
                  <a:lnTo>
                    <a:pt x="63" y="8"/>
                  </a:lnTo>
                  <a:lnTo>
                    <a:pt x="73" y="4"/>
                  </a:lnTo>
                  <a:lnTo>
                    <a:pt x="83" y="2"/>
                  </a:lnTo>
                  <a:lnTo>
                    <a:pt x="93" y="1"/>
                  </a:lnTo>
                  <a:lnTo>
                    <a:pt x="10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20" name="Freeform 168"/>
            <p:cNvSpPr>
              <a:spLocks/>
            </p:cNvSpPr>
            <p:nvPr/>
          </p:nvSpPr>
          <p:spPr bwMode="auto">
            <a:xfrm flipH="1">
              <a:off x="2606" y="2314"/>
              <a:ext cx="47" cy="18"/>
            </a:xfrm>
            <a:custGeom>
              <a:avLst/>
              <a:gdLst>
                <a:gd name="T0" fmla="*/ 468 w 571"/>
                <a:gd name="T1" fmla="*/ 0 h 358"/>
                <a:gd name="T2" fmla="*/ 488 w 571"/>
                <a:gd name="T3" fmla="*/ 2 h 358"/>
                <a:gd name="T4" fmla="*/ 508 w 571"/>
                <a:gd name="T5" fmla="*/ 8 h 358"/>
                <a:gd name="T6" fmla="*/ 525 w 571"/>
                <a:gd name="T7" fmla="*/ 17 h 358"/>
                <a:gd name="T8" fmla="*/ 541 w 571"/>
                <a:gd name="T9" fmla="*/ 30 h 358"/>
                <a:gd name="T10" fmla="*/ 553 w 571"/>
                <a:gd name="T11" fmla="*/ 45 h 358"/>
                <a:gd name="T12" fmla="*/ 563 w 571"/>
                <a:gd name="T13" fmla="*/ 62 h 358"/>
                <a:gd name="T14" fmla="*/ 569 w 571"/>
                <a:gd name="T15" fmla="*/ 81 h 358"/>
                <a:gd name="T16" fmla="*/ 571 w 571"/>
                <a:gd name="T17" fmla="*/ 103 h 358"/>
                <a:gd name="T18" fmla="*/ 570 w 571"/>
                <a:gd name="T19" fmla="*/ 265 h 358"/>
                <a:gd name="T20" fmla="*/ 566 w 571"/>
                <a:gd name="T21" fmla="*/ 285 h 358"/>
                <a:gd name="T22" fmla="*/ 559 w 571"/>
                <a:gd name="T23" fmla="*/ 303 h 358"/>
                <a:gd name="T24" fmla="*/ 548 w 571"/>
                <a:gd name="T25" fmla="*/ 319 h 358"/>
                <a:gd name="T26" fmla="*/ 534 w 571"/>
                <a:gd name="T27" fmla="*/ 333 h 358"/>
                <a:gd name="T28" fmla="*/ 516 w 571"/>
                <a:gd name="T29" fmla="*/ 345 h 358"/>
                <a:gd name="T30" fmla="*/ 498 w 571"/>
                <a:gd name="T31" fmla="*/ 353 h 358"/>
                <a:gd name="T32" fmla="*/ 477 w 571"/>
                <a:gd name="T33" fmla="*/ 358 h 358"/>
                <a:gd name="T34" fmla="*/ 104 w 571"/>
                <a:gd name="T35" fmla="*/ 358 h 358"/>
                <a:gd name="T36" fmla="*/ 83 w 571"/>
                <a:gd name="T37" fmla="*/ 356 h 358"/>
                <a:gd name="T38" fmla="*/ 63 w 571"/>
                <a:gd name="T39" fmla="*/ 350 h 358"/>
                <a:gd name="T40" fmla="*/ 46 w 571"/>
                <a:gd name="T41" fmla="*/ 339 h 358"/>
                <a:gd name="T42" fmla="*/ 31 w 571"/>
                <a:gd name="T43" fmla="*/ 326 h 358"/>
                <a:gd name="T44" fmla="*/ 18 w 571"/>
                <a:gd name="T45" fmla="*/ 311 h 358"/>
                <a:gd name="T46" fmla="*/ 8 w 571"/>
                <a:gd name="T47" fmla="*/ 294 h 358"/>
                <a:gd name="T48" fmla="*/ 3 w 571"/>
                <a:gd name="T49" fmla="*/ 274 h 358"/>
                <a:gd name="T50" fmla="*/ 0 w 571"/>
                <a:gd name="T51" fmla="*/ 255 h 358"/>
                <a:gd name="T52" fmla="*/ 0 w 571"/>
                <a:gd name="T53" fmla="*/ 93 h 358"/>
                <a:gd name="T54" fmla="*/ 5 w 571"/>
                <a:gd name="T55" fmla="*/ 71 h 358"/>
                <a:gd name="T56" fmla="*/ 12 w 571"/>
                <a:gd name="T57" fmla="*/ 53 h 358"/>
                <a:gd name="T58" fmla="*/ 24 w 571"/>
                <a:gd name="T59" fmla="*/ 37 h 358"/>
                <a:gd name="T60" fmla="*/ 37 w 571"/>
                <a:gd name="T61" fmla="*/ 23 h 358"/>
                <a:gd name="T62" fmla="*/ 55 w 571"/>
                <a:gd name="T63" fmla="*/ 12 h 358"/>
                <a:gd name="T64" fmla="*/ 73 w 571"/>
                <a:gd name="T65" fmla="*/ 5 h 358"/>
                <a:gd name="T66" fmla="*/ 93 w 571"/>
                <a:gd name="T67" fmla="*/ 1 h 35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71"/>
                <a:gd name="T103" fmla="*/ 0 h 358"/>
                <a:gd name="T104" fmla="*/ 571 w 571"/>
                <a:gd name="T105" fmla="*/ 358 h 35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71" h="358">
                  <a:moveTo>
                    <a:pt x="104" y="0"/>
                  </a:moveTo>
                  <a:lnTo>
                    <a:pt x="468" y="0"/>
                  </a:lnTo>
                  <a:lnTo>
                    <a:pt x="477" y="1"/>
                  </a:lnTo>
                  <a:lnTo>
                    <a:pt x="488" y="2"/>
                  </a:lnTo>
                  <a:lnTo>
                    <a:pt x="498" y="5"/>
                  </a:lnTo>
                  <a:lnTo>
                    <a:pt x="508" y="8"/>
                  </a:lnTo>
                  <a:lnTo>
                    <a:pt x="516" y="12"/>
                  </a:lnTo>
                  <a:lnTo>
                    <a:pt x="525" y="17"/>
                  </a:lnTo>
                  <a:lnTo>
                    <a:pt x="534" y="23"/>
                  </a:lnTo>
                  <a:lnTo>
                    <a:pt x="541" y="30"/>
                  </a:lnTo>
                  <a:lnTo>
                    <a:pt x="548" y="37"/>
                  </a:lnTo>
                  <a:lnTo>
                    <a:pt x="553" y="45"/>
                  </a:lnTo>
                  <a:lnTo>
                    <a:pt x="559" y="53"/>
                  </a:lnTo>
                  <a:lnTo>
                    <a:pt x="563" y="62"/>
                  </a:lnTo>
                  <a:lnTo>
                    <a:pt x="566" y="71"/>
                  </a:lnTo>
                  <a:lnTo>
                    <a:pt x="569" y="81"/>
                  </a:lnTo>
                  <a:lnTo>
                    <a:pt x="570" y="93"/>
                  </a:lnTo>
                  <a:lnTo>
                    <a:pt x="571" y="103"/>
                  </a:lnTo>
                  <a:lnTo>
                    <a:pt x="571" y="255"/>
                  </a:lnTo>
                  <a:lnTo>
                    <a:pt x="570" y="265"/>
                  </a:lnTo>
                  <a:lnTo>
                    <a:pt x="569" y="274"/>
                  </a:lnTo>
                  <a:lnTo>
                    <a:pt x="566" y="285"/>
                  </a:lnTo>
                  <a:lnTo>
                    <a:pt x="563" y="294"/>
                  </a:lnTo>
                  <a:lnTo>
                    <a:pt x="559" y="303"/>
                  </a:lnTo>
                  <a:lnTo>
                    <a:pt x="553" y="311"/>
                  </a:lnTo>
                  <a:lnTo>
                    <a:pt x="548" y="319"/>
                  </a:lnTo>
                  <a:lnTo>
                    <a:pt x="541" y="326"/>
                  </a:lnTo>
                  <a:lnTo>
                    <a:pt x="534" y="333"/>
                  </a:lnTo>
                  <a:lnTo>
                    <a:pt x="525" y="339"/>
                  </a:lnTo>
                  <a:lnTo>
                    <a:pt x="516" y="345"/>
                  </a:lnTo>
                  <a:lnTo>
                    <a:pt x="508" y="350"/>
                  </a:lnTo>
                  <a:lnTo>
                    <a:pt x="498" y="353"/>
                  </a:lnTo>
                  <a:lnTo>
                    <a:pt x="488" y="356"/>
                  </a:lnTo>
                  <a:lnTo>
                    <a:pt x="477" y="358"/>
                  </a:lnTo>
                  <a:lnTo>
                    <a:pt x="468" y="358"/>
                  </a:lnTo>
                  <a:lnTo>
                    <a:pt x="104" y="358"/>
                  </a:lnTo>
                  <a:lnTo>
                    <a:pt x="93" y="358"/>
                  </a:lnTo>
                  <a:lnTo>
                    <a:pt x="83" y="356"/>
                  </a:lnTo>
                  <a:lnTo>
                    <a:pt x="73" y="353"/>
                  </a:lnTo>
                  <a:lnTo>
                    <a:pt x="63" y="350"/>
                  </a:lnTo>
                  <a:lnTo>
                    <a:pt x="55" y="345"/>
                  </a:lnTo>
                  <a:lnTo>
                    <a:pt x="46" y="339"/>
                  </a:lnTo>
                  <a:lnTo>
                    <a:pt x="37" y="333"/>
                  </a:lnTo>
                  <a:lnTo>
                    <a:pt x="31" y="326"/>
                  </a:lnTo>
                  <a:lnTo>
                    <a:pt x="24" y="319"/>
                  </a:lnTo>
                  <a:lnTo>
                    <a:pt x="18" y="311"/>
                  </a:lnTo>
                  <a:lnTo>
                    <a:pt x="12" y="303"/>
                  </a:lnTo>
                  <a:lnTo>
                    <a:pt x="8" y="294"/>
                  </a:lnTo>
                  <a:lnTo>
                    <a:pt x="5" y="285"/>
                  </a:lnTo>
                  <a:lnTo>
                    <a:pt x="3" y="274"/>
                  </a:lnTo>
                  <a:lnTo>
                    <a:pt x="0" y="265"/>
                  </a:lnTo>
                  <a:lnTo>
                    <a:pt x="0" y="255"/>
                  </a:lnTo>
                  <a:lnTo>
                    <a:pt x="0" y="103"/>
                  </a:lnTo>
                  <a:lnTo>
                    <a:pt x="0" y="93"/>
                  </a:lnTo>
                  <a:lnTo>
                    <a:pt x="3" y="81"/>
                  </a:lnTo>
                  <a:lnTo>
                    <a:pt x="5" y="71"/>
                  </a:lnTo>
                  <a:lnTo>
                    <a:pt x="8" y="62"/>
                  </a:lnTo>
                  <a:lnTo>
                    <a:pt x="12" y="53"/>
                  </a:lnTo>
                  <a:lnTo>
                    <a:pt x="18" y="45"/>
                  </a:lnTo>
                  <a:lnTo>
                    <a:pt x="24" y="37"/>
                  </a:lnTo>
                  <a:lnTo>
                    <a:pt x="31" y="30"/>
                  </a:lnTo>
                  <a:lnTo>
                    <a:pt x="37" y="23"/>
                  </a:lnTo>
                  <a:lnTo>
                    <a:pt x="46" y="17"/>
                  </a:lnTo>
                  <a:lnTo>
                    <a:pt x="55" y="12"/>
                  </a:lnTo>
                  <a:lnTo>
                    <a:pt x="63" y="8"/>
                  </a:lnTo>
                  <a:lnTo>
                    <a:pt x="73" y="5"/>
                  </a:lnTo>
                  <a:lnTo>
                    <a:pt x="83" y="2"/>
                  </a:lnTo>
                  <a:lnTo>
                    <a:pt x="93" y="1"/>
                  </a:lnTo>
                  <a:lnTo>
                    <a:pt x="10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21" name="Freeform 169"/>
            <p:cNvSpPr>
              <a:spLocks noEditPoints="1"/>
            </p:cNvSpPr>
            <p:nvPr/>
          </p:nvSpPr>
          <p:spPr bwMode="auto">
            <a:xfrm flipH="1">
              <a:off x="2607" y="2316"/>
              <a:ext cx="45" cy="50"/>
            </a:xfrm>
            <a:custGeom>
              <a:avLst/>
              <a:gdLst>
                <a:gd name="T0" fmla="*/ 460 w 543"/>
                <a:gd name="T1" fmla="*/ 668 h 996"/>
                <a:gd name="T2" fmla="*/ 497 w 543"/>
                <a:gd name="T3" fmla="*/ 682 h 996"/>
                <a:gd name="T4" fmla="*/ 525 w 543"/>
                <a:gd name="T5" fmla="*/ 708 h 996"/>
                <a:gd name="T6" fmla="*/ 541 w 543"/>
                <a:gd name="T7" fmla="*/ 740 h 996"/>
                <a:gd name="T8" fmla="*/ 542 w 543"/>
                <a:gd name="T9" fmla="*/ 914 h 996"/>
                <a:gd name="T10" fmla="*/ 530 w 543"/>
                <a:gd name="T11" fmla="*/ 949 h 996"/>
                <a:gd name="T12" fmla="*/ 505 w 543"/>
                <a:gd name="T13" fmla="*/ 977 h 996"/>
                <a:gd name="T14" fmla="*/ 470 w 543"/>
                <a:gd name="T15" fmla="*/ 992 h 996"/>
                <a:gd name="T16" fmla="*/ 99 w 543"/>
                <a:gd name="T17" fmla="*/ 996 h 996"/>
                <a:gd name="T18" fmla="*/ 62 w 543"/>
                <a:gd name="T19" fmla="*/ 989 h 996"/>
                <a:gd name="T20" fmla="*/ 31 w 543"/>
                <a:gd name="T21" fmla="*/ 971 h 996"/>
                <a:gd name="T22" fmla="*/ 9 w 543"/>
                <a:gd name="T23" fmla="*/ 941 h 996"/>
                <a:gd name="T24" fmla="*/ 0 w 543"/>
                <a:gd name="T25" fmla="*/ 904 h 996"/>
                <a:gd name="T26" fmla="*/ 6 w 543"/>
                <a:gd name="T27" fmla="*/ 731 h 996"/>
                <a:gd name="T28" fmla="*/ 24 w 543"/>
                <a:gd name="T29" fmla="*/ 701 h 996"/>
                <a:gd name="T30" fmla="*/ 53 w 543"/>
                <a:gd name="T31" fmla="*/ 677 h 996"/>
                <a:gd name="T32" fmla="*/ 89 w 543"/>
                <a:gd name="T33" fmla="*/ 666 h 996"/>
                <a:gd name="T34" fmla="*/ 449 w 543"/>
                <a:gd name="T35" fmla="*/ 336 h 996"/>
                <a:gd name="T36" fmla="*/ 488 w 543"/>
                <a:gd name="T37" fmla="*/ 346 h 996"/>
                <a:gd name="T38" fmla="*/ 519 w 543"/>
                <a:gd name="T39" fmla="*/ 367 h 996"/>
                <a:gd name="T40" fmla="*/ 538 w 543"/>
                <a:gd name="T41" fmla="*/ 399 h 996"/>
                <a:gd name="T42" fmla="*/ 543 w 543"/>
                <a:gd name="T43" fmla="*/ 574 h 996"/>
                <a:gd name="T44" fmla="*/ 535 w 543"/>
                <a:gd name="T45" fmla="*/ 609 h 996"/>
                <a:gd name="T46" fmla="*/ 513 w 543"/>
                <a:gd name="T47" fmla="*/ 639 h 996"/>
                <a:gd name="T48" fmla="*/ 479 w 543"/>
                <a:gd name="T49" fmla="*/ 658 h 996"/>
                <a:gd name="T50" fmla="*/ 439 w 543"/>
                <a:gd name="T51" fmla="*/ 666 h 996"/>
                <a:gd name="T52" fmla="*/ 71 w 543"/>
                <a:gd name="T53" fmla="*/ 662 h 996"/>
                <a:gd name="T54" fmla="*/ 37 w 543"/>
                <a:gd name="T55" fmla="*/ 645 h 996"/>
                <a:gd name="T56" fmla="*/ 13 w 543"/>
                <a:gd name="T57" fmla="*/ 617 h 996"/>
                <a:gd name="T58" fmla="*/ 1 w 543"/>
                <a:gd name="T59" fmla="*/ 583 h 996"/>
                <a:gd name="T60" fmla="*/ 2 w 543"/>
                <a:gd name="T61" fmla="*/ 408 h 996"/>
                <a:gd name="T62" fmla="*/ 18 w 543"/>
                <a:gd name="T63" fmla="*/ 375 h 996"/>
                <a:gd name="T64" fmla="*/ 45 w 543"/>
                <a:gd name="T65" fmla="*/ 350 h 996"/>
                <a:gd name="T66" fmla="*/ 79 w 543"/>
                <a:gd name="T67" fmla="*/ 337 h 996"/>
                <a:gd name="T68" fmla="*/ 439 w 543"/>
                <a:gd name="T69" fmla="*/ 0 h 996"/>
                <a:gd name="T70" fmla="*/ 479 w 543"/>
                <a:gd name="T71" fmla="*/ 8 h 996"/>
                <a:gd name="T72" fmla="*/ 513 w 543"/>
                <a:gd name="T73" fmla="*/ 27 h 996"/>
                <a:gd name="T74" fmla="*/ 535 w 543"/>
                <a:gd name="T75" fmla="*/ 57 h 996"/>
                <a:gd name="T76" fmla="*/ 543 w 543"/>
                <a:gd name="T77" fmla="*/ 92 h 996"/>
                <a:gd name="T78" fmla="*/ 538 w 543"/>
                <a:gd name="T79" fmla="*/ 267 h 996"/>
                <a:gd name="T80" fmla="*/ 519 w 543"/>
                <a:gd name="T81" fmla="*/ 300 h 996"/>
                <a:gd name="T82" fmla="*/ 488 w 543"/>
                <a:gd name="T83" fmla="*/ 324 h 996"/>
                <a:gd name="T84" fmla="*/ 449 w 543"/>
                <a:gd name="T85" fmla="*/ 335 h 996"/>
                <a:gd name="T86" fmla="*/ 79 w 543"/>
                <a:gd name="T87" fmla="*/ 334 h 996"/>
                <a:gd name="T88" fmla="*/ 45 w 543"/>
                <a:gd name="T89" fmla="*/ 319 h 996"/>
                <a:gd name="T90" fmla="*/ 18 w 543"/>
                <a:gd name="T91" fmla="*/ 293 h 996"/>
                <a:gd name="T92" fmla="*/ 2 w 543"/>
                <a:gd name="T93" fmla="*/ 258 h 996"/>
                <a:gd name="T94" fmla="*/ 1 w 543"/>
                <a:gd name="T95" fmla="*/ 83 h 996"/>
                <a:gd name="T96" fmla="*/ 13 w 543"/>
                <a:gd name="T97" fmla="*/ 49 h 996"/>
                <a:gd name="T98" fmla="*/ 37 w 543"/>
                <a:gd name="T99" fmla="*/ 22 h 996"/>
                <a:gd name="T100" fmla="*/ 71 w 543"/>
                <a:gd name="T101" fmla="*/ 4 h 99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43"/>
                <a:gd name="T154" fmla="*/ 0 h 996"/>
                <a:gd name="T155" fmla="*/ 543 w 543"/>
                <a:gd name="T156" fmla="*/ 996 h 99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43" h="996">
                  <a:moveTo>
                    <a:pt x="99" y="666"/>
                  </a:moveTo>
                  <a:lnTo>
                    <a:pt x="439" y="666"/>
                  </a:lnTo>
                  <a:lnTo>
                    <a:pt x="449" y="666"/>
                  </a:lnTo>
                  <a:lnTo>
                    <a:pt x="460" y="668"/>
                  </a:lnTo>
                  <a:lnTo>
                    <a:pt x="470" y="670"/>
                  </a:lnTo>
                  <a:lnTo>
                    <a:pt x="479" y="673"/>
                  </a:lnTo>
                  <a:lnTo>
                    <a:pt x="488" y="677"/>
                  </a:lnTo>
                  <a:lnTo>
                    <a:pt x="497" y="682"/>
                  </a:lnTo>
                  <a:lnTo>
                    <a:pt x="505" y="687"/>
                  </a:lnTo>
                  <a:lnTo>
                    <a:pt x="513" y="693"/>
                  </a:lnTo>
                  <a:lnTo>
                    <a:pt x="519" y="701"/>
                  </a:lnTo>
                  <a:lnTo>
                    <a:pt x="525" y="708"/>
                  </a:lnTo>
                  <a:lnTo>
                    <a:pt x="530" y="715"/>
                  </a:lnTo>
                  <a:lnTo>
                    <a:pt x="535" y="723"/>
                  </a:lnTo>
                  <a:lnTo>
                    <a:pt x="538" y="731"/>
                  </a:lnTo>
                  <a:lnTo>
                    <a:pt x="541" y="740"/>
                  </a:lnTo>
                  <a:lnTo>
                    <a:pt x="542" y="749"/>
                  </a:lnTo>
                  <a:lnTo>
                    <a:pt x="543" y="757"/>
                  </a:lnTo>
                  <a:lnTo>
                    <a:pt x="543" y="904"/>
                  </a:lnTo>
                  <a:lnTo>
                    <a:pt x="542" y="914"/>
                  </a:lnTo>
                  <a:lnTo>
                    <a:pt x="541" y="924"/>
                  </a:lnTo>
                  <a:lnTo>
                    <a:pt x="538" y="933"/>
                  </a:lnTo>
                  <a:lnTo>
                    <a:pt x="535" y="941"/>
                  </a:lnTo>
                  <a:lnTo>
                    <a:pt x="530" y="949"/>
                  </a:lnTo>
                  <a:lnTo>
                    <a:pt x="525" y="958"/>
                  </a:lnTo>
                  <a:lnTo>
                    <a:pt x="519" y="965"/>
                  </a:lnTo>
                  <a:lnTo>
                    <a:pt x="513" y="971"/>
                  </a:lnTo>
                  <a:lnTo>
                    <a:pt x="505" y="977"/>
                  </a:lnTo>
                  <a:lnTo>
                    <a:pt x="497" y="982"/>
                  </a:lnTo>
                  <a:lnTo>
                    <a:pt x="488" y="986"/>
                  </a:lnTo>
                  <a:lnTo>
                    <a:pt x="479" y="989"/>
                  </a:lnTo>
                  <a:lnTo>
                    <a:pt x="470" y="992"/>
                  </a:lnTo>
                  <a:lnTo>
                    <a:pt x="460" y="994"/>
                  </a:lnTo>
                  <a:lnTo>
                    <a:pt x="449" y="996"/>
                  </a:lnTo>
                  <a:lnTo>
                    <a:pt x="439" y="996"/>
                  </a:lnTo>
                  <a:lnTo>
                    <a:pt x="99" y="996"/>
                  </a:lnTo>
                  <a:lnTo>
                    <a:pt x="89" y="996"/>
                  </a:lnTo>
                  <a:lnTo>
                    <a:pt x="79" y="994"/>
                  </a:lnTo>
                  <a:lnTo>
                    <a:pt x="71" y="992"/>
                  </a:lnTo>
                  <a:lnTo>
                    <a:pt x="62" y="989"/>
                  </a:lnTo>
                  <a:lnTo>
                    <a:pt x="53" y="986"/>
                  </a:lnTo>
                  <a:lnTo>
                    <a:pt x="45" y="982"/>
                  </a:lnTo>
                  <a:lnTo>
                    <a:pt x="37" y="977"/>
                  </a:lnTo>
                  <a:lnTo>
                    <a:pt x="31" y="971"/>
                  </a:lnTo>
                  <a:lnTo>
                    <a:pt x="24" y="965"/>
                  </a:lnTo>
                  <a:lnTo>
                    <a:pt x="18" y="958"/>
                  </a:lnTo>
                  <a:lnTo>
                    <a:pt x="13" y="949"/>
                  </a:lnTo>
                  <a:lnTo>
                    <a:pt x="9" y="941"/>
                  </a:lnTo>
                  <a:lnTo>
                    <a:pt x="6" y="933"/>
                  </a:lnTo>
                  <a:lnTo>
                    <a:pt x="2" y="924"/>
                  </a:lnTo>
                  <a:lnTo>
                    <a:pt x="1" y="914"/>
                  </a:lnTo>
                  <a:lnTo>
                    <a:pt x="0" y="904"/>
                  </a:lnTo>
                  <a:lnTo>
                    <a:pt x="0" y="757"/>
                  </a:lnTo>
                  <a:lnTo>
                    <a:pt x="1" y="749"/>
                  </a:lnTo>
                  <a:lnTo>
                    <a:pt x="2" y="740"/>
                  </a:lnTo>
                  <a:lnTo>
                    <a:pt x="6" y="731"/>
                  </a:lnTo>
                  <a:lnTo>
                    <a:pt x="9" y="723"/>
                  </a:lnTo>
                  <a:lnTo>
                    <a:pt x="13" y="715"/>
                  </a:lnTo>
                  <a:lnTo>
                    <a:pt x="18" y="708"/>
                  </a:lnTo>
                  <a:lnTo>
                    <a:pt x="24" y="701"/>
                  </a:lnTo>
                  <a:lnTo>
                    <a:pt x="31" y="693"/>
                  </a:lnTo>
                  <a:lnTo>
                    <a:pt x="37" y="687"/>
                  </a:lnTo>
                  <a:lnTo>
                    <a:pt x="45" y="682"/>
                  </a:lnTo>
                  <a:lnTo>
                    <a:pt x="53" y="677"/>
                  </a:lnTo>
                  <a:lnTo>
                    <a:pt x="62" y="673"/>
                  </a:lnTo>
                  <a:lnTo>
                    <a:pt x="71" y="670"/>
                  </a:lnTo>
                  <a:lnTo>
                    <a:pt x="79" y="668"/>
                  </a:lnTo>
                  <a:lnTo>
                    <a:pt x="89" y="666"/>
                  </a:lnTo>
                  <a:lnTo>
                    <a:pt x="99" y="666"/>
                  </a:lnTo>
                  <a:close/>
                  <a:moveTo>
                    <a:pt x="99" y="336"/>
                  </a:moveTo>
                  <a:lnTo>
                    <a:pt x="439" y="336"/>
                  </a:lnTo>
                  <a:lnTo>
                    <a:pt x="449" y="336"/>
                  </a:lnTo>
                  <a:lnTo>
                    <a:pt x="460" y="337"/>
                  </a:lnTo>
                  <a:lnTo>
                    <a:pt x="470" y="340"/>
                  </a:lnTo>
                  <a:lnTo>
                    <a:pt x="479" y="342"/>
                  </a:lnTo>
                  <a:lnTo>
                    <a:pt x="488" y="346"/>
                  </a:lnTo>
                  <a:lnTo>
                    <a:pt x="497" y="350"/>
                  </a:lnTo>
                  <a:lnTo>
                    <a:pt x="505" y="355"/>
                  </a:lnTo>
                  <a:lnTo>
                    <a:pt x="513" y="361"/>
                  </a:lnTo>
                  <a:lnTo>
                    <a:pt x="519" y="367"/>
                  </a:lnTo>
                  <a:lnTo>
                    <a:pt x="525" y="375"/>
                  </a:lnTo>
                  <a:lnTo>
                    <a:pt x="530" y="383"/>
                  </a:lnTo>
                  <a:lnTo>
                    <a:pt x="535" y="391"/>
                  </a:lnTo>
                  <a:lnTo>
                    <a:pt x="538" y="399"/>
                  </a:lnTo>
                  <a:lnTo>
                    <a:pt x="541" y="408"/>
                  </a:lnTo>
                  <a:lnTo>
                    <a:pt x="542" y="418"/>
                  </a:lnTo>
                  <a:lnTo>
                    <a:pt x="543" y="427"/>
                  </a:lnTo>
                  <a:lnTo>
                    <a:pt x="543" y="574"/>
                  </a:lnTo>
                  <a:lnTo>
                    <a:pt x="542" y="583"/>
                  </a:lnTo>
                  <a:lnTo>
                    <a:pt x="541" y="592"/>
                  </a:lnTo>
                  <a:lnTo>
                    <a:pt x="538" y="601"/>
                  </a:lnTo>
                  <a:lnTo>
                    <a:pt x="535" y="609"/>
                  </a:lnTo>
                  <a:lnTo>
                    <a:pt x="530" y="617"/>
                  </a:lnTo>
                  <a:lnTo>
                    <a:pt x="525" y="624"/>
                  </a:lnTo>
                  <a:lnTo>
                    <a:pt x="519" y="632"/>
                  </a:lnTo>
                  <a:lnTo>
                    <a:pt x="513" y="639"/>
                  </a:lnTo>
                  <a:lnTo>
                    <a:pt x="505" y="645"/>
                  </a:lnTo>
                  <a:lnTo>
                    <a:pt x="497" y="650"/>
                  </a:lnTo>
                  <a:lnTo>
                    <a:pt x="488" y="655"/>
                  </a:lnTo>
                  <a:lnTo>
                    <a:pt x="479" y="658"/>
                  </a:lnTo>
                  <a:lnTo>
                    <a:pt x="470" y="662"/>
                  </a:lnTo>
                  <a:lnTo>
                    <a:pt x="460" y="664"/>
                  </a:lnTo>
                  <a:lnTo>
                    <a:pt x="449" y="665"/>
                  </a:lnTo>
                  <a:lnTo>
                    <a:pt x="439" y="666"/>
                  </a:lnTo>
                  <a:lnTo>
                    <a:pt x="99" y="666"/>
                  </a:lnTo>
                  <a:lnTo>
                    <a:pt x="89" y="665"/>
                  </a:lnTo>
                  <a:lnTo>
                    <a:pt x="79" y="664"/>
                  </a:lnTo>
                  <a:lnTo>
                    <a:pt x="71" y="662"/>
                  </a:lnTo>
                  <a:lnTo>
                    <a:pt x="62" y="658"/>
                  </a:lnTo>
                  <a:lnTo>
                    <a:pt x="53" y="655"/>
                  </a:lnTo>
                  <a:lnTo>
                    <a:pt x="45" y="650"/>
                  </a:lnTo>
                  <a:lnTo>
                    <a:pt x="37" y="645"/>
                  </a:lnTo>
                  <a:lnTo>
                    <a:pt x="31" y="639"/>
                  </a:lnTo>
                  <a:lnTo>
                    <a:pt x="24" y="632"/>
                  </a:lnTo>
                  <a:lnTo>
                    <a:pt x="18" y="624"/>
                  </a:lnTo>
                  <a:lnTo>
                    <a:pt x="13" y="617"/>
                  </a:lnTo>
                  <a:lnTo>
                    <a:pt x="9" y="609"/>
                  </a:lnTo>
                  <a:lnTo>
                    <a:pt x="6" y="601"/>
                  </a:lnTo>
                  <a:lnTo>
                    <a:pt x="2" y="592"/>
                  </a:lnTo>
                  <a:lnTo>
                    <a:pt x="1" y="583"/>
                  </a:lnTo>
                  <a:lnTo>
                    <a:pt x="0" y="574"/>
                  </a:lnTo>
                  <a:lnTo>
                    <a:pt x="0" y="427"/>
                  </a:lnTo>
                  <a:lnTo>
                    <a:pt x="1" y="418"/>
                  </a:lnTo>
                  <a:lnTo>
                    <a:pt x="2" y="408"/>
                  </a:lnTo>
                  <a:lnTo>
                    <a:pt x="6" y="399"/>
                  </a:lnTo>
                  <a:lnTo>
                    <a:pt x="9" y="391"/>
                  </a:lnTo>
                  <a:lnTo>
                    <a:pt x="13" y="383"/>
                  </a:lnTo>
                  <a:lnTo>
                    <a:pt x="18" y="375"/>
                  </a:lnTo>
                  <a:lnTo>
                    <a:pt x="24" y="367"/>
                  </a:lnTo>
                  <a:lnTo>
                    <a:pt x="31" y="361"/>
                  </a:lnTo>
                  <a:lnTo>
                    <a:pt x="37" y="355"/>
                  </a:lnTo>
                  <a:lnTo>
                    <a:pt x="45" y="350"/>
                  </a:lnTo>
                  <a:lnTo>
                    <a:pt x="53" y="346"/>
                  </a:lnTo>
                  <a:lnTo>
                    <a:pt x="62" y="342"/>
                  </a:lnTo>
                  <a:lnTo>
                    <a:pt x="71" y="340"/>
                  </a:lnTo>
                  <a:lnTo>
                    <a:pt x="79" y="337"/>
                  </a:lnTo>
                  <a:lnTo>
                    <a:pt x="89" y="336"/>
                  </a:lnTo>
                  <a:lnTo>
                    <a:pt x="99" y="336"/>
                  </a:lnTo>
                  <a:close/>
                  <a:moveTo>
                    <a:pt x="99" y="0"/>
                  </a:moveTo>
                  <a:lnTo>
                    <a:pt x="439" y="0"/>
                  </a:lnTo>
                  <a:lnTo>
                    <a:pt x="449" y="1"/>
                  </a:lnTo>
                  <a:lnTo>
                    <a:pt x="460" y="2"/>
                  </a:lnTo>
                  <a:lnTo>
                    <a:pt x="470" y="4"/>
                  </a:lnTo>
                  <a:lnTo>
                    <a:pt x="479" y="8"/>
                  </a:lnTo>
                  <a:lnTo>
                    <a:pt x="488" y="12"/>
                  </a:lnTo>
                  <a:lnTo>
                    <a:pt x="497" y="16"/>
                  </a:lnTo>
                  <a:lnTo>
                    <a:pt x="505" y="22"/>
                  </a:lnTo>
                  <a:lnTo>
                    <a:pt x="513" y="27"/>
                  </a:lnTo>
                  <a:lnTo>
                    <a:pt x="519" y="34"/>
                  </a:lnTo>
                  <a:lnTo>
                    <a:pt x="525" y="41"/>
                  </a:lnTo>
                  <a:lnTo>
                    <a:pt x="530" y="49"/>
                  </a:lnTo>
                  <a:lnTo>
                    <a:pt x="535" y="57"/>
                  </a:lnTo>
                  <a:lnTo>
                    <a:pt x="538" y="66"/>
                  </a:lnTo>
                  <a:lnTo>
                    <a:pt x="541" y="74"/>
                  </a:lnTo>
                  <a:lnTo>
                    <a:pt x="542" y="83"/>
                  </a:lnTo>
                  <a:lnTo>
                    <a:pt x="543" y="92"/>
                  </a:lnTo>
                  <a:lnTo>
                    <a:pt x="543" y="238"/>
                  </a:lnTo>
                  <a:lnTo>
                    <a:pt x="542" y="249"/>
                  </a:lnTo>
                  <a:lnTo>
                    <a:pt x="541" y="258"/>
                  </a:lnTo>
                  <a:lnTo>
                    <a:pt x="538" y="267"/>
                  </a:lnTo>
                  <a:lnTo>
                    <a:pt x="535" y="276"/>
                  </a:lnTo>
                  <a:lnTo>
                    <a:pt x="530" y="285"/>
                  </a:lnTo>
                  <a:lnTo>
                    <a:pt x="525" y="293"/>
                  </a:lnTo>
                  <a:lnTo>
                    <a:pt x="519" y="300"/>
                  </a:lnTo>
                  <a:lnTo>
                    <a:pt x="513" y="307"/>
                  </a:lnTo>
                  <a:lnTo>
                    <a:pt x="505" y="314"/>
                  </a:lnTo>
                  <a:lnTo>
                    <a:pt x="497" y="319"/>
                  </a:lnTo>
                  <a:lnTo>
                    <a:pt x="488" y="324"/>
                  </a:lnTo>
                  <a:lnTo>
                    <a:pt x="479" y="328"/>
                  </a:lnTo>
                  <a:lnTo>
                    <a:pt x="470" y="332"/>
                  </a:lnTo>
                  <a:lnTo>
                    <a:pt x="460" y="334"/>
                  </a:lnTo>
                  <a:lnTo>
                    <a:pt x="449" y="335"/>
                  </a:lnTo>
                  <a:lnTo>
                    <a:pt x="439" y="336"/>
                  </a:lnTo>
                  <a:lnTo>
                    <a:pt x="99" y="336"/>
                  </a:lnTo>
                  <a:lnTo>
                    <a:pt x="89" y="335"/>
                  </a:lnTo>
                  <a:lnTo>
                    <a:pt x="79" y="334"/>
                  </a:lnTo>
                  <a:lnTo>
                    <a:pt x="71" y="332"/>
                  </a:lnTo>
                  <a:lnTo>
                    <a:pt x="62" y="328"/>
                  </a:lnTo>
                  <a:lnTo>
                    <a:pt x="53" y="324"/>
                  </a:lnTo>
                  <a:lnTo>
                    <a:pt x="45" y="319"/>
                  </a:lnTo>
                  <a:lnTo>
                    <a:pt x="37" y="314"/>
                  </a:lnTo>
                  <a:lnTo>
                    <a:pt x="31" y="307"/>
                  </a:lnTo>
                  <a:lnTo>
                    <a:pt x="24" y="300"/>
                  </a:lnTo>
                  <a:lnTo>
                    <a:pt x="18" y="293"/>
                  </a:lnTo>
                  <a:lnTo>
                    <a:pt x="13" y="285"/>
                  </a:lnTo>
                  <a:lnTo>
                    <a:pt x="9" y="276"/>
                  </a:lnTo>
                  <a:lnTo>
                    <a:pt x="6" y="267"/>
                  </a:lnTo>
                  <a:lnTo>
                    <a:pt x="2" y="258"/>
                  </a:lnTo>
                  <a:lnTo>
                    <a:pt x="1" y="249"/>
                  </a:lnTo>
                  <a:lnTo>
                    <a:pt x="0" y="238"/>
                  </a:lnTo>
                  <a:lnTo>
                    <a:pt x="0" y="92"/>
                  </a:lnTo>
                  <a:lnTo>
                    <a:pt x="1" y="83"/>
                  </a:lnTo>
                  <a:lnTo>
                    <a:pt x="2" y="74"/>
                  </a:lnTo>
                  <a:lnTo>
                    <a:pt x="6" y="66"/>
                  </a:lnTo>
                  <a:lnTo>
                    <a:pt x="9" y="57"/>
                  </a:lnTo>
                  <a:lnTo>
                    <a:pt x="13" y="49"/>
                  </a:lnTo>
                  <a:lnTo>
                    <a:pt x="18" y="41"/>
                  </a:lnTo>
                  <a:lnTo>
                    <a:pt x="24" y="34"/>
                  </a:lnTo>
                  <a:lnTo>
                    <a:pt x="31" y="27"/>
                  </a:lnTo>
                  <a:lnTo>
                    <a:pt x="37" y="22"/>
                  </a:lnTo>
                  <a:lnTo>
                    <a:pt x="45" y="16"/>
                  </a:lnTo>
                  <a:lnTo>
                    <a:pt x="53" y="12"/>
                  </a:lnTo>
                  <a:lnTo>
                    <a:pt x="62" y="8"/>
                  </a:lnTo>
                  <a:lnTo>
                    <a:pt x="71" y="4"/>
                  </a:lnTo>
                  <a:lnTo>
                    <a:pt x="79" y="2"/>
                  </a:lnTo>
                  <a:lnTo>
                    <a:pt x="89" y="1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84828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22" name="Freeform 170"/>
            <p:cNvSpPr>
              <a:spLocks/>
            </p:cNvSpPr>
            <p:nvPr/>
          </p:nvSpPr>
          <p:spPr bwMode="auto">
            <a:xfrm flipH="1">
              <a:off x="2607" y="2349"/>
              <a:ext cx="45" cy="17"/>
            </a:xfrm>
            <a:custGeom>
              <a:avLst/>
              <a:gdLst>
                <a:gd name="T0" fmla="*/ 439 w 543"/>
                <a:gd name="T1" fmla="*/ 0 h 330"/>
                <a:gd name="T2" fmla="*/ 460 w 543"/>
                <a:gd name="T3" fmla="*/ 2 h 330"/>
                <a:gd name="T4" fmla="*/ 479 w 543"/>
                <a:gd name="T5" fmla="*/ 7 h 330"/>
                <a:gd name="T6" fmla="*/ 497 w 543"/>
                <a:gd name="T7" fmla="*/ 16 h 330"/>
                <a:gd name="T8" fmla="*/ 513 w 543"/>
                <a:gd name="T9" fmla="*/ 27 h 330"/>
                <a:gd name="T10" fmla="*/ 525 w 543"/>
                <a:gd name="T11" fmla="*/ 42 h 330"/>
                <a:gd name="T12" fmla="*/ 535 w 543"/>
                <a:gd name="T13" fmla="*/ 57 h 330"/>
                <a:gd name="T14" fmla="*/ 541 w 543"/>
                <a:gd name="T15" fmla="*/ 74 h 330"/>
                <a:gd name="T16" fmla="*/ 543 w 543"/>
                <a:gd name="T17" fmla="*/ 91 h 330"/>
                <a:gd name="T18" fmla="*/ 542 w 543"/>
                <a:gd name="T19" fmla="*/ 248 h 330"/>
                <a:gd name="T20" fmla="*/ 538 w 543"/>
                <a:gd name="T21" fmla="*/ 267 h 330"/>
                <a:gd name="T22" fmla="*/ 530 w 543"/>
                <a:gd name="T23" fmla="*/ 283 h 330"/>
                <a:gd name="T24" fmla="*/ 519 w 543"/>
                <a:gd name="T25" fmla="*/ 299 h 330"/>
                <a:gd name="T26" fmla="*/ 505 w 543"/>
                <a:gd name="T27" fmla="*/ 311 h 330"/>
                <a:gd name="T28" fmla="*/ 488 w 543"/>
                <a:gd name="T29" fmla="*/ 320 h 330"/>
                <a:gd name="T30" fmla="*/ 470 w 543"/>
                <a:gd name="T31" fmla="*/ 326 h 330"/>
                <a:gd name="T32" fmla="*/ 449 w 543"/>
                <a:gd name="T33" fmla="*/ 330 h 330"/>
                <a:gd name="T34" fmla="*/ 99 w 543"/>
                <a:gd name="T35" fmla="*/ 330 h 330"/>
                <a:gd name="T36" fmla="*/ 79 w 543"/>
                <a:gd name="T37" fmla="*/ 328 h 330"/>
                <a:gd name="T38" fmla="*/ 62 w 543"/>
                <a:gd name="T39" fmla="*/ 323 h 330"/>
                <a:gd name="T40" fmla="*/ 45 w 543"/>
                <a:gd name="T41" fmla="*/ 316 h 330"/>
                <a:gd name="T42" fmla="*/ 31 w 543"/>
                <a:gd name="T43" fmla="*/ 305 h 330"/>
                <a:gd name="T44" fmla="*/ 18 w 543"/>
                <a:gd name="T45" fmla="*/ 292 h 330"/>
                <a:gd name="T46" fmla="*/ 9 w 543"/>
                <a:gd name="T47" fmla="*/ 275 h 330"/>
                <a:gd name="T48" fmla="*/ 2 w 543"/>
                <a:gd name="T49" fmla="*/ 258 h 330"/>
                <a:gd name="T50" fmla="*/ 0 w 543"/>
                <a:gd name="T51" fmla="*/ 238 h 330"/>
                <a:gd name="T52" fmla="*/ 1 w 543"/>
                <a:gd name="T53" fmla="*/ 83 h 330"/>
                <a:gd name="T54" fmla="*/ 6 w 543"/>
                <a:gd name="T55" fmla="*/ 65 h 330"/>
                <a:gd name="T56" fmla="*/ 13 w 543"/>
                <a:gd name="T57" fmla="*/ 49 h 330"/>
                <a:gd name="T58" fmla="*/ 24 w 543"/>
                <a:gd name="T59" fmla="*/ 35 h 330"/>
                <a:gd name="T60" fmla="*/ 37 w 543"/>
                <a:gd name="T61" fmla="*/ 21 h 330"/>
                <a:gd name="T62" fmla="*/ 53 w 543"/>
                <a:gd name="T63" fmla="*/ 11 h 330"/>
                <a:gd name="T64" fmla="*/ 71 w 543"/>
                <a:gd name="T65" fmla="*/ 4 h 330"/>
                <a:gd name="T66" fmla="*/ 89 w 543"/>
                <a:gd name="T67" fmla="*/ 0 h 33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43"/>
                <a:gd name="T103" fmla="*/ 0 h 330"/>
                <a:gd name="T104" fmla="*/ 543 w 543"/>
                <a:gd name="T105" fmla="*/ 330 h 33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43" h="330">
                  <a:moveTo>
                    <a:pt x="99" y="0"/>
                  </a:moveTo>
                  <a:lnTo>
                    <a:pt x="439" y="0"/>
                  </a:lnTo>
                  <a:lnTo>
                    <a:pt x="449" y="0"/>
                  </a:lnTo>
                  <a:lnTo>
                    <a:pt x="460" y="2"/>
                  </a:lnTo>
                  <a:lnTo>
                    <a:pt x="470" y="4"/>
                  </a:lnTo>
                  <a:lnTo>
                    <a:pt x="479" y="7"/>
                  </a:lnTo>
                  <a:lnTo>
                    <a:pt x="488" y="11"/>
                  </a:lnTo>
                  <a:lnTo>
                    <a:pt x="497" y="16"/>
                  </a:lnTo>
                  <a:lnTo>
                    <a:pt x="505" y="21"/>
                  </a:lnTo>
                  <a:lnTo>
                    <a:pt x="513" y="27"/>
                  </a:lnTo>
                  <a:lnTo>
                    <a:pt x="519" y="35"/>
                  </a:lnTo>
                  <a:lnTo>
                    <a:pt x="525" y="42"/>
                  </a:lnTo>
                  <a:lnTo>
                    <a:pt x="530" y="49"/>
                  </a:lnTo>
                  <a:lnTo>
                    <a:pt x="535" y="57"/>
                  </a:lnTo>
                  <a:lnTo>
                    <a:pt x="538" y="65"/>
                  </a:lnTo>
                  <a:lnTo>
                    <a:pt x="541" y="74"/>
                  </a:lnTo>
                  <a:lnTo>
                    <a:pt x="542" y="83"/>
                  </a:lnTo>
                  <a:lnTo>
                    <a:pt x="543" y="91"/>
                  </a:lnTo>
                  <a:lnTo>
                    <a:pt x="543" y="238"/>
                  </a:lnTo>
                  <a:lnTo>
                    <a:pt x="542" y="248"/>
                  </a:lnTo>
                  <a:lnTo>
                    <a:pt x="541" y="258"/>
                  </a:lnTo>
                  <a:lnTo>
                    <a:pt x="538" y="267"/>
                  </a:lnTo>
                  <a:lnTo>
                    <a:pt x="535" y="275"/>
                  </a:lnTo>
                  <a:lnTo>
                    <a:pt x="530" y="283"/>
                  </a:lnTo>
                  <a:lnTo>
                    <a:pt x="525" y="292"/>
                  </a:lnTo>
                  <a:lnTo>
                    <a:pt x="519" y="299"/>
                  </a:lnTo>
                  <a:lnTo>
                    <a:pt x="513" y="305"/>
                  </a:lnTo>
                  <a:lnTo>
                    <a:pt x="505" y="311"/>
                  </a:lnTo>
                  <a:lnTo>
                    <a:pt x="497" y="316"/>
                  </a:lnTo>
                  <a:lnTo>
                    <a:pt x="488" y="320"/>
                  </a:lnTo>
                  <a:lnTo>
                    <a:pt x="479" y="323"/>
                  </a:lnTo>
                  <a:lnTo>
                    <a:pt x="470" y="326"/>
                  </a:lnTo>
                  <a:lnTo>
                    <a:pt x="460" y="328"/>
                  </a:lnTo>
                  <a:lnTo>
                    <a:pt x="449" y="330"/>
                  </a:lnTo>
                  <a:lnTo>
                    <a:pt x="439" y="330"/>
                  </a:lnTo>
                  <a:lnTo>
                    <a:pt x="99" y="330"/>
                  </a:lnTo>
                  <a:lnTo>
                    <a:pt x="89" y="330"/>
                  </a:lnTo>
                  <a:lnTo>
                    <a:pt x="79" y="328"/>
                  </a:lnTo>
                  <a:lnTo>
                    <a:pt x="71" y="326"/>
                  </a:lnTo>
                  <a:lnTo>
                    <a:pt x="62" y="323"/>
                  </a:lnTo>
                  <a:lnTo>
                    <a:pt x="53" y="320"/>
                  </a:lnTo>
                  <a:lnTo>
                    <a:pt x="45" y="316"/>
                  </a:lnTo>
                  <a:lnTo>
                    <a:pt x="37" y="311"/>
                  </a:lnTo>
                  <a:lnTo>
                    <a:pt x="31" y="305"/>
                  </a:lnTo>
                  <a:lnTo>
                    <a:pt x="24" y="299"/>
                  </a:lnTo>
                  <a:lnTo>
                    <a:pt x="18" y="292"/>
                  </a:lnTo>
                  <a:lnTo>
                    <a:pt x="13" y="283"/>
                  </a:lnTo>
                  <a:lnTo>
                    <a:pt x="9" y="275"/>
                  </a:lnTo>
                  <a:lnTo>
                    <a:pt x="6" y="267"/>
                  </a:lnTo>
                  <a:lnTo>
                    <a:pt x="2" y="258"/>
                  </a:lnTo>
                  <a:lnTo>
                    <a:pt x="1" y="248"/>
                  </a:lnTo>
                  <a:lnTo>
                    <a:pt x="0" y="238"/>
                  </a:lnTo>
                  <a:lnTo>
                    <a:pt x="0" y="91"/>
                  </a:lnTo>
                  <a:lnTo>
                    <a:pt x="1" y="83"/>
                  </a:lnTo>
                  <a:lnTo>
                    <a:pt x="2" y="74"/>
                  </a:lnTo>
                  <a:lnTo>
                    <a:pt x="6" y="65"/>
                  </a:lnTo>
                  <a:lnTo>
                    <a:pt x="9" y="57"/>
                  </a:lnTo>
                  <a:lnTo>
                    <a:pt x="13" y="49"/>
                  </a:lnTo>
                  <a:lnTo>
                    <a:pt x="18" y="42"/>
                  </a:lnTo>
                  <a:lnTo>
                    <a:pt x="24" y="35"/>
                  </a:lnTo>
                  <a:lnTo>
                    <a:pt x="31" y="27"/>
                  </a:lnTo>
                  <a:lnTo>
                    <a:pt x="37" y="21"/>
                  </a:lnTo>
                  <a:lnTo>
                    <a:pt x="45" y="16"/>
                  </a:lnTo>
                  <a:lnTo>
                    <a:pt x="53" y="11"/>
                  </a:lnTo>
                  <a:lnTo>
                    <a:pt x="62" y="7"/>
                  </a:lnTo>
                  <a:lnTo>
                    <a:pt x="71" y="4"/>
                  </a:lnTo>
                  <a:lnTo>
                    <a:pt x="79" y="2"/>
                  </a:lnTo>
                  <a:lnTo>
                    <a:pt x="89" y="0"/>
                  </a:lnTo>
                  <a:lnTo>
                    <a:pt x="99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23" name="Freeform 171"/>
            <p:cNvSpPr>
              <a:spLocks/>
            </p:cNvSpPr>
            <p:nvPr/>
          </p:nvSpPr>
          <p:spPr bwMode="auto">
            <a:xfrm flipH="1">
              <a:off x="2607" y="2333"/>
              <a:ext cx="45" cy="16"/>
            </a:xfrm>
            <a:custGeom>
              <a:avLst/>
              <a:gdLst>
                <a:gd name="T0" fmla="*/ 439 w 543"/>
                <a:gd name="T1" fmla="*/ 0 h 330"/>
                <a:gd name="T2" fmla="*/ 460 w 543"/>
                <a:gd name="T3" fmla="*/ 1 h 330"/>
                <a:gd name="T4" fmla="*/ 479 w 543"/>
                <a:gd name="T5" fmla="*/ 6 h 330"/>
                <a:gd name="T6" fmla="*/ 497 w 543"/>
                <a:gd name="T7" fmla="*/ 14 h 330"/>
                <a:gd name="T8" fmla="*/ 513 w 543"/>
                <a:gd name="T9" fmla="*/ 25 h 330"/>
                <a:gd name="T10" fmla="*/ 525 w 543"/>
                <a:gd name="T11" fmla="*/ 39 h 330"/>
                <a:gd name="T12" fmla="*/ 535 w 543"/>
                <a:gd name="T13" fmla="*/ 55 h 330"/>
                <a:gd name="T14" fmla="*/ 541 w 543"/>
                <a:gd name="T15" fmla="*/ 72 h 330"/>
                <a:gd name="T16" fmla="*/ 543 w 543"/>
                <a:gd name="T17" fmla="*/ 91 h 330"/>
                <a:gd name="T18" fmla="*/ 542 w 543"/>
                <a:gd name="T19" fmla="*/ 247 h 330"/>
                <a:gd name="T20" fmla="*/ 538 w 543"/>
                <a:gd name="T21" fmla="*/ 265 h 330"/>
                <a:gd name="T22" fmla="*/ 530 w 543"/>
                <a:gd name="T23" fmla="*/ 281 h 330"/>
                <a:gd name="T24" fmla="*/ 519 w 543"/>
                <a:gd name="T25" fmla="*/ 296 h 330"/>
                <a:gd name="T26" fmla="*/ 505 w 543"/>
                <a:gd name="T27" fmla="*/ 309 h 330"/>
                <a:gd name="T28" fmla="*/ 488 w 543"/>
                <a:gd name="T29" fmla="*/ 319 h 330"/>
                <a:gd name="T30" fmla="*/ 470 w 543"/>
                <a:gd name="T31" fmla="*/ 326 h 330"/>
                <a:gd name="T32" fmla="*/ 449 w 543"/>
                <a:gd name="T33" fmla="*/ 329 h 330"/>
                <a:gd name="T34" fmla="*/ 99 w 543"/>
                <a:gd name="T35" fmla="*/ 330 h 330"/>
                <a:gd name="T36" fmla="*/ 79 w 543"/>
                <a:gd name="T37" fmla="*/ 328 h 330"/>
                <a:gd name="T38" fmla="*/ 62 w 543"/>
                <a:gd name="T39" fmla="*/ 322 h 330"/>
                <a:gd name="T40" fmla="*/ 45 w 543"/>
                <a:gd name="T41" fmla="*/ 314 h 330"/>
                <a:gd name="T42" fmla="*/ 31 w 543"/>
                <a:gd name="T43" fmla="*/ 303 h 330"/>
                <a:gd name="T44" fmla="*/ 18 w 543"/>
                <a:gd name="T45" fmla="*/ 288 h 330"/>
                <a:gd name="T46" fmla="*/ 9 w 543"/>
                <a:gd name="T47" fmla="*/ 273 h 330"/>
                <a:gd name="T48" fmla="*/ 2 w 543"/>
                <a:gd name="T49" fmla="*/ 256 h 330"/>
                <a:gd name="T50" fmla="*/ 0 w 543"/>
                <a:gd name="T51" fmla="*/ 238 h 330"/>
                <a:gd name="T52" fmla="*/ 1 w 543"/>
                <a:gd name="T53" fmla="*/ 82 h 330"/>
                <a:gd name="T54" fmla="*/ 6 w 543"/>
                <a:gd name="T55" fmla="*/ 63 h 330"/>
                <a:gd name="T56" fmla="*/ 13 w 543"/>
                <a:gd name="T57" fmla="*/ 47 h 330"/>
                <a:gd name="T58" fmla="*/ 24 w 543"/>
                <a:gd name="T59" fmla="*/ 31 h 330"/>
                <a:gd name="T60" fmla="*/ 37 w 543"/>
                <a:gd name="T61" fmla="*/ 19 h 330"/>
                <a:gd name="T62" fmla="*/ 53 w 543"/>
                <a:gd name="T63" fmla="*/ 10 h 330"/>
                <a:gd name="T64" fmla="*/ 71 w 543"/>
                <a:gd name="T65" fmla="*/ 4 h 330"/>
                <a:gd name="T66" fmla="*/ 89 w 543"/>
                <a:gd name="T67" fmla="*/ 0 h 33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43"/>
                <a:gd name="T103" fmla="*/ 0 h 330"/>
                <a:gd name="T104" fmla="*/ 543 w 543"/>
                <a:gd name="T105" fmla="*/ 330 h 33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43" h="330">
                  <a:moveTo>
                    <a:pt x="99" y="0"/>
                  </a:moveTo>
                  <a:lnTo>
                    <a:pt x="439" y="0"/>
                  </a:lnTo>
                  <a:lnTo>
                    <a:pt x="449" y="0"/>
                  </a:lnTo>
                  <a:lnTo>
                    <a:pt x="460" y="1"/>
                  </a:lnTo>
                  <a:lnTo>
                    <a:pt x="470" y="4"/>
                  </a:lnTo>
                  <a:lnTo>
                    <a:pt x="479" y="6"/>
                  </a:lnTo>
                  <a:lnTo>
                    <a:pt x="488" y="10"/>
                  </a:lnTo>
                  <a:lnTo>
                    <a:pt x="497" y="14"/>
                  </a:lnTo>
                  <a:lnTo>
                    <a:pt x="505" y="19"/>
                  </a:lnTo>
                  <a:lnTo>
                    <a:pt x="513" y="25"/>
                  </a:lnTo>
                  <a:lnTo>
                    <a:pt x="519" y="31"/>
                  </a:lnTo>
                  <a:lnTo>
                    <a:pt x="525" y="39"/>
                  </a:lnTo>
                  <a:lnTo>
                    <a:pt x="530" y="47"/>
                  </a:lnTo>
                  <a:lnTo>
                    <a:pt x="535" y="55"/>
                  </a:lnTo>
                  <a:lnTo>
                    <a:pt x="538" y="63"/>
                  </a:lnTo>
                  <a:lnTo>
                    <a:pt x="541" y="72"/>
                  </a:lnTo>
                  <a:lnTo>
                    <a:pt x="542" y="82"/>
                  </a:lnTo>
                  <a:lnTo>
                    <a:pt x="543" y="91"/>
                  </a:lnTo>
                  <a:lnTo>
                    <a:pt x="543" y="238"/>
                  </a:lnTo>
                  <a:lnTo>
                    <a:pt x="542" y="247"/>
                  </a:lnTo>
                  <a:lnTo>
                    <a:pt x="541" y="256"/>
                  </a:lnTo>
                  <a:lnTo>
                    <a:pt x="538" y="265"/>
                  </a:lnTo>
                  <a:lnTo>
                    <a:pt x="535" y="273"/>
                  </a:lnTo>
                  <a:lnTo>
                    <a:pt x="530" y="281"/>
                  </a:lnTo>
                  <a:lnTo>
                    <a:pt x="525" y="288"/>
                  </a:lnTo>
                  <a:lnTo>
                    <a:pt x="519" y="296"/>
                  </a:lnTo>
                  <a:lnTo>
                    <a:pt x="513" y="303"/>
                  </a:lnTo>
                  <a:lnTo>
                    <a:pt x="505" y="309"/>
                  </a:lnTo>
                  <a:lnTo>
                    <a:pt x="497" y="314"/>
                  </a:lnTo>
                  <a:lnTo>
                    <a:pt x="488" y="319"/>
                  </a:lnTo>
                  <a:lnTo>
                    <a:pt x="479" y="322"/>
                  </a:lnTo>
                  <a:lnTo>
                    <a:pt x="470" y="326"/>
                  </a:lnTo>
                  <a:lnTo>
                    <a:pt x="460" y="328"/>
                  </a:lnTo>
                  <a:lnTo>
                    <a:pt x="449" y="329"/>
                  </a:lnTo>
                  <a:lnTo>
                    <a:pt x="439" y="330"/>
                  </a:lnTo>
                  <a:lnTo>
                    <a:pt x="99" y="330"/>
                  </a:lnTo>
                  <a:lnTo>
                    <a:pt x="89" y="329"/>
                  </a:lnTo>
                  <a:lnTo>
                    <a:pt x="79" y="328"/>
                  </a:lnTo>
                  <a:lnTo>
                    <a:pt x="71" y="326"/>
                  </a:lnTo>
                  <a:lnTo>
                    <a:pt x="62" y="322"/>
                  </a:lnTo>
                  <a:lnTo>
                    <a:pt x="53" y="319"/>
                  </a:lnTo>
                  <a:lnTo>
                    <a:pt x="45" y="314"/>
                  </a:lnTo>
                  <a:lnTo>
                    <a:pt x="37" y="309"/>
                  </a:lnTo>
                  <a:lnTo>
                    <a:pt x="31" y="303"/>
                  </a:lnTo>
                  <a:lnTo>
                    <a:pt x="24" y="296"/>
                  </a:lnTo>
                  <a:lnTo>
                    <a:pt x="18" y="288"/>
                  </a:lnTo>
                  <a:lnTo>
                    <a:pt x="13" y="281"/>
                  </a:lnTo>
                  <a:lnTo>
                    <a:pt x="9" y="273"/>
                  </a:lnTo>
                  <a:lnTo>
                    <a:pt x="6" y="265"/>
                  </a:lnTo>
                  <a:lnTo>
                    <a:pt x="2" y="256"/>
                  </a:lnTo>
                  <a:lnTo>
                    <a:pt x="1" y="247"/>
                  </a:lnTo>
                  <a:lnTo>
                    <a:pt x="0" y="238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6" y="63"/>
                  </a:lnTo>
                  <a:lnTo>
                    <a:pt x="9" y="55"/>
                  </a:lnTo>
                  <a:lnTo>
                    <a:pt x="13" y="47"/>
                  </a:lnTo>
                  <a:lnTo>
                    <a:pt x="18" y="39"/>
                  </a:lnTo>
                  <a:lnTo>
                    <a:pt x="24" y="31"/>
                  </a:lnTo>
                  <a:lnTo>
                    <a:pt x="31" y="25"/>
                  </a:lnTo>
                  <a:lnTo>
                    <a:pt x="37" y="19"/>
                  </a:lnTo>
                  <a:lnTo>
                    <a:pt x="45" y="14"/>
                  </a:lnTo>
                  <a:lnTo>
                    <a:pt x="53" y="10"/>
                  </a:lnTo>
                  <a:lnTo>
                    <a:pt x="62" y="6"/>
                  </a:lnTo>
                  <a:lnTo>
                    <a:pt x="71" y="4"/>
                  </a:lnTo>
                  <a:lnTo>
                    <a:pt x="79" y="1"/>
                  </a:lnTo>
                  <a:lnTo>
                    <a:pt x="89" y="0"/>
                  </a:lnTo>
                  <a:lnTo>
                    <a:pt x="99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24" name="Freeform 172"/>
            <p:cNvSpPr>
              <a:spLocks/>
            </p:cNvSpPr>
            <p:nvPr/>
          </p:nvSpPr>
          <p:spPr bwMode="auto">
            <a:xfrm flipH="1">
              <a:off x="2607" y="2316"/>
              <a:ext cx="45" cy="17"/>
            </a:xfrm>
            <a:custGeom>
              <a:avLst/>
              <a:gdLst>
                <a:gd name="T0" fmla="*/ 439 w 543"/>
                <a:gd name="T1" fmla="*/ 0 h 336"/>
                <a:gd name="T2" fmla="*/ 460 w 543"/>
                <a:gd name="T3" fmla="*/ 2 h 336"/>
                <a:gd name="T4" fmla="*/ 479 w 543"/>
                <a:gd name="T5" fmla="*/ 8 h 336"/>
                <a:gd name="T6" fmla="*/ 497 w 543"/>
                <a:gd name="T7" fmla="*/ 16 h 336"/>
                <a:gd name="T8" fmla="*/ 513 w 543"/>
                <a:gd name="T9" fmla="*/ 27 h 336"/>
                <a:gd name="T10" fmla="*/ 525 w 543"/>
                <a:gd name="T11" fmla="*/ 41 h 336"/>
                <a:gd name="T12" fmla="*/ 535 w 543"/>
                <a:gd name="T13" fmla="*/ 57 h 336"/>
                <a:gd name="T14" fmla="*/ 541 w 543"/>
                <a:gd name="T15" fmla="*/ 74 h 336"/>
                <a:gd name="T16" fmla="*/ 543 w 543"/>
                <a:gd name="T17" fmla="*/ 92 h 336"/>
                <a:gd name="T18" fmla="*/ 542 w 543"/>
                <a:gd name="T19" fmla="*/ 249 h 336"/>
                <a:gd name="T20" fmla="*/ 538 w 543"/>
                <a:gd name="T21" fmla="*/ 267 h 336"/>
                <a:gd name="T22" fmla="*/ 530 w 543"/>
                <a:gd name="T23" fmla="*/ 285 h 336"/>
                <a:gd name="T24" fmla="*/ 519 w 543"/>
                <a:gd name="T25" fmla="*/ 300 h 336"/>
                <a:gd name="T26" fmla="*/ 505 w 543"/>
                <a:gd name="T27" fmla="*/ 314 h 336"/>
                <a:gd name="T28" fmla="*/ 488 w 543"/>
                <a:gd name="T29" fmla="*/ 324 h 336"/>
                <a:gd name="T30" fmla="*/ 470 w 543"/>
                <a:gd name="T31" fmla="*/ 332 h 336"/>
                <a:gd name="T32" fmla="*/ 449 w 543"/>
                <a:gd name="T33" fmla="*/ 335 h 336"/>
                <a:gd name="T34" fmla="*/ 99 w 543"/>
                <a:gd name="T35" fmla="*/ 336 h 336"/>
                <a:gd name="T36" fmla="*/ 79 w 543"/>
                <a:gd name="T37" fmla="*/ 334 h 336"/>
                <a:gd name="T38" fmla="*/ 62 w 543"/>
                <a:gd name="T39" fmla="*/ 328 h 336"/>
                <a:gd name="T40" fmla="*/ 45 w 543"/>
                <a:gd name="T41" fmla="*/ 319 h 336"/>
                <a:gd name="T42" fmla="*/ 31 w 543"/>
                <a:gd name="T43" fmla="*/ 307 h 336"/>
                <a:gd name="T44" fmla="*/ 18 w 543"/>
                <a:gd name="T45" fmla="*/ 293 h 336"/>
                <a:gd name="T46" fmla="*/ 9 w 543"/>
                <a:gd name="T47" fmla="*/ 276 h 336"/>
                <a:gd name="T48" fmla="*/ 2 w 543"/>
                <a:gd name="T49" fmla="*/ 258 h 336"/>
                <a:gd name="T50" fmla="*/ 0 w 543"/>
                <a:gd name="T51" fmla="*/ 238 h 336"/>
                <a:gd name="T52" fmla="*/ 1 w 543"/>
                <a:gd name="T53" fmla="*/ 83 h 336"/>
                <a:gd name="T54" fmla="*/ 6 w 543"/>
                <a:gd name="T55" fmla="*/ 66 h 336"/>
                <a:gd name="T56" fmla="*/ 13 w 543"/>
                <a:gd name="T57" fmla="*/ 49 h 336"/>
                <a:gd name="T58" fmla="*/ 24 w 543"/>
                <a:gd name="T59" fmla="*/ 34 h 336"/>
                <a:gd name="T60" fmla="*/ 37 w 543"/>
                <a:gd name="T61" fmla="*/ 22 h 336"/>
                <a:gd name="T62" fmla="*/ 53 w 543"/>
                <a:gd name="T63" fmla="*/ 12 h 336"/>
                <a:gd name="T64" fmla="*/ 71 w 543"/>
                <a:gd name="T65" fmla="*/ 4 h 336"/>
                <a:gd name="T66" fmla="*/ 89 w 543"/>
                <a:gd name="T67" fmla="*/ 1 h 3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43"/>
                <a:gd name="T103" fmla="*/ 0 h 336"/>
                <a:gd name="T104" fmla="*/ 543 w 543"/>
                <a:gd name="T105" fmla="*/ 336 h 3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43" h="336">
                  <a:moveTo>
                    <a:pt x="99" y="0"/>
                  </a:moveTo>
                  <a:lnTo>
                    <a:pt x="439" y="0"/>
                  </a:lnTo>
                  <a:lnTo>
                    <a:pt x="449" y="1"/>
                  </a:lnTo>
                  <a:lnTo>
                    <a:pt x="460" y="2"/>
                  </a:lnTo>
                  <a:lnTo>
                    <a:pt x="470" y="4"/>
                  </a:lnTo>
                  <a:lnTo>
                    <a:pt x="479" y="8"/>
                  </a:lnTo>
                  <a:lnTo>
                    <a:pt x="488" y="12"/>
                  </a:lnTo>
                  <a:lnTo>
                    <a:pt x="497" y="16"/>
                  </a:lnTo>
                  <a:lnTo>
                    <a:pt x="505" y="22"/>
                  </a:lnTo>
                  <a:lnTo>
                    <a:pt x="513" y="27"/>
                  </a:lnTo>
                  <a:lnTo>
                    <a:pt x="519" y="34"/>
                  </a:lnTo>
                  <a:lnTo>
                    <a:pt x="525" y="41"/>
                  </a:lnTo>
                  <a:lnTo>
                    <a:pt x="530" y="49"/>
                  </a:lnTo>
                  <a:lnTo>
                    <a:pt x="535" y="57"/>
                  </a:lnTo>
                  <a:lnTo>
                    <a:pt x="538" y="66"/>
                  </a:lnTo>
                  <a:lnTo>
                    <a:pt x="541" y="74"/>
                  </a:lnTo>
                  <a:lnTo>
                    <a:pt x="542" y="83"/>
                  </a:lnTo>
                  <a:lnTo>
                    <a:pt x="543" y="92"/>
                  </a:lnTo>
                  <a:lnTo>
                    <a:pt x="543" y="238"/>
                  </a:lnTo>
                  <a:lnTo>
                    <a:pt x="542" y="249"/>
                  </a:lnTo>
                  <a:lnTo>
                    <a:pt x="541" y="258"/>
                  </a:lnTo>
                  <a:lnTo>
                    <a:pt x="538" y="267"/>
                  </a:lnTo>
                  <a:lnTo>
                    <a:pt x="535" y="276"/>
                  </a:lnTo>
                  <a:lnTo>
                    <a:pt x="530" y="285"/>
                  </a:lnTo>
                  <a:lnTo>
                    <a:pt x="525" y="293"/>
                  </a:lnTo>
                  <a:lnTo>
                    <a:pt x="519" y="300"/>
                  </a:lnTo>
                  <a:lnTo>
                    <a:pt x="513" y="307"/>
                  </a:lnTo>
                  <a:lnTo>
                    <a:pt x="505" y="314"/>
                  </a:lnTo>
                  <a:lnTo>
                    <a:pt x="497" y="319"/>
                  </a:lnTo>
                  <a:lnTo>
                    <a:pt x="488" y="324"/>
                  </a:lnTo>
                  <a:lnTo>
                    <a:pt x="479" y="328"/>
                  </a:lnTo>
                  <a:lnTo>
                    <a:pt x="470" y="332"/>
                  </a:lnTo>
                  <a:lnTo>
                    <a:pt x="460" y="334"/>
                  </a:lnTo>
                  <a:lnTo>
                    <a:pt x="449" y="335"/>
                  </a:lnTo>
                  <a:lnTo>
                    <a:pt x="439" y="336"/>
                  </a:lnTo>
                  <a:lnTo>
                    <a:pt x="99" y="336"/>
                  </a:lnTo>
                  <a:lnTo>
                    <a:pt x="89" y="335"/>
                  </a:lnTo>
                  <a:lnTo>
                    <a:pt x="79" y="334"/>
                  </a:lnTo>
                  <a:lnTo>
                    <a:pt x="71" y="332"/>
                  </a:lnTo>
                  <a:lnTo>
                    <a:pt x="62" y="328"/>
                  </a:lnTo>
                  <a:lnTo>
                    <a:pt x="53" y="324"/>
                  </a:lnTo>
                  <a:lnTo>
                    <a:pt x="45" y="319"/>
                  </a:lnTo>
                  <a:lnTo>
                    <a:pt x="37" y="314"/>
                  </a:lnTo>
                  <a:lnTo>
                    <a:pt x="31" y="307"/>
                  </a:lnTo>
                  <a:lnTo>
                    <a:pt x="24" y="300"/>
                  </a:lnTo>
                  <a:lnTo>
                    <a:pt x="18" y="293"/>
                  </a:lnTo>
                  <a:lnTo>
                    <a:pt x="13" y="285"/>
                  </a:lnTo>
                  <a:lnTo>
                    <a:pt x="9" y="276"/>
                  </a:lnTo>
                  <a:lnTo>
                    <a:pt x="6" y="267"/>
                  </a:lnTo>
                  <a:lnTo>
                    <a:pt x="2" y="258"/>
                  </a:lnTo>
                  <a:lnTo>
                    <a:pt x="1" y="249"/>
                  </a:lnTo>
                  <a:lnTo>
                    <a:pt x="0" y="238"/>
                  </a:lnTo>
                  <a:lnTo>
                    <a:pt x="0" y="92"/>
                  </a:lnTo>
                  <a:lnTo>
                    <a:pt x="1" y="83"/>
                  </a:lnTo>
                  <a:lnTo>
                    <a:pt x="2" y="74"/>
                  </a:lnTo>
                  <a:lnTo>
                    <a:pt x="6" y="66"/>
                  </a:lnTo>
                  <a:lnTo>
                    <a:pt x="9" y="57"/>
                  </a:lnTo>
                  <a:lnTo>
                    <a:pt x="13" y="49"/>
                  </a:lnTo>
                  <a:lnTo>
                    <a:pt x="18" y="41"/>
                  </a:lnTo>
                  <a:lnTo>
                    <a:pt x="24" y="34"/>
                  </a:lnTo>
                  <a:lnTo>
                    <a:pt x="31" y="27"/>
                  </a:lnTo>
                  <a:lnTo>
                    <a:pt x="37" y="22"/>
                  </a:lnTo>
                  <a:lnTo>
                    <a:pt x="45" y="16"/>
                  </a:lnTo>
                  <a:lnTo>
                    <a:pt x="53" y="12"/>
                  </a:lnTo>
                  <a:lnTo>
                    <a:pt x="62" y="8"/>
                  </a:lnTo>
                  <a:lnTo>
                    <a:pt x="71" y="4"/>
                  </a:lnTo>
                  <a:lnTo>
                    <a:pt x="79" y="2"/>
                  </a:lnTo>
                  <a:lnTo>
                    <a:pt x="89" y="1"/>
                  </a:lnTo>
                  <a:lnTo>
                    <a:pt x="99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25" name="Rectangle 173"/>
            <p:cNvSpPr>
              <a:spLocks noChangeArrowheads="1"/>
            </p:cNvSpPr>
            <p:nvPr/>
          </p:nvSpPr>
          <p:spPr bwMode="auto">
            <a:xfrm flipH="1">
              <a:off x="2612" y="2316"/>
              <a:ext cx="36" cy="35"/>
            </a:xfrm>
            <a:prstGeom prst="rect">
              <a:avLst/>
            </a:prstGeom>
            <a:solidFill>
              <a:srgbClr val="DA251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26" name="Rectangle 174"/>
            <p:cNvSpPr>
              <a:spLocks noChangeArrowheads="1"/>
            </p:cNvSpPr>
            <p:nvPr/>
          </p:nvSpPr>
          <p:spPr bwMode="auto">
            <a:xfrm flipH="1">
              <a:off x="2612" y="2316"/>
              <a:ext cx="36" cy="35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27" name="Rectangle 175"/>
            <p:cNvSpPr>
              <a:spLocks noChangeArrowheads="1"/>
            </p:cNvSpPr>
            <p:nvPr/>
          </p:nvSpPr>
          <p:spPr bwMode="auto">
            <a:xfrm flipH="1">
              <a:off x="2617" y="2318"/>
              <a:ext cx="27" cy="30"/>
            </a:xfrm>
            <a:prstGeom prst="rect">
              <a:avLst/>
            </a:prstGeom>
            <a:solidFill>
              <a:srgbClr val="781E1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28" name="Rectangle 176"/>
            <p:cNvSpPr>
              <a:spLocks noChangeArrowheads="1"/>
            </p:cNvSpPr>
            <p:nvPr/>
          </p:nvSpPr>
          <p:spPr bwMode="auto">
            <a:xfrm flipH="1">
              <a:off x="2617" y="2318"/>
              <a:ext cx="27" cy="30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29" name="Rectangle 177"/>
            <p:cNvSpPr>
              <a:spLocks noChangeArrowheads="1"/>
            </p:cNvSpPr>
            <p:nvPr/>
          </p:nvSpPr>
          <p:spPr bwMode="auto">
            <a:xfrm flipH="1">
              <a:off x="2259" y="2594"/>
              <a:ext cx="36" cy="36"/>
            </a:xfrm>
            <a:prstGeom prst="rect">
              <a:avLst/>
            </a:prstGeom>
            <a:solidFill>
              <a:srgbClr val="DA251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30" name="Rectangle 178"/>
            <p:cNvSpPr>
              <a:spLocks noChangeArrowheads="1"/>
            </p:cNvSpPr>
            <p:nvPr/>
          </p:nvSpPr>
          <p:spPr bwMode="auto">
            <a:xfrm flipH="1">
              <a:off x="2259" y="2594"/>
              <a:ext cx="36" cy="36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31" name="Rectangle 179"/>
            <p:cNvSpPr>
              <a:spLocks noChangeArrowheads="1"/>
            </p:cNvSpPr>
            <p:nvPr/>
          </p:nvSpPr>
          <p:spPr bwMode="auto">
            <a:xfrm flipH="1">
              <a:off x="2263" y="2597"/>
              <a:ext cx="27" cy="30"/>
            </a:xfrm>
            <a:prstGeom prst="rect">
              <a:avLst/>
            </a:prstGeom>
            <a:solidFill>
              <a:srgbClr val="781E1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32" name="Rectangle 180"/>
            <p:cNvSpPr>
              <a:spLocks noChangeArrowheads="1"/>
            </p:cNvSpPr>
            <p:nvPr/>
          </p:nvSpPr>
          <p:spPr bwMode="auto">
            <a:xfrm flipH="1">
              <a:off x="2263" y="2597"/>
              <a:ext cx="27" cy="30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33" name="Freeform 181"/>
            <p:cNvSpPr>
              <a:spLocks noEditPoints="1"/>
            </p:cNvSpPr>
            <p:nvPr/>
          </p:nvSpPr>
          <p:spPr bwMode="auto">
            <a:xfrm flipH="1">
              <a:off x="2271" y="2598"/>
              <a:ext cx="119" cy="27"/>
            </a:xfrm>
            <a:custGeom>
              <a:avLst/>
              <a:gdLst>
                <a:gd name="T0" fmla="*/ 1285 w 1430"/>
                <a:gd name="T1" fmla="*/ 0 h 547"/>
                <a:gd name="T2" fmla="*/ 1430 w 1430"/>
                <a:gd name="T3" fmla="*/ 0 h 547"/>
                <a:gd name="T4" fmla="*/ 1430 w 1430"/>
                <a:gd name="T5" fmla="*/ 547 h 547"/>
                <a:gd name="T6" fmla="*/ 1285 w 1430"/>
                <a:gd name="T7" fmla="*/ 547 h 547"/>
                <a:gd name="T8" fmla="*/ 1285 w 1430"/>
                <a:gd name="T9" fmla="*/ 0 h 547"/>
                <a:gd name="T10" fmla="*/ 859 w 1430"/>
                <a:gd name="T11" fmla="*/ 38 h 547"/>
                <a:gd name="T12" fmla="*/ 986 w 1430"/>
                <a:gd name="T13" fmla="*/ 38 h 547"/>
                <a:gd name="T14" fmla="*/ 986 w 1430"/>
                <a:gd name="T15" fmla="*/ 130 h 547"/>
                <a:gd name="T16" fmla="*/ 859 w 1430"/>
                <a:gd name="T17" fmla="*/ 130 h 547"/>
                <a:gd name="T18" fmla="*/ 859 w 1430"/>
                <a:gd name="T19" fmla="*/ 38 h 547"/>
                <a:gd name="T20" fmla="*/ 859 w 1430"/>
                <a:gd name="T21" fmla="*/ 384 h 547"/>
                <a:gd name="T22" fmla="*/ 986 w 1430"/>
                <a:gd name="T23" fmla="*/ 384 h 547"/>
                <a:gd name="T24" fmla="*/ 986 w 1430"/>
                <a:gd name="T25" fmla="*/ 477 h 547"/>
                <a:gd name="T26" fmla="*/ 859 w 1430"/>
                <a:gd name="T27" fmla="*/ 477 h 547"/>
                <a:gd name="T28" fmla="*/ 859 w 1430"/>
                <a:gd name="T29" fmla="*/ 384 h 547"/>
                <a:gd name="T30" fmla="*/ 432 w 1430"/>
                <a:gd name="T31" fmla="*/ 38 h 547"/>
                <a:gd name="T32" fmla="*/ 560 w 1430"/>
                <a:gd name="T33" fmla="*/ 38 h 547"/>
                <a:gd name="T34" fmla="*/ 560 w 1430"/>
                <a:gd name="T35" fmla="*/ 130 h 547"/>
                <a:gd name="T36" fmla="*/ 432 w 1430"/>
                <a:gd name="T37" fmla="*/ 130 h 547"/>
                <a:gd name="T38" fmla="*/ 432 w 1430"/>
                <a:gd name="T39" fmla="*/ 38 h 547"/>
                <a:gd name="T40" fmla="*/ 432 w 1430"/>
                <a:gd name="T41" fmla="*/ 384 h 547"/>
                <a:gd name="T42" fmla="*/ 560 w 1430"/>
                <a:gd name="T43" fmla="*/ 384 h 547"/>
                <a:gd name="T44" fmla="*/ 560 w 1430"/>
                <a:gd name="T45" fmla="*/ 477 h 547"/>
                <a:gd name="T46" fmla="*/ 432 w 1430"/>
                <a:gd name="T47" fmla="*/ 477 h 547"/>
                <a:gd name="T48" fmla="*/ 432 w 1430"/>
                <a:gd name="T49" fmla="*/ 384 h 547"/>
                <a:gd name="T50" fmla="*/ 0 w 1430"/>
                <a:gd name="T51" fmla="*/ 38 h 547"/>
                <a:gd name="T52" fmla="*/ 133 w 1430"/>
                <a:gd name="T53" fmla="*/ 38 h 547"/>
                <a:gd name="T54" fmla="*/ 133 w 1430"/>
                <a:gd name="T55" fmla="*/ 130 h 547"/>
                <a:gd name="T56" fmla="*/ 0 w 1430"/>
                <a:gd name="T57" fmla="*/ 130 h 547"/>
                <a:gd name="T58" fmla="*/ 0 w 1430"/>
                <a:gd name="T59" fmla="*/ 38 h 547"/>
                <a:gd name="T60" fmla="*/ 0 w 1430"/>
                <a:gd name="T61" fmla="*/ 384 h 547"/>
                <a:gd name="T62" fmla="*/ 133 w 1430"/>
                <a:gd name="T63" fmla="*/ 384 h 547"/>
                <a:gd name="T64" fmla="*/ 133 w 1430"/>
                <a:gd name="T65" fmla="*/ 477 h 547"/>
                <a:gd name="T66" fmla="*/ 0 w 1430"/>
                <a:gd name="T67" fmla="*/ 477 h 547"/>
                <a:gd name="T68" fmla="*/ 0 w 1430"/>
                <a:gd name="T69" fmla="*/ 384 h 54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30"/>
                <a:gd name="T106" fmla="*/ 0 h 547"/>
                <a:gd name="T107" fmla="*/ 1430 w 1430"/>
                <a:gd name="T108" fmla="*/ 547 h 54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30" h="547">
                  <a:moveTo>
                    <a:pt x="1285" y="0"/>
                  </a:moveTo>
                  <a:lnTo>
                    <a:pt x="1430" y="0"/>
                  </a:lnTo>
                  <a:lnTo>
                    <a:pt x="1430" y="547"/>
                  </a:lnTo>
                  <a:lnTo>
                    <a:pt x="1285" y="547"/>
                  </a:lnTo>
                  <a:lnTo>
                    <a:pt x="1285" y="0"/>
                  </a:lnTo>
                  <a:close/>
                  <a:moveTo>
                    <a:pt x="859" y="38"/>
                  </a:moveTo>
                  <a:lnTo>
                    <a:pt x="986" y="38"/>
                  </a:lnTo>
                  <a:lnTo>
                    <a:pt x="986" y="130"/>
                  </a:lnTo>
                  <a:lnTo>
                    <a:pt x="859" y="130"/>
                  </a:lnTo>
                  <a:lnTo>
                    <a:pt x="859" y="38"/>
                  </a:lnTo>
                  <a:close/>
                  <a:moveTo>
                    <a:pt x="859" y="384"/>
                  </a:moveTo>
                  <a:lnTo>
                    <a:pt x="986" y="384"/>
                  </a:lnTo>
                  <a:lnTo>
                    <a:pt x="986" y="477"/>
                  </a:lnTo>
                  <a:lnTo>
                    <a:pt x="859" y="477"/>
                  </a:lnTo>
                  <a:lnTo>
                    <a:pt x="859" y="384"/>
                  </a:lnTo>
                  <a:close/>
                  <a:moveTo>
                    <a:pt x="432" y="38"/>
                  </a:moveTo>
                  <a:lnTo>
                    <a:pt x="560" y="38"/>
                  </a:lnTo>
                  <a:lnTo>
                    <a:pt x="560" y="130"/>
                  </a:lnTo>
                  <a:lnTo>
                    <a:pt x="432" y="130"/>
                  </a:lnTo>
                  <a:lnTo>
                    <a:pt x="432" y="38"/>
                  </a:lnTo>
                  <a:close/>
                  <a:moveTo>
                    <a:pt x="432" y="384"/>
                  </a:moveTo>
                  <a:lnTo>
                    <a:pt x="560" y="384"/>
                  </a:lnTo>
                  <a:lnTo>
                    <a:pt x="560" y="477"/>
                  </a:lnTo>
                  <a:lnTo>
                    <a:pt x="432" y="477"/>
                  </a:lnTo>
                  <a:lnTo>
                    <a:pt x="432" y="384"/>
                  </a:lnTo>
                  <a:close/>
                  <a:moveTo>
                    <a:pt x="0" y="38"/>
                  </a:moveTo>
                  <a:lnTo>
                    <a:pt x="133" y="38"/>
                  </a:lnTo>
                  <a:lnTo>
                    <a:pt x="133" y="130"/>
                  </a:lnTo>
                  <a:lnTo>
                    <a:pt x="0" y="130"/>
                  </a:lnTo>
                  <a:lnTo>
                    <a:pt x="0" y="38"/>
                  </a:lnTo>
                  <a:close/>
                  <a:moveTo>
                    <a:pt x="0" y="384"/>
                  </a:moveTo>
                  <a:lnTo>
                    <a:pt x="133" y="384"/>
                  </a:lnTo>
                  <a:lnTo>
                    <a:pt x="133" y="477"/>
                  </a:lnTo>
                  <a:lnTo>
                    <a:pt x="0" y="477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5B9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34" name="Rectangle 182"/>
            <p:cNvSpPr>
              <a:spLocks noChangeArrowheads="1"/>
            </p:cNvSpPr>
            <p:nvPr/>
          </p:nvSpPr>
          <p:spPr bwMode="auto">
            <a:xfrm flipH="1">
              <a:off x="2271" y="2598"/>
              <a:ext cx="12" cy="27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35" name="Rectangle 183"/>
            <p:cNvSpPr>
              <a:spLocks noChangeArrowheads="1"/>
            </p:cNvSpPr>
            <p:nvPr/>
          </p:nvSpPr>
          <p:spPr bwMode="auto">
            <a:xfrm flipH="1">
              <a:off x="2308" y="2600"/>
              <a:ext cx="10" cy="5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36" name="Rectangle 184"/>
            <p:cNvSpPr>
              <a:spLocks noChangeArrowheads="1"/>
            </p:cNvSpPr>
            <p:nvPr/>
          </p:nvSpPr>
          <p:spPr bwMode="auto">
            <a:xfrm flipH="1">
              <a:off x="2308" y="2617"/>
              <a:ext cx="10" cy="5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37" name="Rectangle 185"/>
            <p:cNvSpPr>
              <a:spLocks noChangeArrowheads="1"/>
            </p:cNvSpPr>
            <p:nvPr/>
          </p:nvSpPr>
          <p:spPr bwMode="auto">
            <a:xfrm flipH="1">
              <a:off x="2343" y="2600"/>
              <a:ext cx="11" cy="5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38" name="Rectangle 186"/>
            <p:cNvSpPr>
              <a:spLocks noChangeArrowheads="1"/>
            </p:cNvSpPr>
            <p:nvPr/>
          </p:nvSpPr>
          <p:spPr bwMode="auto">
            <a:xfrm flipH="1">
              <a:off x="2343" y="2617"/>
              <a:ext cx="11" cy="5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39" name="Rectangle 187"/>
            <p:cNvSpPr>
              <a:spLocks noChangeArrowheads="1"/>
            </p:cNvSpPr>
            <p:nvPr/>
          </p:nvSpPr>
          <p:spPr bwMode="auto">
            <a:xfrm flipH="1">
              <a:off x="2379" y="2600"/>
              <a:ext cx="11" cy="5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40" name="Rectangle 188"/>
            <p:cNvSpPr>
              <a:spLocks noChangeArrowheads="1"/>
            </p:cNvSpPr>
            <p:nvPr/>
          </p:nvSpPr>
          <p:spPr bwMode="auto">
            <a:xfrm flipH="1">
              <a:off x="2379" y="2617"/>
              <a:ext cx="11" cy="5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41" name="Freeform 189"/>
            <p:cNvSpPr>
              <a:spLocks/>
            </p:cNvSpPr>
            <p:nvPr/>
          </p:nvSpPr>
          <p:spPr bwMode="auto">
            <a:xfrm flipH="1">
              <a:off x="2410" y="2563"/>
              <a:ext cx="17" cy="19"/>
            </a:xfrm>
            <a:custGeom>
              <a:avLst/>
              <a:gdLst>
                <a:gd name="T0" fmla="*/ 201 w 201"/>
                <a:gd name="T1" fmla="*/ 0 h 380"/>
                <a:gd name="T2" fmla="*/ 189 w 201"/>
                <a:gd name="T3" fmla="*/ 1 h 380"/>
                <a:gd name="T4" fmla="*/ 177 w 201"/>
                <a:gd name="T5" fmla="*/ 2 h 380"/>
                <a:gd name="T6" fmla="*/ 166 w 201"/>
                <a:gd name="T7" fmla="*/ 3 h 380"/>
                <a:gd name="T8" fmla="*/ 155 w 201"/>
                <a:gd name="T9" fmla="*/ 5 h 380"/>
                <a:gd name="T10" fmla="*/ 143 w 201"/>
                <a:gd name="T11" fmla="*/ 7 h 380"/>
                <a:gd name="T12" fmla="*/ 133 w 201"/>
                <a:gd name="T13" fmla="*/ 10 h 380"/>
                <a:gd name="T14" fmla="*/ 123 w 201"/>
                <a:gd name="T15" fmla="*/ 13 h 380"/>
                <a:gd name="T16" fmla="*/ 114 w 201"/>
                <a:gd name="T17" fmla="*/ 17 h 380"/>
                <a:gd name="T18" fmla="*/ 104 w 201"/>
                <a:gd name="T19" fmla="*/ 22 h 380"/>
                <a:gd name="T20" fmla="*/ 95 w 201"/>
                <a:gd name="T21" fmla="*/ 26 h 380"/>
                <a:gd name="T22" fmla="*/ 87 w 201"/>
                <a:gd name="T23" fmla="*/ 31 h 380"/>
                <a:gd name="T24" fmla="*/ 79 w 201"/>
                <a:gd name="T25" fmla="*/ 36 h 380"/>
                <a:gd name="T26" fmla="*/ 64 w 201"/>
                <a:gd name="T27" fmla="*/ 47 h 380"/>
                <a:gd name="T28" fmla="*/ 50 w 201"/>
                <a:gd name="T29" fmla="*/ 60 h 380"/>
                <a:gd name="T30" fmla="*/ 38 w 201"/>
                <a:gd name="T31" fmla="*/ 73 h 380"/>
                <a:gd name="T32" fmla="*/ 28 w 201"/>
                <a:gd name="T33" fmla="*/ 89 h 380"/>
                <a:gd name="T34" fmla="*/ 20 w 201"/>
                <a:gd name="T35" fmla="*/ 104 h 380"/>
                <a:gd name="T36" fmla="*/ 12 w 201"/>
                <a:gd name="T37" fmla="*/ 120 h 380"/>
                <a:gd name="T38" fmla="*/ 7 w 201"/>
                <a:gd name="T39" fmla="*/ 137 h 380"/>
                <a:gd name="T40" fmla="*/ 3 w 201"/>
                <a:gd name="T41" fmla="*/ 155 h 380"/>
                <a:gd name="T42" fmla="*/ 0 w 201"/>
                <a:gd name="T43" fmla="*/ 173 h 380"/>
                <a:gd name="T44" fmla="*/ 0 w 201"/>
                <a:gd name="T45" fmla="*/ 190 h 380"/>
                <a:gd name="T46" fmla="*/ 0 w 201"/>
                <a:gd name="T47" fmla="*/ 207 h 380"/>
                <a:gd name="T48" fmla="*/ 3 w 201"/>
                <a:gd name="T49" fmla="*/ 226 h 380"/>
                <a:gd name="T50" fmla="*/ 7 w 201"/>
                <a:gd name="T51" fmla="*/ 243 h 380"/>
                <a:gd name="T52" fmla="*/ 12 w 201"/>
                <a:gd name="T53" fmla="*/ 260 h 380"/>
                <a:gd name="T54" fmla="*/ 20 w 201"/>
                <a:gd name="T55" fmla="*/ 277 h 380"/>
                <a:gd name="T56" fmla="*/ 28 w 201"/>
                <a:gd name="T57" fmla="*/ 292 h 380"/>
                <a:gd name="T58" fmla="*/ 38 w 201"/>
                <a:gd name="T59" fmla="*/ 307 h 380"/>
                <a:gd name="T60" fmla="*/ 50 w 201"/>
                <a:gd name="T61" fmla="*/ 320 h 380"/>
                <a:gd name="T62" fmla="*/ 56 w 201"/>
                <a:gd name="T63" fmla="*/ 327 h 380"/>
                <a:gd name="T64" fmla="*/ 64 w 201"/>
                <a:gd name="T65" fmla="*/ 333 h 380"/>
                <a:gd name="T66" fmla="*/ 70 w 201"/>
                <a:gd name="T67" fmla="*/ 340 h 380"/>
                <a:gd name="T68" fmla="*/ 79 w 201"/>
                <a:gd name="T69" fmla="*/ 345 h 380"/>
                <a:gd name="T70" fmla="*/ 87 w 201"/>
                <a:gd name="T71" fmla="*/ 350 h 380"/>
                <a:gd name="T72" fmla="*/ 95 w 201"/>
                <a:gd name="T73" fmla="*/ 355 h 380"/>
                <a:gd name="T74" fmla="*/ 104 w 201"/>
                <a:gd name="T75" fmla="*/ 360 h 380"/>
                <a:gd name="T76" fmla="*/ 114 w 201"/>
                <a:gd name="T77" fmla="*/ 364 h 380"/>
                <a:gd name="T78" fmla="*/ 123 w 201"/>
                <a:gd name="T79" fmla="*/ 367 h 380"/>
                <a:gd name="T80" fmla="*/ 133 w 201"/>
                <a:gd name="T81" fmla="*/ 370 h 380"/>
                <a:gd name="T82" fmla="*/ 143 w 201"/>
                <a:gd name="T83" fmla="*/ 373 h 380"/>
                <a:gd name="T84" fmla="*/ 155 w 201"/>
                <a:gd name="T85" fmla="*/ 375 h 380"/>
                <a:gd name="T86" fmla="*/ 166 w 201"/>
                <a:gd name="T87" fmla="*/ 377 h 380"/>
                <a:gd name="T88" fmla="*/ 177 w 201"/>
                <a:gd name="T89" fmla="*/ 379 h 380"/>
                <a:gd name="T90" fmla="*/ 189 w 201"/>
                <a:gd name="T91" fmla="*/ 379 h 380"/>
                <a:gd name="T92" fmla="*/ 201 w 201"/>
                <a:gd name="T93" fmla="*/ 380 h 380"/>
                <a:gd name="T94" fmla="*/ 201 w 201"/>
                <a:gd name="T95" fmla="*/ 0 h 38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01"/>
                <a:gd name="T145" fmla="*/ 0 h 380"/>
                <a:gd name="T146" fmla="*/ 201 w 201"/>
                <a:gd name="T147" fmla="*/ 380 h 38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01" h="380">
                  <a:moveTo>
                    <a:pt x="201" y="0"/>
                  </a:moveTo>
                  <a:lnTo>
                    <a:pt x="189" y="1"/>
                  </a:lnTo>
                  <a:lnTo>
                    <a:pt x="177" y="2"/>
                  </a:lnTo>
                  <a:lnTo>
                    <a:pt x="166" y="3"/>
                  </a:lnTo>
                  <a:lnTo>
                    <a:pt x="155" y="5"/>
                  </a:lnTo>
                  <a:lnTo>
                    <a:pt x="143" y="7"/>
                  </a:lnTo>
                  <a:lnTo>
                    <a:pt x="133" y="10"/>
                  </a:lnTo>
                  <a:lnTo>
                    <a:pt x="123" y="13"/>
                  </a:lnTo>
                  <a:lnTo>
                    <a:pt x="114" y="17"/>
                  </a:lnTo>
                  <a:lnTo>
                    <a:pt x="104" y="22"/>
                  </a:lnTo>
                  <a:lnTo>
                    <a:pt x="95" y="26"/>
                  </a:lnTo>
                  <a:lnTo>
                    <a:pt x="87" y="31"/>
                  </a:lnTo>
                  <a:lnTo>
                    <a:pt x="79" y="36"/>
                  </a:lnTo>
                  <a:lnTo>
                    <a:pt x="64" y="47"/>
                  </a:lnTo>
                  <a:lnTo>
                    <a:pt x="50" y="60"/>
                  </a:lnTo>
                  <a:lnTo>
                    <a:pt x="38" y="73"/>
                  </a:lnTo>
                  <a:lnTo>
                    <a:pt x="28" y="89"/>
                  </a:lnTo>
                  <a:lnTo>
                    <a:pt x="20" y="104"/>
                  </a:lnTo>
                  <a:lnTo>
                    <a:pt x="12" y="120"/>
                  </a:lnTo>
                  <a:lnTo>
                    <a:pt x="7" y="137"/>
                  </a:lnTo>
                  <a:lnTo>
                    <a:pt x="3" y="155"/>
                  </a:lnTo>
                  <a:lnTo>
                    <a:pt x="0" y="173"/>
                  </a:lnTo>
                  <a:lnTo>
                    <a:pt x="0" y="190"/>
                  </a:lnTo>
                  <a:lnTo>
                    <a:pt x="0" y="207"/>
                  </a:lnTo>
                  <a:lnTo>
                    <a:pt x="3" y="226"/>
                  </a:lnTo>
                  <a:lnTo>
                    <a:pt x="7" y="243"/>
                  </a:lnTo>
                  <a:lnTo>
                    <a:pt x="12" y="260"/>
                  </a:lnTo>
                  <a:lnTo>
                    <a:pt x="20" y="277"/>
                  </a:lnTo>
                  <a:lnTo>
                    <a:pt x="28" y="292"/>
                  </a:lnTo>
                  <a:lnTo>
                    <a:pt x="38" y="307"/>
                  </a:lnTo>
                  <a:lnTo>
                    <a:pt x="50" y="320"/>
                  </a:lnTo>
                  <a:lnTo>
                    <a:pt x="56" y="327"/>
                  </a:lnTo>
                  <a:lnTo>
                    <a:pt x="64" y="333"/>
                  </a:lnTo>
                  <a:lnTo>
                    <a:pt x="70" y="340"/>
                  </a:lnTo>
                  <a:lnTo>
                    <a:pt x="79" y="345"/>
                  </a:lnTo>
                  <a:lnTo>
                    <a:pt x="87" y="350"/>
                  </a:lnTo>
                  <a:lnTo>
                    <a:pt x="95" y="355"/>
                  </a:lnTo>
                  <a:lnTo>
                    <a:pt x="104" y="360"/>
                  </a:lnTo>
                  <a:lnTo>
                    <a:pt x="114" y="364"/>
                  </a:lnTo>
                  <a:lnTo>
                    <a:pt x="123" y="367"/>
                  </a:lnTo>
                  <a:lnTo>
                    <a:pt x="133" y="370"/>
                  </a:lnTo>
                  <a:lnTo>
                    <a:pt x="143" y="373"/>
                  </a:lnTo>
                  <a:lnTo>
                    <a:pt x="155" y="375"/>
                  </a:lnTo>
                  <a:lnTo>
                    <a:pt x="166" y="377"/>
                  </a:lnTo>
                  <a:lnTo>
                    <a:pt x="177" y="379"/>
                  </a:lnTo>
                  <a:lnTo>
                    <a:pt x="189" y="379"/>
                  </a:lnTo>
                  <a:lnTo>
                    <a:pt x="201" y="380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42" name="Rectangle 190"/>
            <p:cNvSpPr>
              <a:spLocks noChangeArrowheads="1"/>
            </p:cNvSpPr>
            <p:nvPr/>
          </p:nvSpPr>
          <p:spPr bwMode="auto">
            <a:xfrm flipH="1">
              <a:off x="2147" y="2563"/>
              <a:ext cx="263" cy="19"/>
            </a:xfrm>
            <a:prstGeom prst="rect">
              <a:avLst/>
            </a:pr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43" name="Freeform 191"/>
            <p:cNvSpPr>
              <a:spLocks/>
            </p:cNvSpPr>
            <p:nvPr/>
          </p:nvSpPr>
          <p:spPr bwMode="auto">
            <a:xfrm flipH="1">
              <a:off x="2130" y="2563"/>
              <a:ext cx="17" cy="19"/>
            </a:xfrm>
            <a:custGeom>
              <a:avLst/>
              <a:gdLst>
                <a:gd name="T0" fmla="*/ 0 w 203"/>
                <a:gd name="T1" fmla="*/ 380 h 380"/>
                <a:gd name="T2" fmla="*/ 13 w 203"/>
                <a:gd name="T3" fmla="*/ 379 h 380"/>
                <a:gd name="T4" fmla="*/ 25 w 203"/>
                <a:gd name="T5" fmla="*/ 379 h 380"/>
                <a:gd name="T6" fmla="*/ 36 w 203"/>
                <a:gd name="T7" fmla="*/ 377 h 380"/>
                <a:gd name="T8" fmla="*/ 48 w 203"/>
                <a:gd name="T9" fmla="*/ 375 h 380"/>
                <a:gd name="T10" fmla="*/ 59 w 203"/>
                <a:gd name="T11" fmla="*/ 373 h 380"/>
                <a:gd name="T12" fmla="*/ 69 w 203"/>
                <a:gd name="T13" fmla="*/ 370 h 380"/>
                <a:gd name="T14" fmla="*/ 79 w 203"/>
                <a:gd name="T15" fmla="*/ 367 h 380"/>
                <a:gd name="T16" fmla="*/ 89 w 203"/>
                <a:gd name="T17" fmla="*/ 364 h 380"/>
                <a:gd name="T18" fmla="*/ 98 w 203"/>
                <a:gd name="T19" fmla="*/ 360 h 380"/>
                <a:gd name="T20" fmla="*/ 106 w 203"/>
                <a:gd name="T21" fmla="*/ 355 h 380"/>
                <a:gd name="T22" fmla="*/ 115 w 203"/>
                <a:gd name="T23" fmla="*/ 350 h 380"/>
                <a:gd name="T24" fmla="*/ 124 w 203"/>
                <a:gd name="T25" fmla="*/ 345 h 380"/>
                <a:gd name="T26" fmla="*/ 139 w 203"/>
                <a:gd name="T27" fmla="*/ 333 h 380"/>
                <a:gd name="T28" fmla="*/ 152 w 203"/>
                <a:gd name="T29" fmla="*/ 320 h 380"/>
                <a:gd name="T30" fmla="*/ 164 w 203"/>
                <a:gd name="T31" fmla="*/ 307 h 380"/>
                <a:gd name="T32" fmla="*/ 173 w 203"/>
                <a:gd name="T33" fmla="*/ 292 h 380"/>
                <a:gd name="T34" fmla="*/ 182 w 203"/>
                <a:gd name="T35" fmla="*/ 277 h 380"/>
                <a:gd name="T36" fmla="*/ 190 w 203"/>
                <a:gd name="T37" fmla="*/ 260 h 380"/>
                <a:gd name="T38" fmla="*/ 195 w 203"/>
                <a:gd name="T39" fmla="*/ 243 h 380"/>
                <a:gd name="T40" fmla="*/ 199 w 203"/>
                <a:gd name="T41" fmla="*/ 226 h 380"/>
                <a:gd name="T42" fmla="*/ 202 w 203"/>
                <a:gd name="T43" fmla="*/ 207 h 380"/>
                <a:gd name="T44" fmla="*/ 203 w 203"/>
                <a:gd name="T45" fmla="*/ 190 h 380"/>
                <a:gd name="T46" fmla="*/ 202 w 203"/>
                <a:gd name="T47" fmla="*/ 173 h 380"/>
                <a:gd name="T48" fmla="*/ 199 w 203"/>
                <a:gd name="T49" fmla="*/ 155 h 380"/>
                <a:gd name="T50" fmla="*/ 195 w 203"/>
                <a:gd name="T51" fmla="*/ 137 h 380"/>
                <a:gd name="T52" fmla="*/ 190 w 203"/>
                <a:gd name="T53" fmla="*/ 120 h 380"/>
                <a:gd name="T54" fmla="*/ 182 w 203"/>
                <a:gd name="T55" fmla="*/ 104 h 380"/>
                <a:gd name="T56" fmla="*/ 173 w 203"/>
                <a:gd name="T57" fmla="*/ 89 h 380"/>
                <a:gd name="T58" fmla="*/ 164 w 203"/>
                <a:gd name="T59" fmla="*/ 73 h 380"/>
                <a:gd name="T60" fmla="*/ 152 w 203"/>
                <a:gd name="T61" fmla="*/ 60 h 380"/>
                <a:gd name="T62" fmla="*/ 139 w 203"/>
                <a:gd name="T63" fmla="*/ 47 h 380"/>
                <a:gd name="T64" fmla="*/ 124 w 203"/>
                <a:gd name="T65" fmla="*/ 36 h 380"/>
                <a:gd name="T66" fmla="*/ 106 w 203"/>
                <a:gd name="T67" fmla="*/ 26 h 380"/>
                <a:gd name="T68" fmla="*/ 89 w 203"/>
                <a:gd name="T69" fmla="*/ 17 h 380"/>
                <a:gd name="T70" fmla="*/ 79 w 203"/>
                <a:gd name="T71" fmla="*/ 13 h 380"/>
                <a:gd name="T72" fmla="*/ 69 w 203"/>
                <a:gd name="T73" fmla="*/ 10 h 380"/>
                <a:gd name="T74" fmla="*/ 59 w 203"/>
                <a:gd name="T75" fmla="*/ 7 h 380"/>
                <a:gd name="T76" fmla="*/ 48 w 203"/>
                <a:gd name="T77" fmla="*/ 5 h 380"/>
                <a:gd name="T78" fmla="*/ 36 w 203"/>
                <a:gd name="T79" fmla="*/ 3 h 380"/>
                <a:gd name="T80" fmla="*/ 25 w 203"/>
                <a:gd name="T81" fmla="*/ 2 h 380"/>
                <a:gd name="T82" fmla="*/ 13 w 203"/>
                <a:gd name="T83" fmla="*/ 1 h 380"/>
                <a:gd name="T84" fmla="*/ 0 w 203"/>
                <a:gd name="T85" fmla="*/ 0 h 380"/>
                <a:gd name="T86" fmla="*/ 0 w 203"/>
                <a:gd name="T87" fmla="*/ 380 h 38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3"/>
                <a:gd name="T133" fmla="*/ 0 h 380"/>
                <a:gd name="T134" fmla="*/ 203 w 203"/>
                <a:gd name="T135" fmla="*/ 380 h 38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3" h="380">
                  <a:moveTo>
                    <a:pt x="0" y="380"/>
                  </a:moveTo>
                  <a:lnTo>
                    <a:pt x="13" y="379"/>
                  </a:lnTo>
                  <a:lnTo>
                    <a:pt x="25" y="379"/>
                  </a:lnTo>
                  <a:lnTo>
                    <a:pt x="36" y="377"/>
                  </a:lnTo>
                  <a:lnTo>
                    <a:pt x="48" y="375"/>
                  </a:lnTo>
                  <a:lnTo>
                    <a:pt x="59" y="373"/>
                  </a:lnTo>
                  <a:lnTo>
                    <a:pt x="69" y="370"/>
                  </a:lnTo>
                  <a:lnTo>
                    <a:pt x="79" y="367"/>
                  </a:lnTo>
                  <a:lnTo>
                    <a:pt x="89" y="364"/>
                  </a:lnTo>
                  <a:lnTo>
                    <a:pt x="98" y="360"/>
                  </a:lnTo>
                  <a:lnTo>
                    <a:pt x="106" y="355"/>
                  </a:lnTo>
                  <a:lnTo>
                    <a:pt x="115" y="350"/>
                  </a:lnTo>
                  <a:lnTo>
                    <a:pt x="124" y="345"/>
                  </a:lnTo>
                  <a:lnTo>
                    <a:pt x="139" y="333"/>
                  </a:lnTo>
                  <a:lnTo>
                    <a:pt x="152" y="320"/>
                  </a:lnTo>
                  <a:lnTo>
                    <a:pt x="164" y="307"/>
                  </a:lnTo>
                  <a:lnTo>
                    <a:pt x="173" y="292"/>
                  </a:lnTo>
                  <a:lnTo>
                    <a:pt x="182" y="277"/>
                  </a:lnTo>
                  <a:lnTo>
                    <a:pt x="190" y="260"/>
                  </a:lnTo>
                  <a:lnTo>
                    <a:pt x="195" y="243"/>
                  </a:lnTo>
                  <a:lnTo>
                    <a:pt x="199" y="226"/>
                  </a:lnTo>
                  <a:lnTo>
                    <a:pt x="202" y="207"/>
                  </a:lnTo>
                  <a:lnTo>
                    <a:pt x="203" y="190"/>
                  </a:lnTo>
                  <a:lnTo>
                    <a:pt x="202" y="173"/>
                  </a:lnTo>
                  <a:lnTo>
                    <a:pt x="199" y="155"/>
                  </a:lnTo>
                  <a:lnTo>
                    <a:pt x="195" y="137"/>
                  </a:lnTo>
                  <a:lnTo>
                    <a:pt x="190" y="120"/>
                  </a:lnTo>
                  <a:lnTo>
                    <a:pt x="182" y="104"/>
                  </a:lnTo>
                  <a:lnTo>
                    <a:pt x="173" y="89"/>
                  </a:lnTo>
                  <a:lnTo>
                    <a:pt x="164" y="73"/>
                  </a:lnTo>
                  <a:lnTo>
                    <a:pt x="152" y="60"/>
                  </a:lnTo>
                  <a:lnTo>
                    <a:pt x="139" y="47"/>
                  </a:lnTo>
                  <a:lnTo>
                    <a:pt x="124" y="36"/>
                  </a:lnTo>
                  <a:lnTo>
                    <a:pt x="106" y="26"/>
                  </a:lnTo>
                  <a:lnTo>
                    <a:pt x="89" y="17"/>
                  </a:lnTo>
                  <a:lnTo>
                    <a:pt x="79" y="13"/>
                  </a:lnTo>
                  <a:lnTo>
                    <a:pt x="69" y="10"/>
                  </a:lnTo>
                  <a:lnTo>
                    <a:pt x="59" y="7"/>
                  </a:lnTo>
                  <a:lnTo>
                    <a:pt x="48" y="5"/>
                  </a:lnTo>
                  <a:lnTo>
                    <a:pt x="36" y="3"/>
                  </a:lnTo>
                  <a:lnTo>
                    <a:pt x="25" y="2"/>
                  </a:lnTo>
                  <a:lnTo>
                    <a:pt x="13" y="1"/>
                  </a:lnTo>
                  <a:lnTo>
                    <a:pt x="0" y="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44" name="Freeform 192"/>
            <p:cNvSpPr>
              <a:spLocks/>
            </p:cNvSpPr>
            <p:nvPr/>
          </p:nvSpPr>
          <p:spPr bwMode="auto">
            <a:xfrm flipH="1">
              <a:off x="2410" y="2542"/>
              <a:ext cx="17" cy="19"/>
            </a:xfrm>
            <a:custGeom>
              <a:avLst/>
              <a:gdLst>
                <a:gd name="T0" fmla="*/ 201 w 201"/>
                <a:gd name="T1" fmla="*/ 0 h 379"/>
                <a:gd name="T2" fmla="*/ 189 w 201"/>
                <a:gd name="T3" fmla="*/ 1 h 379"/>
                <a:gd name="T4" fmla="*/ 177 w 201"/>
                <a:gd name="T5" fmla="*/ 1 h 379"/>
                <a:gd name="T6" fmla="*/ 166 w 201"/>
                <a:gd name="T7" fmla="*/ 3 h 379"/>
                <a:gd name="T8" fmla="*/ 155 w 201"/>
                <a:gd name="T9" fmla="*/ 4 h 379"/>
                <a:gd name="T10" fmla="*/ 143 w 201"/>
                <a:gd name="T11" fmla="*/ 7 h 379"/>
                <a:gd name="T12" fmla="*/ 133 w 201"/>
                <a:gd name="T13" fmla="*/ 9 h 379"/>
                <a:gd name="T14" fmla="*/ 123 w 201"/>
                <a:gd name="T15" fmla="*/ 13 h 379"/>
                <a:gd name="T16" fmla="*/ 114 w 201"/>
                <a:gd name="T17" fmla="*/ 16 h 379"/>
                <a:gd name="T18" fmla="*/ 104 w 201"/>
                <a:gd name="T19" fmla="*/ 20 h 379"/>
                <a:gd name="T20" fmla="*/ 95 w 201"/>
                <a:gd name="T21" fmla="*/ 25 h 379"/>
                <a:gd name="T22" fmla="*/ 87 w 201"/>
                <a:gd name="T23" fmla="*/ 30 h 379"/>
                <a:gd name="T24" fmla="*/ 79 w 201"/>
                <a:gd name="T25" fmla="*/ 35 h 379"/>
                <a:gd name="T26" fmla="*/ 64 w 201"/>
                <a:gd name="T27" fmla="*/ 47 h 379"/>
                <a:gd name="T28" fmla="*/ 50 w 201"/>
                <a:gd name="T29" fmla="*/ 59 h 379"/>
                <a:gd name="T30" fmla="*/ 38 w 201"/>
                <a:gd name="T31" fmla="*/ 73 h 379"/>
                <a:gd name="T32" fmla="*/ 28 w 201"/>
                <a:gd name="T33" fmla="*/ 88 h 379"/>
                <a:gd name="T34" fmla="*/ 20 w 201"/>
                <a:gd name="T35" fmla="*/ 104 h 379"/>
                <a:gd name="T36" fmla="*/ 12 w 201"/>
                <a:gd name="T37" fmla="*/ 120 h 379"/>
                <a:gd name="T38" fmla="*/ 7 w 201"/>
                <a:gd name="T39" fmla="*/ 137 h 379"/>
                <a:gd name="T40" fmla="*/ 3 w 201"/>
                <a:gd name="T41" fmla="*/ 154 h 379"/>
                <a:gd name="T42" fmla="*/ 0 w 201"/>
                <a:gd name="T43" fmla="*/ 172 h 379"/>
                <a:gd name="T44" fmla="*/ 0 w 201"/>
                <a:gd name="T45" fmla="*/ 190 h 379"/>
                <a:gd name="T46" fmla="*/ 0 w 201"/>
                <a:gd name="T47" fmla="*/ 207 h 379"/>
                <a:gd name="T48" fmla="*/ 3 w 201"/>
                <a:gd name="T49" fmla="*/ 225 h 379"/>
                <a:gd name="T50" fmla="*/ 7 w 201"/>
                <a:gd name="T51" fmla="*/ 243 h 379"/>
                <a:gd name="T52" fmla="*/ 12 w 201"/>
                <a:gd name="T53" fmla="*/ 259 h 379"/>
                <a:gd name="T54" fmla="*/ 20 w 201"/>
                <a:gd name="T55" fmla="*/ 275 h 379"/>
                <a:gd name="T56" fmla="*/ 28 w 201"/>
                <a:gd name="T57" fmla="*/ 291 h 379"/>
                <a:gd name="T58" fmla="*/ 38 w 201"/>
                <a:gd name="T59" fmla="*/ 307 h 379"/>
                <a:gd name="T60" fmla="*/ 50 w 201"/>
                <a:gd name="T61" fmla="*/ 320 h 379"/>
                <a:gd name="T62" fmla="*/ 56 w 201"/>
                <a:gd name="T63" fmla="*/ 327 h 379"/>
                <a:gd name="T64" fmla="*/ 64 w 201"/>
                <a:gd name="T65" fmla="*/ 333 h 379"/>
                <a:gd name="T66" fmla="*/ 70 w 201"/>
                <a:gd name="T67" fmla="*/ 339 h 379"/>
                <a:gd name="T68" fmla="*/ 79 w 201"/>
                <a:gd name="T69" fmla="*/ 344 h 379"/>
                <a:gd name="T70" fmla="*/ 87 w 201"/>
                <a:gd name="T71" fmla="*/ 349 h 379"/>
                <a:gd name="T72" fmla="*/ 95 w 201"/>
                <a:gd name="T73" fmla="*/ 354 h 379"/>
                <a:gd name="T74" fmla="*/ 104 w 201"/>
                <a:gd name="T75" fmla="*/ 358 h 379"/>
                <a:gd name="T76" fmla="*/ 114 w 201"/>
                <a:gd name="T77" fmla="*/ 363 h 379"/>
                <a:gd name="T78" fmla="*/ 123 w 201"/>
                <a:gd name="T79" fmla="*/ 367 h 379"/>
                <a:gd name="T80" fmla="*/ 133 w 201"/>
                <a:gd name="T81" fmla="*/ 370 h 379"/>
                <a:gd name="T82" fmla="*/ 143 w 201"/>
                <a:gd name="T83" fmla="*/ 373 h 379"/>
                <a:gd name="T84" fmla="*/ 155 w 201"/>
                <a:gd name="T85" fmla="*/ 375 h 379"/>
                <a:gd name="T86" fmla="*/ 166 w 201"/>
                <a:gd name="T87" fmla="*/ 377 h 379"/>
                <a:gd name="T88" fmla="*/ 177 w 201"/>
                <a:gd name="T89" fmla="*/ 378 h 379"/>
                <a:gd name="T90" fmla="*/ 189 w 201"/>
                <a:gd name="T91" fmla="*/ 379 h 379"/>
                <a:gd name="T92" fmla="*/ 201 w 201"/>
                <a:gd name="T93" fmla="*/ 379 h 379"/>
                <a:gd name="T94" fmla="*/ 201 w 201"/>
                <a:gd name="T95" fmla="*/ 0 h 37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01"/>
                <a:gd name="T145" fmla="*/ 0 h 379"/>
                <a:gd name="T146" fmla="*/ 201 w 201"/>
                <a:gd name="T147" fmla="*/ 379 h 37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01" h="379">
                  <a:moveTo>
                    <a:pt x="201" y="0"/>
                  </a:moveTo>
                  <a:lnTo>
                    <a:pt x="189" y="1"/>
                  </a:lnTo>
                  <a:lnTo>
                    <a:pt x="177" y="1"/>
                  </a:lnTo>
                  <a:lnTo>
                    <a:pt x="166" y="3"/>
                  </a:lnTo>
                  <a:lnTo>
                    <a:pt x="155" y="4"/>
                  </a:lnTo>
                  <a:lnTo>
                    <a:pt x="143" y="7"/>
                  </a:lnTo>
                  <a:lnTo>
                    <a:pt x="133" y="9"/>
                  </a:lnTo>
                  <a:lnTo>
                    <a:pt x="123" y="13"/>
                  </a:lnTo>
                  <a:lnTo>
                    <a:pt x="114" y="16"/>
                  </a:lnTo>
                  <a:lnTo>
                    <a:pt x="104" y="20"/>
                  </a:lnTo>
                  <a:lnTo>
                    <a:pt x="95" y="25"/>
                  </a:lnTo>
                  <a:lnTo>
                    <a:pt x="87" y="30"/>
                  </a:lnTo>
                  <a:lnTo>
                    <a:pt x="79" y="35"/>
                  </a:lnTo>
                  <a:lnTo>
                    <a:pt x="64" y="47"/>
                  </a:lnTo>
                  <a:lnTo>
                    <a:pt x="50" y="59"/>
                  </a:lnTo>
                  <a:lnTo>
                    <a:pt x="38" y="73"/>
                  </a:lnTo>
                  <a:lnTo>
                    <a:pt x="28" y="88"/>
                  </a:lnTo>
                  <a:lnTo>
                    <a:pt x="20" y="104"/>
                  </a:lnTo>
                  <a:lnTo>
                    <a:pt x="12" y="120"/>
                  </a:lnTo>
                  <a:lnTo>
                    <a:pt x="7" y="137"/>
                  </a:lnTo>
                  <a:lnTo>
                    <a:pt x="3" y="154"/>
                  </a:lnTo>
                  <a:lnTo>
                    <a:pt x="0" y="172"/>
                  </a:lnTo>
                  <a:lnTo>
                    <a:pt x="0" y="190"/>
                  </a:lnTo>
                  <a:lnTo>
                    <a:pt x="0" y="207"/>
                  </a:lnTo>
                  <a:lnTo>
                    <a:pt x="3" y="225"/>
                  </a:lnTo>
                  <a:lnTo>
                    <a:pt x="7" y="243"/>
                  </a:lnTo>
                  <a:lnTo>
                    <a:pt x="12" y="259"/>
                  </a:lnTo>
                  <a:lnTo>
                    <a:pt x="20" y="275"/>
                  </a:lnTo>
                  <a:lnTo>
                    <a:pt x="28" y="291"/>
                  </a:lnTo>
                  <a:lnTo>
                    <a:pt x="38" y="307"/>
                  </a:lnTo>
                  <a:lnTo>
                    <a:pt x="50" y="320"/>
                  </a:lnTo>
                  <a:lnTo>
                    <a:pt x="56" y="327"/>
                  </a:lnTo>
                  <a:lnTo>
                    <a:pt x="64" y="333"/>
                  </a:lnTo>
                  <a:lnTo>
                    <a:pt x="70" y="339"/>
                  </a:lnTo>
                  <a:lnTo>
                    <a:pt x="79" y="344"/>
                  </a:lnTo>
                  <a:lnTo>
                    <a:pt x="87" y="349"/>
                  </a:lnTo>
                  <a:lnTo>
                    <a:pt x="95" y="354"/>
                  </a:lnTo>
                  <a:lnTo>
                    <a:pt x="104" y="358"/>
                  </a:lnTo>
                  <a:lnTo>
                    <a:pt x="114" y="363"/>
                  </a:lnTo>
                  <a:lnTo>
                    <a:pt x="123" y="367"/>
                  </a:lnTo>
                  <a:lnTo>
                    <a:pt x="133" y="370"/>
                  </a:lnTo>
                  <a:lnTo>
                    <a:pt x="143" y="373"/>
                  </a:lnTo>
                  <a:lnTo>
                    <a:pt x="155" y="375"/>
                  </a:lnTo>
                  <a:lnTo>
                    <a:pt x="166" y="377"/>
                  </a:lnTo>
                  <a:lnTo>
                    <a:pt x="177" y="378"/>
                  </a:lnTo>
                  <a:lnTo>
                    <a:pt x="189" y="379"/>
                  </a:lnTo>
                  <a:lnTo>
                    <a:pt x="201" y="379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45" name="Rectangle 193"/>
            <p:cNvSpPr>
              <a:spLocks noChangeArrowheads="1"/>
            </p:cNvSpPr>
            <p:nvPr/>
          </p:nvSpPr>
          <p:spPr bwMode="auto">
            <a:xfrm flipH="1">
              <a:off x="2148" y="2542"/>
              <a:ext cx="262" cy="19"/>
            </a:xfrm>
            <a:prstGeom prst="rect">
              <a:avLst/>
            </a:pr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46" name="Freeform 194"/>
            <p:cNvSpPr>
              <a:spLocks/>
            </p:cNvSpPr>
            <p:nvPr/>
          </p:nvSpPr>
          <p:spPr bwMode="auto">
            <a:xfrm flipH="1">
              <a:off x="2131" y="2542"/>
              <a:ext cx="17" cy="19"/>
            </a:xfrm>
            <a:custGeom>
              <a:avLst/>
              <a:gdLst>
                <a:gd name="T0" fmla="*/ 0 w 202"/>
                <a:gd name="T1" fmla="*/ 379 h 379"/>
                <a:gd name="T2" fmla="*/ 13 w 202"/>
                <a:gd name="T3" fmla="*/ 379 h 379"/>
                <a:gd name="T4" fmla="*/ 25 w 202"/>
                <a:gd name="T5" fmla="*/ 378 h 379"/>
                <a:gd name="T6" fmla="*/ 36 w 202"/>
                <a:gd name="T7" fmla="*/ 377 h 379"/>
                <a:gd name="T8" fmla="*/ 48 w 202"/>
                <a:gd name="T9" fmla="*/ 375 h 379"/>
                <a:gd name="T10" fmla="*/ 58 w 202"/>
                <a:gd name="T11" fmla="*/ 373 h 379"/>
                <a:gd name="T12" fmla="*/ 68 w 202"/>
                <a:gd name="T13" fmla="*/ 370 h 379"/>
                <a:gd name="T14" fmla="*/ 79 w 202"/>
                <a:gd name="T15" fmla="*/ 367 h 379"/>
                <a:gd name="T16" fmla="*/ 89 w 202"/>
                <a:gd name="T17" fmla="*/ 363 h 379"/>
                <a:gd name="T18" fmla="*/ 97 w 202"/>
                <a:gd name="T19" fmla="*/ 358 h 379"/>
                <a:gd name="T20" fmla="*/ 106 w 202"/>
                <a:gd name="T21" fmla="*/ 354 h 379"/>
                <a:gd name="T22" fmla="*/ 115 w 202"/>
                <a:gd name="T23" fmla="*/ 349 h 379"/>
                <a:gd name="T24" fmla="*/ 123 w 202"/>
                <a:gd name="T25" fmla="*/ 344 h 379"/>
                <a:gd name="T26" fmla="*/ 139 w 202"/>
                <a:gd name="T27" fmla="*/ 333 h 379"/>
                <a:gd name="T28" fmla="*/ 152 w 202"/>
                <a:gd name="T29" fmla="*/ 320 h 379"/>
                <a:gd name="T30" fmla="*/ 163 w 202"/>
                <a:gd name="T31" fmla="*/ 307 h 379"/>
                <a:gd name="T32" fmla="*/ 173 w 202"/>
                <a:gd name="T33" fmla="*/ 291 h 379"/>
                <a:gd name="T34" fmla="*/ 182 w 202"/>
                <a:gd name="T35" fmla="*/ 275 h 379"/>
                <a:gd name="T36" fmla="*/ 189 w 202"/>
                <a:gd name="T37" fmla="*/ 259 h 379"/>
                <a:gd name="T38" fmla="*/ 195 w 202"/>
                <a:gd name="T39" fmla="*/ 243 h 379"/>
                <a:gd name="T40" fmla="*/ 199 w 202"/>
                <a:gd name="T41" fmla="*/ 225 h 379"/>
                <a:gd name="T42" fmla="*/ 201 w 202"/>
                <a:gd name="T43" fmla="*/ 207 h 379"/>
                <a:gd name="T44" fmla="*/ 202 w 202"/>
                <a:gd name="T45" fmla="*/ 190 h 379"/>
                <a:gd name="T46" fmla="*/ 201 w 202"/>
                <a:gd name="T47" fmla="*/ 172 h 379"/>
                <a:gd name="T48" fmla="*/ 199 w 202"/>
                <a:gd name="T49" fmla="*/ 154 h 379"/>
                <a:gd name="T50" fmla="*/ 195 w 202"/>
                <a:gd name="T51" fmla="*/ 137 h 379"/>
                <a:gd name="T52" fmla="*/ 189 w 202"/>
                <a:gd name="T53" fmla="*/ 120 h 379"/>
                <a:gd name="T54" fmla="*/ 182 w 202"/>
                <a:gd name="T55" fmla="*/ 104 h 379"/>
                <a:gd name="T56" fmla="*/ 173 w 202"/>
                <a:gd name="T57" fmla="*/ 88 h 379"/>
                <a:gd name="T58" fmla="*/ 163 w 202"/>
                <a:gd name="T59" fmla="*/ 73 h 379"/>
                <a:gd name="T60" fmla="*/ 152 w 202"/>
                <a:gd name="T61" fmla="*/ 59 h 379"/>
                <a:gd name="T62" fmla="*/ 139 w 202"/>
                <a:gd name="T63" fmla="*/ 47 h 379"/>
                <a:gd name="T64" fmla="*/ 123 w 202"/>
                <a:gd name="T65" fmla="*/ 35 h 379"/>
                <a:gd name="T66" fmla="*/ 106 w 202"/>
                <a:gd name="T67" fmla="*/ 25 h 379"/>
                <a:gd name="T68" fmla="*/ 89 w 202"/>
                <a:gd name="T69" fmla="*/ 16 h 379"/>
                <a:gd name="T70" fmla="*/ 79 w 202"/>
                <a:gd name="T71" fmla="*/ 13 h 379"/>
                <a:gd name="T72" fmla="*/ 68 w 202"/>
                <a:gd name="T73" fmla="*/ 9 h 379"/>
                <a:gd name="T74" fmla="*/ 58 w 202"/>
                <a:gd name="T75" fmla="*/ 7 h 379"/>
                <a:gd name="T76" fmla="*/ 48 w 202"/>
                <a:gd name="T77" fmla="*/ 4 h 379"/>
                <a:gd name="T78" fmla="*/ 36 w 202"/>
                <a:gd name="T79" fmla="*/ 3 h 379"/>
                <a:gd name="T80" fmla="*/ 25 w 202"/>
                <a:gd name="T81" fmla="*/ 1 h 379"/>
                <a:gd name="T82" fmla="*/ 13 w 202"/>
                <a:gd name="T83" fmla="*/ 1 h 379"/>
                <a:gd name="T84" fmla="*/ 0 w 202"/>
                <a:gd name="T85" fmla="*/ 0 h 379"/>
                <a:gd name="T86" fmla="*/ 0 w 202"/>
                <a:gd name="T87" fmla="*/ 379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2"/>
                <a:gd name="T133" fmla="*/ 0 h 379"/>
                <a:gd name="T134" fmla="*/ 202 w 202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2" h="379">
                  <a:moveTo>
                    <a:pt x="0" y="379"/>
                  </a:moveTo>
                  <a:lnTo>
                    <a:pt x="13" y="379"/>
                  </a:lnTo>
                  <a:lnTo>
                    <a:pt x="25" y="378"/>
                  </a:lnTo>
                  <a:lnTo>
                    <a:pt x="36" y="377"/>
                  </a:lnTo>
                  <a:lnTo>
                    <a:pt x="48" y="375"/>
                  </a:lnTo>
                  <a:lnTo>
                    <a:pt x="58" y="373"/>
                  </a:lnTo>
                  <a:lnTo>
                    <a:pt x="68" y="370"/>
                  </a:lnTo>
                  <a:lnTo>
                    <a:pt x="79" y="367"/>
                  </a:lnTo>
                  <a:lnTo>
                    <a:pt x="89" y="363"/>
                  </a:lnTo>
                  <a:lnTo>
                    <a:pt x="97" y="358"/>
                  </a:lnTo>
                  <a:lnTo>
                    <a:pt x="106" y="354"/>
                  </a:lnTo>
                  <a:lnTo>
                    <a:pt x="115" y="349"/>
                  </a:lnTo>
                  <a:lnTo>
                    <a:pt x="123" y="344"/>
                  </a:lnTo>
                  <a:lnTo>
                    <a:pt x="139" y="333"/>
                  </a:lnTo>
                  <a:lnTo>
                    <a:pt x="152" y="320"/>
                  </a:lnTo>
                  <a:lnTo>
                    <a:pt x="163" y="307"/>
                  </a:lnTo>
                  <a:lnTo>
                    <a:pt x="173" y="291"/>
                  </a:lnTo>
                  <a:lnTo>
                    <a:pt x="182" y="275"/>
                  </a:lnTo>
                  <a:lnTo>
                    <a:pt x="189" y="259"/>
                  </a:lnTo>
                  <a:lnTo>
                    <a:pt x="195" y="243"/>
                  </a:lnTo>
                  <a:lnTo>
                    <a:pt x="199" y="225"/>
                  </a:lnTo>
                  <a:lnTo>
                    <a:pt x="201" y="207"/>
                  </a:lnTo>
                  <a:lnTo>
                    <a:pt x="202" y="190"/>
                  </a:lnTo>
                  <a:lnTo>
                    <a:pt x="201" y="172"/>
                  </a:lnTo>
                  <a:lnTo>
                    <a:pt x="199" y="154"/>
                  </a:lnTo>
                  <a:lnTo>
                    <a:pt x="195" y="137"/>
                  </a:lnTo>
                  <a:lnTo>
                    <a:pt x="189" y="120"/>
                  </a:lnTo>
                  <a:lnTo>
                    <a:pt x="182" y="104"/>
                  </a:lnTo>
                  <a:lnTo>
                    <a:pt x="173" y="88"/>
                  </a:lnTo>
                  <a:lnTo>
                    <a:pt x="163" y="73"/>
                  </a:lnTo>
                  <a:lnTo>
                    <a:pt x="152" y="59"/>
                  </a:lnTo>
                  <a:lnTo>
                    <a:pt x="139" y="47"/>
                  </a:lnTo>
                  <a:lnTo>
                    <a:pt x="123" y="35"/>
                  </a:lnTo>
                  <a:lnTo>
                    <a:pt x="106" y="25"/>
                  </a:lnTo>
                  <a:lnTo>
                    <a:pt x="89" y="16"/>
                  </a:lnTo>
                  <a:lnTo>
                    <a:pt x="79" y="13"/>
                  </a:lnTo>
                  <a:lnTo>
                    <a:pt x="68" y="9"/>
                  </a:lnTo>
                  <a:lnTo>
                    <a:pt x="58" y="7"/>
                  </a:lnTo>
                  <a:lnTo>
                    <a:pt x="48" y="4"/>
                  </a:lnTo>
                  <a:lnTo>
                    <a:pt x="36" y="3"/>
                  </a:lnTo>
                  <a:lnTo>
                    <a:pt x="25" y="1"/>
                  </a:lnTo>
                  <a:lnTo>
                    <a:pt x="13" y="1"/>
                  </a:lnTo>
                  <a:lnTo>
                    <a:pt x="0" y="0"/>
                  </a:lnTo>
                  <a:lnTo>
                    <a:pt x="0" y="379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47" name="Freeform 195"/>
            <p:cNvSpPr>
              <a:spLocks noEditPoints="1"/>
            </p:cNvSpPr>
            <p:nvPr/>
          </p:nvSpPr>
          <p:spPr bwMode="auto">
            <a:xfrm flipH="1">
              <a:off x="2129" y="2256"/>
              <a:ext cx="296" cy="321"/>
            </a:xfrm>
            <a:custGeom>
              <a:avLst/>
              <a:gdLst>
                <a:gd name="T0" fmla="*/ 269 w 3561"/>
                <a:gd name="T1" fmla="*/ 5818 h 6418"/>
                <a:gd name="T2" fmla="*/ 345 w 3561"/>
                <a:gd name="T3" fmla="*/ 5879 h 6418"/>
                <a:gd name="T4" fmla="*/ 385 w 3561"/>
                <a:gd name="T5" fmla="*/ 5973 h 6418"/>
                <a:gd name="T6" fmla="*/ 395 w 3561"/>
                <a:gd name="T7" fmla="*/ 6180 h 6418"/>
                <a:gd name="T8" fmla="*/ 363 w 3561"/>
                <a:gd name="T9" fmla="*/ 6314 h 6418"/>
                <a:gd name="T10" fmla="*/ 298 w 3561"/>
                <a:gd name="T11" fmla="*/ 6388 h 6418"/>
                <a:gd name="T12" fmla="*/ 201 w 3561"/>
                <a:gd name="T13" fmla="*/ 6418 h 6418"/>
                <a:gd name="T14" fmla="*/ 132 w 3561"/>
                <a:gd name="T15" fmla="*/ 6408 h 6418"/>
                <a:gd name="T16" fmla="*/ 59 w 3561"/>
                <a:gd name="T17" fmla="*/ 6356 h 6418"/>
                <a:gd name="T18" fmla="*/ 15 w 3561"/>
                <a:gd name="T19" fmla="*/ 6266 h 6418"/>
                <a:gd name="T20" fmla="*/ 0 w 3561"/>
                <a:gd name="T21" fmla="*/ 6076 h 6418"/>
                <a:gd name="T22" fmla="*/ 25 w 3561"/>
                <a:gd name="T23" fmla="*/ 5924 h 6418"/>
                <a:gd name="T24" fmla="*/ 83 w 3561"/>
                <a:gd name="T25" fmla="*/ 5844 h 6418"/>
                <a:gd name="T26" fmla="*/ 177 w 3561"/>
                <a:gd name="T27" fmla="*/ 5806 h 6418"/>
                <a:gd name="T28" fmla="*/ 3486 w 3561"/>
                <a:gd name="T29" fmla="*/ 2588 h 6418"/>
                <a:gd name="T30" fmla="*/ 3529 w 3561"/>
                <a:gd name="T31" fmla="*/ 2624 h 6418"/>
                <a:gd name="T32" fmla="*/ 3554 w 3561"/>
                <a:gd name="T33" fmla="*/ 2685 h 6418"/>
                <a:gd name="T34" fmla="*/ 3561 w 3561"/>
                <a:gd name="T35" fmla="*/ 2813 h 6418"/>
                <a:gd name="T36" fmla="*/ 3548 w 3561"/>
                <a:gd name="T37" fmla="*/ 2913 h 6418"/>
                <a:gd name="T38" fmla="*/ 3516 w 3561"/>
                <a:gd name="T39" fmla="*/ 2968 h 6418"/>
                <a:gd name="T40" fmla="*/ 3469 w 3561"/>
                <a:gd name="T41" fmla="*/ 2995 h 6418"/>
                <a:gd name="T42" fmla="*/ 3415 w 3561"/>
                <a:gd name="T43" fmla="*/ 2985 h 6418"/>
                <a:gd name="T44" fmla="*/ 3374 w 3561"/>
                <a:gd name="T45" fmla="*/ 2943 h 6418"/>
                <a:gd name="T46" fmla="*/ 3355 w 3561"/>
                <a:gd name="T47" fmla="*/ 2881 h 6418"/>
                <a:gd name="T48" fmla="*/ 3350 w 3561"/>
                <a:gd name="T49" fmla="*/ 2743 h 6418"/>
                <a:gd name="T50" fmla="*/ 3365 w 3561"/>
                <a:gd name="T51" fmla="*/ 2651 h 6418"/>
                <a:gd name="T52" fmla="*/ 3399 w 3561"/>
                <a:gd name="T53" fmla="*/ 2603 h 6418"/>
                <a:gd name="T54" fmla="*/ 3453 w 3561"/>
                <a:gd name="T55" fmla="*/ 2583 h 6418"/>
                <a:gd name="T56" fmla="*/ 3495 w 3561"/>
                <a:gd name="T57" fmla="*/ 1996 h 6418"/>
                <a:gd name="T58" fmla="*/ 3535 w 3561"/>
                <a:gd name="T59" fmla="*/ 2037 h 6418"/>
                <a:gd name="T60" fmla="*/ 3556 w 3561"/>
                <a:gd name="T61" fmla="*/ 2101 h 6418"/>
                <a:gd name="T62" fmla="*/ 3560 w 3561"/>
                <a:gd name="T63" fmla="*/ 2240 h 6418"/>
                <a:gd name="T64" fmla="*/ 3545 w 3561"/>
                <a:gd name="T65" fmla="*/ 2328 h 6418"/>
                <a:gd name="T66" fmla="*/ 3510 w 3561"/>
                <a:gd name="T67" fmla="*/ 2379 h 6418"/>
                <a:gd name="T68" fmla="*/ 3459 w 3561"/>
                <a:gd name="T69" fmla="*/ 2399 h 6418"/>
                <a:gd name="T70" fmla="*/ 3406 w 3561"/>
                <a:gd name="T71" fmla="*/ 2385 h 6418"/>
                <a:gd name="T72" fmla="*/ 3368 w 3561"/>
                <a:gd name="T73" fmla="*/ 2338 h 6418"/>
                <a:gd name="T74" fmla="*/ 3353 w 3561"/>
                <a:gd name="T75" fmla="*/ 2263 h 6418"/>
                <a:gd name="T76" fmla="*/ 3352 w 3561"/>
                <a:gd name="T77" fmla="*/ 2124 h 6418"/>
                <a:gd name="T78" fmla="*/ 3368 w 3561"/>
                <a:gd name="T79" fmla="*/ 2046 h 6418"/>
                <a:gd name="T80" fmla="*/ 3406 w 3561"/>
                <a:gd name="T81" fmla="*/ 2001 h 6418"/>
                <a:gd name="T82" fmla="*/ 2087 w 3561"/>
                <a:gd name="T83" fmla="*/ 0 h 6418"/>
                <a:gd name="T84" fmla="*/ 2133 w 3561"/>
                <a:gd name="T85" fmla="*/ 13 h 6418"/>
                <a:gd name="T86" fmla="*/ 2170 w 3561"/>
                <a:gd name="T87" fmla="*/ 59 h 6418"/>
                <a:gd name="T88" fmla="*/ 2188 w 3561"/>
                <a:gd name="T89" fmla="*/ 136 h 6418"/>
                <a:gd name="T90" fmla="*/ 2188 w 3561"/>
                <a:gd name="T91" fmla="*/ 275 h 6418"/>
                <a:gd name="T92" fmla="*/ 2170 w 3561"/>
                <a:gd name="T93" fmla="*/ 351 h 6418"/>
                <a:gd name="T94" fmla="*/ 2133 w 3561"/>
                <a:gd name="T95" fmla="*/ 397 h 6418"/>
                <a:gd name="T96" fmla="*/ 2087 w 3561"/>
                <a:gd name="T97" fmla="*/ 412 h 6418"/>
                <a:gd name="T98" fmla="*/ 2032 w 3561"/>
                <a:gd name="T99" fmla="*/ 391 h 6418"/>
                <a:gd name="T100" fmla="*/ 1998 w 3561"/>
                <a:gd name="T101" fmla="*/ 340 h 6418"/>
                <a:gd name="T102" fmla="*/ 1985 w 3561"/>
                <a:gd name="T103" fmla="*/ 252 h 6418"/>
                <a:gd name="T104" fmla="*/ 1988 w 3561"/>
                <a:gd name="T105" fmla="*/ 114 h 6418"/>
                <a:gd name="T106" fmla="*/ 2007 w 3561"/>
                <a:gd name="T107" fmla="*/ 49 h 6418"/>
                <a:gd name="T108" fmla="*/ 2048 w 3561"/>
                <a:gd name="T109" fmla="*/ 8 h 64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561"/>
                <a:gd name="T166" fmla="*/ 0 h 6418"/>
                <a:gd name="T167" fmla="*/ 3561 w 3561"/>
                <a:gd name="T168" fmla="*/ 6418 h 641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561" h="6418">
                  <a:moveTo>
                    <a:pt x="195" y="5805"/>
                  </a:moveTo>
                  <a:lnTo>
                    <a:pt x="201" y="5805"/>
                  </a:lnTo>
                  <a:lnTo>
                    <a:pt x="219" y="5806"/>
                  </a:lnTo>
                  <a:lnTo>
                    <a:pt x="236" y="5809"/>
                  </a:lnTo>
                  <a:lnTo>
                    <a:pt x="252" y="5813"/>
                  </a:lnTo>
                  <a:lnTo>
                    <a:pt x="269" y="5818"/>
                  </a:lnTo>
                  <a:lnTo>
                    <a:pt x="284" y="5825"/>
                  </a:lnTo>
                  <a:lnTo>
                    <a:pt x="298" y="5835"/>
                  </a:lnTo>
                  <a:lnTo>
                    <a:pt x="311" y="5844"/>
                  </a:lnTo>
                  <a:lnTo>
                    <a:pt x="324" y="5855"/>
                  </a:lnTo>
                  <a:lnTo>
                    <a:pt x="335" y="5867"/>
                  </a:lnTo>
                  <a:lnTo>
                    <a:pt x="345" y="5879"/>
                  </a:lnTo>
                  <a:lnTo>
                    <a:pt x="355" y="5894"/>
                  </a:lnTo>
                  <a:lnTo>
                    <a:pt x="363" y="5908"/>
                  </a:lnTo>
                  <a:lnTo>
                    <a:pt x="370" y="5924"/>
                  </a:lnTo>
                  <a:lnTo>
                    <a:pt x="377" y="5939"/>
                  </a:lnTo>
                  <a:lnTo>
                    <a:pt x="381" y="5957"/>
                  </a:lnTo>
                  <a:lnTo>
                    <a:pt x="385" y="5973"/>
                  </a:lnTo>
                  <a:lnTo>
                    <a:pt x="391" y="6006"/>
                  </a:lnTo>
                  <a:lnTo>
                    <a:pt x="395" y="6040"/>
                  </a:lnTo>
                  <a:lnTo>
                    <a:pt x="397" y="6074"/>
                  </a:lnTo>
                  <a:lnTo>
                    <a:pt x="398" y="6109"/>
                  </a:lnTo>
                  <a:lnTo>
                    <a:pt x="397" y="6144"/>
                  </a:lnTo>
                  <a:lnTo>
                    <a:pt x="395" y="6180"/>
                  </a:lnTo>
                  <a:lnTo>
                    <a:pt x="391" y="6215"/>
                  </a:lnTo>
                  <a:lnTo>
                    <a:pt x="385" y="6249"/>
                  </a:lnTo>
                  <a:lnTo>
                    <a:pt x="381" y="6266"/>
                  </a:lnTo>
                  <a:lnTo>
                    <a:pt x="377" y="6283"/>
                  </a:lnTo>
                  <a:lnTo>
                    <a:pt x="370" y="6299"/>
                  </a:lnTo>
                  <a:lnTo>
                    <a:pt x="363" y="6314"/>
                  </a:lnTo>
                  <a:lnTo>
                    <a:pt x="355" y="6329"/>
                  </a:lnTo>
                  <a:lnTo>
                    <a:pt x="345" y="6344"/>
                  </a:lnTo>
                  <a:lnTo>
                    <a:pt x="335" y="6356"/>
                  </a:lnTo>
                  <a:lnTo>
                    <a:pt x="324" y="6368"/>
                  </a:lnTo>
                  <a:lnTo>
                    <a:pt x="311" y="6379"/>
                  </a:lnTo>
                  <a:lnTo>
                    <a:pt x="298" y="6388"/>
                  </a:lnTo>
                  <a:lnTo>
                    <a:pt x="284" y="6397"/>
                  </a:lnTo>
                  <a:lnTo>
                    <a:pt x="269" y="6404"/>
                  </a:lnTo>
                  <a:lnTo>
                    <a:pt x="252" y="6410"/>
                  </a:lnTo>
                  <a:lnTo>
                    <a:pt x="236" y="6414"/>
                  </a:lnTo>
                  <a:lnTo>
                    <a:pt x="219" y="6417"/>
                  </a:lnTo>
                  <a:lnTo>
                    <a:pt x="201" y="6418"/>
                  </a:lnTo>
                  <a:lnTo>
                    <a:pt x="195" y="6418"/>
                  </a:lnTo>
                  <a:lnTo>
                    <a:pt x="177" y="6417"/>
                  </a:lnTo>
                  <a:lnTo>
                    <a:pt x="158" y="6414"/>
                  </a:lnTo>
                  <a:lnTo>
                    <a:pt x="150" y="6413"/>
                  </a:lnTo>
                  <a:lnTo>
                    <a:pt x="141" y="6410"/>
                  </a:lnTo>
                  <a:lnTo>
                    <a:pt x="132" y="6408"/>
                  </a:lnTo>
                  <a:lnTo>
                    <a:pt x="125" y="6404"/>
                  </a:lnTo>
                  <a:lnTo>
                    <a:pt x="110" y="6397"/>
                  </a:lnTo>
                  <a:lnTo>
                    <a:pt x="96" y="6388"/>
                  </a:lnTo>
                  <a:lnTo>
                    <a:pt x="83" y="6379"/>
                  </a:lnTo>
                  <a:lnTo>
                    <a:pt x="71" y="6368"/>
                  </a:lnTo>
                  <a:lnTo>
                    <a:pt x="59" y="6356"/>
                  </a:lnTo>
                  <a:lnTo>
                    <a:pt x="49" y="6344"/>
                  </a:lnTo>
                  <a:lnTo>
                    <a:pt x="40" y="6329"/>
                  </a:lnTo>
                  <a:lnTo>
                    <a:pt x="32" y="6314"/>
                  </a:lnTo>
                  <a:lnTo>
                    <a:pt x="25" y="6299"/>
                  </a:lnTo>
                  <a:lnTo>
                    <a:pt x="20" y="6283"/>
                  </a:lnTo>
                  <a:lnTo>
                    <a:pt x="15" y="6266"/>
                  </a:lnTo>
                  <a:lnTo>
                    <a:pt x="11" y="6249"/>
                  </a:lnTo>
                  <a:lnTo>
                    <a:pt x="7" y="6215"/>
                  </a:lnTo>
                  <a:lnTo>
                    <a:pt x="4" y="6180"/>
                  </a:lnTo>
                  <a:lnTo>
                    <a:pt x="2" y="6145"/>
                  </a:lnTo>
                  <a:lnTo>
                    <a:pt x="0" y="6111"/>
                  </a:lnTo>
                  <a:lnTo>
                    <a:pt x="0" y="6076"/>
                  </a:lnTo>
                  <a:lnTo>
                    <a:pt x="2" y="6042"/>
                  </a:lnTo>
                  <a:lnTo>
                    <a:pt x="6" y="6007"/>
                  </a:lnTo>
                  <a:lnTo>
                    <a:pt x="11" y="5973"/>
                  </a:lnTo>
                  <a:lnTo>
                    <a:pt x="15" y="5957"/>
                  </a:lnTo>
                  <a:lnTo>
                    <a:pt x="20" y="5939"/>
                  </a:lnTo>
                  <a:lnTo>
                    <a:pt x="25" y="5924"/>
                  </a:lnTo>
                  <a:lnTo>
                    <a:pt x="32" y="5908"/>
                  </a:lnTo>
                  <a:lnTo>
                    <a:pt x="40" y="5894"/>
                  </a:lnTo>
                  <a:lnTo>
                    <a:pt x="49" y="5879"/>
                  </a:lnTo>
                  <a:lnTo>
                    <a:pt x="59" y="5867"/>
                  </a:lnTo>
                  <a:lnTo>
                    <a:pt x="71" y="5855"/>
                  </a:lnTo>
                  <a:lnTo>
                    <a:pt x="83" y="5844"/>
                  </a:lnTo>
                  <a:lnTo>
                    <a:pt x="96" y="5835"/>
                  </a:lnTo>
                  <a:lnTo>
                    <a:pt x="110" y="5825"/>
                  </a:lnTo>
                  <a:lnTo>
                    <a:pt x="125" y="5818"/>
                  </a:lnTo>
                  <a:lnTo>
                    <a:pt x="141" y="5813"/>
                  </a:lnTo>
                  <a:lnTo>
                    <a:pt x="158" y="5809"/>
                  </a:lnTo>
                  <a:lnTo>
                    <a:pt x="177" y="5806"/>
                  </a:lnTo>
                  <a:lnTo>
                    <a:pt x="195" y="5805"/>
                  </a:lnTo>
                  <a:close/>
                  <a:moveTo>
                    <a:pt x="3453" y="2583"/>
                  </a:moveTo>
                  <a:lnTo>
                    <a:pt x="3459" y="2583"/>
                  </a:lnTo>
                  <a:lnTo>
                    <a:pt x="3469" y="2584"/>
                  </a:lnTo>
                  <a:lnTo>
                    <a:pt x="3478" y="2585"/>
                  </a:lnTo>
                  <a:lnTo>
                    <a:pt x="3486" y="2588"/>
                  </a:lnTo>
                  <a:lnTo>
                    <a:pt x="3495" y="2591"/>
                  </a:lnTo>
                  <a:lnTo>
                    <a:pt x="3502" y="2596"/>
                  </a:lnTo>
                  <a:lnTo>
                    <a:pt x="3510" y="2603"/>
                  </a:lnTo>
                  <a:lnTo>
                    <a:pt x="3516" y="2609"/>
                  </a:lnTo>
                  <a:lnTo>
                    <a:pt x="3523" y="2616"/>
                  </a:lnTo>
                  <a:lnTo>
                    <a:pt x="3529" y="2624"/>
                  </a:lnTo>
                  <a:lnTo>
                    <a:pt x="3535" y="2632"/>
                  </a:lnTo>
                  <a:lnTo>
                    <a:pt x="3539" y="2642"/>
                  </a:lnTo>
                  <a:lnTo>
                    <a:pt x="3545" y="2651"/>
                  </a:lnTo>
                  <a:lnTo>
                    <a:pt x="3548" y="2662"/>
                  </a:lnTo>
                  <a:lnTo>
                    <a:pt x="3551" y="2674"/>
                  </a:lnTo>
                  <a:lnTo>
                    <a:pt x="3554" y="2685"/>
                  </a:lnTo>
                  <a:lnTo>
                    <a:pt x="3556" y="2697"/>
                  </a:lnTo>
                  <a:lnTo>
                    <a:pt x="3559" y="2719"/>
                  </a:lnTo>
                  <a:lnTo>
                    <a:pt x="3560" y="2743"/>
                  </a:lnTo>
                  <a:lnTo>
                    <a:pt x="3561" y="2766"/>
                  </a:lnTo>
                  <a:lnTo>
                    <a:pt x="3561" y="2789"/>
                  </a:lnTo>
                  <a:lnTo>
                    <a:pt x="3561" y="2813"/>
                  </a:lnTo>
                  <a:lnTo>
                    <a:pt x="3560" y="2835"/>
                  </a:lnTo>
                  <a:lnTo>
                    <a:pt x="3559" y="2858"/>
                  </a:lnTo>
                  <a:lnTo>
                    <a:pt x="3556" y="2881"/>
                  </a:lnTo>
                  <a:lnTo>
                    <a:pt x="3554" y="2892"/>
                  </a:lnTo>
                  <a:lnTo>
                    <a:pt x="3551" y="2903"/>
                  </a:lnTo>
                  <a:lnTo>
                    <a:pt x="3548" y="2913"/>
                  </a:lnTo>
                  <a:lnTo>
                    <a:pt x="3545" y="2923"/>
                  </a:lnTo>
                  <a:lnTo>
                    <a:pt x="3539" y="2934"/>
                  </a:lnTo>
                  <a:lnTo>
                    <a:pt x="3535" y="2943"/>
                  </a:lnTo>
                  <a:lnTo>
                    <a:pt x="3529" y="2952"/>
                  </a:lnTo>
                  <a:lnTo>
                    <a:pt x="3523" y="2960"/>
                  </a:lnTo>
                  <a:lnTo>
                    <a:pt x="3516" y="2968"/>
                  </a:lnTo>
                  <a:lnTo>
                    <a:pt x="3510" y="2974"/>
                  </a:lnTo>
                  <a:lnTo>
                    <a:pt x="3502" y="2980"/>
                  </a:lnTo>
                  <a:lnTo>
                    <a:pt x="3495" y="2985"/>
                  </a:lnTo>
                  <a:lnTo>
                    <a:pt x="3486" y="2990"/>
                  </a:lnTo>
                  <a:lnTo>
                    <a:pt x="3478" y="2993"/>
                  </a:lnTo>
                  <a:lnTo>
                    <a:pt x="3469" y="2995"/>
                  </a:lnTo>
                  <a:lnTo>
                    <a:pt x="3459" y="2995"/>
                  </a:lnTo>
                  <a:lnTo>
                    <a:pt x="3453" y="2995"/>
                  </a:lnTo>
                  <a:lnTo>
                    <a:pt x="3443" y="2995"/>
                  </a:lnTo>
                  <a:lnTo>
                    <a:pt x="3432" y="2993"/>
                  </a:lnTo>
                  <a:lnTo>
                    <a:pt x="3423" y="2990"/>
                  </a:lnTo>
                  <a:lnTo>
                    <a:pt x="3415" y="2985"/>
                  </a:lnTo>
                  <a:lnTo>
                    <a:pt x="3406" y="2980"/>
                  </a:lnTo>
                  <a:lnTo>
                    <a:pt x="3399" y="2974"/>
                  </a:lnTo>
                  <a:lnTo>
                    <a:pt x="3391" y="2968"/>
                  </a:lnTo>
                  <a:lnTo>
                    <a:pt x="3384" y="2960"/>
                  </a:lnTo>
                  <a:lnTo>
                    <a:pt x="3379" y="2952"/>
                  </a:lnTo>
                  <a:lnTo>
                    <a:pt x="3374" y="2943"/>
                  </a:lnTo>
                  <a:lnTo>
                    <a:pt x="3368" y="2934"/>
                  </a:lnTo>
                  <a:lnTo>
                    <a:pt x="3365" y="2923"/>
                  </a:lnTo>
                  <a:lnTo>
                    <a:pt x="3362" y="2913"/>
                  </a:lnTo>
                  <a:lnTo>
                    <a:pt x="3359" y="2903"/>
                  </a:lnTo>
                  <a:lnTo>
                    <a:pt x="3356" y="2892"/>
                  </a:lnTo>
                  <a:lnTo>
                    <a:pt x="3355" y="2881"/>
                  </a:lnTo>
                  <a:lnTo>
                    <a:pt x="3353" y="2858"/>
                  </a:lnTo>
                  <a:lnTo>
                    <a:pt x="3351" y="2835"/>
                  </a:lnTo>
                  <a:lnTo>
                    <a:pt x="3350" y="2813"/>
                  </a:lnTo>
                  <a:lnTo>
                    <a:pt x="3349" y="2789"/>
                  </a:lnTo>
                  <a:lnTo>
                    <a:pt x="3349" y="2766"/>
                  </a:lnTo>
                  <a:lnTo>
                    <a:pt x="3350" y="2743"/>
                  </a:lnTo>
                  <a:lnTo>
                    <a:pt x="3352" y="2719"/>
                  </a:lnTo>
                  <a:lnTo>
                    <a:pt x="3355" y="2697"/>
                  </a:lnTo>
                  <a:lnTo>
                    <a:pt x="3356" y="2685"/>
                  </a:lnTo>
                  <a:lnTo>
                    <a:pt x="3359" y="2674"/>
                  </a:lnTo>
                  <a:lnTo>
                    <a:pt x="3362" y="2662"/>
                  </a:lnTo>
                  <a:lnTo>
                    <a:pt x="3365" y="2651"/>
                  </a:lnTo>
                  <a:lnTo>
                    <a:pt x="3368" y="2642"/>
                  </a:lnTo>
                  <a:lnTo>
                    <a:pt x="3374" y="2632"/>
                  </a:lnTo>
                  <a:lnTo>
                    <a:pt x="3379" y="2624"/>
                  </a:lnTo>
                  <a:lnTo>
                    <a:pt x="3384" y="2616"/>
                  </a:lnTo>
                  <a:lnTo>
                    <a:pt x="3391" y="2609"/>
                  </a:lnTo>
                  <a:lnTo>
                    <a:pt x="3399" y="2603"/>
                  </a:lnTo>
                  <a:lnTo>
                    <a:pt x="3406" y="2596"/>
                  </a:lnTo>
                  <a:lnTo>
                    <a:pt x="3415" y="2591"/>
                  </a:lnTo>
                  <a:lnTo>
                    <a:pt x="3423" y="2588"/>
                  </a:lnTo>
                  <a:lnTo>
                    <a:pt x="3432" y="2585"/>
                  </a:lnTo>
                  <a:lnTo>
                    <a:pt x="3443" y="2584"/>
                  </a:lnTo>
                  <a:lnTo>
                    <a:pt x="3453" y="2583"/>
                  </a:lnTo>
                  <a:close/>
                  <a:moveTo>
                    <a:pt x="3453" y="1987"/>
                  </a:moveTo>
                  <a:lnTo>
                    <a:pt x="3459" y="1987"/>
                  </a:lnTo>
                  <a:lnTo>
                    <a:pt x="3469" y="1988"/>
                  </a:lnTo>
                  <a:lnTo>
                    <a:pt x="3478" y="1990"/>
                  </a:lnTo>
                  <a:lnTo>
                    <a:pt x="3486" y="1992"/>
                  </a:lnTo>
                  <a:lnTo>
                    <a:pt x="3495" y="1996"/>
                  </a:lnTo>
                  <a:lnTo>
                    <a:pt x="3502" y="2001"/>
                  </a:lnTo>
                  <a:lnTo>
                    <a:pt x="3510" y="2006"/>
                  </a:lnTo>
                  <a:lnTo>
                    <a:pt x="3516" y="2012"/>
                  </a:lnTo>
                  <a:lnTo>
                    <a:pt x="3523" y="2019"/>
                  </a:lnTo>
                  <a:lnTo>
                    <a:pt x="3529" y="2028"/>
                  </a:lnTo>
                  <a:lnTo>
                    <a:pt x="3535" y="2037"/>
                  </a:lnTo>
                  <a:lnTo>
                    <a:pt x="3539" y="2046"/>
                  </a:lnTo>
                  <a:lnTo>
                    <a:pt x="3545" y="2056"/>
                  </a:lnTo>
                  <a:lnTo>
                    <a:pt x="3548" y="2066"/>
                  </a:lnTo>
                  <a:lnTo>
                    <a:pt x="3551" y="2077"/>
                  </a:lnTo>
                  <a:lnTo>
                    <a:pt x="3554" y="2090"/>
                  </a:lnTo>
                  <a:lnTo>
                    <a:pt x="3556" y="2101"/>
                  </a:lnTo>
                  <a:lnTo>
                    <a:pt x="3559" y="2124"/>
                  </a:lnTo>
                  <a:lnTo>
                    <a:pt x="3560" y="2146"/>
                  </a:lnTo>
                  <a:lnTo>
                    <a:pt x="3561" y="2170"/>
                  </a:lnTo>
                  <a:lnTo>
                    <a:pt x="3561" y="2193"/>
                  </a:lnTo>
                  <a:lnTo>
                    <a:pt x="3561" y="2217"/>
                  </a:lnTo>
                  <a:lnTo>
                    <a:pt x="3560" y="2240"/>
                  </a:lnTo>
                  <a:lnTo>
                    <a:pt x="3559" y="2263"/>
                  </a:lnTo>
                  <a:lnTo>
                    <a:pt x="3556" y="2286"/>
                  </a:lnTo>
                  <a:lnTo>
                    <a:pt x="3554" y="2297"/>
                  </a:lnTo>
                  <a:lnTo>
                    <a:pt x="3551" y="2307"/>
                  </a:lnTo>
                  <a:lnTo>
                    <a:pt x="3548" y="2318"/>
                  </a:lnTo>
                  <a:lnTo>
                    <a:pt x="3545" y="2328"/>
                  </a:lnTo>
                  <a:lnTo>
                    <a:pt x="3539" y="2338"/>
                  </a:lnTo>
                  <a:lnTo>
                    <a:pt x="3535" y="2348"/>
                  </a:lnTo>
                  <a:lnTo>
                    <a:pt x="3529" y="2357"/>
                  </a:lnTo>
                  <a:lnTo>
                    <a:pt x="3523" y="2365"/>
                  </a:lnTo>
                  <a:lnTo>
                    <a:pt x="3516" y="2372"/>
                  </a:lnTo>
                  <a:lnTo>
                    <a:pt x="3510" y="2379"/>
                  </a:lnTo>
                  <a:lnTo>
                    <a:pt x="3502" y="2385"/>
                  </a:lnTo>
                  <a:lnTo>
                    <a:pt x="3495" y="2389"/>
                  </a:lnTo>
                  <a:lnTo>
                    <a:pt x="3486" y="2393"/>
                  </a:lnTo>
                  <a:lnTo>
                    <a:pt x="3478" y="2396"/>
                  </a:lnTo>
                  <a:lnTo>
                    <a:pt x="3469" y="2398"/>
                  </a:lnTo>
                  <a:lnTo>
                    <a:pt x="3459" y="2399"/>
                  </a:lnTo>
                  <a:lnTo>
                    <a:pt x="3453" y="2399"/>
                  </a:lnTo>
                  <a:lnTo>
                    <a:pt x="3443" y="2398"/>
                  </a:lnTo>
                  <a:lnTo>
                    <a:pt x="3432" y="2396"/>
                  </a:lnTo>
                  <a:lnTo>
                    <a:pt x="3423" y="2393"/>
                  </a:lnTo>
                  <a:lnTo>
                    <a:pt x="3415" y="2389"/>
                  </a:lnTo>
                  <a:lnTo>
                    <a:pt x="3406" y="2385"/>
                  </a:lnTo>
                  <a:lnTo>
                    <a:pt x="3399" y="2379"/>
                  </a:lnTo>
                  <a:lnTo>
                    <a:pt x="3391" y="2372"/>
                  </a:lnTo>
                  <a:lnTo>
                    <a:pt x="3384" y="2365"/>
                  </a:lnTo>
                  <a:lnTo>
                    <a:pt x="3379" y="2357"/>
                  </a:lnTo>
                  <a:lnTo>
                    <a:pt x="3374" y="2348"/>
                  </a:lnTo>
                  <a:lnTo>
                    <a:pt x="3368" y="2338"/>
                  </a:lnTo>
                  <a:lnTo>
                    <a:pt x="3365" y="2328"/>
                  </a:lnTo>
                  <a:lnTo>
                    <a:pt x="3362" y="2318"/>
                  </a:lnTo>
                  <a:lnTo>
                    <a:pt x="3359" y="2307"/>
                  </a:lnTo>
                  <a:lnTo>
                    <a:pt x="3356" y="2297"/>
                  </a:lnTo>
                  <a:lnTo>
                    <a:pt x="3355" y="2286"/>
                  </a:lnTo>
                  <a:lnTo>
                    <a:pt x="3353" y="2263"/>
                  </a:lnTo>
                  <a:lnTo>
                    <a:pt x="3351" y="2240"/>
                  </a:lnTo>
                  <a:lnTo>
                    <a:pt x="3350" y="2217"/>
                  </a:lnTo>
                  <a:lnTo>
                    <a:pt x="3349" y="2193"/>
                  </a:lnTo>
                  <a:lnTo>
                    <a:pt x="3349" y="2170"/>
                  </a:lnTo>
                  <a:lnTo>
                    <a:pt x="3350" y="2146"/>
                  </a:lnTo>
                  <a:lnTo>
                    <a:pt x="3352" y="2124"/>
                  </a:lnTo>
                  <a:lnTo>
                    <a:pt x="3355" y="2101"/>
                  </a:lnTo>
                  <a:lnTo>
                    <a:pt x="3356" y="2090"/>
                  </a:lnTo>
                  <a:lnTo>
                    <a:pt x="3359" y="2077"/>
                  </a:lnTo>
                  <a:lnTo>
                    <a:pt x="3362" y="2066"/>
                  </a:lnTo>
                  <a:lnTo>
                    <a:pt x="3365" y="2056"/>
                  </a:lnTo>
                  <a:lnTo>
                    <a:pt x="3368" y="2046"/>
                  </a:lnTo>
                  <a:lnTo>
                    <a:pt x="3374" y="2037"/>
                  </a:lnTo>
                  <a:lnTo>
                    <a:pt x="3379" y="2028"/>
                  </a:lnTo>
                  <a:lnTo>
                    <a:pt x="3384" y="2019"/>
                  </a:lnTo>
                  <a:lnTo>
                    <a:pt x="3391" y="2012"/>
                  </a:lnTo>
                  <a:lnTo>
                    <a:pt x="3399" y="2006"/>
                  </a:lnTo>
                  <a:lnTo>
                    <a:pt x="3406" y="2001"/>
                  </a:lnTo>
                  <a:lnTo>
                    <a:pt x="3415" y="1996"/>
                  </a:lnTo>
                  <a:lnTo>
                    <a:pt x="3423" y="1992"/>
                  </a:lnTo>
                  <a:lnTo>
                    <a:pt x="3432" y="1990"/>
                  </a:lnTo>
                  <a:lnTo>
                    <a:pt x="3443" y="1988"/>
                  </a:lnTo>
                  <a:lnTo>
                    <a:pt x="3453" y="1987"/>
                  </a:lnTo>
                  <a:close/>
                  <a:moveTo>
                    <a:pt x="2087" y="0"/>
                  </a:moveTo>
                  <a:lnTo>
                    <a:pt x="2092" y="0"/>
                  </a:lnTo>
                  <a:lnTo>
                    <a:pt x="2101" y="1"/>
                  </a:lnTo>
                  <a:lnTo>
                    <a:pt x="2109" y="2"/>
                  </a:lnTo>
                  <a:lnTo>
                    <a:pt x="2117" y="5"/>
                  </a:lnTo>
                  <a:lnTo>
                    <a:pt x="2126" y="8"/>
                  </a:lnTo>
                  <a:lnTo>
                    <a:pt x="2133" y="13"/>
                  </a:lnTo>
                  <a:lnTo>
                    <a:pt x="2140" y="18"/>
                  </a:lnTo>
                  <a:lnTo>
                    <a:pt x="2147" y="26"/>
                  </a:lnTo>
                  <a:lnTo>
                    <a:pt x="2154" y="33"/>
                  </a:lnTo>
                  <a:lnTo>
                    <a:pt x="2159" y="41"/>
                  </a:lnTo>
                  <a:lnTo>
                    <a:pt x="2165" y="49"/>
                  </a:lnTo>
                  <a:lnTo>
                    <a:pt x="2170" y="59"/>
                  </a:lnTo>
                  <a:lnTo>
                    <a:pt x="2174" y="68"/>
                  </a:lnTo>
                  <a:lnTo>
                    <a:pt x="2178" y="79"/>
                  </a:lnTo>
                  <a:lnTo>
                    <a:pt x="2181" y="91"/>
                  </a:lnTo>
                  <a:lnTo>
                    <a:pt x="2183" y="102"/>
                  </a:lnTo>
                  <a:lnTo>
                    <a:pt x="2185" y="114"/>
                  </a:lnTo>
                  <a:lnTo>
                    <a:pt x="2188" y="136"/>
                  </a:lnTo>
                  <a:lnTo>
                    <a:pt x="2192" y="160"/>
                  </a:lnTo>
                  <a:lnTo>
                    <a:pt x="2193" y="183"/>
                  </a:lnTo>
                  <a:lnTo>
                    <a:pt x="2194" y="205"/>
                  </a:lnTo>
                  <a:lnTo>
                    <a:pt x="2193" y="229"/>
                  </a:lnTo>
                  <a:lnTo>
                    <a:pt x="2192" y="252"/>
                  </a:lnTo>
                  <a:lnTo>
                    <a:pt x="2188" y="275"/>
                  </a:lnTo>
                  <a:lnTo>
                    <a:pt x="2185" y="298"/>
                  </a:lnTo>
                  <a:lnTo>
                    <a:pt x="2183" y="309"/>
                  </a:lnTo>
                  <a:lnTo>
                    <a:pt x="2181" y="320"/>
                  </a:lnTo>
                  <a:lnTo>
                    <a:pt x="2178" y="330"/>
                  </a:lnTo>
                  <a:lnTo>
                    <a:pt x="2174" y="340"/>
                  </a:lnTo>
                  <a:lnTo>
                    <a:pt x="2170" y="351"/>
                  </a:lnTo>
                  <a:lnTo>
                    <a:pt x="2165" y="360"/>
                  </a:lnTo>
                  <a:lnTo>
                    <a:pt x="2159" y="369"/>
                  </a:lnTo>
                  <a:lnTo>
                    <a:pt x="2154" y="377"/>
                  </a:lnTo>
                  <a:lnTo>
                    <a:pt x="2147" y="385"/>
                  </a:lnTo>
                  <a:lnTo>
                    <a:pt x="2140" y="391"/>
                  </a:lnTo>
                  <a:lnTo>
                    <a:pt x="2133" y="397"/>
                  </a:lnTo>
                  <a:lnTo>
                    <a:pt x="2126" y="402"/>
                  </a:lnTo>
                  <a:lnTo>
                    <a:pt x="2117" y="406"/>
                  </a:lnTo>
                  <a:lnTo>
                    <a:pt x="2109" y="410"/>
                  </a:lnTo>
                  <a:lnTo>
                    <a:pt x="2101" y="411"/>
                  </a:lnTo>
                  <a:lnTo>
                    <a:pt x="2092" y="412"/>
                  </a:lnTo>
                  <a:lnTo>
                    <a:pt x="2087" y="412"/>
                  </a:lnTo>
                  <a:lnTo>
                    <a:pt x="2076" y="411"/>
                  </a:lnTo>
                  <a:lnTo>
                    <a:pt x="2066" y="410"/>
                  </a:lnTo>
                  <a:lnTo>
                    <a:pt x="2056" y="406"/>
                  </a:lnTo>
                  <a:lnTo>
                    <a:pt x="2048" y="402"/>
                  </a:lnTo>
                  <a:lnTo>
                    <a:pt x="2039" y="397"/>
                  </a:lnTo>
                  <a:lnTo>
                    <a:pt x="2032" y="391"/>
                  </a:lnTo>
                  <a:lnTo>
                    <a:pt x="2025" y="385"/>
                  </a:lnTo>
                  <a:lnTo>
                    <a:pt x="2019" y="377"/>
                  </a:lnTo>
                  <a:lnTo>
                    <a:pt x="2012" y="369"/>
                  </a:lnTo>
                  <a:lnTo>
                    <a:pt x="2007" y="360"/>
                  </a:lnTo>
                  <a:lnTo>
                    <a:pt x="2002" y="351"/>
                  </a:lnTo>
                  <a:lnTo>
                    <a:pt x="1998" y="340"/>
                  </a:lnTo>
                  <a:lnTo>
                    <a:pt x="1995" y="330"/>
                  </a:lnTo>
                  <a:lnTo>
                    <a:pt x="1992" y="320"/>
                  </a:lnTo>
                  <a:lnTo>
                    <a:pt x="1990" y="309"/>
                  </a:lnTo>
                  <a:lnTo>
                    <a:pt x="1988" y="298"/>
                  </a:lnTo>
                  <a:lnTo>
                    <a:pt x="1986" y="275"/>
                  </a:lnTo>
                  <a:lnTo>
                    <a:pt x="1985" y="252"/>
                  </a:lnTo>
                  <a:lnTo>
                    <a:pt x="1983" y="229"/>
                  </a:lnTo>
                  <a:lnTo>
                    <a:pt x="1982" y="205"/>
                  </a:lnTo>
                  <a:lnTo>
                    <a:pt x="1982" y="183"/>
                  </a:lnTo>
                  <a:lnTo>
                    <a:pt x="1983" y="160"/>
                  </a:lnTo>
                  <a:lnTo>
                    <a:pt x="1985" y="136"/>
                  </a:lnTo>
                  <a:lnTo>
                    <a:pt x="1988" y="114"/>
                  </a:lnTo>
                  <a:lnTo>
                    <a:pt x="1990" y="102"/>
                  </a:lnTo>
                  <a:lnTo>
                    <a:pt x="1992" y="91"/>
                  </a:lnTo>
                  <a:lnTo>
                    <a:pt x="1995" y="79"/>
                  </a:lnTo>
                  <a:lnTo>
                    <a:pt x="1998" y="68"/>
                  </a:lnTo>
                  <a:lnTo>
                    <a:pt x="2002" y="59"/>
                  </a:lnTo>
                  <a:lnTo>
                    <a:pt x="2007" y="49"/>
                  </a:lnTo>
                  <a:lnTo>
                    <a:pt x="2012" y="41"/>
                  </a:lnTo>
                  <a:lnTo>
                    <a:pt x="2019" y="33"/>
                  </a:lnTo>
                  <a:lnTo>
                    <a:pt x="2025" y="26"/>
                  </a:lnTo>
                  <a:lnTo>
                    <a:pt x="2032" y="18"/>
                  </a:lnTo>
                  <a:lnTo>
                    <a:pt x="2039" y="13"/>
                  </a:lnTo>
                  <a:lnTo>
                    <a:pt x="2048" y="8"/>
                  </a:lnTo>
                  <a:lnTo>
                    <a:pt x="2056" y="5"/>
                  </a:lnTo>
                  <a:lnTo>
                    <a:pt x="2066" y="2"/>
                  </a:lnTo>
                  <a:lnTo>
                    <a:pt x="2076" y="1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DFD248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48" name="Freeform 196"/>
            <p:cNvSpPr>
              <a:spLocks/>
            </p:cNvSpPr>
            <p:nvPr/>
          </p:nvSpPr>
          <p:spPr bwMode="auto">
            <a:xfrm flipH="1">
              <a:off x="2392" y="2546"/>
              <a:ext cx="33" cy="31"/>
            </a:xfrm>
            <a:custGeom>
              <a:avLst/>
              <a:gdLst>
                <a:gd name="T0" fmla="*/ 201 w 398"/>
                <a:gd name="T1" fmla="*/ 0 h 613"/>
                <a:gd name="T2" fmla="*/ 236 w 398"/>
                <a:gd name="T3" fmla="*/ 4 h 613"/>
                <a:gd name="T4" fmla="*/ 269 w 398"/>
                <a:gd name="T5" fmla="*/ 13 h 613"/>
                <a:gd name="T6" fmla="*/ 298 w 398"/>
                <a:gd name="T7" fmla="*/ 30 h 613"/>
                <a:gd name="T8" fmla="*/ 324 w 398"/>
                <a:gd name="T9" fmla="*/ 50 h 613"/>
                <a:gd name="T10" fmla="*/ 345 w 398"/>
                <a:gd name="T11" fmla="*/ 74 h 613"/>
                <a:gd name="T12" fmla="*/ 363 w 398"/>
                <a:gd name="T13" fmla="*/ 103 h 613"/>
                <a:gd name="T14" fmla="*/ 377 w 398"/>
                <a:gd name="T15" fmla="*/ 134 h 613"/>
                <a:gd name="T16" fmla="*/ 385 w 398"/>
                <a:gd name="T17" fmla="*/ 168 h 613"/>
                <a:gd name="T18" fmla="*/ 395 w 398"/>
                <a:gd name="T19" fmla="*/ 235 h 613"/>
                <a:gd name="T20" fmla="*/ 398 w 398"/>
                <a:gd name="T21" fmla="*/ 304 h 613"/>
                <a:gd name="T22" fmla="*/ 395 w 398"/>
                <a:gd name="T23" fmla="*/ 375 h 613"/>
                <a:gd name="T24" fmla="*/ 385 w 398"/>
                <a:gd name="T25" fmla="*/ 444 h 613"/>
                <a:gd name="T26" fmla="*/ 377 w 398"/>
                <a:gd name="T27" fmla="*/ 478 h 613"/>
                <a:gd name="T28" fmla="*/ 363 w 398"/>
                <a:gd name="T29" fmla="*/ 509 h 613"/>
                <a:gd name="T30" fmla="*/ 345 w 398"/>
                <a:gd name="T31" fmla="*/ 539 h 613"/>
                <a:gd name="T32" fmla="*/ 324 w 398"/>
                <a:gd name="T33" fmla="*/ 563 h 613"/>
                <a:gd name="T34" fmla="*/ 298 w 398"/>
                <a:gd name="T35" fmla="*/ 583 h 613"/>
                <a:gd name="T36" fmla="*/ 269 w 398"/>
                <a:gd name="T37" fmla="*/ 599 h 613"/>
                <a:gd name="T38" fmla="*/ 236 w 398"/>
                <a:gd name="T39" fmla="*/ 609 h 613"/>
                <a:gd name="T40" fmla="*/ 201 w 398"/>
                <a:gd name="T41" fmla="*/ 613 h 613"/>
                <a:gd name="T42" fmla="*/ 177 w 398"/>
                <a:gd name="T43" fmla="*/ 612 h 613"/>
                <a:gd name="T44" fmla="*/ 150 w 398"/>
                <a:gd name="T45" fmla="*/ 608 h 613"/>
                <a:gd name="T46" fmla="*/ 132 w 398"/>
                <a:gd name="T47" fmla="*/ 603 h 613"/>
                <a:gd name="T48" fmla="*/ 110 w 398"/>
                <a:gd name="T49" fmla="*/ 592 h 613"/>
                <a:gd name="T50" fmla="*/ 83 w 398"/>
                <a:gd name="T51" fmla="*/ 574 h 613"/>
                <a:gd name="T52" fmla="*/ 59 w 398"/>
                <a:gd name="T53" fmla="*/ 551 h 613"/>
                <a:gd name="T54" fmla="*/ 40 w 398"/>
                <a:gd name="T55" fmla="*/ 524 h 613"/>
                <a:gd name="T56" fmla="*/ 25 w 398"/>
                <a:gd name="T57" fmla="*/ 494 h 613"/>
                <a:gd name="T58" fmla="*/ 15 w 398"/>
                <a:gd name="T59" fmla="*/ 461 h 613"/>
                <a:gd name="T60" fmla="*/ 7 w 398"/>
                <a:gd name="T61" fmla="*/ 410 h 613"/>
                <a:gd name="T62" fmla="*/ 2 w 398"/>
                <a:gd name="T63" fmla="*/ 340 h 613"/>
                <a:gd name="T64" fmla="*/ 0 w 398"/>
                <a:gd name="T65" fmla="*/ 271 h 613"/>
                <a:gd name="T66" fmla="*/ 6 w 398"/>
                <a:gd name="T67" fmla="*/ 202 h 613"/>
                <a:gd name="T68" fmla="*/ 15 w 398"/>
                <a:gd name="T69" fmla="*/ 152 h 613"/>
                <a:gd name="T70" fmla="*/ 25 w 398"/>
                <a:gd name="T71" fmla="*/ 119 h 613"/>
                <a:gd name="T72" fmla="*/ 40 w 398"/>
                <a:gd name="T73" fmla="*/ 89 h 613"/>
                <a:gd name="T74" fmla="*/ 59 w 398"/>
                <a:gd name="T75" fmla="*/ 62 h 613"/>
                <a:gd name="T76" fmla="*/ 83 w 398"/>
                <a:gd name="T77" fmla="*/ 39 h 613"/>
                <a:gd name="T78" fmla="*/ 110 w 398"/>
                <a:gd name="T79" fmla="*/ 20 h 613"/>
                <a:gd name="T80" fmla="*/ 141 w 398"/>
                <a:gd name="T81" fmla="*/ 8 h 613"/>
                <a:gd name="T82" fmla="*/ 177 w 398"/>
                <a:gd name="T83" fmla="*/ 1 h 61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98"/>
                <a:gd name="T127" fmla="*/ 0 h 613"/>
                <a:gd name="T128" fmla="*/ 398 w 398"/>
                <a:gd name="T129" fmla="*/ 613 h 61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98" h="613">
                  <a:moveTo>
                    <a:pt x="195" y="0"/>
                  </a:moveTo>
                  <a:lnTo>
                    <a:pt x="201" y="0"/>
                  </a:lnTo>
                  <a:lnTo>
                    <a:pt x="219" y="1"/>
                  </a:lnTo>
                  <a:lnTo>
                    <a:pt x="236" y="4"/>
                  </a:lnTo>
                  <a:lnTo>
                    <a:pt x="252" y="8"/>
                  </a:lnTo>
                  <a:lnTo>
                    <a:pt x="269" y="13"/>
                  </a:lnTo>
                  <a:lnTo>
                    <a:pt x="284" y="20"/>
                  </a:lnTo>
                  <a:lnTo>
                    <a:pt x="298" y="30"/>
                  </a:lnTo>
                  <a:lnTo>
                    <a:pt x="311" y="39"/>
                  </a:lnTo>
                  <a:lnTo>
                    <a:pt x="324" y="50"/>
                  </a:lnTo>
                  <a:lnTo>
                    <a:pt x="335" y="62"/>
                  </a:lnTo>
                  <a:lnTo>
                    <a:pt x="345" y="74"/>
                  </a:lnTo>
                  <a:lnTo>
                    <a:pt x="355" y="89"/>
                  </a:lnTo>
                  <a:lnTo>
                    <a:pt x="363" y="103"/>
                  </a:lnTo>
                  <a:lnTo>
                    <a:pt x="370" y="119"/>
                  </a:lnTo>
                  <a:lnTo>
                    <a:pt x="377" y="134"/>
                  </a:lnTo>
                  <a:lnTo>
                    <a:pt x="381" y="152"/>
                  </a:lnTo>
                  <a:lnTo>
                    <a:pt x="385" y="168"/>
                  </a:lnTo>
                  <a:lnTo>
                    <a:pt x="391" y="201"/>
                  </a:lnTo>
                  <a:lnTo>
                    <a:pt x="395" y="235"/>
                  </a:lnTo>
                  <a:lnTo>
                    <a:pt x="397" y="269"/>
                  </a:lnTo>
                  <a:lnTo>
                    <a:pt x="398" y="304"/>
                  </a:lnTo>
                  <a:lnTo>
                    <a:pt x="397" y="339"/>
                  </a:lnTo>
                  <a:lnTo>
                    <a:pt x="395" y="375"/>
                  </a:lnTo>
                  <a:lnTo>
                    <a:pt x="391" y="410"/>
                  </a:lnTo>
                  <a:lnTo>
                    <a:pt x="385" y="444"/>
                  </a:lnTo>
                  <a:lnTo>
                    <a:pt x="381" y="461"/>
                  </a:lnTo>
                  <a:lnTo>
                    <a:pt x="377" y="478"/>
                  </a:lnTo>
                  <a:lnTo>
                    <a:pt x="370" y="494"/>
                  </a:lnTo>
                  <a:lnTo>
                    <a:pt x="363" y="509"/>
                  </a:lnTo>
                  <a:lnTo>
                    <a:pt x="355" y="524"/>
                  </a:lnTo>
                  <a:lnTo>
                    <a:pt x="345" y="539"/>
                  </a:lnTo>
                  <a:lnTo>
                    <a:pt x="335" y="551"/>
                  </a:lnTo>
                  <a:lnTo>
                    <a:pt x="324" y="563"/>
                  </a:lnTo>
                  <a:lnTo>
                    <a:pt x="311" y="574"/>
                  </a:lnTo>
                  <a:lnTo>
                    <a:pt x="298" y="583"/>
                  </a:lnTo>
                  <a:lnTo>
                    <a:pt x="284" y="592"/>
                  </a:lnTo>
                  <a:lnTo>
                    <a:pt x="269" y="599"/>
                  </a:lnTo>
                  <a:lnTo>
                    <a:pt x="252" y="605"/>
                  </a:lnTo>
                  <a:lnTo>
                    <a:pt x="236" y="609"/>
                  </a:lnTo>
                  <a:lnTo>
                    <a:pt x="219" y="612"/>
                  </a:lnTo>
                  <a:lnTo>
                    <a:pt x="201" y="613"/>
                  </a:lnTo>
                  <a:lnTo>
                    <a:pt x="195" y="613"/>
                  </a:lnTo>
                  <a:lnTo>
                    <a:pt x="177" y="612"/>
                  </a:lnTo>
                  <a:lnTo>
                    <a:pt x="158" y="609"/>
                  </a:lnTo>
                  <a:lnTo>
                    <a:pt x="150" y="608"/>
                  </a:lnTo>
                  <a:lnTo>
                    <a:pt x="141" y="605"/>
                  </a:lnTo>
                  <a:lnTo>
                    <a:pt x="132" y="603"/>
                  </a:lnTo>
                  <a:lnTo>
                    <a:pt x="125" y="599"/>
                  </a:lnTo>
                  <a:lnTo>
                    <a:pt x="110" y="592"/>
                  </a:lnTo>
                  <a:lnTo>
                    <a:pt x="96" y="583"/>
                  </a:lnTo>
                  <a:lnTo>
                    <a:pt x="83" y="574"/>
                  </a:lnTo>
                  <a:lnTo>
                    <a:pt x="71" y="563"/>
                  </a:lnTo>
                  <a:lnTo>
                    <a:pt x="59" y="551"/>
                  </a:lnTo>
                  <a:lnTo>
                    <a:pt x="49" y="539"/>
                  </a:lnTo>
                  <a:lnTo>
                    <a:pt x="40" y="524"/>
                  </a:lnTo>
                  <a:lnTo>
                    <a:pt x="32" y="509"/>
                  </a:lnTo>
                  <a:lnTo>
                    <a:pt x="25" y="494"/>
                  </a:lnTo>
                  <a:lnTo>
                    <a:pt x="20" y="478"/>
                  </a:lnTo>
                  <a:lnTo>
                    <a:pt x="15" y="461"/>
                  </a:lnTo>
                  <a:lnTo>
                    <a:pt x="11" y="444"/>
                  </a:lnTo>
                  <a:lnTo>
                    <a:pt x="7" y="410"/>
                  </a:lnTo>
                  <a:lnTo>
                    <a:pt x="4" y="375"/>
                  </a:lnTo>
                  <a:lnTo>
                    <a:pt x="2" y="340"/>
                  </a:lnTo>
                  <a:lnTo>
                    <a:pt x="0" y="306"/>
                  </a:lnTo>
                  <a:lnTo>
                    <a:pt x="0" y="271"/>
                  </a:lnTo>
                  <a:lnTo>
                    <a:pt x="2" y="237"/>
                  </a:lnTo>
                  <a:lnTo>
                    <a:pt x="6" y="202"/>
                  </a:lnTo>
                  <a:lnTo>
                    <a:pt x="11" y="168"/>
                  </a:lnTo>
                  <a:lnTo>
                    <a:pt x="15" y="152"/>
                  </a:lnTo>
                  <a:lnTo>
                    <a:pt x="20" y="134"/>
                  </a:lnTo>
                  <a:lnTo>
                    <a:pt x="25" y="119"/>
                  </a:lnTo>
                  <a:lnTo>
                    <a:pt x="32" y="103"/>
                  </a:lnTo>
                  <a:lnTo>
                    <a:pt x="40" y="89"/>
                  </a:lnTo>
                  <a:lnTo>
                    <a:pt x="49" y="74"/>
                  </a:lnTo>
                  <a:lnTo>
                    <a:pt x="59" y="62"/>
                  </a:lnTo>
                  <a:lnTo>
                    <a:pt x="71" y="50"/>
                  </a:lnTo>
                  <a:lnTo>
                    <a:pt x="83" y="39"/>
                  </a:lnTo>
                  <a:lnTo>
                    <a:pt x="96" y="30"/>
                  </a:lnTo>
                  <a:lnTo>
                    <a:pt x="110" y="20"/>
                  </a:lnTo>
                  <a:lnTo>
                    <a:pt x="125" y="13"/>
                  </a:lnTo>
                  <a:lnTo>
                    <a:pt x="141" y="8"/>
                  </a:lnTo>
                  <a:lnTo>
                    <a:pt x="158" y="4"/>
                  </a:lnTo>
                  <a:lnTo>
                    <a:pt x="177" y="1"/>
                  </a:lnTo>
                  <a:lnTo>
                    <a:pt x="195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49" name="Freeform 197"/>
            <p:cNvSpPr>
              <a:spLocks/>
            </p:cNvSpPr>
            <p:nvPr/>
          </p:nvSpPr>
          <p:spPr bwMode="auto">
            <a:xfrm flipH="1">
              <a:off x="2129" y="2385"/>
              <a:ext cx="17" cy="21"/>
            </a:xfrm>
            <a:custGeom>
              <a:avLst/>
              <a:gdLst>
                <a:gd name="T0" fmla="*/ 110 w 212"/>
                <a:gd name="T1" fmla="*/ 0 h 412"/>
                <a:gd name="T2" fmla="*/ 129 w 212"/>
                <a:gd name="T3" fmla="*/ 2 h 412"/>
                <a:gd name="T4" fmla="*/ 146 w 212"/>
                <a:gd name="T5" fmla="*/ 8 h 412"/>
                <a:gd name="T6" fmla="*/ 161 w 212"/>
                <a:gd name="T7" fmla="*/ 20 h 412"/>
                <a:gd name="T8" fmla="*/ 174 w 212"/>
                <a:gd name="T9" fmla="*/ 33 h 412"/>
                <a:gd name="T10" fmla="*/ 186 w 212"/>
                <a:gd name="T11" fmla="*/ 49 h 412"/>
                <a:gd name="T12" fmla="*/ 196 w 212"/>
                <a:gd name="T13" fmla="*/ 68 h 412"/>
                <a:gd name="T14" fmla="*/ 202 w 212"/>
                <a:gd name="T15" fmla="*/ 91 h 412"/>
                <a:gd name="T16" fmla="*/ 207 w 212"/>
                <a:gd name="T17" fmla="*/ 114 h 412"/>
                <a:gd name="T18" fmla="*/ 211 w 212"/>
                <a:gd name="T19" fmla="*/ 160 h 412"/>
                <a:gd name="T20" fmla="*/ 212 w 212"/>
                <a:gd name="T21" fmla="*/ 206 h 412"/>
                <a:gd name="T22" fmla="*/ 211 w 212"/>
                <a:gd name="T23" fmla="*/ 252 h 412"/>
                <a:gd name="T24" fmla="*/ 207 w 212"/>
                <a:gd name="T25" fmla="*/ 298 h 412"/>
                <a:gd name="T26" fmla="*/ 202 w 212"/>
                <a:gd name="T27" fmla="*/ 320 h 412"/>
                <a:gd name="T28" fmla="*/ 196 w 212"/>
                <a:gd name="T29" fmla="*/ 340 h 412"/>
                <a:gd name="T30" fmla="*/ 186 w 212"/>
                <a:gd name="T31" fmla="*/ 360 h 412"/>
                <a:gd name="T32" fmla="*/ 174 w 212"/>
                <a:gd name="T33" fmla="*/ 377 h 412"/>
                <a:gd name="T34" fmla="*/ 161 w 212"/>
                <a:gd name="T35" fmla="*/ 391 h 412"/>
                <a:gd name="T36" fmla="*/ 146 w 212"/>
                <a:gd name="T37" fmla="*/ 402 h 412"/>
                <a:gd name="T38" fmla="*/ 129 w 212"/>
                <a:gd name="T39" fmla="*/ 410 h 412"/>
                <a:gd name="T40" fmla="*/ 110 w 212"/>
                <a:gd name="T41" fmla="*/ 412 h 412"/>
                <a:gd name="T42" fmla="*/ 94 w 212"/>
                <a:gd name="T43" fmla="*/ 412 h 412"/>
                <a:gd name="T44" fmla="*/ 74 w 212"/>
                <a:gd name="T45" fmla="*/ 407 h 412"/>
                <a:gd name="T46" fmla="*/ 57 w 212"/>
                <a:gd name="T47" fmla="*/ 397 h 412"/>
                <a:gd name="T48" fmla="*/ 42 w 212"/>
                <a:gd name="T49" fmla="*/ 385 h 412"/>
                <a:gd name="T50" fmla="*/ 30 w 212"/>
                <a:gd name="T51" fmla="*/ 369 h 412"/>
                <a:gd name="T52" fmla="*/ 19 w 212"/>
                <a:gd name="T53" fmla="*/ 351 h 412"/>
                <a:gd name="T54" fmla="*/ 13 w 212"/>
                <a:gd name="T55" fmla="*/ 330 h 412"/>
                <a:gd name="T56" fmla="*/ 7 w 212"/>
                <a:gd name="T57" fmla="*/ 309 h 412"/>
                <a:gd name="T58" fmla="*/ 4 w 212"/>
                <a:gd name="T59" fmla="*/ 275 h 412"/>
                <a:gd name="T60" fmla="*/ 1 w 212"/>
                <a:gd name="T61" fmla="*/ 230 h 412"/>
                <a:gd name="T62" fmla="*/ 0 w 212"/>
                <a:gd name="T63" fmla="*/ 183 h 412"/>
                <a:gd name="T64" fmla="*/ 3 w 212"/>
                <a:gd name="T65" fmla="*/ 136 h 412"/>
                <a:gd name="T66" fmla="*/ 7 w 212"/>
                <a:gd name="T67" fmla="*/ 102 h 412"/>
                <a:gd name="T68" fmla="*/ 13 w 212"/>
                <a:gd name="T69" fmla="*/ 79 h 412"/>
                <a:gd name="T70" fmla="*/ 19 w 212"/>
                <a:gd name="T71" fmla="*/ 59 h 412"/>
                <a:gd name="T72" fmla="*/ 30 w 212"/>
                <a:gd name="T73" fmla="*/ 41 h 412"/>
                <a:gd name="T74" fmla="*/ 42 w 212"/>
                <a:gd name="T75" fmla="*/ 26 h 412"/>
                <a:gd name="T76" fmla="*/ 57 w 212"/>
                <a:gd name="T77" fmla="*/ 13 h 412"/>
                <a:gd name="T78" fmla="*/ 74 w 212"/>
                <a:gd name="T79" fmla="*/ 5 h 412"/>
                <a:gd name="T80" fmla="*/ 94 w 212"/>
                <a:gd name="T81" fmla="*/ 1 h 4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12"/>
                <a:gd name="T124" fmla="*/ 0 h 412"/>
                <a:gd name="T125" fmla="*/ 212 w 212"/>
                <a:gd name="T126" fmla="*/ 412 h 4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12" h="412">
                  <a:moveTo>
                    <a:pt x="104" y="0"/>
                  </a:moveTo>
                  <a:lnTo>
                    <a:pt x="110" y="0"/>
                  </a:lnTo>
                  <a:lnTo>
                    <a:pt x="120" y="1"/>
                  </a:lnTo>
                  <a:lnTo>
                    <a:pt x="129" y="2"/>
                  </a:lnTo>
                  <a:lnTo>
                    <a:pt x="137" y="5"/>
                  </a:lnTo>
                  <a:lnTo>
                    <a:pt x="146" y="8"/>
                  </a:lnTo>
                  <a:lnTo>
                    <a:pt x="153" y="13"/>
                  </a:lnTo>
                  <a:lnTo>
                    <a:pt x="161" y="20"/>
                  </a:lnTo>
                  <a:lnTo>
                    <a:pt x="167" y="26"/>
                  </a:lnTo>
                  <a:lnTo>
                    <a:pt x="174" y="33"/>
                  </a:lnTo>
                  <a:lnTo>
                    <a:pt x="180" y="41"/>
                  </a:lnTo>
                  <a:lnTo>
                    <a:pt x="186" y="49"/>
                  </a:lnTo>
                  <a:lnTo>
                    <a:pt x="190" y="59"/>
                  </a:lnTo>
                  <a:lnTo>
                    <a:pt x="196" y="68"/>
                  </a:lnTo>
                  <a:lnTo>
                    <a:pt x="199" y="79"/>
                  </a:lnTo>
                  <a:lnTo>
                    <a:pt x="202" y="91"/>
                  </a:lnTo>
                  <a:lnTo>
                    <a:pt x="205" y="102"/>
                  </a:lnTo>
                  <a:lnTo>
                    <a:pt x="207" y="114"/>
                  </a:lnTo>
                  <a:lnTo>
                    <a:pt x="210" y="136"/>
                  </a:lnTo>
                  <a:lnTo>
                    <a:pt x="211" y="160"/>
                  </a:lnTo>
                  <a:lnTo>
                    <a:pt x="212" y="183"/>
                  </a:lnTo>
                  <a:lnTo>
                    <a:pt x="212" y="206"/>
                  </a:lnTo>
                  <a:lnTo>
                    <a:pt x="212" y="230"/>
                  </a:lnTo>
                  <a:lnTo>
                    <a:pt x="211" y="252"/>
                  </a:lnTo>
                  <a:lnTo>
                    <a:pt x="210" y="275"/>
                  </a:lnTo>
                  <a:lnTo>
                    <a:pt x="207" y="298"/>
                  </a:lnTo>
                  <a:lnTo>
                    <a:pt x="205" y="309"/>
                  </a:lnTo>
                  <a:lnTo>
                    <a:pt x="202" y="320"/>
                  </a:lnTo>
                  <a:lnTo>
                    <a:pt x="199" y="330"/>
                  </a:lnTo>
                  <a:lnTo>
                    <a:pt x="196" y="340"/>
                  </a:lnTo>
                  <a:lnTo>
                    <a:pt x="190" y="351"/>
                  </a:lnTo>
                  <a:lnTo>
                    <a:pt x="186" y="360"/>
                  </a:lnTo>
                  <a:lnTo>
                    <a:pt x="180" y="369"/>
                  </a:lnTo>
                  <a:lnTo>
                    <a:pt x="174" y="377"/>
                  </a:lnTo>
                  <a:lnTo>
                    <a:pt x="167" y="385"/>
                  </a:lnTo>
                  <a:lnTo>
                    <a:pt x="161" y="391"/>
                  </a:lnTo>
                  <a:lnTo>
                    <a:pt x="153" y="397"/>
                  </a:lnTo>
                  <a:lnTo>
                    <a:pt x="146" y="402"/>
                  </a:lnTo>
                  <a:lnTo>
                    <a:pt x="137" y="407"/>
                  </a:lnTo>
                  <a:lnTo>
                    <a:pt x="129" y="410"/>
                  </a:lnTo>
                  <a:lnTo>
                    <a:pt x="120" y="412"/>
                  </a:lnTo>
                  <a:lnTo>
                    <a:pt x="110" y="412"/>
                  </a:lnTo>
                  <a:lnTo>
                    <a:pt x="104" y="412"/>
                  </a:lnTo>
                  <a:lnTo>
                    <a:pt x="94" y="412"/>
                  </a:lnTo>
                  <a:lnTo>
                    <a:pt x="83" y="410"/>
                  </a:lnTo>
                  <a:lnTo>
                    <a:pt x="74" y="407"/>
                  </a:lnTo>
                  <a:lnTo>
                    <a:pt x="66" y="402"/>
                  </a:lnTo>
                  <a:lnTo>
                    <a:pt x="57" y="397"/>
                  </a:lnTo>
                  <a:lnTo>
                    <a:pt x="50" y="391"/>
                  </a:lnTo>
                  <a:lnTo>
                    <a:pt x="42" y="385"/>
                  </a:lnTo>
                  <a:lnTo>
                    <a:pt x="35" y="377"/>
                  </a:lnTo>
                  <a:lnTo>
                    <a:pt x="30" y="369"/>
                  </a:lnTo>
                  <a:lnTo>
                    <a:pt x="25" y="360"/>
                  </a:lnTo>
                  <a:lnTo>
                    <a:pt x="19" y="351"/>
                  </a:lnTo>
                  <a:lnTo>
                    <a:pt x="16" y="340"/>
                  </a:lnTo>
                  <a:lnTo>
                    <a:pt x="13" y="330"/>
                  </a:lnTo>
                  <a:lnTo>
                    <a:pt x="10" y="320"/>
                  </a:lnTo>
                  <a:lnTo>
                    <a:pt x="7" y="309"/>
                  </a:lnTo>
                  <a:lnTo>
                    <a:pt x="6" y="298"/>
                  </a:lnTo>
                  <a:lnTo>
                    <a:pt x="4" y="275"/>
                  </a:lnTo>
                  <a:lnTo>
                    <a:pt x="2" y="252"/>
                  </a:lnTo>
                  <a:lnTo>
                    <a:pt x="1" y="230"/>
                  </a:lnTo>
                  <a:lnTo>
                    <a:pt x="0" y="206"/>
                  </a:lnTo>
                  <a:lnTo>
                    <a:pt x="0" y="183"/>
                  </a:lnTo>
                  <a:lnTo>
                    <a:pt x="1" y="160"/>
                  </a:lnTo>
                  <a:lnTo>
                    <a:pt x="3" y="136"/>
                  </a:lnTo>
                  <a:lnTo>
                    <a:pt x="6" y="114"/>
                  </a:lnTo>
                  <a:lnTo>
                    <a:pt x="7" y="102"/>
                  </a:lnTo>
                  <a:lnTo>
                    <a:pt x="10" y="91"/>
                  </a:lnTo>
                  <a:lnTo>
                    <a:pt x="13" y="79"/>
                  </a:lnTo>
                  <a:lnTo>
                    <a:pt x="16" y="68"/>
                  </a:lnTo>
                  <a:lnTo>
                    <a:pt x="19" y="59"/>
                  </a:lnTo>
                  <a:lnTo>
                    <a:pt x="25" y="49"/>
                  </a:lnTo>
                  <a:lnTo>
                    <a:pt x="30" y="41"/>
                  </a:lnTo>
                  <a:lnTo>
                    <a:pt x="35" y="33"/>
                  </a:lnTo>
                  <a:lnTo>
                    <a:pt x="42" y="26"/>
                  </a:lnTo>
                  <a:lnTo>
                    <a:pt x="50" y="20"/>
                  </a:lnTo>
                  <a:lnTo>
                    <a:pt x="57" y="13"/>
                  </a:lnTo>
                  <a:lnTo>
                    <a:pt x="66" y="8"/>
                  </a:lnTo>
                  <a:lnTo>
                    <a:pt x="74" y="5"/>
                  </a:lnTo>
                  <a:lnTo>
                    <a:pt x="83" y="2"/>
                  </a:lnTo>
                  <a:lnTo>
                    <a:pt x="94" y="1"/>
                  </a:lnTo>
                  <a:lnTo>
                    <a:pt x="10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50" name="Freeform 198"/>
            <p:cNvSpPr>
              <a:spLocks/>
            </p:cNvSpPr>
            <p:nvPr/>
          </p:nvSpPr>
          <p:spPr bwMode="auto">
            <a:xfrm flipH="1">
              <a:off x="2129" y="2355"/>
              <a:ext cx="17" cy="21"/>
            </a:xfrm>
            <a:custGeom>
              <a:avLst/>
              <a:gdLst>
                <a:gd name="T0" fmla="*/ 110 w 212"/>
                <a:gd name="T1" fmla="*/ 0 h 412"/>
                <a:gd name="T2" fmla="*/ 129 w 212"/>
                <a:gd name="T3" fmla="*/ 3 h 412"/>
                <a:gd name="T4" fmla="*/ 146 w 212"/>
                <a:gd name="T5" fmla="*/ 9 h 412"/>
                <a:gd name="T6" fmla="*/ 161 w 212"/>
                <a:gd name="T7" fmla="*/ 19 h 412"/>
                <a:gd name="T8" fmla="*/ 174 w 212"/>
                <a:gd name="T9" fmla="*/ 32 h 412"/>
                <a:gd name="T10" fmla="*/ 186 w 212"/>
                <a:gd name="T11" fmla="*/ 50 h 412"/>
                <a:gd name="T12" fmla="*/ 196 w 212"/>
                <a:gd name="T13" fmla="*/ 69 h 412"/>
                <a:gd name="T14" fmla="*/ 202 w 212"/>
                <a:gd name="T15" fmla="*/ 90 h 412"/>
                <a:gd name="T16" fmla="*/ 207 w 212"/>
                <a:gd name="T17" fmla="*/ 114 h 412"/>
                <a:gd name="T18" fmla="*/ 211 w 212"/>
                <a:gd name="T19" fmla="*/ 159 h 412"/>
                <a:gd name="T20" fmla="*/ 212 w 212"/>
                <a:gd name="T21" fmla="*/ 206 h 412"/>
                <a:gd name="T22" fmla="*/ 211 w 212"/>
                <a:gd name="T23" fmla="*/ 253 h 412"/>
                <a:gd name="T24" fmla="*/ 207 w 212"/>
                <a:gd name="T25" fmla="*/ 299 h 412"/>
                <a:gd name="T26" fmla="*/ 202 w 212"/>
                <a:gd name="T27" fmla="*/ 320 h 412"/>
                <a:gd name="T28" fmla="*/ 196 w 212"/>
                <a:gd name="T29" fmla="*/ 341 h 412"/>
                <a:gd name="T30" fmla="*/ 186 w 212"/>
                <a:gd name="T31" fmla="*/ 361 h 412"/>
                <a:gd name="T32" fmla="*/ 174 w 212"/>
                <a:gd name="T33" fmla="*/ 378 h 412"/>
                <a:gd name="T34" fmla="*/ 161 w 212"/>
                <a:gd name="T35" fmla="*/ 392 h 412"/>
                <a:gd name="T36" fmla="*/ 146 w 212"/>
                <a:gd name="T37" fmla="*/ 402 h 412"/>
                <a:gd name="T38" fmla="*/ 129 w 212"/>
                <a:gd name="T39" fmla="*/ 409 h 412"/>
                <a:gd name="T40" fmla="*/ 110 w 212"/>
                <a:gd name="T41" fmla="*/ 412 h 412"/>
                <a:gd name="T42" fmla="*/ 94 w 212"/>
                <a:gd name="T43" fmla="*/ 411 h 412"/>
                <a:gd name="T44" fmla="*/ 74 w 212"/>
                <a:gd name="T45" fmla="*/ 406 h 412"/>
                <a:gd name="T46" fmla="*/ 57 w 212"/>
                <a:gd name="T47" fmla="*/ 398 h 412"/>
                <a:gd name="T48" fmla="*/ 42 w 212"/>
                <a:gd name="T49" fmla="*/ 385 h 412"/>
                <a:gd name="T50" fmla="*/ 30 w 212"/>
                <a:gd name="T51" fmla="*/ 370 h 412"/>
                <a:gd name="T52" fmla="*/ 19 w 212"/>
                <a:gd name="T53" fmla="*/ 351 h 412"/>
                <a:gd name="T54" fmla="*/ 13 w 212"/>
                <a:gd name="T55" fmla="*/ 331 h 412"/>
                <a:gd name="T56" fmla="*/ 7 w 212"/>
                <a:gd name="T57" fmla="*/ 310 h 412"/>
                <a:gd name="T58" fmla="*/ 4 w 212"/>
                <a:gd name="T59" fmla="*/ 276 h 412"/>
                <a:gd name="T60" fmla="*/ 1 w 212"/>
                <a:gd name="T61" fmla="*/ 230 h 412"/>
                <a:gd name="T62" fmla="*/ 0 w 212"/>
                <a:gd name="T63" fmla="*/ 183 h 412"/>
                <a:gd name="T64" fmla="*/ 3 w 212"/>
                <a:gd name="T65" fmla="*/ 137 h 412"/>
                <a:gd name="T66" fmla="*/ 7 w 212"/>
                <a:gd name="T67" fmla="*/ 103 h 412"/>
                <a:gd name="T68" fmla="*/ 13 w 212"/>
                <a:gd name="T69" fmla="*/ 79 h 412"/>
                <a:gd name="T70" fmla="*/ 19 w 212"/>
                <a:gd name="T71" fmla="*/ 59 h 412"/>
                <a:gd name="T72" fmla="*/ 30 w 212"/>
                <a:gd name="T73" fmla="*/ 41 h 412"/>
                <a:gd name="T74" fmla="*/ 42 w 212"/>
                <a:gd name="T75" fmla="*/ 25 h 412"/>
                <a:gd name="T76" fmla="*/ 57 w 212"/>
                <a:gd name="T77" fmla="*/ 14 h 412"/>
                <a:gd name="T78" fmla="*/ 74 w 212"/>
                <a:gd name="T79" fmla="*/ 5 h 412"/>
                <a:gd name="T80" fmla="*/ 94 w 212"/>
                <a:gd name="T81" fmla="*/ 1 h 4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12"/>
                <a:gd name="T124" fmla="*/ 0 h 412"/>
                <a:gd name="T125" fmla="*/ 212 w 212"/>
                <a:gd name="T126" fmla="*/ 412 h 4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12" h="412">
                  <a:moveTo>
                    <a:pt x="104" y="0"/>
                  </a:moveTo>
                  <a:lnTo>
                    <a:pt x="110" y="0"/>
                  </a:lnTo>
                  <a:lnTo>
                    <a:pt x="120" y="1"/>
                  </a:lnTo>
                  <a:lnTo>
                    <a:pt x="129" y="3"/>
                  </a:lnTo>
                  <a:lnTo>
                    <a:pt x="137" y="5"/>
                  </a:lnTo>
                  <a:lnTo>
                    <a:pt x="146" y="9"/>
                  </a:lnTo>
                  <a:lnTo>
                    <a:pt x="153" y="14"/>
                  </a:lnTo>
                  <a:lnTo>
                    <a:pt x="161" y="19"/>
                  </a:lnTo>
                  <a:lnTo>
                    <a:pt x="167" y="25"/>
                  </a:lnTo>
                  <a:lnTo>
                    <a:pt x="174" y="32"/>
                  </a:lnTo>
                  <a:lnTo>
                    <a:pt x="180" y="41"/>
                  </a:lnTo>
                  <a:lnTo>
                    <a:pt x="186" y="50"/>
                  </a:lnTo>
                  <a:lnTo>
                    <a:pt x="190" y="59"/>
                  </a:lnTo>
                  <a:lnTo>
                    <a:pt x="196" y="69"/>
                  </a:lnTo>
                  <a:lnTo>
                    <a:pt x="199" y="79"/>
                  </a:lnTo>
                  <a:lnTo>
                    <a:pt x="202" y="90"/>
                  </a:lnTo>
                  <a:lnTo>
                    <a:pt x="205" y="103"/>
                  </a:lnTo>
                  <a:lnTo>
                    <a:pt x="207" y="114"/>
                  </a:lnTo>
                  <a:lnTo>
                    <a:pt x="210" y="137"/>
                  </a:lnTo>
                  <a:lnTo>
                    <a:pt x="211" y="159"/>
                  </a:lnTo>
                  <a:lnTo>
                    <a:pt x="212" y="183"/>
                  </a:lnTo>
                  <a:lnTo>
                    <a:pt x="212" y="206"/>
                  </a:lnTo>
                  <a:lnTo>
                    <a:pt x="212" y="230"/>
                  </a:lnTo>
                  <a:lnTo>
                    <a:pt x="211" y="253"/>
                  </a:lnTo>
                  <a:lnTo>
                    <a:pt x="210" y="276"/>
                  </a:lnTo>
                  <a:lnTo>
                    <a:pt x="207" y="299"/>
                  </a:lnTo>
                  <a:lnTo>
                    <a:pt x="205" y="310"/>
                  </a:lnTo>
                  <a:lnTo>
                    <a:pt x="202" y="320"/>
                  </a:lnTo>
                  <a:lnTo>
                    <a:pt x="199" y="331"/>
                  </a:lnTo>
                  <a:lnTo>
                    <a:pt x="196" y="341"/>
                  </a:lnTo>
                  <a:lnTo>
                    <a:pt x="190" y="351"/>
                  </a:lnTo>
                  <a:lnTo>
                    <a:pt x="186" y="361"/>
                  </a:lnTo>
                  <a:lnTo>
                    <a:pt x="180" y="370"/>
                  </a:lnTo>
                  <a:lnTo>
                    <a:pt x="174" y="378"/>
                  </a:lnTo>
                  <a:lnTo>
                    <a:pt x="167" y="385"/>
                  </a:lnTo>
                  <a:lnTo>
                    <a:pt x="161" y="392"/>
                  </a:lnTo>
                  <a:lnTo>
                    <a:pt x="153" y="398"/>
                  </a:lnTo>
                  <a:lnTo>
                    <a:pt x="146" y="402"/>
                  </a:lnTo>
                  <a:lnTo>
                    <a:pt x="137" y="406"/>
                  </a:lnTo>
                  <a:lnTo>
                    <a:pt x="129" y="409"/>
                  </a:lnTo>
                  <a:lnTo>
                    <a:pt x="120" y="411"/>
                  </a:lnTo>
                  <a:lnTo>
                    <a:pt x="110" y="412"/>
                  </a:lnTo>
                  <a:lnTo>
                    <a:pt x="104" y="412"/>
                  </a:lnTo>
                  <a:lnTo>
                    <a:pt x="94" y="411"/>
                  </a:lnTo>
                  <a:lnTo>
                    <a:pt x="83" y="409"/>
                  </a:lnTo>
                  <a:lnTo>
                    <a:pt x="74" y="406"/>
                  </a:lnTo>
                  <a:lnTo>
                    <a:pt x="66" y="402"/>
                  </a:lnTo>
                  <a:lnTo>
                    <a:pt x="57" y="398"/>
                  </a:lnTo>
                  <a:lnTo>
                    <a:pt x="50" y="392"/>
                  </a:lnTo>
                  <a:lnTo>
                    <a:pt x="42" y="385"/>
                  </a:lnTo>
                  <a:lnTo>
                    <a:pt x="35" y="378"/>
                  </a:lnTo>
                  <a:lnTo>
                    <a:pt x="30" y="370"/>
                  </a:lnTo>
                  <a:lnTo>
                    <a:pt x="25" y="361"/>
                  </a:lnTo>
                  <a:lnTo>
                    <a:pt x="19" y="351"/>
                  </a:lnTo>
                  <a:lnTo>
                    <a:pt x="16" y="341"/>
                  </a:lnTo>
                  <a:lnTo>
                    <a:pt x="13" y="331"/>
                  </a:lnTo>
                  <a:lnTo>
                    <a:pt x="10" y="320"/>
                  </a:lnTo>
                  <a:lnTo>
                    <a:pt x="7" y="310"/>
                  </a:lnTo>
                  <a:lnTo>
                    <a:pt x="6" y="299"/>
                  </a:lnTo>
                  <a:lnTo>
                    <a:pt x="4" y="276"/>
                  </a:lnTo>
                  <a:lnTo>
                    <a:pt x="2" y="253"/>
                  </a:lnTo>
                  <a:lnTo>
                    <a:pt x="1" y="230"/>
                  </a:lnTo>
                  <a:lnTo>
                    <a:pt x="0" y="206"/>
                  </a:lnTo>
                  <a:lnTo>
                    <a:pt x="0" y="183"/>
                  </a:lnTo>
                  <a:lnTo>
                    <a:pt x="1" y="159"/>
                  </a:lnTo>
                  <a:lnTo>
                    <a:pt x="3" y="137"/>
                  </a:lnTo>
                  <a:lnTo>
                    <a:pt x="6" y="114"/>
                  </a:lnTo>
                  <a:lnTo>
                    <a:pt x="7" y="103"/>
                  </a:lnTo>
                  <a:lnTo>
                    <a:pt x="10" y="90"/>
                  </a:lnTo>
                  <a:lnTo>
                    <a:pt x="13" y="79"/>
                  </a:lnTo>
                  <a:lnTo>
                    <a:pt x="16" y="69"/>
                  </a:lnTo>
                  <a:lnTo>
                    <a:pt x="19" y="59"/>
                  </a:lnTo>
                  <a:lnTo>
                    <a:pt x="25" y="50"/>
                  </a:lnTo>
                  <a:lnTo>
                    <a:pt x="30" y="41"/>
                  </a:lnTo>
                  <a:lnTo>
                    <a:pt x="35" y="32"/>
                  </a:lnTo>
                  <a:lnTo>
                    <a:pt x="42" y="25"/>
                  </a:lnTo>
                  <a:lnTo>
                    <a:pt x="50" y="19"/>
                  </a:lnTo>
                  <a:lnTo>
                    <a:pt x="57" y="14"/>
                  </a:lnTo>
                  <a:lnTo>
                    <a:pt x="66" y="9"/>
                  </a:lnTo>
                  <a:lnTo>
                    <a:pt x="74" y="5"/>
                  </a:lnTo>
                  <a:lnTo>
                    <a:pt x="83" y="3"/>
                  </a:lnTo>
                  <a:lnTo>
                    <a:pt x="94" y="1"/>
                  </a:lnTo>
                  <a:lnTo>
                    <a:pt x="10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51" name="Freeform 199"/>
            <p:cNvSpPr>
              <a:spLocks/>
            </p:cNvSpPr>
            <p:nvPr/>
          </p:nvSpPr>
          <p:spPr bwMode="auto">
            <a:xfrm flipH="1">
              <a:off x="2243" y="2256"/>
              <a:ext cx="17" cy="20"/>
            </a:xfrm>
            <a:custGeom>
              <a:avLst/>
              <a:gdLst>
                <a:gd name="T0" fmla="*/ 110 w 212"/>
                <a:gd name="T1" fmla="*/ 0 h 412"/>
                <a:gd name="T2" fmla="*/ 127 w 212"/>
                <a:gd name="T3" fmla="*/ 2 h 412"/>
                <a:gd name="T4" fmla="*/ 144 w 212"/>
                <a:gd name="T5" fmla="*/ 8 h 412"/>
                <a:gd name="T6" fmla="*/ 158 w 212"/>
                <a:gd name="T7" fmla="*/ 18 h 412"/>
                <a:gd name="T8" fmla="*/ 172 w 212"/>
                <a:gd name="T9" fmla="*/ 33 h 412"/>
                <a:gd name="T10" fmla="*/ 183 w 212"/>
                <a:gd name="T11" fmla="*/ 49 h 412"/>
                <a:gd name="T12" fmla="*/ 192 w 212"/>
                <a:gd name="T13" fmla="*/ 68 h 412"/>
                <a:gd name="T14" fmla="*/ 199 w 212"/>
                <a:gd name="T15" fmla="*/ 91 h 412"/>
                <a:gd name="T16" fmla="*/ 203 w 212"/>
                <a:gd name="T17" fmla="*/ 114 h 412"/>
                <a:gd name="T18" fmla="*/ 210 w 212"/>
                <a:gd name="T19" fmla="*/ 160 h 412"/>
                <a:gd name="T20" fmla="*/ 212 w 212"/>
                <a:gd name="T21" fmla="*/ 205 h 412"/>
                <a:gd name="T22" fmla="*/ 210 w 212"/>
                <a:gd name="T23" fmla="*/ 252 h 412"/>
                <a:gd name="T24" fmla="*/ 203 w 212"/>
                <a:gd name="T25" fmla="*/ 298 h 412"/>
                <a:gd name="T26" fmla="*/ 199 w 212"/>
                <a:gd name="T27" fmla="*/ 320 h 412"/>
                <a:gd name="T28" fmla="*/ 192 w 212"/>
                <a:gd name="T29" fmla="*/ 340 h 412"/>
                <a:gd name="T30" fmla="*/ 183 w 212"/>
                <a:gd name="T31" fmla="*/ 360 h 412"/>
                <a:gd name="T32" fmla="*/ 172 w 212"/>
                <a:gd name="T33" fmla="*/ 377 h 412"/>
                <a:gd name="T34" fmla="*/ 158 w 212"/>
                <a:gd name="T35" fmla="*/ 391 h 412"/>
                <a:gd name="T36" fmla="*/ 144 w 212"/>
                <a:gd name="T37" fmla="*/ 402 h 412"/>
                <a:gd name="T38" fmla="*/ 127 w 212"/>
                <a:gd name="T39" fmla="*/ 410 h 412"/>
                <a:gd name="T40" fmla="*/ 110 w 212"/>
                <a:gd name="T41" fmla="*/ 412 h 412"/>
                <a:gd name="T42" fmla="*/ 94 w 212"/>
                <a:gd name="T43" fmla="*/ 411 h 412"/>
                <a:gd name="T44" fmla="*/ 74 w 212"/>
                <a:gd name="T45" fmla="*/ 406 h 412"/>
                <a:gd name="T46" fmla="*/ 57 w 212"/>
                <a:gd name="T47" fmla="*/ 397 h 412"/>
                <a:gd name="T48" fmla="*/ 43 w 212"/>
                <a:gd name="T49" fmla="*/ 385 h 412"/>
                <a:gd name="T50" fmla="*/ 30 w 212"/>
                <a:gd name="T51" fmla="*/ 369 h 412"/>
                <a:gd name="T52" fmla="*/ 20 w 212"/>
                <a:gd name="T53" fmla="*/ 351 h 412"/>
                <a:gd name="T54" fmla="*/ 13 w 212"/>
                <a:gd name="T55" fmla="*/ 330 h 412"/>
                <a:gd name="T56" fmla="*/ 8 w 212"/>
                <a:gd name="T57" fmla="*/ 309 h 412"/>
                <a:gd name="T58" fmla="*/ 4 w 212"/>
                <a:gd name="T59" fmla="*/ 275 h 412"/>
                <a:gd name="T60" fmla="*/ 1 w 212"/>
                <a:gd name="T61" fmla="*/ 229 h 412"/>
                <a:gd name="T62" fmla="*/ 0 w 212"/>
                <a:gd name="T63" fmla="*/ 183 h 412"/>
                <a:gd name="T64" fmla="*/ 3 w 212"/>
                <a:gd name="T65" fmla="*/ 136 h 412"/>
                <a:gd name="T66" fmla="*/ 8 w 212"/>
                <a:gd name="T67" fmla="*/ 102 h 412"/>
                <a:gd name="T68" fmla="*/ 13 w 212"/>
                <a:gd name="T69" fmla="*/ 79 h 412"/>
                <a:gd name="T70" fmla="*/ 20 w 212"/>
                <a:gd name="T71" fmla="*/ 59 h 412"/>
                <a:gd name="T72" fmla="*/ 30 w 212"/>
                <a:gd name="T73" fmla="*/ 41 h 412"/>
                <a:gd name="T74" fmla="*/ 43 w 212"/>
                <a:gd name="T75" fmla="*/ 26 h 412"/>
                <a:gd name="T76" fmla="*/ 57 w 212"/>
                <a:gd name="T77" fmla="*/ 13 h 412"/>
                <a:gd name="T78" fmla="*/ 74 w 212"/>
                <a:gd name="T79" fmla="*/ 5 h 412"/>
                <a:gd name="T80" fmla="*/ 94 w 212"/>
                <a:gd name="T81" fmla="*/ 1 h 4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12"/>
                <a:gd name="T124" fmla="*/ 0 h 412"/>
                <a:gd name="T125" fmla="*/ 212 w 212"/>
                <a:gd name="T126" fmla="*/ 412 h 4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12" h="412">
                  <a:moveTo>
                    <a:pt x="105" y="0"/>
                  </a:moveTo>
                  <a:lnTo>
                    <a:pt x="110" y="0"/>
                  </a:lnTo>
                  <a:lnTo>
                    <a:pt x="119" y="1"/>
                  </a:lnTo>
                  <a:lnTo>
                    <a:pt x="127" y="2"/>
                  </a:lnTo>
                  <a:lnTo>
                    <a:pt x="135" y="5"/>
                  </a:lnTo>
                  <a:lnTo>
                    <a:pt x="144" y="8"/>
                  </a:lnTo>
                  <a:lnTo>
                    <a:pt x="151" y="13"/>
                  </a:lnTo>
                  <a:lnTo>
                    <a:pt x="158" y="18"/>
                  </a:lnTo>
                  <a:lnTo>
                    <a:pt x="165" y="26"/>
                  </a:lnTo>
                  <a:lnTo>
                    <a:pt x="172" y="33"/>
                  </a:lnTo>
                  <a:lnTo>
                    <a:pt x="177" y="41"/>
                  </a:lnTo>
                  <a:lnTo>
                    <a:pt x="183" y="49"/>
                  </a:lnTo>
                  <a:lnTo>
                    <a:pt x="188" y="59"/>
                  </a:lnTo>
                  <a:lnTo>
                    <a:pt x="192" y="68"/>
                  </a:lnTo>
                  <a:lnTo>
                    <a:pt x="196" y="79"/>
                  </a:lnTo>
                  <a:lnTo>
                    <a:pt x="199" y="91"/>
                  </a:lnTo>
                  <a:lnTo>
                    <a:pt x="201" y="102"/>
                  </a:lnTo>
                  <a:lnTo>
                    <a:pt x="203" y="114"/>
                  </a:lnTo>
                  <a:lnTo>
                    <a:pt x="206" y="136"/>
                  </a:lnTo>
                  <a:lnTo>
                    <a:pt x="210" y="160"/>
                  </a:lnTo>
                  <a:lnTo>
                    <a:pt x="211" y="183"/>
                  </a:lnTo>
                  <a:lnTo>
                    <a:pt x="212" y="205"/>
                  </a:lnTo>
                  <a:lnTo>
                    <a:pt x="211" y="229"/>
                  </a:lnTo>
                  <a:lnTo>
                    <a:pt x="210" y="252"/>
                  </a:lnTo>
                  <a:lnTo>
                    <a:pt x="206" y="275"/>
                  </a:lnTo>
                  <a:lnTo>
                    <a:pt x="203" y="298"/>
                  </a:lnTo>
                  <a:lnTo>
                    <a:pt x="201" y="309"/>
                  </a:lnTo>
                  <a:lnTo>
                    <a:pt x="199" y="320"/>
                  </a:lnTo>
                  <a:lnTo>
                    <a:pt x="196" y="330"/>
                  </a:lnTo>
                  <a:lnTo>
                    <a:pt x="192" y="340"/>
                  </a:lnTo>
                  <a:lnTo>
                    <a:pt x="188" y="351"/>
                  </a:lnTo>
                  <a:lnTo>
                    <a:pt x="183" y="360"/>
                  </a:lnTo>
                  <a:lnTo>
                    <a:pt x="177" y="369"/>
                  </a:lnTo>
                  <a:lnTo>
                    <a:pt x="172" y="377"/>
                  </a:lnTo>
                  <a:lnTo>
                    <a:pt x="165" y="385"/>
                  </a:lnTo>
                  <a:lnTo>
                    <a:pt x="158" y="391"/>
                  </a:lnTo>
                  <a:lnTo>
                    <a:pt x="151" y="397"/>
                  </a:lnTo>
                  <a:lnTo>
                    <a:pt x="144" y="402"/>
                  </a:lnTo>
                  <a:lnTo>
                    <a:pt x="135" y="406"/>
                  </a:lnTo>
                  <a:lnTo>
                    <a:pt x="127" y="410"/>
                  </a:lnTo>
                  <a:lnTo>
                    <a:pt x="119" y="411"/>
                  </a:lnTo>
                  <a:lnTo>
                    <a:pt x="110" y="412"/>
                  </a:lnTo>
                  <a:lnTo>
                    <a:pt x="105" y="412"/>
                  </a:lnTo>
                  <a:lnTo>
                    <a:pt x="94" y="411"/>
                  </a:lnTo>
                  <a:lnTo>
                    <a:pt x="84" y="410"/>
                  </a:lnTo>
                  <a:lnTo>
                    <a:pt x="74" y="406"/>
                  </a:lnTo>
                  <a:lnTo>
                    <a:pt x="66" y="402"/>
                  </a:lnTo>
                  <a:lnTo>
                    <a:pt x="57" y="397"/>
                  </a:lnTo>
                  <a:lnTo>
                    <a:pt x="50" y="391"/>
                  </a:lnTo>
                  <a:lnTo>
                    <a:pt x="43" y="385"/>
                  </a:lnTo>
                  <a:lnTo>
                    <a:pt x="37" y="377"/>
                  </a:lnTo>
                  <a:lnTo>
                    <a:pt x="30" y="369"/>
                  </a:lnTo>
                  <a:lnTo>
                    <a:pt x="25" y="360"/>
                  </a:lnTo>
                  <a:lnTo>
                    <a:pt x="20" y="351"/>
                  </a:lnTo>
                  <a:lnTo>
                    <a:pt x="16" y="340"/>
                  </a:lnTo>
                  <a:lnTo>
                    <a:pt x="13" y="330"/>
                  </a:lnTo>
                  <a:lnTo>
                    <a:pt x="10" y="320"/>
                  </a:lnTo>
                  <a:lnTo>
                    <a:pt x="8" y="309"/>
                  </a:lnTo>
                  <a:lnTo>
                    <a:pt x="6" y="298"/>
                  </a:lnTo>
                  <a:lnTo>
                    <a:pt x="4" y="275"/>
                  </a:lnTo>
                  <a:lnTo>
                    <a:pt x="3" y="252"/>
                  </a:lnTo>
                  <a:lnTo>
                    <a:pt x="1" y="229"/>
                  </a:lnTo>
                  <a:lnTo>
                    <a:pt x="0" y="205"/>
                  </a:lnTo>
                  <a:lnTo>
                    <a:pt x="0" y="183"/>
                  </a:lnTo>
                  <a:lnTo>
                    <a:pt x="1" y="160"/>
                  </a:lnTo>
                  <a:lnTo>
                    <a:pt x="3" y="136"/>
                  </a:lnTo>
                  <a:lnTo>
                    <a:pt x="6" y="114"/>
                  </a:lnTo>
                  <a:lnTo>
                    <a:pt x="8" y="102"/>
                  </a:lnTo>
                  <a:lnTo>
                    <a:pt x="10" y="91"/>
                  </a:lnTo>
                  <a:lnTo>
                    <a:pt x="13" y="79"/>
                  </a:lnTo>
                  <a:lnTo>
                    <a:pt x="16" y="68"/>
                  </a:lnTo>
                  <a:lnTo>
                    <a:pt x="20" y="59"/>
                  </a:lnTo>
                  <a:lnTo>
                    <a:pt x="25" y="49"/>
                  </a:lnTo>
                  <a:lnTo>
                    <a:pt x="30" y="41"/>
                  </a:lnTo>
                  <a:lnTo>
                    <a:pt x="37" y="33"/>
                  </a:lnTo>
                  <a:lnTo>
                    <a:pt x="43" y="26"/>
                  </a:lnTo>
                  <a:lnTo>
                    <a:pt x="50" y="18"/>
                  </a:lnTo>
                  <a:lnTo>
                    <a:pt x="57" y="13"/>
                  </a:lnTo>
                  <a:lnTo>
                    <a:pt x="66" y="8"/>
                  </a:lnTo>
                  <a:lnTo>
                    <a:pt x="74" y="5"/>
                  </a:lnTo>
                  <a:lnTo>
                    <a:pt x="84" y="2"/>
                  </a:lnTo>
                  <a:lnTo>
                    <a:pt x="94" y="1"/>
                  </a:lnTo>
                  <a:lnTo>
                    <a:pt x="105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52" name="Freeform 200"/>
            <p:cNvSpPr>
              <a:spLocks/>
            </p:cNvSpPr>
            <p:nvPr/>
          </p:nvSpPr>
          <p:spPr bwMode="auto">
            <a:xfrm flipH="1">
              <a:off x="2120" y="2548"/>
              <a:ext cx="58" cy="33"/>
            </a:xfrm>
            <a:custGeom>
              <a:avLst/>
              <a:gdLst>
                <a:gd name="T0" fmla="*/ 388 w 704"/>
                <a:gd name="T1" fmla="*/ 2 h 666"/>
                <a:gd name="T2" fmla="*/ 440 w 704"/>
                <a:gd name="T3" fmla="*/ 11 h 666"/>
                <a:gd name="T4" fmla="*/ 490 w 704"/>
                <a:gd name="T5" fmla="*/ 26 h 666"/>
                <a:gd name="T6" fmla="*/ 535 w 704"/>
                <a:gd name="T7" fmla="*/ 48 h 666"/>
                <a:gd name="T8" fmla="*/ 576 w 704"/>
                <a:gd name="T9" fmla="*/ 77 h 666"/>
                <a:gd name="T10" fmla="*/ 613 w 704"/>
                <a:gd name="T11" fmla="*/ 109 h 666"/>
                <a:gd name="T12" fmla="*/ 644 w 704"/>
                <a:gd name="T13" fmla="*/ 147 h 666"/>
                <a:gd name="T14" fmla="*/ 669 w 704"/>
                <a:gd name="T15" fmla="*/ 189 h 666"/>
                <a:gd name="T16" fmla="*/ 688 w 704"/>
                <a:gd name="T17" fmla="*/ 233 h 666"/>
                <a:gd name="T18" fmla="*/ 699 w 704"/>
                <a:gd name="T19" fmla="*/ 281 h 666"/>
                <a:gd name="T20" fmla="*/ 704 w 704"/>
                <a:gd name="T21" fmla="*/ 330 h 666"/>
                <a:gd name="T22" fmla="*/ 699 w 704"/>
                <a:gd name="T23" fmla="*/ 381 h 666"/>
                <a:gd name="T24" fmla="*/ 688 w 704"/>
                <a:gd name="T25" fmla="*/ 429 h 666"/>
                <a:gd name="T26" fmla="*/ 669 w 704"/>
                <a:gd name="T27" fmla="*/ 475 h 666"/>
                <a:gd name="T28" fmla="*/ 644 w 704"/>
                <a:gd name="T29" fmla="*/ 518 h 666"/>
                <a:gd name="T30" fmla="*/ 613 w 704"/>
                <a:gd name="T31" fmla="*/ 555 h 666"/>
                <a:gd name="T32" fmla="*/ 576 w 704"/>
                <a:gd name="T33" fmla="*/ 589 h 666"/>
                <a:gd name="T34" fmla="*/ 535 w 704"/>
                <a:gd name="T35" fmla="*/ 617 h 666"/>
                <a:gd name="T36" fmla="*/ 490 w 704"/>
                <a:gd name="T37" fmla="*/ 640 h 666"/>
                <a:gd name="T38" fmla="*/ 440 w 704"/>
                <a:gd name="T39" fmla="*/ 656 h 666"/>
                <a:gd name="T40" fmla="*/ 388 w 704"/>
                <a:gd name="T41" fmla="*/ 664 h 666"/>
                <a:gd name="T42" fmla="*/ 334 w 704"/>
                <a:gd name="T43" fmla="*/ 666 h 666"/>
                <a:gd name="T44" fmla="*/ 280 w 704"/>
                <a:gd name="T45" fmla="*/ 659 h 666"/>
                <a:gd name="T46" fmla="*/ 230 w 704"/>
                <a:gd name="T47" fmla="*/ 646 h 666"/>
                <a:gd name="T48" fmla="*/ 184 w 704"/>
                <a:gd name="T49" fmla="*/ 625 h 666"/>
                <a:gd name="T50" fmla="*/ 140 w 704"/>
                <a:gd name="T51" fmla="*/ 599 h 666"/>
                <a:gd name="T52" fmla="*/ 102 w 704"/>
                <a:gd name="T53" fmla="*/ 567 h 666"/>
                <a:gd name="T54" fmla="*/ 69 w 704"/>
                <a:gd name="T55" fmla="*/ 531 h 666"/>
                <a:gd name="T56" fmla="*/ 42 w 704"/>
                <a:gd name="T57" fmla="*/ 489 h 666"/>
                <a:gd name="T58" fmla="*/ 21 w 704"/>
                <a:gd name="T59" fmla="*/ 446 h 666"/>
                <a:gd name="T60" fmla="*/ 7 w 704"/>
                <a:gd name="T61" fmla="*/ 398 h 666"/>
                <a:gd name="T62" fmla="*/ 1 w 704"/>
                <a:gd name="T63" fmla="*/ 347 h 666"/>
                <a:gd name="T64" fmla="*/ 2 w 704"/>
                <a:gd name="T65" fmla="*/ 297 h 666"/>
                <a:gd name="T66" fmla="*/ 11 w 704"/>
                <a:gd name="T67" fmla="*/ 250 h 666"/>
                <a:gd name="T68" fmla="*/ 28 w 704"/>
                <a:gd name="T69" fmla="*/ 203 h 666"/>
                <a:gd name="T70" fmla="*/ 51 w 704"/>
                <a:gd name="T71" fmla="*/ 160 h 666"/>
                <a:gd name="T72" fmla="*/ 80 w 704"/>
                <a:gd name="T73" fmla="*/ 122 h 666"/>
                <a:gd name="T74" fmla="*/ 114 w 704"/>
                <a:gd name="T75" fmla="*/ 87 h 666"/>
                <a:gd name="T76" fmla="*/ 154 w 704"/>
                <a:gd name="T77" fmla="*/ 58 h 666"/>
                <a:gd name="T78" fmla="*/ 199 w 704"/>
                <a:gd name="T79" fmla="*/ 33 h 666"/>
                <a:gd name="T80" fmla="*/ 246 w 704"/>
                <a:gd name="T81" fmla="*/ 15 h 666"/>
                <a:gd name="T82" fmla="*/ 298 w 704"/>
                <a:gd name="T83" fmla="*/ 4 h 666"/>
                <a:gd name="T84" fmla="*/ 352 w 704"/>
                <a:gd name="T85" fmla="*/ 0 h 66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04"/>
                <a:gd name="T130" fmla="*/ 0 h 666"/>
                <a:gd name="T131" fmla="*/ 704 w 704"/>
                <a:gd name="T132" fmla="*/ 666 h 66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04" h="666">
                  <a:moveTo>
                    <a:pt x="352" y="0"/>
                  </a:moveTo>
                  <a:lnTo>
                    <a:pt x="370" y="1"/>
                  </a:lnTo>
                  <a:lnTo>
                    <a:pt x="388" y="2"/>
                  </a:lnTo>
                  <a:lnTo>
                    <a:pt x="405" y="4"/>
                  </a:lnTo>
                  <a:lnTo>
                    <a:pt x="423" y="7"/>
                  </a:lnTo>
                  <a:lnTo>
                    <a:pt x="440" y="11"/>
                  </a:lnTo>
                  <a:lnTo>
                    <a:pt x="457" y="15"/>
                  </a:lnTo>
                  <a:lnTo>
                    <a:pt x="473" y="20"/>
                  </a:lnTo>
                  <a:lnTo>
                    <a:pt x="490" y="26"/>
                  </a:lnTo>
                  <a:lnTo>
                    <a:pt x="505" y="33"/>
                  </a:lnTo>
                  <a:lnTo>
                    <a:pt x="520" y="40"/>
                  </a:lnTo>
                  <a:lnTo>
                    <a:pt x="535" y="48"/>
                  </a:lnTo>
                  <a:lnTo>
                    <a:pt x="549" y="58"/>
                  </a:lnTo>
                  <a:lnTo>
                    <a:pt x="563" y="67"/>
                  </a:lnTo>
                  <a:lnTo>
                    <a:pt x="576" y="77"/>
                  </a:lnTo>
                  <a:lnTo>
                    <a:pt x="589" y="87"/>
                  </a:lnTo>
                  <a:lnTo>
                    <a:pt x="601" y="98"/>
                  </a:lnTo>
                  <a:lnTo>
                    <a:pt x="613" y="109"/>
                  </a:lnTo>
                  <a:lnTo>
                    <a:pt x="624" y="122"/>
                  </a:lnTo>
                  <a:lnTo>
                    <a:pt x="633" y="134"/>
                  </a:lnTo>
                  <a:lnTo>
                    <a:pt x="644" y="147"/>
                  </a:lnTo>
                  <a:lnTo>
                    <a:pt x="653" y="160"/>
                  </a:lnTo>
                  <a:lnTo>
                    <a:pt x="662" y="174"/>
                  </a:lnTo>
                  <a:lnTo>
                    <a:pt x="669" y="189"/>
                  </a:lnTo>
                  <a:lnTo>
                    <a:pt x="676" y="203"/>
                  </a:lnTo>
                  <a:lnTo>
                    <a:pt x="682" y="218"/>
                  </a:lnTo>
                  <a:lnTo>
                    <a:pt x="688" y="233"/>
                  </a:lnTo>
                  <a:lnTo>
                    <a:pt x="693" y="250"/>
                  </a:lnTo>
                  <a:lnTo>
                    <a:pt x="696" y="265"/>
                  </a:lnTo>
                  <a:lnTo>
                    <a:pt x="699" y="281"/>
                  </a:lnTo>
                  <a:lnTo>
                    <a:pt x="702" y="297"/>
                  </a:lnTo>
                  <a:lnTo>
                    <a:pt x="703" y="314"/>
                  </a:lnTo>
                  <a:lnTo>
                    <a:pt x="704" y="330"/>
                  </a:lnTo>
                  <a:lnTo>
                    <a:pt x="703" y="347"/>
                  </a:lnTo>
                  <a:lnTo>
                    <a:pt x="702" y="364"/>
                  </a:lnTo>
                  <a:lnTo>
                    <a:pt x="699" y="381"/>
                  </a:lnTo>
                  <a:lnTo>
                    <a:pt x="696" y="398"/>
                  </a:lnTo>
                  <a:lnTo>
                    <a:pt x="693" y="414"/>
                  </a:lnTo>
                  <a:lnTo>
                    <a:pt x="688" y="429"/>
                  </a:lnTo>
                  <a:lnTo>
                    <a:pt x="682" y="446"/>
                  </a:lnTo>
                  <a:lnTo>
                    <a:pt x="676" y="460"/>
                  </a:lnTo>
                  <a:lnTo>
                    <a:pt x="669" y="475"/>
                  </a:lnTo>
                  <a:lnTo>
                    <a:pt x="662" y="489"/>
                  </a:lnTo>
                  <a:lnTo>
                    <a:pt x="653" y="503"/>
                  </a:lnTo>
                  <a:lnTo>
                    <a:pt x="644" y="518"/>
                  </a:lnTo>
                  <a:lnTo>
                    <a:pt x="633" y="531"/>
                  </a:lnTo>
                  <a:lnTo>
                    <a:pt x="624" y="543"/>
                  </a:lnTo>
                  <a:lnTo>
                    <a:pt x="613" y="555"/>
                  </a:lnTo>
                  <a:lnTo>
                    <a:pt x="601" y="567"/>
                  </a:lnTo>
                  <a:lnTo>
                    <a:pt x="589" y="579"/>
                  </a:lnTo>
                  <a:lnTo>
                    <a:pt x="576" y="589"/>
                  </a:lnTo>
                  <a:lnTo>
                    <a:pt x="563" y="599"/>
                  </a:lnTo>
                  <a:lnTo>
                    <a:pt x="549" y="608"/>
                  </a:lnTo>
                  <a:lnTo>
                    <a:pt x="535" y="617"/>
                  </a:lnTo>
                  <a:lnTo>
                    <a:pt x="520" y="625"/>
                  </a:lnTo>
                  <a:lnTo>
                    <a:pt x="505" y="632"/>
                  </a:lnTo>
                  <a:lnTo>
                    <a:pt x="490" y="640"/>
                  </a:lnTo>
                  <a:lnTo>
                    <a:pt x="473" y="646"/>
                  </a:lnTo>
                  <a:lnTo>
                    <a:pt x="457" y="651"/>
                  </a:lnTo>
                  <a:lnTo>
                    <a:pt x="440" y="656"/>
                  </a:lnTo>
                  <a:lnTo>
                    <a:pt x="423" y="659"/>
                  </a:lnTo>
                  <a:lnTo>
                    <a:pt x="405" y="662"/>
                  </a:lnTo>
                  <a:lnTo>
                    <a:pt x="388" y="664"/>
                  </a:lnTo>
                  <a:lnTo>
                    <a:pt x="370" y="666"/>
                  </a:lnTo>
                  <a:lnTo>
                    <a:pt x="352" y="666"/>
                  </a:lnTo>
                  <a:lnTo>
                    <a:pt x="334" y="666"/>
                  </a:lnTo>
                  <a:lnTo>
                    <a:pt x="316" y="664"/>
                  </a:lnTo>
                  <a:lnTo>
                    <a:pt x="298" y="662"/>
                  </a:lnTo>
                  <a:lnTo>
                    <a:pt x="280" y="659"/>
                  </a:lnTo>
                  <a:lnTo>
                    <a:pt x="264" y="656"/>
                  </a:lnTo>
                  <a:lnTo>
                    <a:pt x="246" y="651"/>
                  </a:lnTo>
                  <a:lnTo>
                    <a:pt x="230" y="646"/>
                  </a:lnTo>
                  <a:lnTo>
                    <a:pt x="214" y="640"/>
                  </a:lnTo>
                  <a:lnTo>
                    <a:pt x="199" y="632"/>
                  </a:lnTo>
                  <a:lnTo>
                    <a:pt x="184" y="625"/>
                  </a:lnTo>
                  <a:lnTo>
                    <a:pt x="168" y="617"/>
                  </a:lnTo>
                  <a:lnTo>
                    <a:pt x="154" y="608"/>
                  </a:lnTo>
                  <a:lnTo>
                    <a:pt x="140" y="599"/>
                  </a:lnTo>
                  <a:lnTo>
                    <a:pt x="127" y="589"/>
                  </a:lnTo>
                  <a:lnTo>
                    <a:pt x="114" y="579"/>
                  </a:lnTo>
                  <a:lnTo>
                    <a:pt x="102" y="567"/>
                  </a:lnTo>
                  <a:lnTo>
                    <a:pt x="91" y="555"/>
                  </a:lnTo>
                  <a:lnTo>
                    <a:pt x="80" y="543"/>
                  </a:lnTo>
                  <a:lnTo>
                    <a:pt x="69" y="531"/>
                  </a:lnTo>
                  <a:lnTo>
                    <a:pt x="59" y="518"/>
                  </a:lnTo>
                  <a:lnTo>
                    <a:pt x="51" y="503"/>
                  </a:lnTo>
                  <a:lnTo>
                    <a:pt x="42" y="489"/>
                  </a:lnTo>
                  <a:lnTo>
                    <a:pt x="34" y="475"/>
                  </a:lnTo>
                  <a:lnTo>
                    <a:pt x="28" y="460"/>
                  </a:lnTo>
                  <a:lnTo>
                    <a:pt x="21" y="446"/>
                  </a:lnTo>
                  <a:lnTo>
                    <a:pt x="16" y="429"/>
                  </a:lnTo>
                  <a:lnTo>
                    <a:pt x="11" y="414"/>
                  </a:lnTo>
                  <a:lnTo>
                    <a:pt x="7" y="398"/>
                  </a:lnTo>
                  <a:lnTo>
                    <a:pt x="4" y="381"/>
                  </a:lnTo>
                  <a:lnTo>
                    <a:pt x="2" y="364"/>
                  </a:lnTo>
                  <a:lnTo>
                    <a:pt x="1" y="347"/>
                  </a:lnTo>
                  <a:lnTo>
                    <a:pt x="0" y="330"/>
                  </a:lnTo>
                  <a:lnTo>
                    <a:pt x="1" y="314"/>
                  </a:lnTo>
                  <a:lnTo>
                    <a:pt x="2" y="297"/>
                  </a:lnTo>
                  <a:lnTo>
                    <a:pt x="4" y="281"/>
                  </a:lnTo>
                  <a:lnTo>
                    <a:pt x="7" y="265"/>
                  </a:lnTo>
                  <a:lnTo>
                    <a:pt x="11" y="250"/>
                  </a:lnTo>
                  <a:lnTo>
                    <a:pt x="16" y="233"/>
                  </a:lnTo>
                  <a:lnTo>
                    <a:pt x="21" y="218"/>
                  </a:lnTo>
                  <a:lnTo>
                    <a:pt x="28" y="203"/>
                  </a:lnTo>
                  <a:lnTo>
                    <a:pt x="34" y="189"/>
                  </a:lnTo>
                  <a:lnTo>
                    <a:pt x="42" y="174"/>
                  </a:lnTo>
                  <a:lnTo>
                    <a:pt x="51" y="160"/>
                  </a:lnTo>
                  <a:lnTo>
                    <a:pt x="59" y="147"/>
                  </a:lnTo>
                  <a:lnTo>
                    <a:pt x="69" y="134"/>
                  </a:lnTo>
                  <a:lnTo>
                    <a:pt x="80" y="122"/>
                  </a:lnTo>
                  <a:lnTo>
                    <a:pt x="91" y="109"/>
                  </a:lnTo>
                  <a:lnTo>
                    <a:pt x="102" y="98"/>
                  </a:lnTo>
                  <a:lnTo>
                    <a:pt x="114" y="87"/>
                  </a:lnTo>
                  <a:lnTo>
                    <a:pt x="127" y="77"/>
                  </a:lnTo>
                  <a:lnTo>
                    <a:pt x="140" y="67"/>
                  </a:lnTo>
                  <a:lnTo>
                    <a:pt x="154" y="58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9" y="33"/>
                  </a:lnTo>
                  <a:lnTo>
                    <a:pt x="214" y="26"/>
                  </a:lnTo>
                  <a:lnTo>
                    <a:pt x="230" y="20"/>
                  </a:lnTo>
                  <a:lnTo>
                    <a:pt x="246" y="15"/>
                  </a:lnTo>
                  <a:lnTo>
                    <a:pt x="264" y="11"/>
                  </a:lnTo>
                  <a:lnTo>
                    <a:pt x="280" y="7"/>
                  </a:lnTo>
                  <a:lnTo>
                    <a:pt x="298" y="4"/>
                  </a:lnTo>
                  <a:lnTo>
                    <a:pt x="316" y="2"/>
                  </a:lnTo>
                  <a:lnTo>
                    <a:pt x="334" y="1"/>
                  </a:lnTo>
                  <a:lnTo>
                    <a:pt x="352" y="0"/>
                  </a:lnTo>
                  <a:close/>
                </a:path>
              </a:pathLst>
            </a:custGeom>
            <a:solidFill>
              <a:srgbClr val="005CA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53" name="Freeform 201"/>
            <p:cNvSpPr>
              <a:spLocks/>
            </p:cNvSpPr>
            <p:nvPr/>
          </p:nvSpPr>
          <p:spPr bwMode="auto">
            <a:xfrm flipH="1">
              <a:off x="2120" y="2548"/>
              <a:ext cx="58" cy="33"/>
            </a:xfrm>
            <a:custGeom>
              <a:avLst/>
              <a:gdLst>
                <a:gd name="T0" fmla="*/ 388 w 704"/>
                <a:gd name="T1" fmla="*/ 2 h 666"/>
                <a:gd name="T2" fmla="*/ 440 w 704"/>
                <a:gd name="T3" fmla="*/ 11 h 666"/>
                <a:gd name="T4" fmla="*/ 490 w 704"/>
                <a:gd name="T5" fmla="*/ 26 h 666"/>
                <a:gd name="T6" fmla="*/ 535 w 704"/>
                <a:gd name="T7" fmla="*/ 48 h 666"/>
                <a:gd name="T8" fmla="*/ 576 w 704"/>
                <a:gd name="T9" fmla="*/ 77 h 666"/>
                <a:gd name="T10" fmla="*/ 613 w 704"/>
                <a:gd name="T11" fmla="*/ 109 h 666"/>
                <a:gd name="T12" fmla="*/ 644 w 704"/>
                <a:gd name="T13" fmla="*/ 147 h 666"/>
                <a:gd name="T14" fmla="*/ 669 w 704"/>
                <a:gd name="T15" fmla="*/ 189 h 666"/>
                <a:gd name="T16" fmla="*/ 688 w 704"/>
                <a:gd name="T17" fmla="*/ 233 h 666"/>
                <a:gd name="T18" fmla="*/ 699 w 704"/>
                <a:gd name="T19" fmla="*/ 281 h 666"/>
                <a:gd name="T20" fmla="*/ 704 w 704"/>
                <a:gd name="T21" fmla="*/ 330 h 666"/>
                <a:gd name="T22" fmla="*/ 699 w 704"/>
                <a:gd name="T23" fmla="*/ 381 h 666"/>
                <a:gd name="T24" fmla="*/ 688 w 704"/>
                <a:gd name="T25" fmla="*/ 429 h 666"/>
                <a:gd name="T26" fmla="*/ 669 w 704"/>
                <a:gd name="T27" fmla="*/ 475 h 666"/>
                <a:gd name="T28" fmla="*/ 644 w 704"/>
                <a:gd name="T29" fmla="*/ 518 h 666"/>
                <a:gd name="T30" fmla="*/ 613 w 704"/>
                <a:gd name="T31" fmla="*/ 555 h 666"/>
                <a:gd name="T32" fmla="*/ 576 w 704"/>
                <a:gd name="T33" fmla="*/ 589 h 666"/>
                <a:gd name="T34" fmla="*/ 535 w 704"/>
                <a:gd name="T35" fmla="*/ 617 h 666"/>
                <a:gd name="T36" fmla="*/ 490 w 704"/>
                <a:gd name="T37" fmla="*/ 640 h 666"/>
                <a:gd name="T38" fmla="*/ 440 w 704"/>
                <a:gd name="T39" fmla="*/ 656 h 666"/>
                <a:gd name="T40" fmla="*/ 388 w 704"/>
                <a:gd name="T41" fmla="*/ 664 h 666"/>
                <a:gd name="T42" fmla="*/ 334 w 704"/>
                <a:gd name="T43" fmla="*/ 666 h 666"/>
                <a:gd name="T44" fmla="*/ 280 w 704"/>
                <a:gd name="T45" fmla="*/ 659 h 666"/>
                <a:gd name="T46" fmla="*/ 230 w 704"/>
                <a:gd name="T47" fmla="*/ 646 h 666"/>
                <a:gd name="T48" fmla="*/ 184 w 704"/>
                <a:gd name="T49" fmla="*/ 625 h 666"/>
                <a:gd name="T50" fmla="*/ 140 w 704"/>
                <a:gd name="T51" fmla="*/ 599 h 666"/>
                <a:gd name="T52" fmla="*/ 102 w 704"/>
                <a:gd name="T53" fmla="*/ 567 h 666"/>
                <a:gd name="T54" fmla="*/ 69 w 704"/>
                <a:gd name="T55" fmla="*/ 531 h 666"/>
                <a:gd name="T56" fmla="*/ 42 w 704"/>
                <a:gd name="T57" fmla="*/ 489 h 666"/>
                <a:gd name="T58" fmla="*/ 21 w 704"/>
                <a:gd name="T59" fmla="*/ 446 h 666"/>
                <a:gd name="T60" fmla="*/ 7 w 704"/>
                <a:gd name="T61" fmla="*/ 398 h 666"/>
                <a:gd name="T62" fmla="*/ 1 w 704"/>
                <a:gd name="T63" fmla="*/ 347 h 666"/>
                <a:gd name="T64" fmla="*/ 2 w 704"/>
                <a:gd name="T65" fmla="*/ 297 h 666"/>
                <a:gd name="T66" fmla="*/ 11 w 704"/>
                <a:gd name="T67" fmla="*/ 250 h 666"/>
                <a:gd name="T68" fmla="*/ 28 w 704"/>
                <a:gd name="T69" fmla="*/ 203 h 666"/>
                <a:gd name="T70" fmla="*/ 51 w 704"/>
                <a:gd name="T71" fmla="*/ 160 h 666"/>
                <a:gd name="T72" fmla="*/ 80 w 704"/>
                <a:gd name="T73" fmla="*/ 122 h 666"/>
                <a:gd name="T74" fmla="*/ 114 w 704"/>
                <a:gd name="T75" fmla="*/ 87 h 666"/>
                <a:gd name="T76" fmla="*/ 154 w 704"/>
                <a:gd name="T77" fmla="*/ 58 h 666"/>
                <a:gd name="T78" fmla="*/ 199 w 704"/>
                <a:gd name="T79" fmla="*/ 33 h 666"/>
                <a:gd name="T80" fmla="*/ 246 w 704"/>
                <a:gd name="T81" fmla="*/ 15 h 666"/>
                <a:gd name="T82" fmla="*/ 298 w 704"/>
                <a:gd name="T83" fmla="*/ 4 h 666"/>
                <a:gd name="T84" fmla="*/ 352 w 704"/>
                <a:gd name="T85" fmla="*/ 0 h 66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04"/>
                <a:gd name="T130" fmla="*/ 0 h 666"/>
                <a:gd name="T131" fmla="*/ 704 w 704"/>
                <a:gd name="T132" fmla="*/ 666 h 66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04" h="666">
                  <a:moveTo>
                    <a:pt x="352" y="0"/>
                  </a:moveTo>
                  <a:lnTo>
                    <a:pt x="370" y="1"/>
                  </a:lnTo>
                  <a:lnTo>
                    <a:pt x="388" y="2"/>
                  </a:lnTo>
                  <a:lnTo>
                    <a:pt x="405" y="4"/>
                  </a:lnTo>
                  <a:lnTo>
                    <a:pt x="423" y="7"/>
                  </a:lnTo>
                  <a:lnTo>
                    <a:pt x="440" y="11"/>
                  </a:lnTo>
                  <a:lnTo>
                    <a:pt x="457" y="15"/>
                  </a:lnTo>
                  <a:lnTo>
                    <a:pt x="473" y="20"/>
                  </a:lnTo>
                  <a:lnTo>
                    <a:pt x="490" y="26"/>
                  </a:lnTo>
                  <a:lnTo>
                    <a:pt x="505" y="33"/>
                  </a:lnTo>
                  <a:lnTo>
                    <a:pt x="520" y="40"/>
                  </a:lnTo>
                  <a:lnTo>
                    <a:pt x="535" y="48"/>
                  </a:lnTo>
                  <a:lnTo>
                    <a:pt x="549" y="58"/>
                  </a:lnTo>
                  <a:lnTo>
                    <a:pt x="563" y="67"/>
                  </a:lnTo>
                  <a:lnTo>
                    <a:pt x="576" y="77"/>
                  </a:lnTo>
                  <a:lnTo>
                    <a:pt x="589" y="87"/>
                  </a:lnTo>
                  <a:lnTo>
                    <a:pt x="601" y="98"/>
                  </a:lnTo>
                  <a:lnTo>
                    <a:pt x="613" y="109"/>
                  </a:lnTo>
                  <a:lnTo>
                    <a:pt x="624" y="122"/>
                  </a:lnTo>
                  <a:lnTo>
                    <a:pt x="633" y="134"/>
                  </a:lnTo>
                  <a:lnTo>
                    <a:pt x="644" y="147"/>
                  </a:lnTo>
                  <a:lnTo>
                    <a:pt x="653" y="160"/>
                  </a:lnTo>
                  <a:lnTo>
                    <a:pt x="662" y="174"/>
                  </a:lnTo>
                  <a:lnTo>
                    <a:pt x="669" y="189"/>
                  </a:lnTo>
                  <a:lnTo>
                    <a:pt x="676" y="203"/>
                  </a:lnTo>
                  <a:lnTo>
                    <a:pt x="682" y="218"/>
                  </a:lnTo>
                  <a:lnTo>
                    <a:pt x="688" y="233"/>
                  </a:lnTo>
                  <a:lnTo>
                    <a:pt x="693" y="250"/>
                  </a:lnTo>
                  <a:lnTo>
                    <a:pt x="696" y="265"/>
                  </a:lnTo>
                  <a:lnTo>
                    <a:pt x="699" y="281"/>
                  </a:lnTo>
                  <a:lnTo>
                    <a:pt x="702" y="297"/>
                  </a:lnTo>
                  <a:lnTo>
                    <a:pt x="703" y="314"/>
                  </a:lnTo>
                  <a:lnTo>
                    <a:pt x="704" y="330"/>
                  </a:lnTo>
                  <a:lnTo>
                    <a:pt x="703" y="347"/>
                  </a:lnTo>
                  <a:lnTo>
                    <a:pt x="702" y="364"/>
                  </a:lnTo>
                  <a:lnTo>
                    <a:pt x="699" y="381"/>
                  </a:lnTo>
                  <a:lnTo>
                    <a:pt x="696" y="398"/>
                  </a:lnTo>
                  <a:lnTo>
                    <a:pt x="693" y="414"/>
                  </a:lnTo>
                  <a:lnTo>
                    <a:pt x="688" y="429"/>
                  </a:lnTo>
                  <a:lnTo>
                    <a:pt x="682" y="446"/>
                  </a:lnTo>
                  <a:lnTo>
                    <a:pt x="676" y="460"/>
                  </a:lnTo>
                  <a:lnTo>
                    <a:pt x="669" y="475"/>
                  </a:lnTo>
                  <a:lnTo>
                    <a:pt x="662" y="489"/>
                  </a:lnTo>
                  <a:lnTo>
                    <a:pt x="653" y="503"/>
                  </a:lnTo>
                  <a:lnTo>
                    <a:pt x="644" y="518"/>
                  </a:lnTo>
                  <a:lnTo>
                    <a:pt x="633" y="531"/>
                  </a:lnTo>
                  <a:lnTo>
                    <a:pt x="624" y="543"/>
                  </a:lnTo>
                  <a:lnTo>
                    <a:pt x="613" y="555"/>
                  </a:lnTo>
                  <a:lnTo>
                    <a:pt x="601" y="567"/>
                  </a:lnTo>
                  <a:lnTo>
                    <a:pt x="589" y="579"/>
                  </a:lnTo>
                  <a:lnTo>
                    <a:pt x="576" y="589"/>
                  </a:lnTo>
                  <a:lnTo>
                    <a:pt x="563" y="599"/>
                  </a:lnTo>
                  <a:lnTo>
                    <a:pt x="549" y="608"/>
                  </a:lnTo>
                  <a:lnTo>
                    <a:pt x="535" y="617"/>
                  </a:lnTo>
                  <a:lnTo>
                    <a:pt x="520" y="625"/>
                  </a:lnTo>
                  <a:lnTo>
                    <a:pt x="505" y="632"/>
                  </a:lnTo>
                  <a:lnTo>
                    <a:pt x="490" y="640"/>
                  </a:lnTo>
                  <a:lnTo>
                    <a:pt x="473" y="646"/>
                  </a:lnTo>
                  <a:lnTo>
                    <a:pt x="457" y="651"/>
                  </a:lnTo>
                  <a:lnTo>
                    <a:pt x="440" y="656"/>
                  </a:lnTo>
                  <a:lnTo>
                    <a:pt x="423" y="659"/>
                  </a:lnTo>
                  <a:lnTo>
                    <a:pt x="405" y="662"/>
                  </a:lnTo>
                  <a:lnTo>
                    <a:pt x="388" y="664"/>
                  </a:lnTo>
                  <a:lnTo>
                    <a:pt x="370" y="666"/>
                  </a:lnTo>
                  <a:lnTo>
                    <a:pt x="352" y="666"/>
                  </a:lnTo>
                  <a:lnTo>
                    <a:pt x="334" y="666"/>
                  </a:lnTo>
                  <a:lnTo>
                    <a:pt x="316" y="664"/>
                  </a:lnTo>
                  <a:lnTo>
                    <a:pt x="298" y="662"/>
                  </a:lnTo>
                  <a:lnTo>
                    <a:pt x="280" y="659"/>
                  </a:lnTo>
                  <a:lnTo>
                    <a:pt x="264" y="656"/>
                  </a:lnTo>
                  <a:lnTo>
                    <a:pt x="246" y="651"/>
                  </a:lnTo>
                  <a:lnTo>
                    <a:pt x="230" y="646"/>
                  </a:lnTo>
                  <a:lnTo>
                    <a:pt x="214" y="640"/>
                  </a:lnTo>
                  <a:lnTo>
                    <a:pt x="199" y="632"/>
                  </a:lnTo>
                  <a:lnTo>
                    <a:pt x="184" y="625"/>
                  </a:lnTo>
                  <a:lnTo>
                    <a:pt x="168" y="617"/>
                  </a:lnTo>
                  <a:lnTo>
                    <a:pt x="154" y="608"/>
                  </a:lnTo>
                  <a:lnTo>
                    <a:pt x="140" y="599"/>
                  </a:lnTo>
                  <a:lnTo>
                    <a:pt x="127" y="589"/>
                  </a:lnTo>
                  <a:lnTo>
                    <a:pt x="114" y="579"/>
                  </a:lnTo>
                  <a:lnTo>
                    <a:pt x="102" y="567"/>
                  </a:lnTo>
                  <a:lnTo>
                    <a:pt x="91" y="555"/>
                  </a:lnTo>
                  <a:lnTo>
                    <a:pt x="80" y="543"/>
                  </a:lnTo>
                  <a:lnTo>
                    <a:pt x="69" y="531"/>
                  </a:lnTo>
                  <a:lnTo>
                    <a:pt x="59" y="518"/>
                  </a:lnTo>
                  <a:lnTo>
                    <a:pt x="51" y="503"/>
                  </a:lnTo>
                  <a:lnTo>
                    <a:pt x="42" y="489"/>
                  </a:lnTo>
                  <a:lnTo>
                    <a:pt x="34" y="475"/>
                  </a:lnTo>
                  <a:lnTo>
                    <a:pt x="28" y="460"/>
                  </a:lnTo>
                  <a:lnTo>
                    <a:pt x="21" y="446"/>
                  </a:lnTo>
                  <a:lnTo>
                    <a:pt x="16" y="429"/>
                  </a:lnTo>
                  <a:lnTo>
                    <a:pt x="11" y="414"/>
                  </a:lnTo>
                  <a:lnTo>
                    <a:pt x="7" y="398"/>
                  </a:lnTo>
                  <a:lnTo>
                    <a:pt x="4" y="381"/>
                  </a:lnTo>
                  <a:lnTo>
                    <a:pt x="2" y="364"/>
                  </a:lnTo>
                  <a:lnTo>
                    <a:pt x="1" y="347"/>
                  </a:lnTo>
                  <a:lnTo>
                    <a:pt x="0" y="330"/>
                  </a:lnTo>
                  <a:lnTo>
                    <a:pt x="1" y="314"/>
                  </a:lnTo>
                  <a:lnTo>
                    <a:pt x="2" y="297"/>
                  </a:lnTo>
                  <a:lnTo>
                    <a:pt x="4" y="281"/>
                  </a:lnTo>
                  <a:lnTo>
                    <a:pt x="7" y="265"/>
                  </a:lnTo>
                  <a:lnTo>
                    <a:pt x="11" y="250"/>
                  </a:lnTo>
                  <a:lnTo>
                    <a:pt x="16" y="233"/>
                  </a:lnTo>
                  <a:lnTo>
                    <a:pt x="21" y="218"/>
                  </a:lnTo>
                  <a:lnTo>
                    <a:pt x="28" y="203"/>
                  </a:lnTo>
                  <a:lnTo>
                    <a:pt x="34" y="189"/>
                  </a:lnTo>
                  <a:lnTo>
                    <a:pt x="42" y="174"/>
                  </a:lnTo>
                  <a:lnTo>
                    <a:pt x="51" y="160"/>
                  </a:lnTo>
                  <a:lnTo>
                    <a:pt x="59" y="147"/>
                  </a:lnTo>
                  <a:lnTo>
                    <a:pt x="69" y="134"/>
                  </a:lnTo>
                  <a:lnTo>
                    <a:pt x="80" y="122"/>
                  </a:lnTo>
                  <a:lnTo>
                    <a:pt x="91" y="109"/>
                  </a:lnTo>
                  <a:lnTo>
                    <a:pt x="102" y="98"/>
                  </a:lnTo>
                  <a:lnTo>
                    <a:pt x="114" y="87"/>
                  </a:lnTo>
                  <a:lnTo>
                    <a:pt x="127" y="77"/>
                  </a:lnTo>
                  <a:lnTo>
                    <a:pt x="140" y="67"/>
                  </a:lnTo>
                  <a:lnTo>
                    <a:pt x="154" y="58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9" y="33"/>
                  </a:lnTo>
                  <a:lnTo>
                    <a:pt x="214" y="26"/>
                  </a:lnTo>
                  <a:lnTo>
                    <a:pt x="230" y="20"/>
                  </a:lnTo>
                  <a:lnTo>
                    <a:pt x="246" y="15"/>
                  </a:lnTo>
                  <a:lnTo>
                    <a:pt x="264" y="11"/>
                  </a:lnTo>
                  <a:lnTo>
                    <a:pt x="280" y="7"/>
                  </a:lnTo>
                  <a:lnTo>
                    <a:pt x="298" y="4"/>
                  </a:lnTo>
                  <a:lnTo>
                    <a:pt x="316" y="2"/>
                  </a:lnTo>
                  <a:lnTo>
                    <a:pt x="334" y="1"/>
                  </a:lnTo>
                  <a:lnTo>
                    <a:pt x="35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54" name="Freeform 202"/>
            <p:cNvSpPr>
              <a:spLocks/>
            </p:cNvSpPr>
            <p:nvPr/>
          </p:nvSpPr>
          <p:spPr bwMode="auto">
            <a:xfrm flipH="1">
              <a:off x="2128" y="2552"/>
              <a:ext cx="42" cy="24"/>
            </a:xfrm>
            <a:custGeom>
              <a:avLst/>
              <a:gdLst>
                <a:gd name="T0" fmla="*/ 280 w 507"/>
                <a:gd name="T1" fmla="*/ 1 h 482"/>
                <a:gd name="T2" fmla="*/ 316 w 507"/>
                <a:gd name="T3" fmla="*/ 7 h 482"/>
                <a:gd name="T4" fmla="*/ 351 w 507"/>
                <a:gd name="T5" fmla="*/ 18 h 482"/>
                <a:gd name="T6" fmla="*/ 385 w 507"/>
                <a:gd name="T7" fmla="*/ 35 h 482"/>
                <a:gd name="T8" fmla="*/ 414 w 507"/>
                <a:gd name="T9" fmla="*/ 55 h 482"/>
                <a:gd name="T10" fmla="*/ 441 w 507"/>
                <a:gd name="T11" fmla="*/ 78 h 482"/>
                <a:gd name="T12" fmla="*/ 463 w 507"/>
                <a:gd name="T13" fmla="*/ 106 h 482"/>
                <a:gd name="T14" fmla="*/ 482 w 507"/>
                <a:gd name="T15" fmla="*/ 135 h 482"/>
                <a:gd name="T16" fmla="*/ 496 w 507"/>
                <a:gd name="T17" fmla="*/ 168 h 482"/>
                <a:gd name="T18" fmla="*/ 505 w 507"/>
                <a:gd name="T19" fmla="*/ 202 h 482"/>
                <a:gd name="T20" fmla="*/ 507 w 507"/>
                <a:gd name="T21" fmla="*/ 238 h 482"/>
                <a:gd name="T22" fmla="*/ 505 w 507"/>
                <a:gd name="T23" fmla="*/ 275 h 482"/>
                <a:gd name="T24" fmla="*/ 496 w 507"/>
                <a:gd name="T25" fmla="*/ 311 h 482"/>
                <a:gd name="T26" fmla="*/ 482 w 507"/>
                <a:gd name="T27" fmla="*/ 344 h 482"/>
                <a:gd name="T28" fmla="*/ 463 w 507"/>
                <a:gd name="T29" fmla="*/ 375 h 482"/>
                <a:gd name="T30" fmla="*/ 441 w 507"/>
                <a:gd name="T31" fmla="*/ 402 h 482"/>
                <a:gd name="T32" fmla="*/ 414 w 507"/>
                <a:gd name="T33" fmla="*/ 427 h 482"/>
                <a:gd name="T34" fmla="*/ 385 w 507"/>
                <a:gd name="T35" fmla="*/ 447 h 482"/>
                <a:gd name="T36" fmla="*/ 351 w 507"/>
                <a:gd name="T37" fmla="*/ 463 h 482"/>
                <a:gd name="T38" fmla="*/ 316 w 507"/>
                <a:gd name="T39" fmla="*/ 474 h 482"/>
                <a:gd name="T40" fmla="*/ 280 w 507"/>
                <a:gd name="T41" fmla="*/ 481 h 482"/>
                <a:gd name="T42" fmla="*/ 240 w 507"/>
                <a:gd name="T43" fmla="*/ 482 h 482"/>
                <a:gd name="T44" fmla="*/ 201 w 507"/>
                <a:gd name="T45" fmla="*/ 476 h 482"/>
                <a:gd name="T46" fmla="*/ 165 w 507"/>
                <a:gd name="T47" fmla="*/ 467 h 482"/>
                <a:gd name="T48" fmla="*/ 130 w 507"/>
                <a:gd name="T49" fmla="*/ 453 h 482"/>
                <a:gd name="T50" fmla="*/ 100 w 507"/>
                <a:gd name="T51" fmla="*/ 434 h 482"/>
                <a:gd name="T52" fmla="*/ 73 w 507"/>
                <a:gd name="T53" fmla="*/ 410 h 482"/>
                <a:gd name="T54" fmla="*/ 49 w 507"/>
                <a:gd name="T55" fmla="*/ 384 h 482"/>
                <a:gd name="T56" fmla="*/ 30 w 507"/>
                <a:gd name="T57" fmla="*/ 355 h 482"/>
                <a:gd name="T58" fmla="*/ 15 w 507"/>
                <a:gd name="T59" fmla="*/ 322 h 482"/>
                <a:gd name="T60" fmla="*/ 5 w 507"/>
                <a:gd name="T61" fmla="*/ 288 h 482"/>
                <a:gd name="T62" fmla="*/ 1 w 507"/>
                <a:gd name="T63" fmla="*/ 251 h 482"/>
                <a:gd name="T64" fmla="*/ 1 w 507"/>
                <a:gd name="T65" fmla="*/ 214 h 482"/>
                <a:gd name="T66" fmla="*/ 7 w 507"/>
                <a:gd name="T67" fmla="*/ 179 h 482"/>
                <a:gd name="T68" fmla="*/ 19 w 507"/>
                <a:gd name="T69" fmla="*/ 146 h 482"/>
                <a:gd name="T70" fmla="*/ 35 w 507"/>
                <a:gd name="T71" fmla="*/ 115 h 482"/>
                <a:gd name="T72" fmla="*/ 57 w 507"/>
                <a:gd name="T73" fmla="*/ 87 h 482"/>
                <a:gd name="T74" fmla="*/ 82 w 507"/>
                <a:gd name="T75" fmla="*/ 62 h 482"/>
                <a:gd name="T76" fmla="*/ 110 w 507"/>
                <a:gd name="T77" fmla="*/ 41 h 482"/>
                <a:gd name="T78" fmla="*/ 141 w 507"/>
                <a:gd name="T79" fmla="*/ 23 h 482"/>
                <a:gd name="T80" fmla="*/ 177 w 507"/>
                <a:gd name="T81" fmla="*/ 10 h 482"/>
                <a:gd name="T82" fmla="*/ 214 w 507"/>
                <a:gd name="T83" fmla="*/ 3 h 482"/>
                <a:gd name="T84" fmla="*/ 254 w 507"/>
                <a:gd name="T85" fmla="*/ 0 h 48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07"/>
                <a:gd name="T130" fmla="*/ 0 h 482"/>
                <a:gd name="T131" fmla="*/ 507 w 507"/>
                <a:gd name="T132" fmla="*/ 482 h 48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7" h="482">
                  <a:moveTo>
                    <a:pt x="254" y="0"/>
                  </a:moveTo>
                  <a:lnTo>
                    <a:pt x="267" y="0"/>
                  </a:lnTo>
                  <a:lnTo>
                    <a:pt x="280" y="1"/>
                  </a:lnTo>
                  <a:lnTo>
                    <a:pt x="292" y="3"/>
                  </a:lnTo>
                  <a:lnTo>
                    <a:pt x="305" y="5"/>
                  </a:lnTo>
                  <a:lnTo>
                    <a:pt x="316" y="7"/>
                  </a:lnTo>
                  <a:lnTo>
                    <a:pt x="328" y="10"/>
                  </a:lnTo>
                  <a:lnTo>
                    <a:pt x="340" y="14"/>
                  </a:lnTo>
                  <a:lnTo>
                    <a:pt x="351" y="18"/>
                  </a:lnTo>
                  <a:lnTo>
                    <a:pt x="363" y="23"/>
                  </a:lnTo>
                  <a:lnTo>
                    <a:pt x="374" y="29"/>
                  </a:lnTo>
                  <a:lnTo>
                    <a:pt x="385" y="35"/>
                  </a:lnTo>
                  <a:lnTo>
                    <a:pt x="394" y="41"/>
                  </a:lnTo>
                  <a:lnTo>
                    <a:pt x="404" y="48"/>
                  </a:lnTo>
                  <a:lnTo>
                    <a:pt x="414" y="55"/>
                  </a:lnTo>
                  <a:lnTo>
                    <a:pt x="423" y="62"/>
                  </a:lnTo>
                  <a:lnTo>
                    <a:pt x="432" y="70"/>
                  </a:lnTo>
                  <a:lnTo>
                    <a:pt x="441" y="78"/>
                  </a:lnTo>
                  <a:lnTo>
                    <a:pt x="448" y="87"/>
                  </a:lnTo>
                  <a:lnTo>
                    <a:pt x="456" y="97"/>
                  </a:lnTo>
                  <a:lnTo>
                    <a:pt x="463" y="106"/>
                  </a:lnTo>
                  <a:lnTo>
                    <a:pt x="470" y="115"/>
                  </a:lnTo>
                  <a:lnTo>
                    <a:pt x="476" y="125"/>
                  </a:lnTo>
                  <a:lnTo>
                    <a:pt x="482" y="135"/>
                  </a:lnTo>
                  <a:lnTo>
                    <a:pt x="487" y="146"/>
                  </a:lnTo>
                  <a:lnTo>
                    <a:pt x="492" y="157"/>
                  </a:lnTo>
                  <a:lnTo>
                    <a:pt x="496" y="168"/>
                  </a:lnTo>
                  <a:lnTo>
                    <a:pt x="499" y="179"/>
                  </a:lnTo>
                  <a:lnTo>
                    <a:pt x="502" y="191"/>
                  </a:lnTo>
                  <a:lnTo>
                    <a:pt x="505" y="202"/>
                  </a:lnTo>
                  <a:lnTo>
                    <a:pt x="506" y="214"/>
                  </a:lnTo>
                  <a:lnTo>
                    <a:pt x="507" y="227"/>
                  </a:lnTo>
                  <a:lnTo>
                    <a:pt x="507" y="238"/>
                  </a:lnTo>
                  <a:lnTo>
                    <a:pt x="507" y="251"/>
                  </a:lnTo>
                  <a:lnTo>
                    <a:pt x="506" y="263"/>
                  </a:lnTo>
                  <a:lnTo>
                    <a:pt x="505" y="275"/>
                  </a:lnTo>
                  <a:lnTo>
                    <a:pt x="502" y="288"/>
                  </a:lnTo>
                  <a:lnTo>
                    <a:pt x="499" y="300"/>
                  </a:lnTo>
                  <a:lnTo>
                    <a:pt x="496" y="311"/>
                  </a:lnTo>
                  <a:lnTo>
                    <a:pt x="492" y="322"/>
                  </a:lnTo>
                  <a:lnTo>
                    <a:pt x="487" y="333"/>
                  </a:lnTo>
                  <a:lnTo>
                    <a:pt x="482" y="344"/>
                  </a:lnTo>
                  <a:lnTo>
                    <a:pt x="476" y="355"/>
                  </a:lnTo>
                  <a:lnTo>
                    <a:pt x="470" y="365"/>
                  </a:lnTo>
                  <a:lnTo>
                    <a:pt x="463" y="375"/>
                  </a:lnTo>
                  <a:lnTo>
                    <a:pt x="456" y="384"/>
                  </a:lnTo>
                  <a:lnTo>
                    <a:pt x="448" y="393"/>
                  </a:lnTo>
                  <a:lnTo>
                    <a:pt x="441" y="402"/>
                  </a:lnTo>
                  <a:lnTo>
                    <a:pt x="432" y="410"/>
                  </a:lnTo>
                  <a:lnTo>
                    <a:pt x="423" y="419"/>
                  </a:lnTo>
                  <a:lnTo>
                    <a:pt x="414" y="427"/>
                  </a:lnTo>
                  <a:lnTo>
                    <a:pt x="404" y="434"/>
                  </a:lnTo>
                  <a:lnTo>
                    <a:pt x="394" y="441"/>
                  </a:lnTo>
                  <a:lnTo>
                    <a:pt x="385" y="447"/>
                  </a:lnTo>
                  <a:lnTo>
                    <a:pt x="374" y="453"/>
                  </a:lnTo>
                  <a:lnTo>
                    <a:pt x="363" y="458"/>
                  </a:lnTo>
                  <a:lnTo>
                    <a:pt x="351" y="463"/>
                  </a:lnTo>
                  <a:lnTo>
                    <a:pt x="340" y="467"/>
                  </a:lnTo>
                  <a:lnTo>
                    <a:pt x="328" y="471"/>
                  </a:lnTo>
                  <a:lnTo>
                    <a:pt x="316" y="474"/>
                  </a:lnTo>
                  <a:lnTo>
                    <a:pt x="305" y="476"/>
                  </a:lnTo>
                  <a:lnTo>
                    <a:pt x="292" y="480"/>
                  </a:lnTo>
                  <a:lnTo>
                    <a:pt x="280" y="481"/>
                  </a:lnTo>
                  <a:lnTo>
                    <a:pt x="267" y="482"/>
                  </a:lnTo>
                  <a:lnTo>
                    <a:pt x="254" y="482"/>
                  </a:lnTo>
                  <a:lnTo>
                    <a:pt x="240" y="482"/>
                  </a:lnTo>
                  <a:lnTo>
                    <a:pt x="227" y="481"/>
                  </a:lnTo>
                  <a:lnTo>
                    <a:pt x="214" y="480"/>
                  </a:lnTo>
                  <a:lnTo>
                    <a:pt x="201" y="476"/>
                  </a:lnTo>
                  <a:lnTo>
                    <a:pt x="189" y="474"/>
                  </a:lnTo>
                  <a:lnTo>
                    <a:pt x="177" y="471"/>
                  </a:lnTo>
                  <a:lnTo>
                    <a:pt x="165" y="467"/>
                  </a:lnTo>
                  <a:lnTo>
                    <a:pt x="153" y="463"/>
                  </a:lnTo>
                  <a:lnTo>
                    <a:pt x="141" y="458"/>
                  </a:lnTo>
                  <a:lnTo>
                    <a:pt x="130" y="453"/>
                  </a:lnTo>
                  <a:lnTo>
                    <a:pt x="120" y="447"/>
                  </a:lnTo>
                  <a:lnTo>
                    <a:pt x="110" y="441"/>
                  </a:lnTo>
                  <a:lnTo>
                    <a:pt x="100" y="434"/>
                  </a:lnTo>
                  <a:lnTo>
                    <a:pt x="90" y="427"/>
                  </a:lnTo>
                  <a:lnTo>
                    <a:pt x="82" y="419"/>
                  </a:lnTo>
                  <a:lnTo>
                    <a:pt x="73" y="410"/>
                  </a:lnTo>
                  <a:lnTo>
                    <a:pt x="64" y="402"/>
                  </a:lnTo>
                  <a:lnTo>
                    <a:pt x="57" y="393"/>
                  </a:lnTo>
                  <a:lnTo>
                    <a:pt x="49" y="384"/>
                  </a:lnTo>
                  <a:lnTo>
                    <a:pt x="42" y="375"/>
                  </a:lnTo>
                  <a:lnTo>
                    <a:pt x="35" y="365"/>
                  </a:lnTo>
                  <a:lnTo>
                    <a:pt x="30" y="355"/>
                  </a:lnTo>
                  <a:lnTo>
                    <a:pt x="24" y="344"/>
                  </a:lnTo>
                  <a:lnTo>
                    <a:pt x="19" y="333"/>
                  </a:lnTo>
                  <a:lnTo>
                    <a:pt x="15" y="322"/>
                  </a:lnTo>
                  <a:lnTo>
                    <a:pt x="10" y="311"/>
                  </a:lnTo>
                  <a:lnTo>
                    <a:pt x="7" y="300"/>
                  </a:lnTo>
                  <a:lnTo>
                    <a:pt x="5" y="288"/>
                  </a:lnTo>
                  <a:lnTo>
                    <a:pt x="3" y="275"/>
                  </a:lnTo>
                  <a:lnTo>
                    <a:pt x="1" y="263"/>
                  </a:lnTo>
                  <a:lnTo>
                    <a:pt x="1" y="251"/>
                  </a:lnTo>
                  <a:lnTo>
                    <a:pt x="0" y="238"/>
                  </a:lnTo>
                  <a:lnTo>
                    <a:pt x="1" y="227"/>
                  </a:lnTo>
                  <a:lnTo>
                    <a:pt x="1" y="214"/>
                  </a:lnTo>
                  <a:lnTo>
                    <a:pt x="3" y="202"/>
                  </a:lnTo>
                  <a:lnTo>
                    <a:pt x="5" y="191"/>
                  </a:lnTo>
                  <a:lnTo>
                    <a:pt x="7" y="179"/>
                  </a:lnTo>
                  <a:lnTo>
                    <a:pt x="10" y="168"/>
                  </a:lnTo>
                  <a:lnTo>
                    <a:pt x="15" y="157"/>
                  </a:lnTo>
                  <a:lnTo>
                    <a:pt x="19" y="146"/>
                  </a:lnTo>
                  <a:lnTo>
                    <a:pt x="24" y="135"/>
                  </a:lnTo>
                  <a:lnTo>
                    <a:pt x="30" y="125"/>
                  </a:lnTo>
                  <a:lnTo>
                    <a:pt x="35" y="115"/>
                  </a:lnTo>
                  <a:lnTo>
                    <a:pt x="42" y="106"/>
                  </a:lnTo>
                  <a:lnTo>
                    <a:pt x="49" y="97"/>
                  </a:lnTo>
                  <a:lnTo>
                    <a:pt x="57" y="87"/>
                  </a:lnTo>
                  <a:lnTo>
                    <a:pt x="64" y="78"/>
                  </a:lnTo>
                  <a:lnTo>
                    <a:pt x="73" y="70"/>
                  </a:lnTo>
                  <a:lnTo>
                    <a:pt x="82" y="62"/>
                  </a:lnTo>
                  <a:lnTo>
                    <a:pt x="90" y="55"/>
                  </a:lnTo>
                  <a:lnTo>
                    <a:pt x="100" y="48"/>
                  </a:lnTo>
                  <a:lnTo>
                    <a:pt x="110" y="41"/>
                  </a:lnTo>
                  <a:lnTo>
                    <a:pt x="120" y="35"/>
                  </a:lnTo>
                  <a:lnTo>
                    <a:pt x="130" y="29"/>
                  </a:lnTo>
                  <a:lnTo>
                    <a:pt x="141" y="23"/>
                  </a:lnTo>
                  <a:lnTo>
                    <a:pt x="153" y="18"/>
                  </a:lnTo>
                  <a:lnTo>
                    <a:pt x="165" y="14"/>
                  </a:lnTo>
                  <a:lnTo>
                    <a:pt x="177" y="10"/>
                  </a:lnTo>
                  <a:lnTo>
                    <a:pt x="189" y="7"/>
                  </a:lnTo>
                  <a:lnTo>
                    <a:pt x="201" y="5"/>
                  </a:lnTo>
                  <a:lnTo>
                    <a:pt x="214" y="3"/>
                  </a:lnTo>
                  <a:lnTo>
                    <a:pt x="227" y="1"/>
                  </a:lnTo>
                  <a:lnTo>
                    <a:pt x="240" y="0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F0F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55" name="Freeform 203"/>
            <p:cNvSpPr>
              <a:spLocks/>
            </p:cNvSpPr>
            <p:nvPr/>
          </p:nvSpPr>
          <p:spPr bwMode="auto">
            <a:xfrm flipH="1">
              <a:off x="2128" y="2552"/>
              <a:ext cx="42" cy="24"/>
            </a:xfrm>
            <a:custGeom>
              <a:avLst/>
              <a:gdLst>
                <a:gd name="T0" fmla="*/ 280 w 507"/>
                <a:gd name="T1" fmla="*/ 1 h 482"/>
                <a:gd name="T2" fmla="*/ 316 w 507"/>
                <a:gd name="T3" fmla="*/ 7 h 482"/>
                <a:gd name="T4" fmla="*/ 351 w 507"/>
                <a:gd name="T5" fmla="*/ 18 h 482"/>
                <a:gd name="T6" fmla="*/ 385 w 507"/>
                <a:gd name="T7" fmla="*/ 35 h 482"/>
                <a:gd name="T8" fmla="*/ 414 w 507"/>
                <a:gd name="T9" fmla="*/ 55 h 482"/>
                <a:gd name="T10" fmla="*/ 441 w 507"/>
                <a:gd name="T11" fmla="*/ 78 h 482"/>
                <a:gd name="T12" fmla="*/ 463 w 507"/>
                <a:gd name="T13" fmla="*/ 106 h 482"/>
                <a:gd name="T14" fmla="*/ 482 w 507"/>
                <a:gd name="T15" fmla="*/ 135 h 482"/>
                <a:gd name="T16" fmla="*/ 496 w 507"/>
                <a:gd name="T17" fmla="*/ 168 h 482"/>
                <a:gd name="T18" fmla="*/ 505 w 507"/>
                <a:gd name="T19" fmla="*/ 202 h 482"/>
                <a:gd name="T20" fmla="*/ 507 w 507"/>
                <a:gd name="T21" fmla="*/ 238 h 482"/>
                <a:gd name="T22" fmla="*/ 505 w 507"/>
                <a:gd name="T23" fmla="*/ 275 h 482"/>
                <a:gd name="T24" fmla="*/ 496 w 507"/>
                <a:gd name="T25" fmla="*/ 311 h 482"/>
                <a:gd name="T26" fmla="*/ 482 w 507"/>
                <a:gd name="T27" fmla="*/ 344 h 482"/>
                <a:gd name="T28" fmla="*/ 463 w 507"/>
                <a:gd name="T29" fmla="*/ 375 h 482"/>
                <a:gd name="T30" fmla="*/ 441 w 507"/>
                <a:gd name="T31" fmla="*/ 402 h 482"/>
                <a:gd name="T32" fmla="*/ 414 w 507"/>
                <a:gd name="T33" fmla="*/ 427 h 482"/>
                <a:gd name="T34" fmla="*/ 385 w 507"/>
                <a:gd name="T35" fmla="*/ 447 h 482"/>
                <a:gd name="T36" fmla="*/ 351 w 507"/>
                <a:gd name="T37" fmla="*/ 463 h 482"/>
                <a:gd name="T38" fmla="*/ 316 w 507"/>
                <a:gd name="T39" fmla="*/ 474 h 482"/>
                <a:gd name="T40" fmla="*/ 280 w 507"/>
                <a:gd name="T41" fmla="*/ 481 h 482"/>
                <a:gd name="T42" fmla="*/ 240 w 507"/>
                <a:gd name="T43" fmla="*/ 482 h 482"/>
                <a:gd name="T44" fmla="*/ 201 w 507"/>
                <a:gd name="T45" fmla="*/ 476 h 482"/>
                <a:gd name="T46" fmla="*/ 165 w 507"/>
                <a:gd name="T47" fmla="*/ 467 h 482"/>
                <a:gd name="T48" fmla="*/ 130 w 507"/>
                <a:gd name="T49" fmla="*/ 453 h 482"/>
                <a:gd name="T50" fmla="*/ 100 w 507"/>
                <a:gd name="T51" fmla="*/ 434 h 482"/>
                <a:gd name="T52" fmla="*/ 73 w 507"/>
                <a:gd name="T53" fmla="*/ 410 h 482"/>
                <a:gd name="T54" fmla="*/ 49 w 507"/>
                <a:gd name="T55" fmla="*/ 384 h 482"/>
                <a:gd name="T56" fmla="*/ 30 w 507"/>
                <a:gd name="T57" fmla="*/ 355 h 482"/>
                <a:gd name="T58" fmla="*/ 15 w 507"/>
                <a:gd name="T59" fmla="*/ 322 h 482"/>
                <a:gd name="T60" fmla="*/ 5 w 507"/>
                <a:gd name="T61" fmla="*/ 288 h 482"/>
                <a:gd name="T62" fmla="*/ 1 w 507"/>
                <a:gd name="T63" fmla="*/ 251 h 482"/>
                <a:gd name="T64" fmla="*/ 1 w 507"/>
                <a:gd name="T65" fmla="*/ 214 h 482"/>
                <a:gd name="T66" fmla="*/ 7 w 507"/>
                <a:gd name="T67" fmla="*/ 179 h 482"/>
                <a:gd name="T68" fmla="*/ 19 w 507"/>
                <a:gd name="T69" fmla="*/ 146 h 482"/>
                <a:gd name="T70" fmla="*/ 35 w 507"/>
                <a:gd name="T71" fmla="*/ 115 h 482"/>
                <a:gd name="T72" fmla="*/ 57 w 507"/>
                <a:gd name="T73" fmla="*/ 87 h 482"/>
                <a:gd name="T74" fmla="*/ 82 w 507"/>
                <a:gd name="T75" fmla="*/ 62 h 482"/>
                <a:gd name="T76" fmla="*/ 110 w 507"/>
                <a:gd name="T77" fmla="*/ 41 h 482"/>
                <a:gd name="T78" fmla="*/ 141 w 507"/>
                <a:gd name="T79" fmla="*/ 23 h 482"/>
                <a:gd name="T80" fmla="*/ 177 w 507"/>
                <a:gd name="T81" fmla="*/ 10 h 482"/>
                <a:gd name="T82" fmla="*/ 214 w 507"/>
                <a:gd name="T83" fmla="*/ 3 h 482"/>
                <a:gd name="T84" fmla="*/ 254 w 507"/>
                <a:gd name="T85" fmla="*/ 0 h 48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07"/>
                <a:gd name="T130" fmla="*/ 0 h 482"/>
                <a:gd name="T131" fmla="*/ 507 w 507"/>
                <a:gd name="T132" fmla="*/ 482 h 48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7" h="482">
                  <a:moveTo>
                    <a:pt x="254" y="0"/>
                  </a:moveTo>
                  <a:lnTo>
                    <a:pt x="267" y="0"/>
                  </a:lnTo>
                  <a:lnTo>
                    <a:pt x="280" y="1"/>
                  </a:lnTo>
                  <a:lnTo>
                    <a:pt x="292" y="3"/>
                  </a:lnTo>
                  <a:lnTo>
                    <a:pt x="305" y="5"/>
                  </a:lnTo>
                  <a:lnTo>
                    <a:pt x="316" y="7"/>
                  </a:lnTo>
                  <a:lnTo>
                    <a:pt x="328" y="10"/>
                  </a:lnTo>
                  <a:lnTo>
                    <a:pt x="340" y="14"/>
                  </a:lnTo>
                  <a:lnTo>
                    <a:pt x="351" y="18"/>
                  </a:lnTo>
                  <a:lnTo>
                    <a:pt x="363" y="23"/>
                  </a:lnTo>
                  <a:lnTo>
                    <a:pt x="374" y="29"/>
                  </a:lnTo>
                  <a:lnTo>
                    <a:pt x="385" y="35"/>
                  </a:lnTo>
                  <a:lnTo>
                    <a:pt x="394" y="41"/>
                  </a:lnTo>
                  <a:lnTo>
                    <a:pt x="404" y="48"/>
                  </a:lnTo>
                  <a:lnTo>
                    <a:pt x="414" y="55"/>
                  </a:lnTo>
                  <a:lnTo>
                    <a:pt x="423" y="62"/>
                  </a:lnTo>
                  <a:lnTo>
                    <a:pt x="432" y="70"/>
                  </a:lnTo>
                  <a:lnTo>
                    <a:pt x="441" y="78"/>
                  </a:lnTo>
                  <a:lnTo>
                    <a:pt x="448" y="87"/>
                  </a:lnTo>
                  <a:lnTo>
                    <a:pt x="456" y="97"/>
                  </a:lnTo>
                  <a:lnTo>
                    <a:pt x="463" y="106"/>
                  </a:lnTo>
                  <a:lnTo>
                    <a:pt x="470" y="115"/>
                  </a:lnTo>
                  <a:lnTo>
                    <a:pt x="476" y="125"/>
                  </a:lnTo>
                  <a:lnTo>
                    <a:pt x="482" y="135"/>
                  </a:lnTo>
                  <a:lnTo>
                    <a:pt x="487" y="146"/>
                  </a:lnTo>
                  <a:lnTo>
                    <a:pt x="492" y="157"/>
                  </a:lnTo>
                  <a:lnTo>
                    <a:pt x="496" y="168"/>
                  </a:lnTo>
                  <a:lnTo>
                    <a:pt x="499" y="179"/>
                  </a:lnTo>
                  <a:lnTo>
                    <a:pt x="502" y="191"/>
                  </a:lnTo>
                  <a:lnTo>
                    <a:pt x="505" y="202"/>
                  </a:lnTo>
                  <a:lnTo>
                    <a:pt x="506" y="214"/>
                  </a:lnTo>
                  <a:lnTo>
                    <a:pt x="507" y="227"/>
                  </a:lnTo>
                  <a:lnTo>
                    <a:pt x="507" y="238"/>
                  </a:lnTo>
                  <a:lnTo>
                    <a:pt x="507" y="251"/>
                  </a:lnTo>
                  <a:lnTo>
                    <a:pt x="506" y="263"/>
                  </a:lnTo>
                  <a:lnTo>
                    <a:pt x="505" y="275"/>
                  </a:lnTo>
                  <a:lnTo>
                    <a:pt x="502" y="288"/>
                  </a:lnTo>
                  <a:lnTo>
                    <a:pt x="499" y="300"/>
                  </a:lnTo>
                  <a:lnTo>
                    <a:pt x="496" y="311"/>
                  </a:lnTo>
                  <a:lnTo>
                    <a:pt x="492" y="322"/>
                  </a:lnTo>
                  <a:lnTo>
                    <a:pt x="487" y="333"/>
                  </a:lnTo>
                  <a:lnTo>
                    <a:pt x="482" y="344"/>
                  </a:lnTo>
                  <a:lnTo>
                    <a:pt x="476" y="355"/>
                  </a:lnTo>
                  <a:lnTo>
                    <a:pt x="470" y="365"/>
                  </a:lnTo>
                  <a:lnTo>
                    <a:pt x="463" y="375"/>
                  </a:lnTo>
                  <a:lnTo>
                    <a:pt x="456" y="384"/>
                  </a:lnTo>
                  <a:lnTo>
                    <a:pt x="448" y="393"/>
                  </a:lnTo>
                  <a:lnTo>
                    <a:pt x="441" y="402"/>
                  </a:lnTo>
                  <a:lnTo>
                    <a:pt x="432" y="410"/>
                  </a:lnTo>
                  <a:lnTo>
                    <a:pt x="423" y="419"/>
                  </a:lnTo>
                  <a:lnTo>
                    <a:pt x="414" y="427"/>
                  </a:lnTo>
                  <a:lnTo>
                    <a:pt x="404" y="434"/>
                  </a:lnTo>
                  <a:lnTo>
                    <a:pt x="394" y="441"/>
                  </a:lnTo>
                  <a:lnTo>
                    <a:pt x="385" y="447"/>
                  </a:lnTo>
                  <a:lnTo>
                    <a:pt x="374" y="453"/>
                  </a:lnTo>
                  <a:lnTo>
                    <a:pt x="363" y="458"/>
                  </a:lnTo>
                  <a:lnTo>
                    <a:pt x="351" y="463"/>
                  </a:lnTo>
                  <a:lnTo>
                    <a:pt x="340" y="467"/>
                  </a:lnTo>
                  <a:lnTo>
                    <a:pt x="328" y="471"/>
                  </a:lnTo>
                  <a:lnTo>
                    <a:pt x="316" y="474"/>
                  </a:lnTo>
                  <a:lnTo>
                    <a:pt x="305" y="476"/>
                  </a:lnTo>
                  <a:lnTo>
                    <a:pt x="292" y="480"/>
                  </a:lnTo>
                  <a:lnTo>
                    <a:pt x="280" y="481"/>
                  </a:lnTo>
                  <a:lnTo>
                    <a:pt x="267" y="482"/>
                  </a:lnTo>
                  <a:lnTo>
                    <a:pt x="254" y="482"/>
                  </a:lnTo>
                  <a:lnTo>
                    <a:pt x="240" y="482"/>
                  </a:lnTo>
                  <a:lnTo>
                    <a:pt x="227" y="481"/>
                  </a:lnTo>
                  <a:lnTo>
                    <a:pt x="214" y="480"/>
                  </a:lnTo>
                  <a:lnTo>
                    <a:pt x="201" y="476"/>
                  </a:lnTo>
                  <a:lnTo>
                    <a:pt x="189" y="474"/>
                  </a:lnTo>
                  <a:lnTo>
                    <a:pt x="177" y="471"/>
                  </a:lnTo>
                  <a:lnTo>
                    <a:pt x="165" y="467"/>
                  </a:lnTo>
                  <a:lnTo>
                    <a:pt x="153" y="463"/>
                  </a:lnTo>
                  <a:lnTo>
                    <a:pt x="141" y="458"/>
                  </a:lnTo>
                  <a:lnTo>
                    <a:pt x="130" y="453"/>
                  </a:lnTo>
                  <a:lnTo>
                    <a:pt x="120" y="447"/>
                  </a:lnTo>
                  <a:lnTo>
                    <a:pt x="110" y="441"/>
                  </a:lnTo>
                  <a:lnTo>
                    <a:pt x="100" y="434"/>
                  </a:lnTo>
                  <a:lnTo>
                    <a:pt x="90" y="427"/>
                  </a:lnTo>
                  <a:lnTo>
                    <a:pt x="82" y="419"/>
                  </a:lnTo>
                  <a:lnTo>
                    <a:pt x="73" y="410"/>
                  </a:lnTo>
                  <a:lnTo>
                    <a:pt x="64" y="402"/>
                  </a:lnTo>
                  <a:lnTo>
                    <a:pt x="57" y="393"/>
                  </a:lnTo>
                  <a:lnTo>
                    <a:pt x="49" y="384"/>
                  </a:lnTo>
                  <a:lnTo>
                    <a:pt x="42" y="375"/>
                  </a:lnTo>
                  <a:lnTo>
                    <a:pt x="35" y="365"/>
                  </a:lnTo>
                  <a:lnTo>
                    <a:pt x="30" y="355"/>
                  </a:lnTo>
                  <a:lnTo>
                    <a:pt x="24" y="344"/>
                  </a:lnTo>
                  <a:lnTo>
                    <a:pt x="19" y="333"/>
                  </a:lnTo>
                  <a:lnTo>
                    <a:pt x="15" y="322"/>
                  </a:lnTo>
                  <a:lnTo>
                    <a:pt x="10" y="311"/>
                  </a:lnTo>
                  <a:lnTo>
                    <a:pt x="7" y="300"/>
                  </a:lnTo>
                  <a:lnTo>
                    <a:pt x="5" y="288"/>
                  </a:lnTo>
                  <a:lnTo>
                    <a:pt x="3" y="275"/>
                  </a:lnTo>
                  <a:lnTo>
                    <a:pt x="1" y="263"/>
                  </a:lnTo>
                  <a:lnTo>
                    <a:pt x="1" y="251"/>
                  </a:lnTo>
                  <a:lnTo>
                    <a:pt x="0" y="238"/>
                  </a:lnTo>
                  <a:lnTo>
                    <a:pt x="1" y="227"/>
                  </a:lnTo>
                  <a:lnTo>
                    <a:pt x="1" y="214"/>
                  </a:lnTo>
                  <a:lnTo>
                    <a:pt x="3" y="202"/>
                  </a:lnTo>
                  <a:lnTo>
                    <a:pt x="5" y="191"/>
                  </a:lnTo>
                  <a:lnTo>
                    <a:pt x="7" y="179"/>
                  </a:lnTo>
                  <a:lnTo>
                    <a:pt x="10" y="168"/>
                  </a:lnTo>
                  <a:lnTo>
                    <a:pt x="15" y="157"/>
                  </a:lnTo>
                  <a:lnTo>
                    <a:pt x="19" y="146"/>
                  </a:lnTo>
                  <a:lnTo>
                    <a:pt x="24" y="135"/>
                  </a:lnTo>
                  <a:lnTo>
                    <a:pt x="30" y="125"/>
                  </a:lnTo>
                  <a:lnTo>
                    <a:pt x="35" y="115"/>
                  </a:lnTo>
                  <a:lnTo>
                    <a:pt x="42" y="106"/>
                  </a:lnTo>
                  <a:lnTo>
                    <a:pt x="49" y="97"/>
                  </a:lnTo>
                  <a:lnTo>
                    <a:pt x="57" y="87"/>
                  </a:lnTo>
                  <a:lnTo>
                    <a:pt x="64" y="78"/>
                  </a:lnTo>
                  <a:lnTo>
                    <a:pt x="73" y="70"/>
                  </a:lnTo>
                  <a:lnTo>
                    <a:pt x="82" y="62"/>
                  </a:lnTo>
                  <a:lnTo>
                    <a:pt x="90" y="55"/>
                  </a:lnTo>
                  <a:lnTo>
                    <a:pt x="100" y="48"/>
                  </a:lnTo>
                  <a:lnTo>
                    <a:pt x="110" y="41"/>
                  </a:lnTo>
                  <a:lnTo>
                    <a:pt x="120" y="35"/>
                  </a:lnTo>
                  <a:lnTo>
                    <a:pt x="130" y="29"/>
                  </a:lnTo>
                  <a:lnTo>
                    <a:pt x="141" y="23"/>
                  </a:lnTo>
                  <a:lnTo>
                    <a:pt x="153" y="18"/>
                  </a:lnTo>
                  <a:lnTo>
                    <a:pt x="165" y="14"/>
                  </a:lnTo>
                  <a:lnTo>
                    <a:pt x="177" y="10"/>
                  </a:lnTo>
                  <a:lnTo>
                    <a:pt x="189" y="7"/>
                  </a:lnTo>
                  <a:lnTo>
                    <a:pt x="201" y="5"/>
                  </a:lnTo>
                  <a:lnTo>
                    <a:pt x="214" y="3"/>
                  </a:lnTo>
                  <a:lnTo>
                    <a:pt x="227" y="1"/>
                  </a:lnTo>
                  <a:lnTo>
                    <a:pt x="240" y="0"/>
                  </a:lnTo>
                  <a:lnTo>
                    <a:pt x="25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56" name="Freeform 204"/>
            <p:cNvSpPr>
              <a:spLocks/>
            </p:cNvSpPr>
            <p:nvPr/>
          </p:nvSpPr>
          <p:spPr bwMode="auto">
            <a:xfrm flipH="1">
              <a:off x="2140" y="2548"/>
              <a:ext cx="16" cy="5"/>
            </a:xfrm>
            <a:custGeom>
              <a:avLst/>
              <a:gdLst>
                <a:gd name="T0" fmla="*/ 0 w 189"/>
                <a:gd name="T1" fmla="*/ 10 h 96"/>
                <a:gd name="T2" fmla="*/ 22 w 189"/>
                <a:gd name="T3" fmla="*/ 96 h 96"/>
                <a:gd name="T4" fmla="*/ 57 w 189"/>
                <a:gd name="T5" fmla="*/ 93 h 96"/>
                <a:gd name="T6" fmla="*/ 92 w 189"/>
                <a:gd name="T7" fmla="*/ 92 h 96"/>
                <a:gd name="T8" fmla="*/ 126 w 189"/>
                <a:gd name="T9" fmla="*/ 93 h 96"/>
                <a:gd name="T10" fmla="*/ 161 w 189"/>
                <a:gd name="T11" fmla="*/ 96 h 96"/>
                <a:gd name="T12" fmla="*/ 189 w 189"/>
                <a:gd name="T13" fmla="*/ 10 h 96"/>
                <a:gd name="T14" fmla="*/ 167 w 189"/>
                <a:gd name="T15" fmla="*/ 6 h 96"/>
                <a:gd name="T16" fmla="*/ 144 w 189"/>
                <a:gd name="T17" fmla="*/ 3 h 96"/>
                <a:gd name="T18" fmla="*/ 119 w 189"/>
                <a:gd name="T19" fmla="*/ 1 h 96"/>
                <a:gd name="T20" fmla="*/ 95 w 189"/>
                <a:gd name="T21" fmla="*/ 0 h 96"/>
                <a:gd name="T22" fmla="*/ 70 w 189"/>
                <a:gd name="T23" fmla="*/ 0 h 96"/>
                <a:gd name="T24" fmla="*/ 45 w 189"/>
                <a:gd name="T25" fmla="*/ 2 h 96"/>
                <a:gd name="T26" fmla="*/ 21 w 189"/>
                <a:gd name="T27" fmla="*/ 5 h 96"/>
                <a:gd name="T28" fmla="*/ 0 w 189"/>
                <a:gd name="T29" fmla="*/ 10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89"/>
                <a:gd name="T46" fmla="*/ 0 h 96"/>
                <a:gd name="T47" fmla="*/ 189 w 189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89" h="96">
                  <a:moveTo>
                    <a:pt x="0" y="10"/>
                  </a:moveTo>
                  <a:lnTo>
                    <a:pt x="22" y="96"/>
                  </a:lnTo>
                  <a:lnTo>
                    <a:pt x="57" y="93"/>
                  </a:lnTo>
                  <a:lnTo>
                    <a:pt x="92" y="92"/>
                  </a:lnTo>
                  <a:lnTo>
                    <a:pt x="126" y="93"/>
                  </a:lnTo>
                  <a:lnTo>
                    <a:pt x="161" y="96"/>
                  </a:lnTo>
                  <a:lnTo>
                    <a:pt x="189" y="10"/>
                  </a:lnTo>
                  <a:lnTo>
                    <a:pt x="167" y="6"/>
                  </a:lnTo>
                  <a:lnTo>
                    <a:pt x="144" y="3"/>
                  </a:lnTo>
                  <a:lnTo>
                    <a:pt x="119" y="1"/>
                  </a:lnTo>
                  <a:lnTo>
                    <a:pt x="95" y="0"/>
                  </a:lnTo>
                  <a:lnTo>
                    <a:pt x="70" y="0"/>
                  </a:lnTo>
                  <a:lnTo>
                    <a:pt x="45" y="2"/>
                  </a:lnTo>
                  <a:lnTo>
                    <a:pt x="21" y="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57" name="Freeform 205"/>
            <p:cNvSpPr>
              <a:spLocks/>
            </p:cNvSpPr>
            <p:nvPr/>
          </p:nvSpPr>
          <p:spPr bwMode="auto">
            <a:xfrm flipH="1">
              <a:off x="2140" y="2548"/>
              <a:ext cx="16" cy="5"/>
            </a:xfrm>
            <a:custGeom>
              <a:avLst/>
              <a:gdLst>
                <a:gd name="T0" fmla="*/ 0 w 189"/>
                <a:gd name="T1" fmla="*/ 10 h 96"/>
                <a:gd name="T2" fmla="*/ 22 w 189"/>
                <a:gd name="T3" fmla="*/ 96 h 96"/>
                <a:gd name="T4" fmla="*/ 57 w 189"/>
                <a:gd name="T5" fmla="*/ 93 h 96"/>
                <a:gd name="T6" fmla="*/ 92 w 189"/>
                <a:gd name="T7" fmla="*/ 92 h 96"/>
                <a:gd name="T8" fmla="*/ 126 w 189"/>
                <a:gd name="T9" fmla="*/ 93 h 96"/>
                <a:gd name="T10" fmla="*/ 161 w 189"/>
                <a:gd name="T11" fmla="*/ 96 h 96"/>
                <a:gd name="T12" fmla="*/ 189 w 189"/>
                <a:gd name="T13" fmla="*/ 10 h 96"/>
                <a:gd name="T14" fmla="*/ 167 w 189"/>
                <a:gd name="T15" fmla="*/ 6 h 96"/>
                <a:gd name="T16" fmla="*/ 144 w 189"/>
                <a:gd name="T17" fmla="*/ 3 h 96"/>
                <a:gd name="T18" fmla="*/ 119 w 189"/>
                <a:gd name="T19" fmla="*/ 1 h 96"/>
                <a:gd name="T20" fmla="*/ 95 w 189"/>
                <a:gd name="T21" fmla="*/ 0 h 96"/>
                <a:gd name="T22" fmla="*/ 70 w 189"/>
                <a:gd name="T23" fmla="*/ 0 h 96"/>
                <a:gd name="T24" fmla="*/ 45 w 189"/>
                <a:gd name="T25" fmla="*/ 2 h 96"/>
                <a:gd name="T26" fmla="*/ 21 w 189"/>
                <a:gd name="T27" fmla="*/ 5 h 96"/>
                <a:gd name="T28" fmla="*/ 0 w 189"/>
                <a:gd name="T29" fmla="*/ 10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89"/>
                <a:gd name="T46" fmla="*/ 0 h 96"/>
                <a:gd name="T47" fmla="*/ 189 w 189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89" h="96">
                  <a:moveTo>
                    <a:pt x="0" y="10"/>
                  </a:moveTo>
                  <a:lnTo>
                    <a:pt x="22" y="96"/>
                  </a:lnTo>
                  <a:lnTo>
                    <a:pt x="57" y="93"/>
                  </a:lnTo>
                  <a:lnTo>
                    <a:pt x="92" y="92"/>
                  </a:lnTo>
                  <a:lnTo>
                    <a:pt x="126" y="93"/>
                  </a:lnTo>
                  <a:lnTo>
                    <a:pt x="161" y="96"/>
                  </a:lnTo>
                  <a:lnTo>
                    <a:pt x="189" y="10"/>
                  </a:lnTo>
                  <a:lnTo>
                    <a:pt x="167" y="6"/>
                  </a:lnTo>
                  <a:lnTo>
                    <a:pt x="144" y="3"/>
                  </a:lnTo>
                  <a:lnTo>
                    <a:pt x="119" y="1"/>
                  </a:lnTo>
                  <a:lnTo>
                    <a:pt x="95" y="0"/>
                  </a:lnTo>
                  <a:lnTo>
                    <a:pt x="70" y="0"/>
                  </a:lnTo>
                  <a:lnTo>
                    <a:pt x="45" y="2"/>
                  </a:lnTo>
                  <a:lnTo>
                    <a:pt x="21" y="5"/>
                  </a:lnTo>
                  <a:lnTo>
                    <a:pt x="0" y="1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58" name="Freeform 206"/>
            <p:cNvSpPr>
              <a:spLocks/>
            </p:cNvSpPr>
            <p:nvPr/>
          </p:nvSpPr>
          <p:spPr bwMode="auto">
            <a:xfrm flipH="1">
              <a:off x="2313" y="2467"/>
              <a:ext cx="125" cy="223"/>
            </a:xfrm>
            <a:custGeom>
              <a:avLst/>
              <a:gdLst>
                <a:gd name="T0" fmla="*/ 1499 w 1499"/>
                <a:gd name="T1" fmla="*/ 4463 h 4463"/>
                <a:gd name="T2" fmla="*/ 962 w 1499"/>
                <a:gd name="T3" fmla="*/ 4121 h 4463"/>
                <a:gd name="T4" fmla="*/ 346 w 1499"/>
                <a:gd name="T5" fmla="*/ 4121 h 4463"/>
                <a:gd name="T6" fmla="*/ 0 w 1499"/>
                <a:gd name="T7" fmla="*/ 3813 h 4463"/>
                <a:gd name="T8" fmla="*/ 5 w 1499"/>
                <a:gd name="T9" fmla="*/ 196 h 4463"/>
                <a:gd name="T10" fmla="*/ 173 w 1499"/>
                <a:gd name="T11" fmla="*/ 0 h 44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99"/>
                <a:gd name="T19" fmla="*/ 0 h 4463"/>
                <a:gd name="T20" fmla="*/ 1499 w 1499"/>
                <a:gd name="T21" fmla="*/ 4463 h 44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99" h="4463">
                  <a:moveTo>
                    <a:pt x="1499" y="4463"/>
                  </a:moveTo>
                  <a:lnTo>
                    <a:pt x="962" y="4121"/>
                  </a:lnTo>
                  <a:lnTo>
                    <a:pt x="346" y="4121"/>
                  </a:lnTo>
                  <a:lnTo>
                    <a:pt x="0" y="3813"/>
                  </a:lnTo>
                  <a:lnTo>
                    <a:pt x="5" y="196"/>
                  </a:lnTo>
                  <a:lnTo>
                    <a:pt x="173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59" name="Freeform 207"/>
            <p:cNvSpPr>
              <a:spLocks/>
            </p:cNvSpPr>
            <p:nvPr/>
          </p:nvSpPr>
          <p:spPr bwMode="auto">
            <a:xfrm flipH="1">
              <a:off x="2028" y="2514"/>
              <a:ext cx="223" cy="176"/>
            </a:xfrm>
            <a:custGeom>
              <a:avLst/>
              <a:gdLst>
                <a:gd name="T0" fmla="*/ 0 w 2675"/>
                <a:gd name="T1" fmla="*/ 0 h 3515"/>
                <a:gd name="T2" fmla="*/ 1660 w 2675"/>
                <a:gd name="T3" fmla="*/ 0 h 3515"/>
                <a:gd name="T4" fmla="*/ 2675 w 2675"/>
                <a:gd name="T5" fmla="*/ 715 h 3515"/>
                <a:gd name="T6" fmla="*/ 2675 w 2675"/>
                <a:gd name="T7" fmla="*/ 1598 h 3515"/>
                <a:gd name="T8" fmla="*/ 2445 w 2675"/>
                <a:gd name="T9" fmla="*/ 1803 h 3515"/>
                <a:gd name="T10" fmla="*/ 443 w 2675"/>
                <a:gd name="T11" fmla="*/ 1803 h 3515"/>
                <a:gd name="T12" fmla="*/ 161 w 2675"/>
                <a:gd name="T13" fmla="*/ 2042 h 3515"/>
                <a:gd name="T14" fmla="*/ 161 w 2675"/>
                <a:gd name="T15" fmla="*/ 3515 h 35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75"/>
                <a:gd name="T25" fmla="*/ 0 h 3515"/>
                <a:gd name="T26" fmla="*/ 2675 w 2675"/>
                <a:gd name="T27" fmla="*/ 3515 h 35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75" h="3515">
                  <a:moveTo>
                    <a:pt x="0" y="0"/>
                  </a:moveTo>
                  <a:lnTo>
                    <a:pt x="1660" y="0"/>
                  </a:lnTo>
                  <a:lnTo>
                    <a:pt x="2675" y="715"/>
                  </a:lnTo>
                  <a:lnTo>
                    <a:pt x="2675" y="1598"/>
                  </a:lnTo>
                  <a:lnTo>
                    <a:pt x="2445" y="1803"/>
                  </a:lnTo>
                  <a:lnTo>
                    <a:pt x="443" y="1803"/>
                  </a:lnTo>
                  <a:lnTo>
                    <a:pt x="161" y="2042"/>
                  </a:lnTo>
                  <a:lnTo>
                    <a:pt x="161" y="3515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60" name="Freeform 208"/>
            <p:cNvSpPr>
              <a:spLocks/>
            </p:cNvSpPr>
            <p:nvPr/>
          </p:nvSpPr>
          <p:spPr bwMode="auto">
            <a:xfrm flipH="1">
              <a:off x="2014" y="2502"/>
              <a:ext cx="238" cy="187"/>
            </a:xfrm>
            <a:custGeom>
              <a:avLst/>
              <a:gdLst>
                <a:gd name="T0" fmla="*/ 0 w 2866"/>
                <a:gd name="T1" fmla="*/ 0 h 3754"/>
                <a:gd name="T2" fmla="*/ 1689 w 2866"/>
                <a:gd name="T3" fmla="*/ 0 h 3754"/>
                <a:gd name="T4" fmla="*/ 2866 w 2866"/>
                <a:gd name="T5" fmla="*/ 834 h 3754"/>
                <a:gd name="T6" fmla="*/ 2866 w 2866"/>
                <a:gd name="T7" fmla="*/ 1815 h 3754"/>
                <a:gd name="T8" fmla="*/ 2433 w 2866"/>
                <a:gd name="T9" fmla="*/ 2221 h 3754"/>
                <a:gd name="T10" fmla="*/ 912 w 2866"/>
                <a:gd name="T11" fmla="*/ 2221 h 3754"/>
                <a:gd name="T12" fmla="*/ 628 w 2866"/>
                <a:gd name="T13" fmla="*/ 2426 h 3754"/>
                <a:gd name="T14" fmla="*/ 623 w 2866"/>
                <a:gd name="T15" fmla="*/ 3754 h 37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66"/>
                <a:gd name="T25" fmla="*/ 0 h 3754"/>
                <a:gd name="T26" fmla="*/ 2866 w 2866"/>
                <a:gd name="T27" fmla="*/ 3754 h 375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66" h="3754">
                  <a:moveTo>
                    <a:pt x="0" y="0"/>
                  </a:moveTo>
                  <a:lnTo>
                    <a:pt x="1689" y="0"/>
                  </a:lnTo>
                  <a:lnTo>
                    <a:pt x="2866" y="834"/>
                  </a:lnTo>
                  <a:lnTo>
                    <a:pt x="2866" y="1815"/>
                  </a:lnTo>
                  <a:lnTo>
                    <a:pt x="2433" y="2221"/>
                  </a:lnTo>
                  <a:lnTo>
                    <a:pt x="912" y="2221"/>
                  </a:lnTo>
                  <a:lnTo>
                    <a:pt x="628" y="2426"/>
                  </a:lnTo>
                  <a:lnTo>
                    <a:pt x="623" y="3754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61" name="Freeform 209"/>
            <p:cNvSpPr>
              <a:spLocks/>
            </p:cNvSpPr>
            <p:nvPr/>
          </p:nvSpPr>
          <p:spPr bwMode="auto">
            <a:xfrm flipH="1">
              <a:off x="1998" y="2490"/>
              <a:ext cx="253" cy="199"/>
            </a:xfrm>
            <a:custGeom>
              <a:avLst/>
              <a:gdLst>
                <a:gd name="T0" fmla="*/ 0 w 3044"/>
                <a:gd name="T1" fmla="*/ 0 h 3981"/>
                <a:gd name="T2" fmla="*/ 1677 w 3044"/>
                <a:gd name="T3" fmla="*/ 0 h 3981"/>
                <a:gd name="T4" fmla="*/ 3044 w 3044"/>
                <a:gd name="T5" fmla="*/ 969 h 3981"/>
                <a:gd name="T6" fmla="*/ 3044 w 3044"/>
                <a:gd name="T7" fmla="*/ 2004 h 3981"/>
                <a:gd name="T8" fmla="*/ 2480 w 3044"/>
                <a:gd name="T9" fmla="*/ 2583 h 3981"/>
                <a:gd name="T10" fmla="*/ 1308 w 3044"/>
                <a:gd name="T11" fmla="*/ 2583 h 3981"/>
                <a:gd name="T12" fmla="*/ 1061 w 3044"/>
                <a:gd name="T13" fmla="*/ 2789 h 3981"/>
                <a:gd name="T14" fmla="*/ 1066 w 3044"/>
                <a:gd name="T15" fmla="*/ 3981 h 398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044"/>
                <a:gd name="T25" fmla="*/ 0 h 3981"/>
                <a:gd name="T26" fmla="*/ 3044 w 3044"/>
                <a:gd name="T27" fmla="*/ 3981 h 398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044" h="3981">
                  <a:moveTo>
                    <a:pt x="0" y="0"/>
                  </a:moveTo>
                  <a:lnTo>
                    <a:pt x="1677" y="0"/>
                  </a:lnTo>
                  <a:lnTo>
                    <a:pt x="3044" y="969"/>
                  </a:lnTo>
                  <a:lnTo>
                    <a:pt x="3044" y="2004"/>
                  </a:lnTo>
                  <a:lnTo>
                    <a:pt x="2480" y="2583"/>
                  </a:lnTo>
                  <a:lnTo>
                    <a:pt x="1308" y="2583"/>
                  </a:lnTo>
                  <a:lnTo>
                    <a:pt x="1061" y="2789"/>
                  </a:lnTo>
                  <a:lnTo>
                    <a:pt x="1066" y="3981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62" name="Freeform 210"/>
            <p:cNvSpPr>
              <a:spLocks/>
            </p:cNvSpPr>
            <p:nvPr/>
          </p:nvSpPr>
          <p:spPr bwMode="auto">
            <a:xfrm flipH="1">
              <a:off x="1980" y="2478"/>
              <a:ext cx="271" cy="211"/>
            </a:xfrm>
            <a:custGeom>
              <a:avLst/>
              <a:gdLst>
                <a:gd name="T0" fmla="*/ 0 w 3252"/>
                <a:gd name="T1" fmla="*/ 0 h 4220"/>
                <a:gd name="T2" fmla="*/ 1666 w 3252"/>
                <a:gd name="T3" fmla="*/ 0 h 4220"/>
                <a:gd name="T4" fmla="*/ 3252 w 3252"/>
                <a:gd name="T5" fmla="*/ 1122 h 4220"/>
                <a:gd name="T6" fmla="*/ 3252 w 3252"/>
                <a:gd name="T7" fmla="*/ 2216 h 4220"/>
                <a:gd name="T8" fmla="*/ 2490 w 3252"/>
                <a:gd name="T9" fmla="*/ 2996 h 4220"/>
                <a:gd name="T10" fmla="*/ 2196 w 3252"/>
                <a:gd name="T11" fmla="*/ 2996 h 4220"/>
                <a:gd name="T12" fmla="*/ 1978 w 3252"/>
                <a:gd name="T13" fmla="*/ 3163 h 4220"/>
                <a:gd name="T14" fmla="*/ 1971 w 3252"/>
                <a:gd name="T15" fmla="*/ 4220 h 42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52"/>
                <a:gd name="T25" fmla="*/ 0 h 4220"/>
                <a:gd name="T26" fmla="*/ 3252 w 3252"/>
                <a:gd name="T27" fmla="*/ 4220 h 422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52" h="4220">
                  <a:moveTo>
                    <a:pt x="0" y="0"/>
                  </a:moveTo>
                  <a:lnTo>
                    <a:pt x="1666" y="0"/>
                  </a:lnTo>
                  <a:lnTo>
                    <a:pt x="3252" y="1122"/>
                  </a:lnTo>
                  <a:lnTo>
                    <a:pt x="3252" y="2216"/>
                  </a:lnTo>
                  <a:lnTo>
                    <a:pt x="2490" y="2996"/>
                  </a:lnTo>
                  <a:lnTo>
                    <a:pt x="2196" y="2996"/>
                  </a:lnTo>
                  <a:lnTo>
                    <a:pt x="1978" y="3163"/>
                  </a:lnTo>
                  <a:lnTo>
                    <a:pt x="1971" y="422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63" name="Freeform 211"/>
            <p:cNvSpPr>
              <a:spLocks noEditPoints="1"/>
            </p:cNvSpPr>
            <p:nvPr/>
          </p:nvSpPr>
          <p:spPr bwMode="auto">
            <a:xfrm flipH="1">
              <a:off x="1964" y="2689"/>
              <a:ext cx="848" cy="65"/>
            </a:xfrm>
            <a:custGeom>
              <a:avLst/>
              <a:gdLst>
                <a:gd name="T0" fmla="*/ 222 w 10177"/>
                <a:gd name="T1" fmla="*/ 1187 h 1282"/>
                <a:gd name="T2" fmla="*/ 50 w 10177"/>
                <a:gd name="T3" fmla="*/ 1262 h 1282"/>
                <a:gd name="T4" fmla="*/ 42 w 10177"/>
                <a:gd name="T5" fmla="*/ 30 h 1282"/>
                <a:gd name="T6" fmla="*/ 671 w 10177"/>
                <a:gd name="T7" fmla="*/ 80 h 1282"/>
                <a:gd name="T8" fmla="*/ 576 w 10177"/>
                <a:gd name="T9" fmla="*/ 1281 h 1282"/>
                <a:gd name="T10" fmla="*/ 457 w 10177"/>
                <a:gd name="T11" fmla="*/ 103 h 1282"/>
                <a:gd name="T12" fmla="*/ 1075 w 10177"/>
                <a:gd name="T13" fmla="*/ 18 h 1282"/>
                <a:gd name="T14" fmla="*/ 1102 w 10177"/>
                <a:gd name="T15" fmla="*/ 1247 h 1282"/>
                <a:gd name="T16" fmla="*/ 920 w 10177"/>
                <a:gd name="T17" fmla="*/ 1207 h 1282"/>
                <a:gd name="T18" fmla="*/ 1010 w 10177"/>
                <a:gd name="T19" fmla="*/ 6 h 1282"/>
                <a:gd name="T20" fmla="*/ 1590 w 10177"/>
                <a:gd name="T21" fmla="*/ 1170 h 1282"/>
                <a:gd name="T22" fmla="*/ 1422 w 10177"/>
                <a:gd name="T23" fmla="*/ 1262 h 1282"/>
                <a:gd name="T24" fmla="*/ 1397 w 10177"/>
                <a:gd name="T25" fmla="*/ 34 h 1282"/>
                <a:gd name="T26" fmla="*/ 2022 w 10177"/>
                <a:gd name="T27" fmla="*/ 64 h 1282"/>
                <a:gd name="T28" fmla="*/ 1948 w 10177"/>
                <a:gd name="T29" fmla="*/ 1279 h 1282"/>
                <a:gd name="T30" fmla="*/ 1811 w 10177"/>
                <a:gd name="T31" fmla="*/ 106 h 1282"/>
                <a:gd name="T32" fmla="*/ 2425 w 10177"/>
                <a:gd name="T33" fmla="*/ 13 h 1282"/>
                <a:gd name="T34" fmla="*/ 2470 w 10177"/>
                <a:gd name="T35" fmla="*/ 1238 h 1282"/>
                <a:gd name="T36" fmla="*/ 2285 w 10177"/>
                <a:gd name="T37" fmla="*/ 1218 h 1282"/>
                <a:gd name="T38" fmla="*/ 2359 w 10177"/>
                <a:gd name="T39" fmla="*/ 7 h 1282"/>
                <a:gd name="T40" fmla="*/ 2946 w 10177"/>
                <a:gd name="T41" fmla="*/ 1158 h 1282"/>
                <a:gd name="T42" fmla="*/ 2789 w 10177"/>
                <a:gd name="T43" fmla="*/ 1267 h 1282"/>
                <a:gd name="T44" fmla="*/ 2743 w 10177"/>
                <a:gd name="T45" fmla="*/ 43 h 1282"/>
                <a:gd name="T46" fmla="*/ 3376 w 10177"/>
                <a:gd name="T47" fmla="*/ 53 h 1282"/>
                <a:gd name="T48" fmla="*/ 3314 w 10177"/>
                <a:gd name="T49" fmla="*/ 1276 h 1282"/>
                <a:gd name="T50" fmla="*/ 3171 w 10177"/>
                <a:gd name="T51" fmla="*/ 118 h 1282"/>
                <a:gd name="T52" fmla="*/ 3768 w 10177"/>
                <a:gd name="T53" fmla="*/ 10 h 1282"/>
                <a:gd name="T54" fmla="*/ 3826 w 10177"/>
                <a:gd name="T55" fmla="*/ 1229 h 1282"/>
                <a:gd name="T56" fmla="*/ 3640 w 10177"/>
                <a:gd name="T57" fmla="*/ 1229 h 1282"/>
                <a:gd name="T58" fmla="*/ 3702 w 10177"/>
                <a:gd name="T59" fmla="*/ 10 h 1282"/>
                <a:gd name="T60" fmla="*/ 4307 w 10177"/>
                <a:gd name="T61" fmla="*/ 124 h 1282"/>
                <a:gd name="T62" fmla="*/ 4157 w 10177"/>
                <a:gd name="T63" fmla="*/ 1277 h 1282"/>
                <a:gd name="T64" fmla="*/ 4096 w 10177"/>
                <a:gd name="T65" fmla="*/ 55 h 1282"/>
                <a:gd name="T66" fmla="*/ 10151 w 10177"/>
                <a:gd name="T67" fmla="*/ 46 h 1282"/>
                <a:gd name="T68" fmla="*/ 10106 w 10177"/>
                <a:gd name="T69" fmla="*/ 1273 h 1282"/>
                <a:gd name="T70" fmla="*/ 9952 w 10177"/>
                <a:gd name="T71" fmla="*/ 1164 h 1282"/>
                <a:gd name="T72" fmla="*/ 9629 w 10177"/>
                <a:gd name="T73" fmla="*/ 7 h 1282"/>
                <a:gd name="T74" fmla="*/ 9703 w 10177"/>
                <a:gd name="T75" fmla="*/ 1218 h 1282"/>
                <a:gd name="T76" fmla="*/ 9517 w 10177"/>
                <a:gd name="T77" fmla="*/ 1238 h 1282"/>
                <a:gd name="T78" fmla="*/ 9561 w 10177"/>
                <a:gd name="T79" fmla="*/ 13 h 1282"/>
                <a:gd name="T80" fmla="*/ 9265 w 10177"/>
                <a:gd name="T81" fmla="*/ 106 h 1282"/>
                <a:gd name="T82" fmla="*/ 9127 w 10177"/>
                <a:gd name="T83" fmla="*/ 1279 h 1282"/>
                <a:gd name="T84" fmla="*/ 9049 w 10177"/>
                <a:gd name="T85" fmla="*/ 64 h 1282"/>
                <a:gd name="T86" fmla="*/ 8782 w 10177"/>
                <a:gd name="T87" fmla="*/ 34 h 1282"/>
                <a:gd name="T88" fmla="*/ 8755 w 10177"/>
                <a:gd name="T89" fmla="*/ 1262 h 1282"/>
                <a:gd name="T90" fmla="*/ 8591 w 10177"/>
                <a:gd name="T91" fmla="*/ 1170 h 1282"/>
                <a:gd name="T92" fmla="*/ 8269 w 10177"/>
                <a:gd name="T93" fmla="*/ 6 h 1282"/>
                <a:gd name="T94" fmla="*/ 8357 w 10177"/>
                <a:gd name="T95" fmla="*/ 1207 h 1282"/>
                <a:gd name="T96" fmla="*/ 8175 w 10177"/>
                <a:gd name="T97" fmla="*/ 1247 h 1282"/>
                <a:gd name="T98" fmla="*/ 8202 w 10177"/>
                <a:gd name="T99" fmla="*/ 18 h 1282"/>
                <a:gd name="T100" fmla="*/ 7903 w 10177"/>
                <a:gd name="T101" fmla="*/ 95 h 1282"/>
                <a:gd name="T102" fmla="*/ 7783 w 10177"/>
                <a:gd name="T103" fmla="*/ 1281 h 1282"/>
                <a:gd name="T104" fmla="*/ 7694 w 10177"/>
                <a:gd name="T105" fmla="*/ 73 h 1282"/>
                <a:gd name="T106" fmla="*/ 7419 w 10177"/>
                <a:gd name="T107" fmla="*/ 27 h 1282"/>
                <a:gd name="T108" fmla="*/ 7410 w 10177"/>
                <a:gd name="T109" fmla="*/ 1256 h 1282"/>
                <a:gd name="T110" fmla="*/ 7233 w 10177"/>
                <a:gd name="T111" fmla="*/ 1182 h 1282"/>
                <a:gd name="T112" fmla="*/ 6896 w 10177"/>
                <a:gd name="T113" fmla="*/ 5 h 1282"/>
                <a:gd name="T114" fmla="*/ 7000 w 10177"/>
                <a:gd name="T115" fmla="*/ 1196 h 1282"/>
                <a:gd name="T116" fmla="*/ 6825 w 10177"/>
                <a:gd name="T117" fmla="*/ 1255 h 1282"/>
                <a:gd name="T118" fmla="*/ 6834 w 10177"/>
                <a:gd name="T119" fmla="*/ 24 h 1282"/>
                <a:gd name="T120" fmla="*/ 6100 w 10177"/>
                <a:gd name="T121" fmla="*/ 87 h 1282"/>
                <a:gd name="T122" fmla="*/ 5991 w 10177"/>
                <a:gd name="T123" fmla="*/ 1282 h 1282"/>
                <a:gd name="T124" fmla="*/ 5885 w 10177"/>
                <a:gd name="T125" fmla="*/ 87 h 128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177"/>
                <a:gd name="T190" fmla="*/ 0 h 1282"/>
                <a:gd name="T191" fmla="*/ 10177 w 10177"/>
                <a:gd name="T192" fmla="*/ 1282 h 128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177" h="1282">
                  <a:moveTo>
                    <a:pt x="115" y="5"/>
                  </a:moveTo>
                  <a:lnTo>
                    <a:pt x="126" y="6"/>
                  </a:lnTo>
                  <a:lnTo>
                    <a:pt x="136" y="7"/>
                  </a:lnTo>
                  <a:lnTo>
                    <a:pt x="147" y="10"/>
                  </a:lnTo>
                  <a:lnTo>
                    <a:pt x="156" y="13"/>
                  </a:lnTo>
                  <a:lnTo>
                    <a:pt x="166" y="18"/>
                  </a:lnTo>
                  <a:lnTo>
                    <a:pt x="175" y="24"/>
                  </a:lnTo>
                  <a:lnTo>
                    <a:pt x="183" y="30"/>
                  </a:lnTo>
                  <a:lnTo>
                    <a:pt x="191" y="38"/>
                  </a:lnTo>
                  <a:lnTo>
                    <a:pt x="199" y="46"/>
                  </a:lnTo>
                  <a:lnTo>
                    <a:pt x="205" y="55"/>
                  </a:lnTo>
                  <a:lnTo>
                    <a:pt x="210" y="65"/>
                  </a:lnTo>
                  <a:lnTo>
                    <a:pt x="216" y="76"/>
                  </a:lnTo>
                  <a:lnTo>
                    <a:pt x="219" y="87"/>
                  </a:lnTo>
                  <a:lnTo>
                    <a:pt x="222" y="98"/>
                  </a:lnTo>
                  <a:lnTo>
                    <a:pt x="223" y="110"/>
                  </a:lnTo>
                  <a:lnTo>
                    <a:pt x="225" y="124"/>
                  </a:lnTo>
                  <a:lnTo>
                    <a:pt x="225" y="1164"/>
                  </a:lnTo>
                  <a:lnTo>
                    <a:pt x="223" y="1176"/>
                  </a:lnTo>
                  <a:lnTo>
                    <a:pt x="222" y="1187"/>
                  </a:lnTo>
                  <a:lnTo>
                    <a:pt x="219" y="1198"/>
                  </a:lnTo>
                  <a:lnTo>
                    <a:pt x="216" y="1209"/>
                  </a:lnTo>
                  <a:lnTo>
                    <a:pt x="210" y="1220"/>
                  </a:lnTo>
                  <a:lnTo>
                    <a:pt x="205" y="1230"/>
                  </a:lnTo>
                  <a:lnTo>
                    <a:pt x="199" y="1239"/>
                  </a:lnTo>
                  <a:lnTo>
                    <a:pt x="191" y="1247"/>
                  </a:lnTo>
                  <a:lnTo>
                    <a:pt x="183" y="1255"/>
                  </a:lnTo>
                  <a:lnTo>
                    <a:pt x="175" y="1262"/>
                  </a:lnTo>
                  <a:lnTo>
                    <a:pt x="166" y="1268"/>
                  </a:lnTo>
                  <a:lnTo>
                    <a:pt x="156" y="1273"/>
                  </a:lnTo>
                  <a:lnTo>
                    <a:pt x="147" y="1277"/>
                  </a:lnTo>
                  <a:lnTo>
                    <a:pt x="136" y="1280"/>
                  </a:lnTo>
                  <a:lnTo>
                    <a:pt x="126" y="1281"/>
                  </a:lnTo>
                  <a:lnTo>
                    <a:pt x="115" y="1282"/>
                  </a:lnTo>
                  <a:lnTo>
                    <a:pt x="103" y="1281"/>
                  </a:lnTo>
                  <a:lnTo>
                    <a:pt x="92" y="1280"/>
                  </a:lnTo>
                  <a:lnTo>
                    <a:pt x="81" y="1277"/>
                  </a:lnTo>
                  <a:lnTo>
                    <a:pt x="70" y="1273"/>
                  </a:lnTo>
                  <a:lnTo>
                    <a:pt x="60" y="1268"/>
                  </a:lnTo>
                  <a:lnTo>
                    <a:pt x="50" y="1262"/>
                  </a:lnTo>
                  <a:lnTo>
                    <a:pt x="42" y="1255"/>
                  </a:lnTo>
                  <a:lnTo>
                    <a:pt x="33" y="1247"/>
                  </a:lnTo>
                  <a:lnTo>
                    <a:pt x="26" y="1239"/>
                  </a:lnTo>
                  <a:lnTo>
                    <a:pt x="19" y="1230"/>
                  </a:lnTo>
                  <a:lnTo>
                    <a:pt x="14" y="1220"/>
                  </a:lnTo>
                  <a:lnTo>
                    <a:pt x="9" y="1209"/>
                  </a:lnTo>
                  <a:lnTo>
                    <a:pt x="5" y="1198"/>
                  </a:lnTo>
                  <a:lnTo>
                    <a:pt x="2" y="1187"/>
                  </a:lnTo>
                  <a:lnTo>
                    <a:pt x="1" y="1176"/>
                  </a:lnTo>
                  <a:lnTo>
                    <a:pt x="0" y="1164"/>
                  </a:lnTo>
                  <a:lnTo>
                    <a:pt x="0" y="124"/>
                  </a:lnTo>
                  <a:lnTo>
                    <a:pt x="1" y="110"/>
                  </a:lnTo>
                  <a:lnTo>
                    <a:pt x="2" y="98"/>
                  </a:lnTo>
                  <a:lnTo>
                    <a:pt x="5" y="87"/>
                  </a:lnTo>
                  <a:lnTo>
                    <a:pt x="9" y="76"/>
                  </a:lnTo>
                  <a:lnTo>
                    <a:pt x="14" y="65"/>
                  </a:lnTo>
                  <a:lnTo>
                    <a:pt x="19" y="55"/>
                  </a:lnTo>
                  <a:lnTo>
                    <a:pt x="26" y="46"/>
                  </a:lnTo>
                  <a:lnTo>
                    <a:pt x="33" y="38"/>
                  </a:lnTo>
                  <a:lnTo>
                    <a:pt x="42" y="30"/>
                  </a:lnTo>
                  <a:lnTo>
                    <a:pt x="50" y="24"/>
                  </a:lnTo>
                  <a:lnTo>
                    <a:pt x="60" y="18"/>
                  </a:lnTo>
                  <a:lnTo>
                    <a:pt x="70" y="13"/>
                  </a:lnTo>
                  <a:lnTo>
                    <a:pt x="81" y="10"/>
                  </a:lnTo>
                  <a:lnTo>
                    <a:pt x="92" y="7"/>
                  </a:lnTo>
                  <a:lnTo>
                    <a:pt x="103" y="6"/>
                  </a:lnTo>
                  <a:lnTo>
                    <a:pt x="115" y="5"/>
                  </a:lnTo>
                  <a:close/>
                  <a:moveTo>
                    <a:pt x="565" y="5"/>
                  </a:moveTo>
                  <a:lnTo>
                    <a:pt x="576" y="6"/>
                  </a:lnTo>
                  <a:lnTo>
                    <a:pt x="588" y="7"/>
                  </a:lnTo>
                  <a:lnTo>
                    <a:pt x="599" y="10"/>
                  </a:lnTo>
                  <a:lnTo>
                    <a:pt x="610" y="14"/>
                  </a:lnTo>
                  <a:lnTo>
                    <a:pt x="619" y="19"/>
                  </a:lnTo>
                  <a:lnTo>
                    <a:pt x="629" y="25"/>
                  </a:lnTo>
                  <a:lnTo>
                    <a:pt x="638" y="32"/>
                  </a:lnTo>
                  <a:lnTo>
                    <a:pt x="646" y="40"/>
                  </a:lnTo>
                  <a:lnTo>
                    <a:pt x="654" y="49"/>
                  </a:lnTo>
                  <a:lnTo>
                    <a:pt x="660" y="59"/>
                  </a:lnTo>
                  <a:lnTo>
                    <a:pt x="666" y="69"/>
                  </a:lnTo>
                  <a:lnTo>
                    <a:pt x="671" y="80"/>
                  </a:lnTo>
                  <a:lnTo>
                    <a:pt x="674" y="92"/>
                  </a:lnTo>
                  <a:lnTo>
                    <a:pt x="678" y="103"/>
                  </a:lnTo>
                  <a:lnTo>
                    <a:pt x="679" y="116"/>
                  </a:lnTo>
                  <a:lnTo>
                    <a:pt x="680" y="129"/>
                  </a:lnTo>
                  <a:lnTo>
                    <a:pt x="680" y="1164"/>
                  </a:lnTo>
                  <a:lnTo>
                    <a:pt x="679" y="1176"/>
                  </a:lnTo>
                  <a:lnTo>
                    <a:pt x="678" y="1187"/>
                  </a:lnTo>
                  <a:lnTo>
                    <a:pt x="674" y="1198"/>
                  </a:lnTo>
                  <a:lnTo>
                    <a:pt x="671" y="1209"/>
                  </a:lnTo>
                  <a:lnTo>
                    <a:pt x="666" y="1220"/>
                  </a:lnTo>
                  <a:lnTo>
                    <a:pt x="660" y="1230"/>
                  </a:lnTo>
                  <a:lnTo>
                    <a:pt x="654" y="1239"/>
                  </a:lnTo>
                  <a:lnTo>
                    <a:pt x="646" y="1247"/>
                  </a:lnTo>
                  <a:lnTo>
                    <a:pt x="638" y="1255"/>
                  </a:lnTo>
                  <a:lnTo>
                    <a:pt x="629" y="1262"/>
                  </a:lnTo>
                  <a:lnTo>
                    <a:pt x="619" y="1268"/>
                  </a:lnTo>
                  <a:lnTo>
                    <a:pt x="610" y="1273"/>
                  </a:lnTo>
                  <a:lnTo>
                    <a:pt x="599" y="1277"/>
                  </a:lnTo>
                  <a:lnTo>
                    <a:pt x="588" y="1280"/>
                  </a:lnTo>
                  <a:lnTo>
                    <a:pt x="576" y="1281"/>
                  </a:lnTo>
                  <a:lnTo>
                    <a:pt x="565" y="1282"/>
                  </a:lnTo>
                  <a:lnTo>
                    <a:pt x="553" y="1281"/>
                  </a:lnTo>
                  <a:lnTo>
                    <a:pt x="541" y="1280"/>
                  </a:lnTo>
                  <a:lnTo>
                    <a:pt x="531" y="1277"/>
                  </a:lnTo>
                  <a:lnTo>
                    <a:pt x="521" y="1273"/>
                  </a:lnTo>
                  <a:lnTo>
                    <a:pt x="511" y="1268"/>
                  </a:lnTo>
                  <a:lnTo>
                    <a:pt x="503" y="1262"/>
                  </a:lnTo>
                  <a:lnTo>
                    <a:pt x="494" y="1255"/>
                  </a:lnTo>
                  <a:lnTo>
                    <a:pt x="486" y="1247"/>
                  </a:lnTo>
                  <a:lnTo>
                    <a:pt x="479" y="1239"/>
                  </a:lnTo>
                  <a:lnTo>
                    <a:pt x="473" y="1230"/>
                  </a:lnTo>
                  <a:lnTo>
                    <a:pt x="468" y="1220"/>
                  </a:lnTo>
                  <a:lnTo>
                    <a:pt x="464" y="1209"/>
                  </a:lnTo>
                  <a:lnTo>
                    <a:pt x="459" y="1198"/>
                  </a:lnTo>
                  <a:lnTo>
                    <a:pt x="457" y="1187"/>
                  </a:lnTo>
                  <a:lnTo>
                    <a:pt x="456" y="1176"/>
                  </a:lnTo>
                  <a:lnTo>
                    <a:pt x="455" y="1164"/>
                  </a:lnTo>
                  <a:lnTo>
                    <a:pt x="455" y="129"/>
                  </a:lnTo>
                  <a:lnTo>
                    <a:pt x="456" y="116"/>
                  </a:lnTo>
                  <a:lnTo>
                    <a:pt x="457" y="103"/>
                  </a:lnTo>
                  <a:lnTo>
                    <a:pt x="459" y="92"/>
                  </a:lnTo>
                  <a:lnTo>
                    <a:pt x="464" y="80"/>
                  </a:lnTo>
                  <a:lnTo>
                    <a:pt x="468" y="69"/>
                  </a:lnTo>
                  <a:lnTo>
                    <a:pt x="473" y="59"/>
                  </a:lnTo>
                  <a:lnTo>
                    <a:pt x="479" y="49"/>
                  </a:lnTo>
                  <a:lnTo>
                    <a:pt x="486" y="40"/>
                  </a:lnTo>
                  <a:lnTo>
                    <a:pt x="494" y="32"/>
                  </a:lnTo>
                  <a:lnTo>
                    <a:pt x="503" y="25"/>
                  </a:lnTo>
                  <a:lnTo>
                    <a:pt x="511" y="19"/>
                  </a:lnTo>
                  <a:lnTo>
                    <a:pt x="521" y="14"/>
                  </a:lnTo>
                  <a:lnTo>
                    <a:pt x="531" y="10"/>
                  </a:lnTo>
                  <a:lnTo>
                    <a:pt x="541" y="7"/>
                  </a:lnTo>
                  <a:lnTo>
                    <a:pt x="553" y="6"/>
                  </a:lnTo>
                  <a:lnTo>
                    <a:pt x="565" y="5"/>
                  </a:lnTo>
                  <a:close/>
                  <a:moveTo>
                    <a:pt x="1021" y="5"/>
                  </a:moveTo>
                  <a:lnTo>
                    <a:pt x="1032" y="6"/>
                  </a:lnTo>
                  <a:lnTo>
                    <a:pt x="1043" y="7"/>
                  </a:lnTo>
                  <a:lnTo>
                    <a:pt x="1054" y="10"/>
                  </a:lnTo>
                  <a:lnTo>
                    <a:pt x="1065" y="13"/>
                  </a:lnTo>
                  <a:lnTo>
                    <a:pt x="1075" y="18"/>
                  </a:lnTo>
                  <a:lnTo>
                    <a:pt x="1084" y="24"/>
                  </a:lnTo>
                  <a:lnTo>
                    <a:pt x="1093" y="30"/>
                  </a:lnTo>
                  <a:lnTo>
                    <a:pt x="1102" y="38"/>
                  </a:lnTo>
                  <a:lnTo>
                    <a:pt x="1109" y="46"/>
                  </a:lnTo>
                  <a:lnTo>
                    <a:pt x="1116" y="55"/>
                  </a:lnTo>
                  <a:lnTo>
                    <a:pt x="1121" y="65"/>
                  </a:lnTo>
                  <a:lnTo>
                    <a:pt x="1127" y="76"/>
                  </a:lnTo>
                  <a:lnTo>
                    <a:pt x="1130" y="87"/>
                  </a:lnTo>
                  <a:lnTo>
                    <a:pt x="1133" y="98"/>
                  </a:lnTo>
                  <a:lnTo>
                    <a:pt x="1135" y="110"/>
                  </a:lnTo>
                  <a:lnTo>
                    <a:pt x="1135" y="124"/>
                  </a:lnTo>
                  <a:lnTo>
                    <a:pt x="1135" y="1158"/>
                  </a:lnTo>
                  <a:lnTo>
                    <a:pt x="1135" y="1171"/>
                  </a:lnTo>
                  <a:lnTo>
                    <a:pt x="1133" y="1184"/>
                  </a:lnTo>
                  <a:lnTo>
                    <a:pt x="1130" y="1196"/>
                  </a:lnTo>
                  <a:lnTo>
                    <a:pt x="1127" y="1207"/>
                  </a:lnTo>
                  <a:lnTo>
                    <a:pt x="1121" y="1218"/>
                  </a:lnTo>
                  <a:lnTo>
                    <a:pt x="1116" y="1229"/>
                  </a:lnTo>
                  <a:lnTo>
                    <a:pt x="1109" y="1238"/>
                  </a:lnTo>
                  <a:lnTo>
                    <a:pt x="1102" y="1247"/>
                  </a:lnTo>
                  <a:lnTo>
                    <a:pt x="1093" y="1255"/>
                  </a:lnTo>
                  <a:lnTo>
                    <a:pt x="1084" y="1262"/>
                  </a:lnTo>
                  <a:lnTo>
                    <a:pt x="1075" y="1268"/>
                  </a:lnTo>
                  <a:lnTo>
                    <a:pt x="1065" y="1273"/>
                  </a:lnTo>
                  <a:lnTo>
                    <a:pt x="1054" y="1277"/>
                  </a:lnTo>
                  <a:lnTo>
                    <a:pt x="1043" y="1280"/>
                  </a:lnTo>
                  <a:lnTo>
                    <a:pt x="1032" y="1281"/>
                  </a:lnTo>
                  <a:lnTo>
                    <a:pt x="1021" y="1282"/>
                  </a:lnTo>
                  <a:lnTo>
                    <a:pt x="1010" y="1281"/>
                  </a:lnTo>
                  <a:lnTo>
                    <a:pt x="999" y="1280"/>
                  </a:lnTo>
                  <a:lnTo>
                    <a:pt x="988" y="1277"/>
                  </a:lnTo>
                  <a:lnTo>
                    <a:pt x="978" y="1273"/>
                  </a:lnTo>
                  <a:lnTo>
                    <a:pt x="970" y="1268"/>
                  </a:lnTo>
                  <a:lnTo>
                    <a:pt x="960" y="1262"/>
                  </a:lnTo>
                  <a:lnTo>
                    <a:pt x="951" y="1255"/>
                  </a:lnTo>
                  <a:lnTo>
                    <a:pt x="944" y="1247"/>
                  </a:lnTo>
                  <a:lnTo>
                    <a:pt x="936" y="1238"/>
                  </a:lnTo>
                  <a:lnTo>
                    <a:pt x="930" y="1229"/>
                  </a:lnTo>
                  <a:lnTo>
                    <a:pt x="924" y="1218"/>
                  </a:lnTo>
                  <a:lnTo>
                    <a:pt x="920" y="1207"/>
                  </a:lnTo>
                  <a:lnTo>
                    <a:pt x="916" y="1196"/>
                  </a:lnTo>
                  <a:lnTo>
                    <a:pt x="913" y="1184"/>
                  </a:lnTo>
                  <a:lnTo>
                    <a:pt x="911" y="1171"/>
                  </a:lnTo>
                  <a:lnTo>
                    <a:pt x="910" y="1158"/>
                  </a:lnTo>
                  <a:lnTo>
                    <a:pt x="910" y="124"/>
                  </a:lnTo>
                  <a:lnTo>
                    <a:pt x="911" y="110"/>
                  </a:lnTo>
                  <a:lnTo>
                    <a:pt x="913" y="98"/>
                  </a:lnTo>
                  <a:lnTo>
                    <a:pt x="916" y="87"/>
                  </a:lnTo>
                  <a:lnTo>
                    <a:pt x="920" y="76"/>
                  </a:lnTo>
                  <a:lnTo>
                    <a:pt x="924" y="65"/>
                  </a:lnTo>
                  <a:lnTo>
                    <a:pt x="930" y="55"/>
                  </a:lnTo>
                  <a:lnTo>
                    <a:pt x="936" y="46"/>
                  </a:lnTo>
                  <a:lnTo>
                    <a:pt x="944" y="38"/>
                  </a:lnTo>
                  <a:lnTo>
                    <a:pt x="951" y="30"/>
                  </a:lnTo>
                  <a:lnTo>
                    <a:pt x="960" y="24"/>
                  </a:lnTo>
                  <a:lnTo>
                    <a:pt x="970" y="18"/>
                  </a:lnTo>
                  <a:lnTo>
                    <a:pt x="978" y="13"/>
                  </a:lnTo>
                  <a:lnTo>
                    <a:pt x="988" y="10"/>
                  </a:lnTo>
                  <a:lnTo>
                    <a:pt x="999" y="7"/>
                  </a:lnTo>
                  <a:lnTo>
                    <a:pt x="1010" y="6"/>
                  </a:lnTo>
                  <a:lnTo>
                    <a:pt x="1021" y="5"/>
                  </a:lnTo>
                  <a:close/>
                  <a:moveTo>
                    <a:pt x="1476" y="0"/>
                  </a:moveTo>
                  <a:lnTo>
                    <a:pt x="1488" y="0"/>
                  </a:lnTo>
                  <a:lnTo>
                    <a:pt x="1499" y="2"/>
                  </a:lnTo>
                  <a:lnTo>
                    <a:pt x="1510" y="5"/>
                  </a:lnTo>
                  <a:lnTo>
                    <a:pt x="1520" y="9"/>
                  </a:lnTo>
                  <a:lnTo>
                    <a:pt x="1531" y="14"/>
                  </a:lnTo>
                  <a:lnTo>
                    <a:pt x="1540" y="20"/>
                  </a:lnTo>
                  <a:lnTo>
                    <a:pt x="1549" y="27"/>
                  </a:lnTo>
                  <a:lnTo>
                    <a:pt x="1557" y="34"/>
                  </a:lnTo>
                  <a:lnTo>
                    <a:pt x="1565" y="43"/>
                  </a:lnTo>
                  <a:lnTo>
                    <a:pt x="1571" y="52"/>
                  </a:lnTo>
                  <a:lnTo>
                    <a:pt x="1578" y="62"/>
                  </a:lnTo>
                  <a:lnTo>
                    <a:pt x="1582" y="73"/>
                  </a:lnTo>
                  <a:lnTo>
                    <a:pt x="1586" y="83"/>
                  </a:lnTo>
                  <a:lnTo>
                    <a:pt x="1588" y="94"/>
                  </a:lnTo>
                  <a:lnTo>
                    <a:pt x="1590" y="106"/>
                  </a:lnTo>
                  <a:lnTo>
                    <a:pt x="1592" y="118"/>
                  </a:lnTo>
                  <a:lnTo>
                    <a:pt x="1592" y="1158"/>
                  </a:lnTo>
                  <a:lnTo>
                    <a:pt x="1590" y="1170"/>
                  </a:lnTo>
                  <a:lnTo>
                    <a:pt x="1588" y="1182"/>
                  </a:lnTo>
                  <a:lnTo>
                    <a:pt x="1586" y="1193"/>
                  </a:lnTo>
                  <a:lnTo>
                    <a:pt x="1582" y="1204"/>
                  </a:lnTo>
                  <a:lnTo>
                    <a:pt x="1578" y="1214"/>
                  </a:lnTo>
                  <a:lnTo>
                    <a:pt x="1571" y="1225"/>
                  </a:lnTo>
                  <a:lnTo>
                    <a:pt x="1565" y="1234"/>
                  </a:lnTo>
                  <a:lnTo>
                    <a:pt x="1557" y="1242"/>
                  </a:lnTo>
                  <a:lnTo>
                    <a:pt x="1549" y="1250"/>
                  </a:lnTo>
                  <a:lnTo>
                    <a:pt x="1540" y="1256"/>
                  </a:lnTo>
                  <a:lnTo>
                    <a:pt x="1531" y="1262"/>
                  </a:lnTo>
                  <a:lnTo>
                    <a:pt x="1520" y="1267"/>
                  </a:lnTo>
                  <a:lnTo>
                    <a:pt x="1510" y="1271"/>
                  </a:lnTo>
                  <a:lnTo>
                    <a:pt x="1499" y="1274"/>
                  </a:lnTo>
                  <a:lnTo>
                    <a:pt x="1488" y="1276"/>
                  </a:lnTo>
                  <a:lnTo>
                    <a:pt x="1476" y="1277"/>
                  </a:lnTo>
                  <a:lnTo>
                    <a:pt x="1464" y="1276"/>
                  </a:lnTo>
                  <a:lnTo>
                    <a:pt x="1453" y="1274"/>
                  </a:lnTo>
                  <a:lnTo>
                    <a:pt x="1442" y="1271"/>
                  </a:lnTo>
                  <a:lnTo>
                    <a:pt x="1432" y="1267"/>
                  </a:lnTo>
                  <a:lnTo>
                    <a:pt x="1422" y="1262"/>
                  </a:lnTo>
                  <a:lnTo>
                    <a:pt x="1413" y="1256"/>
                  </a:lnTo>
                  <a:lnTo>
                    <a:pt x="1404" y="1250"/>
                  </a:lnTo>
                  <a:lnTo>
                    <a:pt x="1397" y="1242"/>
                  </a:lnTo>
                  <a:lnTo>
                    <a:pt x="1390" y="1234"/>
                  </a:lnTo>
                  <a:lnTo>
                    <a:pt x="1384" y="1225"/>
                  </a:lnTo>
                  <a:lnTo>
                    <a:pt x="1379" y="1214"/>
                  </a:lnTo>
                  <a:lnTo>
                    <a:pt x="1374" y="1204"/>
                  </a:lnTo>
                  <a:lnTo>
                    <a:pt x="1371" y="1193"/>
                  </a:lnTo>
                  <a:lnTo>
                    <a:pt x="1369" y="1182"/>
                  </a:lnTo>
                  <a:lnTo>
                    <a:pt x="1367" y="1170"/>
                  </a:lnTo>
                  <a:lnTo>
                    <a:pt x="1367" y="1158"/>
                  </a:lnTo>
                  <a:lnTo>
                    <a:pt x="1367" y="118"/>
                  </a:lnTo>
                  <a:lnTo>
                    <a:pt x="1367" y="106"/>
                  </a:lnTo>
                  <a:lnTo>
                    <a:pt x="1369" y="94"/>
                  </a:lnTo>
                  <a:lnTo>
                    <a:pt x="1371" y="83"/>
                  </a:lnTo>
                  <a:lnTo>
                    <a:pt x="1374" y="73"/>
                  </a:lnTo>
                  <a:lnTo>
                    <a:pt x="1379" y="62"/>
                  </a:lnTo>
                  <a:lnTo>
                    <a:pt x="1384" y="52"/>
                  </a:lnTo>
                  <a:lnTo>
                    <a:pt x="1390" y="43"/>
                  </a:lnTo>
                  <a:lnTo>
                    <a:pt x="1397" y="34"/>
                  </a:lnTo>
                  <a:lnTo>
                    <a:pt x="1404" y="27"/>
                  </a:lnTo>
                  <a:lnTo>
                    <a:pt x="1413" y="20"/>
                  </a:lnTo>
                  <a:lnTo>
                    <a:pt x="1422" y="14"/>
                  </a:lnTo>
                  <a:lnTo>
                    <a:pt x="1432" y="9"/>
                  </a:lnTo>
                  <a:lnTo>
                    <a:pt x="1442" y="5"/>
                  </a:lnTo>
                  <a:lnTo>
                    <a:pt x="1453" y="2"/>
                  </a:lnTo>
                  <a:lnTo>
                    <a:pt x="1464" y="0"/>
                  </a:lnTo>
                  <a:lnTo>
                    <a:pt x="1476" y="0"/>
                  </a:lnTo>
                  <a:close/>
                  <a:moveTo>
                    <a:pt x="1926" y="5"/>
                  </a:moveTo>
                  <a:lnTo>
                    <a:pt x="1938" y="6"/>
                  </a:lnTo>
                  <a:lnTo>
                    <a:pt x="1948" y="7"/>
                  </a:lnTo>
                  <a:lnTo>
                    <a:pt x="1959" y="10"/>
                  </a:lnTo>
                  <a:lnTo>
                    <a:pt x="1969" y="13"/>
                  </a:lnTo>
                  <a:lnTo>
                    <a:pt x="1979" y="18"/>
                  </a:lnTo>
                  <a:lnTo>
                    <a:pt x="1987" y="23"/>
                  </a:lnTo>
                  <a:lnTo>
                    <a:pt x="1996" y="30"/>
                  </a:lnTo>
                  <a:lnTo>
                    <a:pt x="2004" y="37"/>
                  </a:lnTo>
                  <a:lnTo>
                    <a:pt x="2011" y="45"/>
                  </a:lnTo>
                  <a:lnTo>
                    <a:pt x="2017" y="53"/>
                  </a:lnTo>
                  <a:lnTo>
                    <a:pt x="2022" y="64"/>
                  </a:lnTo>
                  <a:lnTo>
                    <a:pt x="2026" y="73"/>
                  </a:lnTo>
                  <a:lnTo>
                    <a:pt x="2031" y="84"/>
                  </a:lnTo>
                  <a:lnTo>
                    <a:pt x="2033" y="95"/>
                  </a:lnTo>
                  <a:lnTo>
                    <a:pt x="2035" y="106"/>
                  </a:lnTo>
                  <a:lnTo>
                    <a:pt x="2035" y="118"/>
                  </a:lnTo>
                  <a:lnTo>
                    <a:pt x="2035" y="1158"/>
                  </a:lnTo>
                  <a:lnTo>
                    <a:pt x="2035" y="1170"/>
                  </a:lnTo>
                  <a:lnTo>
                    <a:pt x="2033" y="1182"/>
                  </a:lnTo>
                  <a:lnTo>
                    <a:pt x="2031" y="1194"/>
                  </a:lnTo>
                  <a:lnTo>
                    <a:pt x="2026" y="1205"/>
                  </a:lnTo>
                  <a:lnTo>
                    <a:pt x="2022" y="1215"/>
                  </a:lnTo>
                  <a:lnTo>
                    <a:pt x="2017" y="1226"/>
                  </a:lnTo>
                  <a:lnTo>
                    <a:pt x="2011" y="1236"/>
                  </a:lnTo>
                  <a:lnTo>
                    <a:pt x="2004" y="1245"/>
                  </a:lnTo>
                  <a:lnTo>
                    <a:pt x="1996" y="1253"/>
                  </a:lnTo>
                  <a:lnTo>
                    <a:pt x="1987" y="1260"/>
                  </a:lnTo>
                  <a:lnTo>
                    <a:pt x="1979" y="1267"/>
                  </a:lnTo>
                  <a:lnTo>
                    <a:pt x="1969" y="1272"/>
                  </a:lnTo>
                  <a:lnTo>
                    <a:pt x="1959" y="1276"/>
                  </a:lnTo>
                  <a:lnTo>
                    <a:pt x="1948" y="1279"/>
                  </a:lnTo>
                  <a:lnTo>
                    <a:pt x="1938" y="1281"/>
                  </a:lnTo>
                  <a:lnTo>
                    <a:pt x="1926" y="1282"/>
                  </a:lnTo>
                  <a:lnTo>
                    <a:pt x="1914" y="1281"/>
                  </a:lnTo>
                  <a:lnTo>
                    <a:pt x="1902" y="1279"/>
                  </a:lnTo>
                  <a:lnTo>
                    <a:pt x="1891" y="1276"/>
                  </a:lnTo>
                  <a:lnTo>
                    <a:pt x="1880" y="1272"/>
                  </a:lnTo>
                  <a:lnTo>
                    <a:pt x="1871" y="1267"/>
                  </a:lnTo>
                  <a:lnTo>
                    <a:pt x="1861" y="1260"/>
                  </a:lnTo>
                  <a:lnTo>
                    <a:pt x="1852" y="1253"/>
                  </a:lnTo>
                  <a:lnTo>
                    <a:pt x="1844" y="1245"/>
                  </a:lnTo>
                  <a:lnTo>
                    <a:pt x="1836" y="1236"/>
                  </a:lnTo>
                  <a:lnTo>
                    <a:pt x="1830" y="1226"/>
                  </a:lnTo>
                  <a:lnTo>
                    <a:pt x="1824" y="1215"/>
                  </a:lnTo>
                  <a:lnTo>
                    <a:pt x="1820" y="1205"/>
                  </a:lnTo>
                  <a:lnTo>
                    <a:pt x="1815" y="1194"/>
                  </a:lnTo>
                  <a:lnTo>
                    <a:pt x="1812" y="1182"/>
                  </a:lnTo>
                  <a:lnTo>
                    <a:pt x="1811" y="1170"/>
                  </a:lnTo>
                  <a:lnTo>
                    <a:pt x="1810" y="1158"/>
                  </a:lnTo>
                  <a:lnTo>
                    <a:pt x="1810" y="118"/>
                  </a:lnTo>
                  <a:lnTo>
                    <a:pt x="1811" y="106"/>
                  </a:lnTo>
                  <a:lnTo>
                    <a:pt x="1812" y="95"/>
                  </a:lnTo>
                  <a:lnTo>
                    <a:pt x="1815" y="84"/>
                  </a:lnTo>
                  <a:lnTo>
                    <a:pt x="1820" y="73"/>
                  </a:lnTo>
                  <a:lnTo>
                    <a:pt x="1824" y="64"/>
                  </a:lnTo>
                  <a:lnTo>
                    <a:pt x="1830" y="53"/>
                  </a:lnTo>
                  <a:lnTo>
                    <a:pt x="1836" y="45"/>
                  </a:lnTo>
                  <a:lnTo>
                    <a:pt x="1844" y="37"/>
                  </a:lnTo>
                  <a:lnTo>
                    <a:pt x="1852" y="30"/>
                  </a:lnTo>
                  <a:lnTo>
                    <a:pt x="1861" y="23"/>
                  </a:lnTo>
                  <a:lnTo>
                    <a:pt x="1871" y="18"/>
                  </a:lnTo>
                  <a:lnTo>
                    <a:pt x="1880" y="13"/>
                  </a:lnTo>
                  <a:lnTo>
                    <a:pt x="1891" y="10"/>
                  </a:lnTo>
                  <a:lnTo>
                    <a:pt x="1902" y="7"/>
                  </a:lnTo>
                  <a:lnTo>
                    <a:pt x="1914" y="6"/>
                  </a:lnTo>
                  <a:lnTo>
                    <a:pt x="1926" y="5"/>
                  </a:lnTo>
                  <a:close/>
                  <a:moveTo>
                    <a:pt x="2381" y="5"/>
                  </a:moveTo>
                  <a:lnTo>
                    <a:pt x="2393" y="6"/>
                  </a:lnTo>
                  <a:lnTo>
                    <a:pt x="2404" y="7"/>
                  </a:lnTo>
                  <a:lnTo>
                    <a:pt x="2416" y="10"/>
                  </a:lnTo>
                  <a:lnTo>
                    <a:pt x="2425" y="13"/>
                  </a:lnTo>
                  <a:lnTo>
                    <a:pt x="2436" y="18"/>
                  </a:lnTo>
                  <a:lnTo>
                    <a:pt x="2445" y="24"/>
                  </a:lnTo>
                  <a:lnTo>
                    <a:pt x="2455" y="30"/>
                  </a:lnTo>
                  <a:lnTo>
                    <a:pt x="2462" y="38"/>
                  </a:lnTo>
                  <a:lnTo>
                    <a:pt x="2470" y="46"/>
                  </a:lnTo>
                  <a:lnTo>
                    <a:pt x="2476" y="55"/>
                  </a:lnTo>
                  <a:lnTo>
                    <a:pt x="2483" y="65"/>
                  </a:lnTo>
                  <a:lnTo>
                    <a:pt x="2487" y="76"/>
                  </a:lnTo>
                  <a:lnTo>
                    <a:pt x="2491" y="87"/>
                  </a:lnTo>
                  <a:lnTo>
                    <a:pt x="2494" y="98"/>
                  </a:lnTo>
                  <a:lnTo>
                    <a:pt x="2496" y="110"/>
                  </a:lnTo>
                  <a:lnTo>
                    <a:pt x="2497" y="124"/>
                  </a:lnTo>
                  <a:lnTo>
                    <a:pt x="2497" y="1158"/>
                  </a:lnTo>
                  <a:lnTo>
                    <a:pt x="2496" y="1171"/>
                  </a:lnTo>
                  <a:lnTo>
                    <a:pt x="2494" y="1184"/>
                  </a:lnTo>
                  <a:lnTo>
                    <a:pt x="2491" y="1196"/>
                  </a:lnTo>
                  <a:lnTo>
                    <a:pt x="2487" y="1207"/>
                  </a:lnTo>
                  <a:lnTo>
                    <a:pt x="2483" y="1218"/>
                  </a:lnTo>
                  <a:lnTo>
                    <a:pt x="2476" y="1229"/>
                  </a:lnTo>
                  <a:lnTo>
                    <a:pt x="2470" y="1238"/>
                  </a:lnTo>
                  <a:lnTo>
                    <a:pt x="2462" y="1247"/>
                  </a:lnTo>
                  <a:lnTo>
                    <a:pt x="2455" y="1255"/>
                  </a:lnTo>
                  <a:lnTo>
                    <a:pt x="2445" y="1262"/>
                  </a:lnTo>
                  <a:lnTo>
                    <a:pt x="2436" y="1268"/>
                  </a:lnTo>
                  <a:lnTo>
                    <a:pt x="2425" y="1273"/>
                  </a:lnTo>
                  <a:lnTo>
                    <a:pt x="2416" y="1277"/>
                  </a:lnTo>
                  <a:lnTo>
                    <a:pt x="2404" y="1280"/>
                  </a:lnTo>
                  <a:lnTo>
                    <a:pt x="2393" y="1281"/>
                  </a:lnTo>
                  <a:lnTo>
                    <a:pt x="2381" y="1282"/>
                  </a:lnTo>
                  <a:lnTo>
                    <a:pt x="2370" y="1281"/>
                  </a:lnTo>
                  <a:lnTo>
                    <a:pt x="2359" y="1280"/>
                  </a:lnTo>
                  <a:lnTo>
                    <a:pt x="2350" y="1277"/>
                  </a:lnTo>
                  <a:lnTo>
                    <a:pt x="2340" y="1273"/>
                  </a:lnTo>
                  <a:lnTo>
                    <a:pt x="2330" y="1268"/>
                  </a:lnTo>
                  <a:lnTo>
                    <a:pt x="2321" y="1262"/>
                  </a:lnTo>
                  <a:lnTo>
                    <a:pt x="2313" y="1255"/>
                  </a:lnTo>
                  <a:lnTo>
                    <a:pt x="2304" y="1247"/>
                  </a:lnTo>
                  <a:lnTo>
                    <a:pt x="2298" y="1238"/>
                  </a:lnTo>
                  <a:lnTo>
                    <a:pt x="2291" y="1229"/>
                  </a:lnTo>
                  <a:lnTo>
                    <a:pt x="2285" y="1218"/>
                  </a:lnTo>
                  <a:lnTo>
                    <a:pt x="2280" y="1207"/>
                  </a:lnTo>
                  <a:lnTo>
                    <a:pt x="2276" y="1196"/>
                  </a:lnTo>
                  <a:lnTo>
                    <a:pt x="2274" y="1184"/>
                  </a:lnTo>
                  <a:lnTo>
                    <a:pt x="2272" y="1171"/>
                  </a:lnTo>
                  <a:lnTo>
                    <a:pt x="2272" y="1158"/>
                  </a:lnTo>
                  <a:lnTo>
                    <a:pt x="2272" y="124"/>
                  </a:lnTo>
                  <a:lnTo>
                    <a:pt x="2272" y="110"/>
                  </a:lnTo>
                  <a:lnTo>
                    <a:pt x="2274" y="98"/>
                  </a:lnTo>
                  <a:lnTo>
                    <a:pt x="2276" y="87"/>
                  </a:lnTo>
                  <a:lnTo>
                    <a:pt x="2280" y="76"/>
                  </a:lnTo>
                  <a:lnTo>
                    <a:pt x="2285" y="65"/>
                  </a:lnTo>
                  <a:lnTo>
                    <a:pt x="2291" y="55"/>
                  </a:lnTo>
                  <a:lnTo>
                    <a:pt x="2298" y="46"/>
                  </a:lnTo>
                  <a:lnTo>
                    <a:pt x="2304" y="38"/>
                  </a:lnTo>
                  <a:lnTo>
                    <a:pt x="2313" y="30"/>
                  </a:lnTo>
                  <a:lnTo>
                    <a:pt x="2321" y="24"/>
                  </a:lnTo>
                  <a:lnTo>
                    <a:pt x="2330" y="18"/>
                  </a:lnTo>
                  <a:lnTo>
                    <a:pt x="2340" y="13"/>
                  </a:lnTo>
                  <a:lnTo>
                    <a:pt x="2350" y="10"/>
                  </a:lnTo>
                  <a:lnTo>
                    <a:pt x="2359" y="7"/>
                  </a:lnTo>
                  <a:lnTo>
                    <a:pt x="2370" y="6"/>
                  </a:lnTo>
                  <a:lnTo>
                    <a:pt x="2381" y="5"/>
                  </a:lnTo>
                  <a:close/>
                  <a:moveTo>
                    <a:pt x="2831" y="0"/>
                  </a:moveTo>
                  <a:lnTo>
                    <a:pt x="2843" y="0"/>
                  </a:lnTo>
                  <a:lnTo>
                    <a:pt x="2854" y="2"/>
                  </a:lnTo>
                  <a:lnTo>
                    <a:pt x="2864" y="5"/>
                  </a:lnTo>
                  <a:lnTo>
                    <a:pt x="2875" y="9"/>
                  </a:lnTo>
                  <a:lnTo>
                    <a:pt x="2886" y="14"/>
                  </a:lnTo>
                  <a:lnTo>
                    <a:pt x="2895" y="20"/>
                  </a:lnTo>
                  <a:lnTo>
                    <a:pt x="2903" y="27"/>
                  </a:lnTo>
                  <a:lnTo>
                    <a:pt x="2912" y="34"/>
                  </a:lnTo>
                  <a:lnTo>
                    <a:pt x="2920" y="43"/>
                  </a:lnTo>
                  <a:lnTo>
                    <a:pt x="2926" y="52"/>
                  </a:lnTo>
                  <a:lnTo>
                    <a:pt x="2932" y="62"/>
                  </a:lnTo>
                  <a:lnTo>
                    <a:pt x="2937" y="73"/>
                  </a:lnTo>
                  <a:lnTo>
                    <a:pt x="2941" y="83"/>
                  </a:lnTo>
                  <a:lnTo>
                    <a:pt x="2943" y="94"/>
                  </a:lnTo>
                  <a:lnTo>
                    <a:pt x="2946" y="106"/>
                  </a:lnTo>
                  <a:lnTo>
                    <a:pt x="2946" y="118"/>
                  </a:lnTo>
                  <a:lnTo>
                    <a:pt x="2946" y="1158"/>
                  </a:lnTo>
                  <a:lnTo>
                    <a:pt x="2946" y="1170"/>
                  </a:lnTo>
                  <a:lnTo>
                    <a:pt x="2943" y="1182"/>
                  </a:lnTo>
                  <a:lnTo>
                    <a:pt x="2941" y="1193"/>
                  </a:lnTo>
                  <a:lnTo>
                    <a:pt x="2937" y="1204"/>
                  </a:lnTo>
                  <a:lnTo>
                    <a:pt x="2932" y="1214"/>
                  </a:lnTo>
                  <a:lnTo>
                    <a:pt x="2926" y="1225"/>
                  </a:lnTo>
                  <a:lnTo>
                    <a:pt x="2920" y="1234"/>
                  </a:lnTo>
                  <a:lnTo>
                    <a:pt x="2912" y="1242"/>
                  </a:lnTo>
                  <a:lnTo>
                    <a:pt x="2903" y="1250"/>
                  </a:lnTo>
                  <a:lnTo>
                    <a:pt x="2895" y="1256"/>
                  </a:lnTo>
                  <a:lnTo>
                    <a:pt x="2886" y="1262"/>
                  </a:lnTo>
                  <a:lnTo>
                    <a:pt x="2875" y="1267"/>
                  </a:lnTo>
                  <a:lnTo>
                    <a:pt x="2864" y="1271"/>
                  </a:lnTo>
                  <a:lnTo>
                    <a:pt x="2854" y="1274"/>
                  </a:lnTo>
                  <a:lnTo>
                    <a:pt x="2843" y="1276"/>
                  </a:lnTo>
                  <a:lnTo>
                    <a:pt x="2831" y="1277"/>
                  </a:lnTo>
                  <a:lnTo>
                    <a:pt x="2820" y="1276"/>
                  </a:lnTo>
                  <a:lnTo>
                    <a:pt x="2809" y="1274"/>
                  </a:lnTo>
                  <a:lnTo>
                    <a:pt x="2799" y="1271"/>
                  </a:lnTo>
                  <a:lnTo>
                    <a:pt x="2789" y="1267"/>
                  </a:lnTo>
                  <a:lnTo>
                    <a:pt x="2778" y="1262"/>
                  </a:lnTo>
                  <a:lnTo>
                    <a:pt x="2769" y="1256"/>
                  </a:lnTo>
                  <a:lnTo>
                    <a:pt x="2760" y="1250"/>
                  </a:lnTo>
                  <a:lnTo>
                    <a:pt x="2752" y="1242"/>
                  </a:lnTo>
                  <a:lnTo>
                    <a:pt x="2743" y="1234"/>
                  </a:lnTo>
                  <a:lnTo>
                    <a:pt x="2737" y="1225"/>
                  </a:lnTo>
                  <a:lnTo>
                    <a:pt x="2730" y="1214"/>
                  </a:lnTo>
                  <a:lnTo>
                    <a:pt x="2725" y="1204"/>
                  </a:lnTo>
                  <a:lnTo>
                    <a:pt x="2721" y="1193"/>
                  </a:lnTo>
                  <a:lnTo>
                    <a:pt x="2718" y="1182"/>
                  </a:lnTo>
                  <a:lnTo>
                    <a:pt x="2716" y="1170"/>
                  </a:lnTo>
                  <a:lnTo>
                    <a:pt x="2715" y="1158"/>
                  </a:lnTo>
                  <a:lnTo>
                    <a:pt x="2715" y="118"/>
                  </a:lnTo>
                  <a:lnTo>
                    <a:pt x="2716" y="106"/>
                  </a:lnTo>
                  <a:lnTo>
                    <a:pt x="2718" y="94"/>
                  </a:lnTo>
                  <a:lnTo>
                    <a:pt x="2721" y="83"/>
                  </a:lnTo>
                  <a:lnTo>
                    <a:pt x="2725" y="73"/>
                  </a:lnTo>
                  <a:lnTo>
                    <a:pt x="2730" y="62"/>
                  </a:lnTo>
                  <a:lnTo>
                    <a:pt x="2737" y="52"/>
                  </a:lnTo>
                  <a:lnTo>
                    <a:pt x="2743" y="43"/>
                  </a:lnTo>
                  <a:lnTo>
                    <a:pt x="2752" y="34"/>
                  </a:lnTo>
                  <a:lnTo>
                    <a:pt x="2760" y="27"/>
                  </a:lnTo>
                  <a:lnTo>
                    <a:pt x="2769" y="20"/>
                  </a:lnTo>
                  <a:lnTo>
                    <a:pt x="2778" y="14"/>
                  </a:lnTo>
                  <a:lnTo>
                    <a:pt x="2789" y="9"/>
                  </a:lnTo>
                  <a:lnTo>
                    <a:pt x="2799" y="5"/>
                  </a:lnTo>
                  <a:lnTo>
                    <a:pt x="2809" y="2"/>
                  </a:lnTo>
                  <a:lnTo>
                    <a:pt x="2820" y="0"/>
                  </a:lnTo>
                  <a:lnTo>
                    <a:pt x="2831" y="0"/>
                  </a:lnTo>
                  <a:close/>
                  <a:moveTo>
                    <a:pt x="3281" y="5"/>
                  </a:moveTo>
                  <a:lnTo>
                    <a:pt x="3292" y="6"/>
                  </a:lnTo>
                  <a:lnTo>
                    <a:pt x="3304" y="7"/>
                  </a:lnTo>
                  <a:lnTo>
                    <a:pt x="3314" y="10"/>
                  </a:lnTo>
                  <a:lnTo>
                    <a:pt x="3325" y="13"/>
                  </a:lnTo>
                  <a:lnTo>
                    <a:pt x="3335" y="18"/>
                  </a:lnTo>
                  <a:lnTo>
                    <a:pt x="3345" y="23"/>
                  </a:lnTo>
                  <a:lnTo>
                    <a:pt x="3353" y="30"/>
                  </a:lnTo>
                  <a:lnTo>
                    <a:pt x="3362" y="37"/>
                  </a:lnTo>
                  <a:lnTo>
                    <a:pt x="3370" y="45"/>
                  </a:lnTo>
                  <a:lnTo>
                    <a:pt x="3376" y="53"/>
                  </a:lnTo>
                  <a:lnTo>
                    <a:pt x="3381" y="64"/>
                  </a:lnTo>
                  <a:lnTo>
                    <a:pt x="3387" y="73"/>
                  </a:lnTo>
                  <a:lnTo>
                    <a:pt x="3390" y="84"/>
                  </a:lnTo>
                  <a:lnTo>
                    <a:pt x="3393" y="95"/>
                  </a:lnTo>
                  <a:lnTo>
                    <a:pt x="3396" y="106"/>
                  </a:lnTo>
                  <a:lnTo>
                    <a:pt x="3396" y="118"/>
                  </a:lnTo>
                  <a:lnTo>
                    <a:pt x="3396" y="1158"/>
                  </a:lnTo>
                  <a:lnTo>
                    <a:pt x="3396" y="1170"/>
                  </a:lnTo>
                  <a:lnTo>
                    <a:pt x="3393" y="1182"/>
                  </a:lnTo>
                  <a:lnTo>
                    <a:pt x="3390" y="1194"/>
                  </a:lnTo>
                  <a:lnTo>
                    <a:pt x="3387" y="1205"/>
                  </a:lnTo>
                  <a:lnTo>
                    <a:pt x="3381" y="1215"/>
                  </a:lnTo>
                  <a:lnTo>
                    <a:pt x="3376" y="1226"/>
                  </a:lnTo>
                  <a:lnTo>
                    <a:pt x="3370" y="1236"/>
                  </a:lnTo>
                  <a:lnTo>
                    <a:pt x="3362" y="1245"/>
                  </a:lnTo>
                  <a:lnTo>
                    <a:pt x="3353" y="1253"/>
                  </a:lnTo>
                  <a:lnTo>
                    <a:pt x="3345" y="1260"/>
                  </a:lnTo>
                  <a:lnTo>
                    <a:pt x="3335" y="1267"/>
                  </a:lnTo>
                  <a:lnTo>
                    <a:pt x="3325" y="1272"/>
                  </a:lnTo>
                  <a:lnTo>
                    <a:pt x="3314" y="1276"/>
                  </a:lnTo>
                  <a:lnTo>
                    <a:pt x="3304" y="1279"/>
                  </a:lnTo>
                  <a:lnTo>
                    <a:pt x="3292" y="1281"/>
                  </a:lnTo>
                  <a:lnTo>
                    <a:pt x="3281" y="1282"/>
                  </a:lnTo>
                  <a:lnTo>
                    <a:pt x="3269" y="1281"/>
                  </a:lnTo>
                  <a:lnTo>
                    <a:pt x="3257" y="1279"/>
                  </a:lnTo>
                  <a:lnTo>
                    <a:pt x="3246" y="1276"/>
                  </a:lnTo>
                  <a:lnTo>
                    <a:pt x="3237" y="1272"/>
                  </a:lnTo>
                  <a:lnTo>
                    <a:pt x="3227" y="1267"/>
                  </a:lnTo>
                  <a:lnTo>
                    <a:pt x="3218" y="1260"/>
                  </a:lnTo>
                  <a:lnTo>
                    <a:pt x="3209" y="1253"/>
                  </a:lnTo>
                  <a:lnTo>
                    <a:pt x="3202" y="1245"/>
                  </a:lnTo>
                  <a:lnTo>
                    <a:pt x="3195" y="1236"/>
                  </a:lnTo>
                  <a:lnTo>
                    <a:pt x="3189" y="1226"/>
                  </a:lnTo>
                  <a:lnTo>
                    <a:pt x="3184" y="1215"/>
                  </a:lnTo>
                  <a:lnTo>
                    <a:pt x="3179" y="1205"/>
                  </a:lnTo>
                  <a:lnTo>
                    <a:pt x="3176" y="1194"/>
                  </a:lnTo>
                  <a:lnTo>
                    <a:pt x="3173" y="1182"/>
                  </a:lnTo>
                  <a:lnTo>
                    <a:pt x="3172" y="1170"/>
                  </a:lnTo>
                  <a:lnTo>
                    <a:pt x="3171" y="1158"/>
                  </a:lnTo>
                  <a:lnTo>
                    <a:pt x="3171" y="118"/>
                  </a:lnTo>
                  <a:lnTo>
                    <a:pt x="3172" y="106"/>
                  </a:lnTo>
                  <a:lnTo>
                    <a:pt x="3173" y="95"/>
                  </a:lnTo>
                  <a:lnTo>
                    <a:pt x="3176" y="84"/>
                  </a:lnTo>
                  <a:lnTo>
                    <a:pt x="3179" y="73"/>
                  </a:lnTo>
                  <a:lnTo>
                    <a:pt x="3184" y="64"/>
                  </a:lnTo>
                  <a:lnTo>
                    <a:pt x="3189" y="53"/>
                  </a:lnTo>
                  <a:lnTo>
                    <a:pt x="3195" y="45"/>
                  </a:lnTo>
                  <a:lnTo>
                    <a:pt x="3202" y="37"/>
                  </a:lnTo>
                  <a:lnTo>
                    <a:pt x="3209" y="30"/>
                  </a:lnTo>
                  <a:lnTo>
                    <a:pt x="3218" y="23"/>
                  </a:lnTo>
                  <a:lnTo>
                    <a:pt x="3227" y="18"/>
                  </a:lnTo>
                  <a:lnTo>
                    <a:pt x="3237" y="13"/>
                  </a:lnTo>
                  <a:lnTo>
                    <a:pt x="3246" y="10"/>
                  </a:lnTo>
                  <a:lnTo>
                    <a:pt x="3257" y="7"/>
                  </a:lnTo>
                  <a:lnTo>
                    <a:pt x="3269" y="6"/>
                  </a:lnTo>
                  <a:lnTo>
                    <a:pt x="3281" y="5"/>
                  </a:lnTo>
                  <a:close/>
                  <a:moveTo>
                    <a:pt x="3736" y="5"/>
                  </a:moveTo>
                  <a:lnTo>
                    <a:pt x="3747" y="6"/>
                  </a:lnTo>
                  <a:lnTo>
                    <a:pt x="3758" y="7"/>
                  </a:lnTo>
                  <a:lnTo>
                    <a:pt x="3768" y="10"/>
                  </a:lnTo>
                  <a:lnTo>
                    <a:pt x="3777" y="13"/>
                  </a:lnTo>
                  <a:lnTo>
                    <a:pt x="3787" y="18"/>
                  </a:lnTo>
                  <a:lnTo>
                    <a:pt x="3796" y="24"/>
                  </a:lnTo>
                  <a:lnTo>
                    <a:pt x="3804" y="30"/>
                  </a:lnTo>
                  <a:lnTo>
                    <a:pt x="3813" y="38"/>
                  </a:lnTo>
                  <a:lnTo>
                    <a:pt x="3819" y="46"/>
                  </a:lnTo>
                  <a:lnTo>
                    <a:pt x="3826" y="55"/>
                  </a:lnTo>
                  <a:lnTo>
                    <a:pt x="3831" y="65"/>
                  </a:lnTo>
                  <a:lnTo>
                    <a:pt x="3837" y="76"/>
                  </a:lnTo>
                  <a:lnTo>
                    <a:pt x="3840" y="87"/>
                  </a:lnTo>
                  <a:lnTo>
                    <a:pt x="3843" y="98"/>
                  </a:lnTo>
                  <a:lnTo>
                    <a:pt x="3845" y="110"/>
                  </a:lnTo>
                  <a:lnTo>
                    <a:pt x="3845" y="124"/>
                  </a:lnTo>
                  <a:lnTo>
                    <a:pt x="3845" y="1158"/>
                  </a:lnTo>
                  <a:lnTo>
                    <a:pt x="3845" y="1171"/>
                  </a:lnTo>
                  <a:lnTo>
                    <a:pt x="3843" y="1184"/>
                  </a:lnTo>
                  <a:lnTo>
                    <a:pt x="3840" y="1196"/>
                  </a:lnTo>
                  <a:lnTo>
                    <a:pt x="3837" y="1207"/>
                  </a:lnTo>
                  <a:lnTo>
                    <a:pt x="3831" y="1218"/>
                  </a:lnTo>
                  <a:lnTo>
                    <a:pt x="3826" y="1229"/>
                  </a:lnTo>
                  <a:lnTo>
                    <a:pt x="3819" y="1238"/>
                  </a:lnTo>
                  <a:lnTo>
                    <a:pt x="3813" y="1247"/>
                  </a:lnTo>
                  <a:lnTo>
                    <a:pt x="3804" y="1255"/>
                  </a:lnTo>
                  <a:lnTo>
                    <a:pt x="3796" y="1262"/>
                  </a:lnTo>
                  <a:lnTo>
                    <a:pt x="3787" y="1268"/>
                  </a:lnTo>
                  <a:lnTo>
                    <a:pt x="3777" y="1273"/>
                  </a:lnTo>
                  <a:lnTo>
                    <a:pt x="3768" y="1277"/>
                  </a:lnTo>
                  <a:lnTo>
                    <a:pt x="3758" y="1280"/>
                  </a:lnTo>
                  <a:lnTo>
                    <a:pt x="3747" y="1281"/>
                  </a:lnTo>
                  <a:lnTo>
                    <a:pt x="3736" y="1282"/>
                  </a:lnTo>
                  <a:lnTo>
                    <a:pt x="3724" y="1281"/>
                  </a:lnTo>
                  <a:lnTo>
                    <a:pt x="3712" y="1280"/>
                  </a:lnTo>
                  <a:lnTo>
                    <a:pt x="3702" y="1277"/>
                  </a:lnTo>
                  <a:lnTo>
                    <a:pt x="3691" y="1273"/>
                  </a:lnTo>
                  <a:lnTo>
                    <a:pt x="3681" y="1268"/>
                  </a:lnTo>
                  <a:lnTo>
                    <a:pt x="3671" y="1262"/>
                  </a:lnTo>
                  <a:lnTo>
                    <a:pt x="3663" y="1255"/>
                  </a:lnTo>
                  <a:lnTo>
                    <a:pt x="3655" y="1247"/>
                  </a:lnTo>
                  <a:lnTo>
                    <a:pt x="3648" y="1238"/>
                  </a:lnTo>
                  <a:lnTo>
                    <a:pt x="3640" y="1229"/>
                  </a:lnTo>
                  <a:lnTo>
                    <a:pt x="3635" y="1218"/>
                  </a:lnTo>
                  <a:lnTo>
                    <a:pt x="3630" y="1207"/>
                  </a:lnTo>
                  <a:lnTo>
                    <a:pt x="3626" y="1196"/>
                  </a:lnTo>
                  <a:lnTo>
                    <a:pt x="3623" y="1184"/>
                  </a:lnTo>
                  <a:lnTo>
                    <a:pt x="3622" y="1171"/>
                  </a:lnTo>
                  <a:lnTo>
                    <a:pt x="3620" y="1158"/>
                  </a:lnTo>
                  <a:lnTo>
                    <a:pt x="3620" y="124"/>
                  </a:lnTo>
                  <a:lnTo>
                    <a:pt x="3622" y="110"/>
                  </a:lnTo>
                  <a:lnTo>
                    <a:pt x="3623" y="98"/>
                  </a:lnTo>
                  <a:lnTo>
                    <a:pt x="3626" y="87"/>
                  </a:lnTo>
                  <a:lnTo>
                    <a:pt x="3630" y="76"/>
                  </a:lnTo>
                  <a:lnTo>
                    <a:pt x="3635" y="65"/>
                  </a:lnTo>
                  <a:lnTo>
                    <a:pt x="3640" y="55"/>
                  </a:lnTo>
                  <a:lnTo>
                    <a:pt x="3648" y="46"/>
                  </a:lnTo>
                  <a:lnTo>
                    <a:pt x="3655" y="38"/>
                  </a:lnTo>
                  <a:lnTo>
                    <a:pt x="3663" y="30"/>
                  </a:lnTo>
                  <a:lnTo>
                    <a:pt x="3671" y="24"/>
                  </a:lnTo>
                  <a:lnTo>
                    <a:pt x="3681" y="18"/>
                  </a:lnTo>
                  <a:lnTo>
                    <a:pt x="3691" y="13"/>
                  </a:lnTo>
                  <a:lnTo>
                    <a:pt x="3702" y="10"/>
                  </a:lnTo>
                  <a:lnTo>
                    <a:pt x="3712" y="7"/>
                  </a:lnTo>
                  <a:lnTo>
                    <a:pt x="3724" y="6"/>
                  </a:lnTo>
                  <a:lnTo>
                    <a:pt x="3736" y="5"/>
                  </a:lnTo>
                  <a:close/>
                  <a:moveTo>
                    <a:pt x="4191" y="5"/>
                  </a:moveTo>
                  <a:lnTo>
                    <a:pt x="4203" y="6"/>
                  </a:lnTo>
                  <a:lnTo>
                    <a:pt x="4214" y="7"/>
                  </a:lnTo>
                  <a:lnTo>
                    <a:pt x="4226" y="10"/>
                  </a:lnTo>
                  <a:lnTo>
                    <a:pt x="4236" y="13"/>
                  </a:lnTo>
                  <a:lnTo>
                    <a:pt x="4247" y="18"/>
                  </a:lnTo>
                  <a:lnTo>
                    <a:pt x="4256" y="24"/>
                  </a:lnTo>
                  <a:lnTo>
                    <a:pt x="4265" y="30"/>
                  </a:lnTo>
                  <a:lnTo>
                    <a:pt x="4273" y="38"/>
                  </a:lnTo>
                  <a:lnTo>
                    <a:pt x="4280" y="46"/>
                  </a:lnTo>
                  <a:lnTo>
                    <a:pt x="4287" y="55"/>
                  </a:lnTo>
                  <a:lnTo>
                    <a:pt x="4293" y="65"/>
                  </a:lnTo>
                  <a:lnTo>
                    <a:pt x="4297" y="76"/>
                  </a:lnTo>
                  <a:lnTo>
                    <a:pt x="4302" y="87"/>
                  </a:lnTo>
                  <a:lnTo>
                    <a:pt x="4304" y="98"/>
                  </a:lnTo>
                  <a:lnTo>
                    <a:pt x="4306" y="110"/>
                  </a:lnTo>
                  <a:lnTo>
                    <a:pt x="4307" y="124"/>
                  </a:lnTo>
                  <a:lnTo>
                    <a:pt x="4307" y="1164"/>
                  </a:lnTo>
                  <a:lnTo>
                    <a:pt x="4306" y="1176"/>
                  </a:lnTo>
                  <a:lnTo>
                    <a:pt x="4304" y="1187"/>
                  </a:lnTo>
                  <a:lnTo>
                    <a:pt x="4302" y="1198"/>
                  </a:lnTo>
                  <a:lnTo>
                    <a:pt x="4297" y="1209"/>
                  </a:lnTo>
                  <a:lnTo>
                    <a:pt x="4293" y="1220"/>
                  </a:lnTo>
                  <a:lnTo>
                    <a:pt x="4287" y="1230"/>
                  </a:lnTo>
                  <a:lnTo>
                    <a:pt x="4280" y="1239"/>
                  </a:lnTo>
                  <a:lnTo>
                    <a:pt x="4273" y="1247"/>
                  </a:lnTo>
                  <a:lnTo>
                    <a:pt x="4265" y="1255"/>
                  </a:lnTo>
                  <a:lnTo>
                    <a:pt x="4256" y="1262"/>
                  </a:lnTo>
                  <a:lnTo>
                    <a:pt x="4247" y="1268"/>
                  </a:lnTo>
                  <a:lnTo>
                    <a:pt x="4236" y="1273"/>
                  </a:lnTo>
                  <a:lnTo>
                    <a:pt x="4226" y="1277"/>
                  </a:lnTo>
                  <a:lnTo>
                    <a:pt x="4214" y="1280"/>
                  </a:lnTo>
                  <a:lnTo>
                    <a:pt x="4203" y="1281"/>
                  </a:lnTo>
                  <a:lnTo>
                    <a:pt x="4191" y="1282"/>
                  </a:lnTo>
                  <a:lnTo>
                    <a:pt x="4180" y="1281"/>
                  </a:lnTo>
                  <a:lnTo>
                    <a:pt x="4169" y="1280"/>
                  </a:lnTo>
                  <a:lnTo>
                    <a:pt x="4157" y="1277"/>
                  </a:lnTo>
                  <a:lnTo>
                    <a:pt x="4147" y="1273"/>
                  </a:lnTo>
                  <a:lnTo>
                    <a:pt x="4136" y="1268"/>
                  </a:lnTo>
                  <a:lnTo>
                    <a:pt x="4128" y="1262"/>
                  </a:lnTo>
                  <a:lnTo>
                    <a:pt x="4118" y="1255"/>
                  </a:lnTo>
                  <a:lnTo>
                    <a:pt x="4110" y="1247"/>
                  </a:lnTo>
                  <a:lnTo>
                    <a:pt x="4103" y="1239"/>
                  </a:lnTo>
                  <a:lnTo>
                    <a:pt x="4096" y="1230"/>
                  </a:lnTo>
                  <a:lnTo>
                    <a:pt x="4090" y="1220"/>
                  </a:lnTo>
                  <a:lnTo>
                    <a:pt x="4086" y="1209"/>
                  </a:lnTo>
                  <a:lnTo>
                    <a:pt x="4081" y="1198"/>
                  </a:lnTo>
                  <a:lnTo>
                    <a:pt x="4079" y="1187"/>
                  </a:lnTo>
                  <a:lnTo>
                    <a:pt x="4077" y="1176"/>
                  </a:lnTo>
                  <a:lnTo>
                    <a:pt x="4076" y="1164"/>
                  </a:lnTo>
                  <a:lnTo>
                    <a:pt x="4076" y="124"/>
                  </a:lnTo>
                  <a:lnTo>
                    <a:pt x="4077" y="110"/>
                  </a:lnTo>
                  <a:lnTo>
                    <a:pt x="4079" y="98"/>
                  </a:lnTo>
                  <a:lnTo>
                    <a:pt x="4081" y="87"/>
                  </a:lnTo>
                  <a:lnTo>
                    <a:pt x="4086" y="76"/>
                  </a:lnTo>
                  <a:lnTo>
                    <a:pt x="4090" y="65"/>
                  </a:lnTo>
                  <a:lnTo>
                    <a:pt x="4096" y="55"/>
                  </a:lnTo>
                  <a:lnTo>
                    <a:pt x="4103" y="46"/>
                  </a:lnTo>
                  <a:lnTo>
                    <a:pt x="4110" y="38"/>
                  </a:lnTo>
                  <a:lnTo>
                    <a:pt x="4118" y="30"/>
                  </a:lnTo>
                  <a:lnTo>
                    <a:pt x="4128" y="24"/>
                  </a:lnTo>
                  <a:lnTo>
                    <a:pt x="4136" y="18"/>
                  </a:lnTo>
                  <a:lnTo>
                    <a:pt x="4147" y="13"/>
                  </a:lnTo>
                  <a:lnTo>
                    <a:pt x="4157" y="10"/>
                  </a:lnTo>
                  <a:lnTo>
                    <a:pt x="4169" y="7"/>
                  </a:lnTo>
                  <a:lnTo>
                    <a:pt x="4180" y="6"/>
                  </a:lnTo>
                  <a:lnTo>
                    <a:pt x="4191" y="5"/>
                  </a:lnTo>
                  <a:close/>
                  <a:moveTo>
                    <a:pt x="10062" y="5"/>
                  </a:moveTo>
                  <a:lnTo>
                    <a:pt x="10073" y="6"/>
                  </a:lnTo>
                  <a:lnTo>
                    <a:pt x="10085" y="7"/>
                  </a:lnTo>
                  <a:lnTo>
                    <a:pt x="10095" y="10"/>
                  </a:lnTo>
                  <a:lnTo>
                    <a:pt x="10106" y="13"/>
                  </a:lnTo>
                  <a:lnTo>
                    <a:pt x="10116" y="18"/>
                  </a:lnTo>
                  <a:lnTo>
                    <a:pt x="10126" y="24"/>
                  </a:lnTo>
                  <a:lnTo>
                    <a:pt x="10134" y="30"/>
                  </a:lnTo>
                  <a:lnTo>
                    <a:pt x="10143" y="38"/>
                  </a:lnTo>
                  <a:lnTo>
                    <a:pt x="10151" y="46"/>
                  </a:lnTo>
                  <a:lnTo>
                    <a:pt x="10157" y="55"/>
                  </a:lnTo>
                  <a:lnTo>
                    <a:pt x="10162" y="65"/>
                  </a:lnTo>
                  <a:lnTo>
                    <a:pt x="10168" y="76"/>
                  </a:lnTo>
                  <a:lnTo>
                    <a:pt x="10171" y="87"/>
                  </a:lnTo>
                  <a:lnTo>
                    <a:pt x="10174" y="98"/>
                  </a:lnTo>
                  <a:lnTo>
                    <a:pt x="10177" y="110"/>
                  </a:lnTo>
                  <a:lnTo>
                    <a:pt x="10177" y="124"/>
                  </a:lnTo>
                  <a:lnTo>
                    <a:pt x="10177" y="1164"/>
                  </a:lnTo>
                  <a:lnTo>
                    <a:pt x="10177" y="1176"/>
                  </a:lnTo>
                  <a:lnTo>
                    <a:pt x="10174" y="1187"/>
                  </a:lnTo>
                  <a:lnTo>
                    <a:pt x="10171" y="1198"/>
                  </a:lnTo>
                  <a:lnTo>
                    <a:pt x="10168" y="1209"/>
                  </a:lnTo>
                  <a:lnTo>
                    <a:pt x="10162" y="1220"/>
                  </a:lnTo>
                  <a:lnTo>
                    <a:pt x="10157" y="1230"/>
                  </a:lnTo>
                  <a:lnTo>
                    <a:pt x="10151" y="1239"/>
                  </a:lnTo>
                  <a:lnTo>
                    <a:pt x="10143" y="1247"/>
                  </a:lnTo>
                  <a:lnTo>
                    <a:pt x="10134" y="1255"/>
                  </a:lnTo>
                  <a:lnTo>
                    <a:pt x="10126" y="1262"/>
                  </a:lnTo>
                  <a:lnTo>
                    <a:pt x="10116" y="1268"/>
                  </a:lnTo>
                  <a:lnTo>
                    <a:pt x="10106" y="1273"/>
                  </a:lnTo>
                  <a:lnTo>
                    <a:pt x="10095" y="1277"/>
                  </a:lnTo>
                  <a:lnTo>
                    <a:pt x="10085" y="1280"/>
                  </a:lnTo>
                  <a:lnTo>
                    <a:pt x="10073" y="1281"/>
                  </a:lnTo>
                  <a:lnTo>
                    <a:pt x="10062" y="1282"/>
                  </a:lnTo>
                  <a:lnTo>
                    <a:pt x="10050" y="1281"/>
                  </a:lnTo>
                  <a:lnTo>
                    <a:pt x="10038" y="1280"/>
                  </a:lnTo>
                  <a:lnTo>
                    <a:pt x="10027" y="1277"/>
                  </a:lnTo>
                  <a:lnTo>
                    <a:pt x="10018" y="1273"/>
                  </a:lnTo>
                  <a:lnTo>
                    <a:pt x="10008" y="1268"/>
                  </a:lnTo>
                  <a:lnTo>
                    <a:pt x="9999" y="1262"/>
                  </a:lnTo>
                  <a:lnTo>
                    <a:pt x="9991" y="1255"/>
                  </a:lnTo>
                  <a:lnTo>
                    <a:pt x="9983" y="1247"/>
                  </a:lnTo>
                  <a:lnTo>
                    <a:pt x="9975" y="1239"/>
                  </a:lnTo>
                  <a:lnTo>
                    <a:pt x="9970" y="1230"/>
                  </a:lnTo>
                  <a:lnTo>
                    <a:pt x="9965" y="1220"/>
                  </a:lnTo>
                  <a:lnTo>
                    <a:pt x="9960" y="1209"/>
                  </a:lnTo>
                  <a:lnTo>
                    <a:pt x="9956" y="1198"/>
                  </a:lnTo>
                  <a:lnTo>
                    <a:pt x="9954" y="1187"/>
                  </a:lnTo>
                  <a:lnTo>
                    <a:pt x="9953" y="1176"/>
                  </a:lnTo>
                  <a:lnTo>
                    <a:pt x="9952" y="1164"/>
                  </a:lnTo>
                  <a:lnTo>
                    <a:pt x="9952" y="124"/>
                  </a:lnTo>
                  <a:lnTo>
                    <a:pt x="9953" y="110"/>
                  </a:lnTo>
                  <a:lnTo>
                    <a:pt x="9954" y="98"/>
                  </a:lnTo>
                  <a:lnTo>
                    <a:pt x="9956" y="87"/>
                  </a:lnTo>
                  <a:lnTo>
                    <a:pt x="9960" y="76"/>
                  </a:lnTo>
                  <a:lnTo>
                    <a:pt x="9965" y="65"/>
                  </a:lnTo>
                  <a:lnTo>
                    <a:pt x="9970" y="55"/>
                  </a:lnTo>
                  <a:lnTo>
                    <a:pt x="9975" y="46"/>
                  </a:lnTo>
                  <a:lnTo>
                    <a:pt x="9983" y="38"/>
                  </a:lnTo>
                  <a:lnTo>
                    <a:pt x="9991" y="30"/>
                  </a:lnTo>
                  <a:lnTo>
                    <a:pt x="9999" y="24"/>
                  </a:lnTo>
                  <a:lnTo>
                    <a:pt x="10008" y="18"/>
                  </a:lnTo>
                  <a:lnTo>
                    <a:pt x="10018" y="13"/>
                  </a:lnTo>
                  <a:lnTo>
                    <a:pt x="10027" y="10"/>
                  </a:lnTo>
                  <a:lnTo>
                    <a:pt x="10038" y="7"/>
                  </a:lnTo>
                  <a:lnTo>
                    <a:pt x="10050" y="6"/>
                  </a:lnTo>
                  <a:lnTo>
                    <a:pt x="10062" y="5"/>
                  </a:lnTo>
                  <a:close/>
                  <a:moveTo>
                    <a:pt x="9605" y="5"/>
                  </a:moveTo>
                  <a:lnTo>
                    <a:pt x="9617" y="6"/>
                  </a:lnTo>
                  <a:lnTo>
                    <a:pt x="9629" y="7"/>
                  </a:lnTo>
                  <a:lnTo>
                    <a:pt x="9639" y="10"/>
                  </a:lnTo>
                  <a:lnTo>
                    <a:pt x="9650" y="13"/>
                  </a:lnTo>
                  <a:lnTo>
                    <a:pt x="9660" y="18"/>
                  </a:lnTo>
                  <a:lnTo>
                    <a:pt x="9668" y="24"/>
                  </a:lnTo>
                  <a:lnTo>
                    <a:pt x="9677" y="30"/>
                  </a:lnTo>
                  <a:lnTo>
                    <a:pt x="9684" y="38"/>
                  </a:lnTo>
                  <a:lnTo>
                    <a:pt x="9691" y="46"/>
                  </a:lnTo>
                  <a:lnTo>
                    <a:pt x="9697" y="55"/>
                  </a:lnTo>
                  <a:lnTo>
                    <a:pt x="9703" y="65"/>
                  </a:lnTo>
                  <a:lnTo>
                    <a:pt x="9707" y="76"/>
                  </a:lnTo>
                  <a:lnTo>
                    <a:pt x="9710" y="87"/>
                  </a:lnTo>
                  <a:lnTo>
                    <a:pt x="9714" y="98"/>
                  </a:lnTo>
                  <a:lnTo>
                    <a:pt x="9715" y="110"/>
                  </a:lnTo>
                  <a:lnTo>
                    <a:pt x="9716" y="124"/>
                  </a:lnTo>
                  <a:lnTo>
                    <a:pt x="9716" y="1158"/>
                  </a:lnTo>
                  <a:lnTo>
                    <a:pt x="9715" y="1171"/>
                  </a:lnTo>
                  <a:lnTo>
                    <a:pt x="9714" y="1184"/>
                  </a:lnTo>
                  <a:lnTo>
                    <a:pt x="9710" y="1196"/>
                  </a:lnTo>
                  <a:lnTo>
                    <a:pt x="9707" y="1207"/>
                  </a:lnTo>
                  <a:lnTo>
                    <a:pt x="9703" y="1218"/>
                  </a:lnTo>
                  <a:lnTo>
                    <a:pt x="9697" y="1229"/>
                  </a:lnTo>
                  <a:lnTo>
                    <a:pt x="9691" y="1238"/>
                  </a:lnTo>
                  <a:lnTo>
                    <a:pt x="9684" y="1247"/>
                  </a:lnTo>
                  <a:lnTo>
                    <a:pt x="9677" y="1255"/>
                  </a:lnTo>
                  <a:lnTo>
                    <a:pt x="9668" y="1262"/>
                  </a:lnTo>
                  <a:lnTo>
                    <a:pt x="9660" y="1268"/>
                  </a:lnTo>
                  <a:lnTo>
                    <a:pt x="9650" y="1273"/>
                  </a:lnTo>
                  <a:lnTo>
                    <a:pt x="9639" y="1277"/>
                  </a:lnTo>
                  <a:lnTo>
                    <a:pt x="9629" y="1280"/>
                  </a:lnTo>
                  <a:lnTo>
                    <a:pt x="9617" y="1281"/>
                  </a:lnTo>
                  <a:lnTo>
                    <a:pt x="9605" y="1282"/>
                  </a:lnTo>
                  <a:lnTo>
                    <a:pt x="9594" y="1281"/>
                  </a:lnTo>
                  <a:lnTo>
                    <a:pt x="9583" y="1280"/>
                  </a:lnTo>
                  <a:lnTo>
                    <a:pt x="9572" y="1277"/>
                  </a:lnTo>
                  <a:lnTo>
                    <a:pt x="9561" y="1273"/>
                  </a:lnTo>
                  <a:lnTo>
                    <a:pt x="9551" y="1268"/>
                  </a:lnTo>
                  <a:lnTo>
                    <a:pt x="9542" y="1262"/>
                  </a:lnTo>
                  <a:lnTo>
                    <a:pt x="9533" y="1255"/>
                  </a:lnTo>
                  <a:lnTo>
                    <a:pt x="9524" y="1247"/>
                  </a:lnTo>
                  <a:lnTo>
                    <a:pt x="9517" y="1238"/>
                  </a:lnTo>
                  <a:lnTo>
                    <a:pt x="9510" y="1229"/>
                  </a:lnTo>
                  <a:lnTo>
                    <a:pt x="9505" y="1218"/>
                  </a:lnTo>
                  <a:lnTo>
                    <a:pt x="9499" y="1207"/>
                  </a:lnTo>
                  <a:lnTo>
                    <a:pt x="9495" y="1196"/>
                  </a:lnTo>
                  <a:lnTo>
                    <a:pt x="9493" y="1184"/>
                  </a:lnTo>
                  <a:lnTo>
                    <a:pt x="9491" y="1171"/>
                  </a:lnTo>
                  <a:lnTo>
                    <a:pt x="9491" y="1158"/>
                  </a:lnTo>
                  <a:lnTo>
                    <a:pt x="9491" y="124"/>
                  </a:lnTo>
                  <a:lnTo>
                    <a:pt x="9491" y="110"/>
                  </a:lnTo>
                  <a:lnTo>
                    <a:pt x="9493" y="98"/>
                  </a:lnTo>
                  <a:lnTo>
                    <a:pt x="9495" y="87"/>
                  </a:lnTo>
                  <a:lnTo>
                    <a:pt x="9499" y="76"/>
                  </a:lnTo>
                  <a:lnTo>
                    <a:pt x="9505" y="65"/>
                  </a:lnTo>
                  <a:lnTo>
                    <a:pt x="9510" y="55"/>
                  </a:lnTo>
                  <a:lnTo>
                    <a:pt x="9517" y="46"/>
                  </a:lnTo>
                  <a:lnTo>
                    <a:pt x="9524" y="38"/>
                  </a:lnTo>
                  <a:lnTo>
                    <a:pt x="9533" y="30"/>
                  </a:lnTo>
                  <a:lnTo>
                    <a:pt x="9542" y="24"/>
                  </a:lnTo>
                  <a:lnTo>
                    <a:pt x="9551" y="18"/>
                  </a:lnTo>
                  <a:lnTo>
                    <a:pt x="9561" y="13"/>
                  </a:lnTo>
                  <a:lnTo>
                    <a:pt x="9572" y="10"/>
                  </a:lnTo>
                  <a:lnTo>
                    <a:pt x="9583" y="7"/>
                  </a:lnTo>
                  <a:lnTo>
                    <a:pt x="9594" y="6"/>
                  </a:lnTo>
                  <a:lnTo>
                    <a:pt x="9605" y="5"/>
                  </a:lnTo>
                  <a:close/>
                  <a:moveTo>
                    <a:pt x="9150" y="5"/>
                  </a:moveTo>
                  <a:lnTo>
                    <a:pt x="9162" y="6"/>
                  </a:lnTo>
                  <a:lnTo>
                    <a:pt x="9174" y="7"/>
                  </a:lnTo>
                  <a:lnTo>
                    <a:pt x="9185" y="10"/>
                  </a:lnTo>
                  <a:lnTo>
                    <a:pt x="9196" y="13"/>
                  </a:lnTo>
                  <a:lnTo>
                    <a:pt x="9205" y="18"/>
                  </a:lnTo>
                  <a:lnTo>
                    <a:pt x="9215" y="23"/>
                  </a:lnTo>
                  <a:lnTo>
                    <a:pt x="9224" y="30"/>
                  </a:lnTo>
                  <a:lnTo>
                    <a:pt x="9232" y="37"/>
                  </a:lnTo>
                  <a:lnTo>
                    <a:pt x="9239" y="45"/>
                  </a:lnTo>
                  <a:lnTo>
                    <a:pt x="9246" y="53"/>
                  </a:lnTo>
                  <a:lnTo>
                    <a:pt x="9252" y="64"/>
                  </a:lnTo>
                  <a:lnTo>
                    <a:pt x="9256" y="73"/>
                  </a:lnTo>
                  <a:lnTo>
                    <a:pt x="9260" y="84"/>
                  </a:lnTo>
                  <a:lnTo>
                    <a:pt x="9264" y="95"/>
                  </a:lnTo>
                  <a:lnTo>
                    <a:pt x="9265" y="106"/>
                  </a:lnTo>
                  <a:lnTo>
                    <a:pt x="9266" y="118"/>
                  </a:lnTo>
                  <a:lnTo>
                    <a:pt x="9266" y="1158"/>
                  </a:lnTo>
                  <a:lnTo>
                    <a:pt x="9265" y="1170"/>
                  </a:lnTo>
                  <a:lnTo>
                    <a:pt x="9264" y="1182"/>
                  </a:lnTo>
                  <a:lnTo>
                    <a:pt x="9260" y="1194"/>
                  </a:lnTo>
                  <a:lnTo>
                    <a:pt x="9256" y="1205"/>
                  </a:lnTo>
                  <a:lnTo>
                    <a:pt x="9252" y="1215"/>
                  </a:lnTo>
                  <a:lnTo>
                    <a:pt x="9246" y="1226"/>
                  </a:lnTo>
                  <a:lnTo>
                    <a:pt x="9239" y="1236"/>
                  </a:lnTo>
                  <a:lnTo>
                    <a:pt x="9232" y="1245"/>
                  </a:lnTo>
                  <a:lnTo>
                    <a:pt x="9224" y="1253"/>
                  </a:lnTo>
                  <a:lnTo>
                    <a:pt x="9215" y="1260"/>
                  </a:lnTo>
                  <a:lnTo>
                    <a:pt x="9205" y="1267"/>
                  </a:lnTo>
                  <a:lnTo>
                    <a:pt x="9196" y="1272"/>
                  </a:lnTo>
                  <a:lnTo>
                    <a:pt x="9185" y="1276"/>
                  </a:lnTo>
                  <a:lnTo>
                    <a:pt x="9174" y="1279"/>
                  </a:lnTo>
                  <a:lnTo>
                    <a:pt x="9162" y="1281"/>
                  </a:lnTo>
                  <a:lnTo>
                    <a:pt x="9150" y="1282"/>
                  </a:lnTo>
                  <a:lnTo>
                    <a:pt x="9138" y="1281"/>
                  </a:lnTo>
                  <a:lnTo>
                    <a:pt x="9127" y="1279"/>
                  </a:lnTo>
                  <a:lnTo>
                    <a:pt x="9116" y="1276"/>
                  </a:lnTo>
                  <a:lnTo>
                    <a:pt x="9106" y="1272"/>
                  </a:lnTo>
                  <a:lnTo>
                    <a:pt x="9095" y="1267"/>
                  </a:lnTo>
                  <a:lnTo>
                    <a:pt x="9086" y="1260"/>
                  </a:lnTo>
                  <a:lnTo>
                    <a:pt x="9077" y="1253"/>
                  </a:lnTo>
                  <a:lnTo>
                    <a:pt x="9069" y="1245"/>
                  </a:lnTo>
                  <a:lnTo>
                    <a:pt x="9061" y="1236"/>
                  </a:lnTo>
                  <a:lnTo>
                    <a:pt x="9055" y="1226"/>
                  </a:lnTo>
                  <a:lnTo>
                    <a:pt x="9049" y="1215"/>
                  </a:lnTo>
                  <a:lnTo>
                    <a:pt x="9044" y="1205"/>
                  </a:lnTo>
                  <a:lnTo>
                    <a:pt x="9040" y="1194"/>
                  </a:lnTo>
                  <a:lnTo>
                    <a:pt x="9038" y="1182"/>
                  </a:lnTo>
                  <a:lnTo>
                    <a:pt x="9036" y="1170"/>
                  </a:lnTo>
                  <a:lnTo>
                    <a:pt x="9036" y="1158"/>
                  </a:lnTo>
                  <a:lnTo>
                    <a:pt x="9036" y="118"/>
                  </a:lnTo>
                  <a:lnTo>
                    <a:pt x="9036" y="106"/>
                  </a:lnTo>
                  <a:lnTo>
                    <a:pt x="9038" y="95"/>
                  </a:lnTo>
                  <a:lnTo>
                    <a:pt x="9040" y="84"/>
                  </a:lnTo>
                  <a:lnTo>
                    <a:pt x="9044" y="73"/>
                  </a:lnTo>
                  <a:lnTo>
                    <a:pt x="9049" y="64"/>
                  </a:lnTo>
                  <a:lnTo>
                    <a:pt x="9055" y="53"/>
                  </a:lnTo>
                  <a:lnTo>
                    <a:pt x="9061" y="45"/>
                  </a:lnTo>
                  <a:lnTo>
                    <a:pt x="9069" y="37"/>
                  </a:lnTo>
                  <a:lnTo>
                    <a:pt x="9077" y="30"/>
                  </a:lnTo>
                  <a:lnTo>
                    <a:pt x="9086" y="23"/>
                  </a:lnTo>
                  <a:lnTo>
                    <a:pt x="9095" y="18"/>
                  </a:lnTo>
                  <a:lnTo>
                    <a:pt x="9106" y="13"/>
                  </a:lnTo>
                  <a:lnTo>
                    <a:pt x="9116" y="10"/>
                  </a:lnTo>
                  <a:lnTo>
                    <a:pt x="9127" y="7"/>
                  </a:lnTo>
                  <a:lnTo>
                    <a:pt x="9138" y="6"/>
                  </a:lnTo>
                  <a:lnTo>
                    <a:pt x="9150" y="5"/>
                  </a:lnTo>
                  <a:close/>
                  <a:moveTo>
                    <a:pt x="8700" y="0"/>
                  </a:moveTo>
                  <a:lnTo>
                    <a:pt x="8712" y="0"/>
                  </a:lnTo>
                  <a:lnTo>
                    <a:pt x="8724" y="2"/>
                  </a:lnTo>
                  <a:lnTo>
                    <a:pt x="8735" y="5"/>
                  </a:lnTo>
                  <a:lnTo>
                    <a:pt x="8746" y="9"/>
                  </a:lnTo>
                  <a:lnTo>
                    <a:pt x="8755" y="14"/>
                  </a:lnTo>
                  <a:lnTo>
                    <a:pt x="8765" y="20"/>
                  </a:lnTo>
                  <a:lnTo>
                    <a:pt x="8774" y="27"/>
                  </a:lnTo>
                  <a:lnTo>
                    <a:pt x="8782" y="34"/>
                  </a:lnTo>
                  <a:lnTo>
                    <a:pt x="8789" y="43"/>
                  </a:lnTo>
                  <a:lnTo>
                    <a:pt x="8797" y="52"/>
                  </a:lnTo>
                  <a:lnTo>
                    <a:pt x="8802" y="62"/>
                  </a:lnTo>
                  <a:lnTo>
                    <a:pt x="8807" y="73"/>
                  </a:lnTo>
                  <a:lnTo>
                    <a:pt x="8811" y="83"/>
                  </a:lnTo>
                  <a:lnTo>
                    <a:pt x="8814" y="94"/>
                  </a:lnTo>
                  <a:lnTo>
                    <a:pt x="8815" y="106"/>
                  </a:lnTo>
                  <a:lnTo>
                    <a:pt x="8816" y="118"/>
                  </a:lnTo>
                  <a:lnTo>
                    <a:pt x="8816" y="1158"/>
                  </a:lnTo>
                  <a:lnTo>
                    <a:pt x="8815" y="1170"/>
                  </a:lnTo>
                  <a:lnTo>
                    <a:pt x="8814" y="1182"/>
                  </a:lnTo>
                  <a:lnTo>
                    <a:pt x="8811" y="1193"/>
                  </a:lnTo>
                  <a:lnTo>
                    <a:pt x="8807" y="1204"/>
                  </a:lnTo>
                  <a:lnTo>
                    <a:pt x="8802" y="1214"/>
                  </a:lnTo>
                  <a:lnTo>
                    <a:pt x="8797" y="1225"/>
                  </a:lnTo>
                  <a:lnTo>
                    <a:pt x="8789" y="1234"/>
                  </a:lnTo>
                  <a:lnTo>
                    <a:pt x="8782" y="1242"/>
                  </a:lnTo>
                  <a:lnTo>
                    <a:pt x="8774" y="1250"/>
                  </a:lnTo>
                  <a:lnTo>
                    <a:pt x="8765" y="1256"/>
                  </a:lnTo>
                  <a:lnTo>
                    <a:pt x="8755" y="1262"/>
                  </a:lnTo>
                  <a:lnTo>
                    <a:pt x="8746" y="1267"/>
                  </a:lnTo>
                  <a:lnTo>
                    <a:pt x="8735" y="1271"/>
                  </a:lnTo>
                  <a:lnTo>
                    <a:pt x="8724" y="1274"/>
                  </a:lnTo>
                  <a:lnTo>
                    <a:pt x="8712" y="1276"/>
                  </a:lnTo>
                  <a:lnTo>
                    <a:pt x="8700" y="1277"/>
                  </a:lnTo>
                  <a:lnTo>
                    <a:pt x="8688" y="1276"/>
                  </a:lnTo>
                  <a:lnTo>
                    <a:pt x="8678" y="1274"/>
                  </a:lnTo>
                  <a:lnTo>
                    <a:pt x="8667" y="1271"/>
                  </a:lnTo>
                  <a:lnTo>
                    <a:pt x="8657" y="1267"/>
                  </a:lnTo>
                  <a:lnTo>
                    <a:pt x="8647" y="1262"/>
                  </a:lnTo>
                  <a:lnTo>
                    <a:pt x="8638" y="1256"/>
                  </a:lnTo>
                  <a:lnTo>
                    <a:pt x="8630" y="1250"/>
                  </a:lnTo>
                  <a:lnTo>
                    <a:pt x="8622" y="1242"/>
                  </a:lnTo>
                  <a:lnTo>
                    <a:pt x="8615" y="1234"/>
                  </a:lnTo>
                  <a:lnTo>
                    <a:pt x="8609" y="1225"/>
                  </a:lnTo>
                  <a:lnTo>
                    <a:pt x="8604" y="1214"/>
                  </a:lnTo>
                  <a:lnTo>
                    <a:pt x="8600" y="1204"/>
                  </a:lnTo>
                  <a:lnTo>
                    <a:pt x="8595" y="1193"/>
                  </a:lnTo>
                  <a:lnTo>
                    <a:pt x="8593" y="1182"/>
                  </a:lnTo>
                  <a:lnTo>
                    <a:pt x="8591" y="1170"/>
                  </a:lnTo>
                  <a:lnTo>
                    <a:pt x="8591" y="1158"/>
                  </a:lnTo>
                  <a:lnTo>
                    <a:pt x="8591" y="118"/>
                  </a:lnTo>
                  <a:lnTo>
                    <a:pt x="8591" y="106"/>
                  </a:lnTo>
                  <a:lnTo>
                    <a:pt x="8593" y="94"/>
                  </a:lnTo>
                  <a:lnTo>
                    <a:pt x="8595" y="83"/>
                  </a:lnTo>
                  <a:lnTo>
                    <a:pt x="8600" y="73"/>
                  </a:lnTo>
                  <a:lnTo>
                    <a:pt x="8604" y="62"/>
                  </a:lnTo>
                  <a:lnTo>
                    <a:pt x="8609" y="52"/>
                  </a:lnTo>
                  <a:lnTo>
                    <a:pt x="8615" y="43"/>
                  </a:lnTo>
                  <a:lnTo>
                    <a:pt x="8622" y="34"/>
                  </a:lnTo>
                  <a:lnTo>
                    <a:pt x="8630" y="27"/>
                  </a:lnTo>
                  <a:lnTo>
                    <a:pt x="8638" y="20"/>
                  </a:lnTo>
                  <a:lnTo>
                    <a:pt x="8647" y="14"/>
                  </a:lnTo>
                  <a:lnTo>
                    <a:pt x="8657" y="9"/>
                  </a:lnTo>
                  <a:lnTo>
                    <a:pt x="8667" y="5"/>
                  </a:lnTo>
                  <a:lnTo>
                    <a:pt x="8678" y="2"/>
                  </a:lnTo>
                  <a:lnTo>
                    <a:pt x="8688" y="0"/>
                  </a:lnTo>
                  <a:lnTo>
                    <a:pt x="8700" y="0"/>
                  </a:lnTo>
                  <a:close/>
                  <a:moveTo>
                    <a:pt x="8257" y="5"/>
                  </a:moveTo>
                  <a:lnTo>
                    <a:pt x="8269" y="6"/>
                  </a:lnTo>
                  <a:lnTo>
                    <a:pt x="8280" y="7"/>
                  </a:lnTo>
                  <a:lnTo>
                    <a:pt x="8290" y="10"/>
                  </a:lnTo>
                  <a:lnTo>
                    <a:pt x="8300" y="13"/>
                  </a:lnTo>
                  <a:lnTo>
                    <a:pt x="8310" y="18"/>
                  </a:lnTo>
                  <a:lnTo>
                    <a:pt x="8320" y="24"/>
                  </a:lnTo>
                  <a:lnTo>
                    <a:pt x="8327" y="30"/>
                  </a:lnTo>
                  <a:lnTo>
                    <a:pt x="8335" y="38"/>
                  </a:lnTo>
                  <a:lnTo>
                    <a:pt x="8342" y="46"/>
                  </a:lnTo>
                  <a:lnTo>
                    <a:pt x="8348" y="55"/>
                  </a:lnTo>
                  <a:lnTo>
                    <a:pt x="8353" y="65"/>
                  </a:lnTo>
                  <a:lnTo>
                    <a:pt x="8357" y="76"/>
                  </a:lnTo>
                  <a:lnTo>
                    <a:pt x="8362" y="87"/>
                  </a:lnTo>
                  <a:lnTo>
                    <a:pt x="8364" y="98"/>
                  </a:lnTo>
                  <a:lnTo>
                    <a:pt x="8366" y="110"/>
                  </a:lnTo>
                  <a:lnTo>
                    <a:pt x="8366" y="124"/>
                  </a:lnTo>
                  <a:lnTo>
                    <a:pt x="8366" y="1158"/>
                  </a:lnTo>
                  <a:lnTo>
                    <a:pt x="8366" y="1171"/>
                  </a:lnTo>
                  <a:lnTo>
                    <a:pt x="8364" y="1184"/>
                  </a:lnTo>
                  <a:lnTo>
                    <a:pt x="8362" y="1196"/>
                  </a:lnTo>
                  <a:lnTo>
                    <a:pt x="8357" y="1207"/>
                  </a:lnTo>
                  <a:lnTo>
                    <a:pt x="8353" y="1218"/>
                  </a:lnTo>
                  <a:lnTo>
                    <a:pt x="8348" y="1229"/>
                  </a:lnTo>
                  <a:lnTo>
                    <a:pt x="8342" y="1238"/>
                  </a:lnTo>
                  <a:lnTo>
                    <a:pt x="8335" y="1247"/>
                  </a:lnTo>
                  <a:lnTo>
                    <a:pt x="8327" y="1255"/>
                  </a:lnTo>
                  <a:lnTo>
                    <a:pt x="8320" y="1262"/>
                  </a:lnTo>
                  <a:lnTo>
                    <a:pt x="8310" y="1268"/>
                  </a:lnTo>
                  <a:lnTo>
                    <a:pt x="8300" y="1273"/>
                  </a:lnTo>
                  <a:lnTo>
                    <a:pt x="8290" y="1277"/>
                  </a:lnTo>
                  <a:lnTo>
                    <a:pt x="8280" y="1280"/>
                  </a:lnTo>
                  <a:lnTo>
                    <a:pt x="8269" y="1281"/>
                  </a:lnTo>
                  <a:lnTo>
                    <a:pt x="8257" y="1282"/>
                  </a:lnTo>
                  <a:lnTo>
                    <a:pt x="8245" y="1281"/>
                  </a:lnTo>
                  <a:lnTo>
                    <a:pt x="8233" y="1280"/>
                  </a:lnTo>
                  <a:lnTo>
                    <a:pt x="8222" y="1277"/>
                  </a:lnTo>
                  <a:lnTo>
                    <a:pt x="8211" y="1273"/>
                  </a:lnTo>
                  <a:lnTo>
                    <a:pt x="8202" y="1268"/>
                  </a:lnTo>
                  <a:lnTo>
                    <a:pt x="8192" y="1262"/>
                  </a:lnTo>
                  <a:lnTo>
                    <a:pt x="8183" y="1255"/>
                  </a:lnTo>
                  <a:lnTo>
                    <a:pt x="8175" y="1247"/>
                  </a:lnTo>
                  <a:lnTo>
                    <a:pt x="8167" y="1238"/>
                  </a:lnTo>
                  <a:lnTo>
                    <a:pt x="8161" y="1229"/>
                  </a:lnTo>
                  <a:lnTo>
                    <a:pt x="8155" y="1218"/>
                  </a:lnTo>
                  <a:lnTo>
                    <a:pt x="8151" y="1207"/>
                  </a:lnTo>
                  <a:lnTo>
                    <a:pt x="8147" y="1196"/>
                  </a:lnTo>
                  <a:lnTo>
                    <a:pt x="8143" y="1184"/>
                  </a:lnTo>
                  <a:lnTo>
                    <a:pt x="8142" y="1171"/>
                  </a:lnTo>
                  <a:lnTo>
                    <a:pt x="8141" y="1158"/>
                  </a:lnTo>
                  <a:lnTo>
                    <a:pt x="8141" y="124"/>
                  </a:lnTo>
                  <a:lnTo>
                    <a:pt x="8142" y="110"/>
                  </a:lnTo>
                  <a:lnTo>
                    <a:pt x="8143" y="98"/>
                  </a:lnTo>
                  <a:lnTo>
                    <a:pt x="8147" y="87"/>
                  </a:lnTo>
                  <a:lnTo>
                    <a:pt x="8151" y="76"/>
                  </a:lnTo>
                  <a:lnTo>
                    <a:pt x="8155" y="65"/>
                  </a:lnTo>
                  <a:lnTo>
                    <a:pt x="8161" y="55"/>
                  </a:lnTo>
                  <a:lnTo>
                    <a:pt x="8167" y="46"/>
                  </a:lnTo>
                  <a:lnTo>
                    <a:pt x="8175" y="38"/>
                  </a:lnTo>
                  <a:lnTo>
                    <a:pt x="8183" y="30"/>
                  </a:lnTo>
                  <a:lnTo>
                    <a:pt x="8192" y="24"/>
                  </a:lnTo>
                  <a:lnTo>
                    <a:pt x="8202" y="18"/>
                  </a:lnTo>
                  <a:lnTo>
                    <a:pt x="8211" y="13"/>
                  </a:lnTo>
                  <a:lnTo>
                    <a:pt x="8222" y="10"/>
                  </a:lnTo>
                  <a:lnTo>
                    <a:pt x="8233" y="7"/>
                  </a:lnTo>
                  <a:lnTo>
                    <a:pt x="8245" y="6"/>
                  </a:lnTo>
                  <a:lnTo>
                    <a:pt x="8257" y="5"/>
                  </a:lnTo>
                  <a:close/>
                  <a:moveTo>
                    <a:pt x="7795" y="5"/>
                  </a:moveTo>
                  <a:lnTo>
                    <a:pt x="7807" y="6"/>
                  </a:lnTo>
                  <a:lnTo>
                    <a:pt x="7818" y="7"/>
                  </a:lnTo>
                  <a:lnTo>
                    <a:pt x="7829" y="10"/>
                  </a:lnTo>
                  <a:lnTo>
                    <a:pt x="7839" y="13"/>
                  </a:lnTo>
                  <a:lnTo>
                    <a:pt x="7849" y="18"/>
                  </a:lnTo>
                  <a:lnTo>
                    <a:pt x="7858" y="23"/>
                  </a:lnTo>
                  <a:lnTo>
                    <a:pt x="7866" y="30"/>
                  </a:lnTo>
                  <a:lnTo>
                    <a:pt x="7874" y="37"/>
                  </a:lnTo>
                  <a:lnTo>
                    <a:pt x="7880" y="45"/>
                  </a:lnTo>
                  <a:lnTo>
                    <a:pt x="7887" y="53"/>
                  </a:lnTo>
                  <a:lnTo>
                    <a:pt x="7892" y="64"/>
                  </a:lnTo>
                  <a:lnTo>
                    <a:pt x="7897" y="73"/>
                  </a:lnTo>
                  <a:lnTo>
                    <a:pt x="7900" y="84"/>
                  </a:lnTo>
                  <a:lnTo>
                    <a:pt x="7903" y="95"/>
                  </a:lnTo>
                  <a:lnTo>
                    <a:pt x="7904" y="106"/>
                  </a:lnTo>
                  <a:lnTo>
                    <a:pt x="7905" y="118"/>
                  </a:lnTo>
                  <a:lnTo>
                    <a:pt x="7905" y="1158"/>
                  </a:lnTo>
                  <a:lnTo>
                    <a:pt x="7904" y="1170"/>
                  </a:lnTo>
                  <a:lnTo>
                    <a:pt x="7903" y="1182"/>
                  </a:lnTo>
                  <a:lnTo>
                    <a:pt x="7900" y="1194"/>
                  </a:lnTo>
                  <a:lnTo>
                    <a:pt x="7897" y="1205"/>
                  </a:lnTo>
                  <a:lnTo>
                    <a:pt x="7892" y="1215"/>
                  </a:lnTo>
                  <a:lnTo>
                    <a:pt x="7887" y="1226"/>
                  </a:lnTo>
                  <a:lnTo>
                    <a:pt x="7880" y="1236"/>
                  </a:lnTo>
                  <a:lnTo>
                    <a:pt x="7874" y="1245"/>
                  </a:lnTo>
                  <a:lnTo>
                    <a:pt x="7866" y="1253"/>
                  </a:lnTo>
                  <a:lnTo>
                    <a:pt x="7858" y="1260"/>
                  </a:lnTo>
                  <a:lnTo>
                    <a:pt x="7849" y="1267"/>
                  </a:lnTo>
                  <a:lnTo>
                    <a:pt x="7839" y="1272"/>
                  </a:lnTo>
                  <a:lnTo>
                    <a:pt x="7829" y="1276"/>
                  </a:lnTo>
                  <a:lnTo>
                    <a:pt x="7818" y="1279"/>
                  </a:lnTo>
                  <a:lnTo>
                    <a:pt x="7807" y="1281"/>
                  </a:lnTo>
                  <a:lnTo>
                    <a:pt x="7795" y="1282"/>
                  </a:lnTo>
                  <a:lnTo>
                    <a:pt x="7783" y="1281"/>
                  </a:lnTo>
                  <a:lnTo>
                    <a:pt x="7772" y="1279"/>
                  </a:lnTo>
                  <a:lnTo>
                    <a:pt x="7762" y="1276"/>
                  </a:lnTo>
                  <a:lnTo>
                    <a:pt x="7752" y="1272"/>
                  </a:lnTo>
                  <a:lnTo>
                    <a:pt x="7742" y="1267"/>
                  </a:lnTo>
                  <a:lnTo>
                    <a:pt x="7732" y="1260"/>
                  </a:lnTo>
                  <a:lnTo>
                    <a:pt x="7725" y="1253"/>
                  </a:lnTo>
                  <a:lnTo>
                    <a:pt x="7717" y="1245"/>
                  </a:lnTo>
                  <a:lnTo>
                    <a:pt x="7710" y="1236"/>
                  </a:lnTo>
                  <a:lnTo>
                    <a:pt x="7703" y="1226"/>
                  </a:lnTo>
                  <a:lnTo>
                    <a:pt x="7699" y="1215"/>
                  </a:lnTo>
                  <a:lnTo>
                    <a:pt x="7694" y="1205"/>
                  </a:lnTo>
                  <a:lnTo>
                    <a:pt x="7690" y="1194"/>
                  </a:lnTo>
                  <a:lnTo>
                    <a:pt x="7688" y="1182"/>
                  </a:lnTo>
                  <a:lnTo>
                    <a:pt x="7686" y="1170"/>
                  </a:lnTo>
                  <a:lnTo>
                    <a:pt x="7686" y="1158"/>
                  </a:lnTo>
                  <a:lnTo>
                    <a:pt x="7686" y="118"/>
                  </a:lnTo>
                  <a:lnTo>
                    <a:pt x="7686" y="106"/>
                  </a:lnTo>
                  <a:lnTo>
                    <a:pt x="7688" y="95"/>
                  </a:lnTo>
                  <a:lnTo>
                    <a:pt x="7690" y="84"/>
                  </a:lnTo>
                  <a:lnTo>
                    <a:pt x="7694" y="73"/>
                  </a:lnTo>
                  <a:lnTo>
                    <a:pt x="7699" y="64"/>
                  </a:lnTo>
                  <a:lnTo>
                    <a:pt x="7703" y="53"/>
                  </a:lnTo>
                  <a:lnTo>
                    <a:pt x="7710" y="45"/>
                  </a:lnTo>
                  <a:lnTo>
                    <a:pt x="7717" y="37"/>
                  </a:lnTo>
                  <a:lnTo>
                    <a:pt x="7725" y="30"/>
                  </a:lnTo>
                  <a:lnTo>
                    <a:pt x="7732" y="23"/>
                  </a:lnTo>
                  <a:lnTo>
                    <a:pt x="7742" y="18"/>
                  </a:lnTo>
                  <a:lnTo>
                    <a:pt x="7752" y="13"/>
                  </a:lnTo>
                  <a:lnTo>
                    <a:pt x="7762" y="10"/>
                  </a:lnTo>
                  <a:lnTo>
                    <a:pt x="7772" y="7"/>
                  </a:lnTo>
                  <a:lnTo>
                    <a:pt x="7783" y="6"/>
                  </a:lnTo>
                  <a:lnTo>
                    <a:pt x="7795" y="5"/>
                  </a:lnTo>
                  <a:close/>
                  <a:moveTo>
                    <a:pt x="7345" y="0"/>
                  </a:moveTo>
                  <a:lnTo>
                    <a:pt x="7357" y="0"/>
                  </a:lnTo>
                  <a:lnTo>
                    <a:pt x="7369" y="2"/>
                  </a:lnTo>
                  <a:lnTo>
                    <a:pt x="7380" y="5"/>
                  </a:lnTo>
                  <a:lnTo>
                    <a:pt x="7391" y="9"/>
                  </a:lnTo>
                  <a:lnTo>
                    <a:pt x="7400" y="14"/>
                  </a:lnTo>
                  <a:lnTo>
                    <a:pt x="7410" y="20"/>
                  </a:lnTo>
                  <a:lnTo>
                    <a:pt x="7419" y="27"/>
                  </a:lnTo>
                  <a:lnTo>
                    <a:pt x="7427" y="34"/>
                  </a:lnTo>
                  <a:lnTo>
                    <a:pt x="7435" y="43"/>
                  </a:lnTo>
                  <a:lnTo>
                    <a:pt x="7441" y="52"/>
                  </a:lnTo>
                  <a:lnTo>
                    <a:pt x="7447" y="62"/>
                  </a:lnTo>
                  <a:lnTo>
                    <a:pt x="7452" y="73"/>
                  </a:lnTo>
                  <a:lnTo>
                    <a:pt x="7455" y="83"/>
                  </a:lnTo>
                  <a:lnTo>
                    <a:pt x="7459" y="94"/>
                  </a:lnTo>
                  <a:lnTo>
                    <a:pt x="7460" y="106"/>
                  </a:lnTo>
                  <a:lnTo>
                    <a:pt x="7461" y="118"/>
                  </a:lnTo>
                  <a:lnTo>
                    <a:pt x="7461" y="1158"/>
                  </a:lnTo>
                  <a:lnTo>
                    <a:pt x="7460" y="1170"/>
                  </a:lnTo>
                  <a:lnTo>
                    <a:pt x="7459" y="1182"/>
                  </a:lnTo>
                  <a:lnTo>
                    <a:pt x="7455" y="1193"/>
                  </a:lnTo>
                  <a:lnTo>
                    <a:pt x="7452" y="1204"/>
                  </a:lnTo>
                  <a:lnTo>
                    <a:pt x="7447" y="1214"/>
                  </a:lnTo>
                  <a:lnTo>
                    <a:pt x="7441" y="1225"/>
                  </a:lnTo>
                  <a:lnTo>
                    <a:pt x="7435" y="1234"/>
                  </a:lnTo>
                  <a:lnTo>
                    <a:pt x="7427" y="1242"/>
                  </a:lnTo>
                  <a:lnTo>
                    <a:pt x="7419" y="1250"/>
                  </a:lnTo>
                  <a:lnTo>
                    <a:pt x="7410" y="1256"/>
                  </a:lnTo>
                  <a:lnTo>
                    <a:pt x="7400" y="1262"/>
                  </a:lnTo>
                  <a:lnTo>
                    <a:pt x="7391" y="1267"/>
                  </a:lnTo>
                  <a:lnTo>
                    <a:pt x="7380" y="1271"/>
                  </a:lnTo>
                  <a:lnTo>
                    <a:pt x="7369" y="1274"/>
                  </a:lnTo>
                  <a:lnTo>
                    <a:pt x="7357" y="1276"/>
                  </a:lnTo>
                  <a:lnTo>
                    <a:pt x="7345" y="1277"/>
                  </a:lnTo>
                  <a:lnTo>
                    <a:pt x="7334" y="1276"/>
                  </a:lnTo>
                  <a:lnTo>
                    <a:pt x="7325" y="1274"/>
                  </a:lnTo>
                  <a:lnTo>
                    <a:pt x="7314" y="1271"/>
                  </a:lnTo>
                  <a:lnTo>
                    <a:pt x="7303" y="1267"/>
                  </a:lnTo>
                  <a:lnTo>
                    <a:pt x="7293" y="1262"/>
                  </a:lnTo>
                  <a:lnTo>
                    <a:pt x="7284" y="1256"/>
                  </a:lnTo>
                  <a:lnTo>
                    <a:pt x="7275" y="1250"/>
                  </a:lnTo>
                  <a:lnTo>
                    <a:pt x="7266" y="1242"/>
                  </a:lnTo>
                  <a:lnTo>
                    <a:pt x="7259" y="1234"/>
                  </a:lnTo>
                  <a:lnTo>
                    <a:pt x="7251" y="1225"/>
                  </a:lnTo>
                  <a:lnTo>
                    <a:pt x="7246" y="1214"/>
                  </a:lnTo>
                  <a:lnTo>
                    <a:pt x="7240" y="1204"/>
                  </a:lnTo>
                  <a:lnTo>
                    <a:pt x="7236" y="1193"/>
                  </a:lnTo>
                  <a:lnTo>
                    <a:pt x="7233" y="1182"/>
                  </a:lnTo>
                  <a:lnTo>
                    <a:pt x="7231" y="1170"/>
                  </a:lnTo>
                  <a:lnTo>
                    <a:pt x="7231" y="1158"/>
                  </a:lnTo>
                  <a:lnTo>
                    <a:pt x="7231" y="118"/>
                  </a:lnTo>
                  <a:lnTo>
                    <a:pt x="7231" y="106"/>
                  </a:lnTo>
                  <a:lnTo>
                    <a:pt x="7233" y="94"/>
                  </a:lnTo>
                  <a:lnTo>
                    <a:pt x="7236" y="83"/>
                  </a:lnTo>
                  <a:lnTo>
                    <a:pt x="7240" y="73"/>
                  </a:lnTo>
                  <a:lnTo>
                    <a:pt x="7246" y="62"/>
                  </a:lnTo>
                  <a:lnTo>
                    <a:pt x="7251" y="52"/>
                  </a:lnTo>
                  <a:lnTo>
                    <a:pt x="7259" y="43"/>
                  </a:lnTo>
                  <a:lnTo>
                    <a:pt x="7266" y="34"/>
                  </a:lnTo>
                  <a:lnTo>
                    <a:pt x="7275" y="27"/>
                  </a:lnTo>
                  <a:lnTo>
                    <a:pt x="7284" y="20"/>
                  </a:lnTo>
                  <a:lnTo>
                    <a:pt x="7293" y="14"/>
                  </a:lnTo>
                  <a:lnTo>
                    <a:pt x="7303" y="9"/>
                  </a:lnTo>
                  <a:lnTo>
                    <a:pt x="7314" y="5"/>
                  </a:lnTo>
                  <a:lnTo>
                    <a:pt x="7325" y="2"/>
                  </a:lnTo>
                  <a:lnTo>
                    <a:pt x="7334" y="0"/>
                  </a:lnTo>
                  <a:lnTo>
                    <a:pt x="7345" y="0"/>
                  </a:lnTo>
                  <a:close/>
                  <a:moveTo>
                    <a:pt x="6896" y="5"/>
                  </a:moveTo>
                  <a:lnTo>
                    <a:pt x="6906" y="6"/>
                  </a:lnTo>
                  <a:lnTo>
                    <a:pt x="6917" y="7"/>
                  </a:lnTo>
                  <a:lnTo>
                    <a:pt x="6928" y="10"/>
                  </a:lnTo>
                  <a:lnTo>
                    <a:pt x="6937" y="13"/>
                  </a:lnTo>
                  <a:lnTo>
                    <a:pt x="6947" y="18"/>
                  </a:lnTo>
                  <a:lnTo>
                    <a:pt x="6956" y="24"/>
                  </a:lnTo>
                  <a:lnTo>
                    <a:pt x="6964" y="30"/>
                  </a:lnTo>
                  <a:lnTo>
                    <a:pt x="6972" y="38"/>
                  </a:lnTo>
                  <a:lnTo>
                    <a:pt x="6980" y="46"/>
                  </a:lnTo>
                  <a:lnTo>
                    <a:pt x="6986" y="55"/>
                  </a:lnTo>
                  <a:lnTo>
                    <a:pt x="6992" y="65"/>
                  </a:lnTo>
                  <a:lnTo>
                    <a:pt x="6997" y="76"/>
                  </a:lnTo>
                  <a:lnTo>
                    <a:pt x="7000" y="87"/>
                  </a:lnTo>
                  <a:lnTo>
                    <a:pt x="7003" y="98"/>
                  </a:lnTo>
                  <a:lnTo>
                    <a:pt x="7004" y="110"/>
                  </a:lnTo>
                  <a:lnTo>
                    <a:pt x="7006" y="124"/>
                  </a:lnTo>
                  <a:lnTo>
                    <a:pt x="7006" y="1158"/>
                  </a:lnTo>
                  <a:lnTo>
                    <a:pt x="7004" y="1171"/>
                  </a:lnTo>
                  <a:lnTo>
                    <a:pt x="7003" y="1184"/>
                  </a:lnTo>
                  <a:lnTo>
                    <a:pt x="7000" y="1196"/>
                  </a:lnTo>
                  <a:lnTo>
                    <a:pt x="6997" y="1207"/>
                  </a:lnTo>
                  <a:lnTo>
                    <a:pt x="6992" y="1218"/>
                  </a:lnTo>
                  <a:lnTo>
                    <a:pt x="6986" y="1229"/>
                  </a:lnTo>
                  <a:lnTo>
                    <a:pt x="6980" y="1238"/>
                  </a:lnTo>
                  <a:lnTo>
                    <a:pt x="6972" y="1247"/>
                  </a:lnTo>
                  <a:lnTo>
                    <a:pt x="6964" y="1255"/>
                  </a:lnTo>
                  <a:lnTo>
                    <a:pt x="6956" y="1262"/>
                  </a:lnTo>
                  <a:lnTo>
                    <a:pt x="6947" y="1268"/>
                  </a:lnTo>
                  <a:lnTo>
                    <a:pt x="6937" y="1273"/>
                  </a:lnTo>
                  <a:lnTo>
                    <a:pt x="6928" y="1277"/>
                  </a:lnTo>
                  <a:lnTo>
                    <a:pt x="6917" y="1280"/>
                  </a:lnTo>
                  <a:lnTo>
                    <a:pt x="6906" y="1281"/>
                  </a:lnTo>
                  <a:lnTo>
                    <a:pt x="6896" y="1282"/>
                  </a:lnTo>
                  <a:lnTo>
                    <a:pt x="6886" y="1281"/>
                  </a:lnTo>
                  <a:lnTo>
                    <a:pt x="6875" y="1280"/>
                  </a:lnTo>
                  <a:lnTo>
                    <a:pt x="6864" y="1277"/>
                  </a:lnTo>
                  <a:lnTo>
                    <a:pt x="6853" y="1273"/>
                  </a:lnTo>
                  <a:lnTo>
                    <a:pt x="6843" y="1268"/>
                  </a:lnTo>
                  <a:lnTo>
                    <a:pt x="6834" y="1262"/>
                  </a:lnTo>
                  <a:lnTo>
                    <a:pt x="6825" y="1255"/>
                  </a:lnTo>
                  <a:lnTo>
                    <a:pt x="6816" y="1247"/>
                  </a:lnTo>
                  <a:lnTo>
                    <a:pt x="6809" y="1238"/>
                  </a:lnTo>
                  <a:lnTo>
                    <a:pt x="6802" y="1229"/>
                  </a:lnTo>
                  <a:lnTo>
                    <a:pt x="6796" y="1218"/>
                  </a:lnTo>
                  <a:lnTo>
                    <a:pt x="6790" y="1207"/>
                  </a:lnTo>
                  <a:lnTo>
                    <a:pt x="6786" y="1196"/>
                  </a:lnTo>
                  <a:lnTo>
                    <a:pt x="6783" y="1184"/>
                  </a:lnTo>
                  <a:lnTo>
                    <a:pt x="6781" y="1171"/>
                  </a:lnTo>
                  <a:lnTo>
                    <a:pt x="6781" y="1158"/>
                  </a:lnTo>
                  <a:lnTo>
                    <a:pt x="6781" y="124"/>
                  </a:lnTo>
                  <a:lnTo>
                    <a:pt x="6781" y="110"/>
                  </a:lnTo>
                  <a:lnTo>
                    <a:pt x="6783" y="98"/>
                  </a:lnTo>
                  <a:lnTo>
                    <a:pt x="6786" y="87"/>
                  </a:lnTo>
                  <a:lnTo>
                    <a:pt x="6790" y="76"/>
                  </a:lnTo>
                  <a:lnTo>
                    <a:pt x="6796" y="65"/>
                  </a:lnTo>
                  <a:lnTo>
                    <a:pt x="6802" y="55"/>
                  </a:lnTo>
                  <a:lnTo>
                    <a:pt x="6809" y="46"/>
                  </a:lnTo>
                  <a:lnTo>
                    <a:pt x="6816" y="38"/>
                  </a:lnTo>
                  <a:lnTo>
                    <a:pt x="6825" y="30"/>
                  </a:lnTo>
                  <a:lnTo>
                    <a:pt x="6834" y="24"/>
                  </a:lnTo>
                  <a:lnTo>
                    <a:pt x="6843" y="18"/>
                  </a:lnTo>
                  <a:lnTo>
                    <a:pt x="6853" y="13"/>
                  </a:lnTo>
                  <a:lnTo>
                    <a:pt x="6864" y="10"/>
                  </a:lnTo>
                  <a:lnTo>
                    <a:pt x="6875" y="7"/>
                  </a:lnTo>
                  <a:lnTo>
                    <a:pt x="6886" y="6"/>
                  </a:lnTo>
                  <a:lnTo>
                    <a:pt x="6896" y="5"/>
                  </a:lnTo>
                  <a:close/>
                  <a:moveTo>
                    <a:pt x="5991" y="5"/>
                  </a:moveTo>
                  <a:lnTo>
                    <a:pt x="6002" y="6"/>
                  </a:lnTo>
                  <a:lnTo>
                    <a:pt x="6014" y="7"/>
                  </a:lnTo>
                  <a:lnTo>
                    <a:pt x="6025" y="10"/>
                  </a:lnTo>
                  <a:lnTo>
                    <a:pt x="6035" y="13"/>
                  </a:lnTo>
                  <a:lnTo>
                    <a:pt x="6045" y="18"/>
                  </a:lnTo>
                  <a:lnTo>
                    <a:pt x="6055" y="24"/>
                  </a:lnTo>
                  <a:lnTo>
                    <a:pt x="6064" y="30"/>
                  </a:lnTo>
                  <a:lnTo>
                    <a:pt x="6072" y="38"/>
                  </a:lnTo>
                  <a:lnTo>
                    <a:pt x="6080" y="46"/>
                  </a:lnTo>
                  <a:lnTo>
                    <a:pt x="6086" y="55"/>
                  </a:lnTo>
                  <a:lnTo>
                    <a:pt x="6092" y="65"/>
                  </a:lnTo>
                  <a:lnTo>
                    <a:pt x="6097" y="76"/>
                  </a:lnTo>
                  <a:lnTo>
                    <a:pt x="6100" y="87"/>
                  </a:lnTo>
                  <a:lnTo>
                    <a:pt x="6104" y="98"/>
                  </a:lnTo>
                  <a:lnTo>
                    <a:pt x="6105" y="110"/>
                  </a:lnTo>
                  <a:lnTo>
                    <a:pt x="6106" y="124"/>
                  </a:lnTo>
                  <a:lnTo>
                    <a:pt x="6106" y="1164"/>
                  </a:lnTo>
                  <a:lnTo>
                    <a:pt x="6105" y="1176"/>
                  </a:lnTo>
                  <a:lnTo>
                    <a:pt x="6104" y="1187"/>
                  </a:lnTo>
                  <a:lnTo>
                    <a:pt x="6100" y="1198"/>
                  </a:lnTo>
                  <a:lnTo>
                    <a:pt x="6097" y="1209"/>
                  </a:lnTo>
                  <a:lnTo>
                    <a:pt x="6092" y="1220"/>
                  </a:lnTo>
                  <a:lnTo>
                    <a:pt x="6086" y="1230"/>
                  </a:lnTo>
                  <a:lnTo>
                    <a:pt x="6080" y="1239"/>
                  </a:lnTo>
                  <a:lnTo>
                    <a:pt x="6072" y="1247"/>
                  </a:lnTo>
                  <a:lnTo>
                    <a:pt x="6064" y="1255"/>
                  </a:lnTo>
                  <a:lnTo>
                    <a:pt x="6055" y="1262"/>
                  </a:lnTo>
                  <a:lnTo>
                    <a:pt x="6045" y="1268"/>
                  </a:lnTo>
                  <a:lnTo>
                    <a:pt x="6035" y="1273"/>
                  </a:lnTo>
                  <a:lnTo>
                    <a:pt x="6025" y="1277"/>
                  </a:lnTo>
                  <a:lnTo>
                    <a:pt x="6014" y="1280"/>
                  </a:lnTo>
                  <a:lnTo>
                    <a:pt x="6002" y="1281"/>
                  </a:lnTo>
                  <a:lnTo>
                    <a:pt x="5991" y="1282"/>
                  </a:lnTo>
                  <a:lnTo>
                    <a:pt x="5979" y="1281"/>
                  </a:lnTo>
                  <a:lnTo>
                    <a:pt x="5967" y="1280"/>
                  </a:lnTo>
                  <a:lnTo>
                    <a:pt x="5957" y="1277"/>
                  </a:lnTo>
                  <a:lnTo>
                    <a:pt x="5947" y="1273"/>
                  </a:lnTo>
                  <a:lnTo>
                    <a:pt x="5937" y="1268"/>
                  </a:lnTo>
                  <a:lnTo>
                    <a:pt x="5928" y="1262"/>
                  </a:lnTo>
                  <a:lnTo>
                    <a:pt x="5920" y="1255"/>
                  </a:lnTo>
                  <a:lnTo>
                    <a:pt x="5912" y="1247"/>
                  </a:lnTo>
                  <a:lnTo>
                    <a:pt x="5905" y="1239"/>
                  </a:lnTo>
                  <a:lnTo>
                    <a:pt x="5899" y="1230"/>
                  </a:lnTo>
                  <a:lnTo>
                    <a:pt x="5894" y="1220"/>
                  </a:lnTo>
                  <a:lnTo>
                    <a:pt x="5889" y="1209"/>
                  </a:lnTo>
                  <a:lnTo>
                    <a:pt x="5885" y="1198"/>
                  </a:lnTo>
                  <a:lnTo>
                    <a:pt x="5883" y="1187"/>
                  </a:lnTo>
                  <a:lnTo>
                    <a:pt x="5882" y="1176"/>
                  </a:lnTo>
                  <a:lnTo>
                    <a:pt x="5881" y="1164"/>
                  </a:lnTo>
                  <a:lnTo>
                    <a:pt x="5881" y="124"/>
                  </a:lnTo>
                  <a:lnTo>
                    <a:pt x="5882" y="110"/>
                  </a:lnTo>
                  <a:lnTo>
                    <a:pt x="5883" y="98"/>
                  </a:lnTo>
                  <a:lnTo>
                    <a:pt x="5885" y="87"/>
                  </a:lnTo>
                  <a:lnTo>
                    <a:pt x="5889" y="76"/>
                  </a:lnTo>
                  <a:lnTo>
                    <a:pt x="5894" y="65"/>
                  </a:lnTo>
                  <a:lnTo>
                    <a:pt x="5899" y="55"/>
                  </a:lnTo>
                  <a:lnTo>
                    <a:pt x="5905" y="46"/>
                  </a:lnTo>
                  <a:lnTo>
                    <a:pt x="5912" y="38"/>
                  </a:lnTo>
                  <a:lnTo>
                    <a:pt x="5920" y="30"/>
                  </a:lnTo>
                  <a:lnTo>
                    <a:pt x="5928" y="24"/>
                  </a:lnTo>
                  <a:lnTo>
                    <a:pt x="5937" y="18"/>
                  </a:lnTo>
                  <a:lnTo>
                    <a:pt x="5947" y="13"/>
                  </a:lnTo>
                  <a:lnTo>
                    <a:pt x="5957" y="10"/>
                  </a:lnTo>
                  <a:lnTo>
                    <a:pt x="5967" y="7"/>
                  </a:lnTo>
                  <a:lnTo>
                    <a:pt x="5979" y="6"/>
                  </a:lnTo>
                  <a:lnTo>
                    <a:pt x="5991" y="5"/>
                  </a:lnTo>
                  <a:close/>
                </a:path>
              </a:pathLst>
            </a:custGeom>
            <a:solidFill>
              <a:srgbClr val="F5B9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64" name="Freeform 212"/>
            <p:cNvSpPr>
              <a:spLocks/>
            </p:cNvSpPr>
            <p:nvPr/>
          </p:nvSpPr>
          <p:spPr bwMode="auto">
            <a:xfrm flipH="1">
              <a:off x="2793" y="2690"/>
              <a:ext cx="19" cy="64"/>
            </a:xfrm>
            <a:custGeom>
              <a:avLst/>
              <a:gdLst>
                <a:gd name="T0" fmla="*/ 126 w 225"/>
                <a:gd name="T1" fmla="*/ 1 h 1277"/>
                <a:gd name="T2" fmla="*/ 147 w 225"/>
                <a:gd name="T3" fmla="*/ 5 h 1277"/>
                <a:gd name="T4" fmla="*/ 166 w 225"/>
                <a:gd name="T5" fmla="*/ 13 h 1277"/>
                <a:gd name="T6" fmla="*/ 183 w 225"/>
                <a:gd name="T7" fmla="*/ 25 h 1277"/>
                <a:gd name="T8" fmla="*/ 199 w 225"/>
                <a:gd name="T9" fmla="*/ 41 h 1277"/>
                <a:gd name="T10" fmla="*/ 210 w 225"/>
                <a:gd name="T11" fmla="*/ 60 h 1277"/>
                <a:gd name="T12" fmla="*/ 219 w 225"/>
                <a:gd name="T13" fmla="*/ 82 h 1277"/>
                <a:gd name="T14" fmla="*/ 223 w 225"/>
                <a:gd name="T15" fmla="*/ 105 h 1277"/>
                <a:gd name="T16" fmla="*/ 225 w 225"/>
                <a:gd name="T17" fmla="*/ 1159 h 1277"/>
                <a:gd name="T18" fmla="*/ 222 w 225"/>
                <a:gd name="T19" fmla="*/ 1182 h 1277"/>
                <a:gd name="T20" fmla="*/ 216 w 225"/>
                <a:gd name="T21" fmla="*/ 1204 h 1277"/>
                <a:gd name="T22" fmla="*/ 205 w 225"/>
                <a:gd name="T23" fmla="*/ 1225 h 1277"/>
                <a:gd name="T24" fmla="*/ 191 w 225"/>
                <a:gd name="T25" fmla="*/ 1242 h 1277"/>
                <a:gd name="T26" fmla="*/ 175 w 225"/>
                <a:gd name="T27" fmla="*/ 1257 h 1277"/>
                <a:gd name="T28" fmla="*/ 156 w 225"/>
                <a:gd name="T29" fmla="*/ 1268 h 1277"/>
                <a:gd name="T30" fmla="*/ 136 w 225"/>
                <a:gd name="T31" fmla="*/ 1275 h 1277"/>
                <a:gd name="T32" fmla="*/ 115 w 225"/>
                <a:gd name="T33" fmla="*/ 1277 h 1277"/>
                <a:gd name="T34" fmla="*/ 92 w 225"/>
                <a:gd name="T35" fmla="*/ 1275 h 1277"/>
                <a:gd name="T36" fmla="*/ 70 w 225"/>
                <a:gd name="T37" fmla="*/ 1268 h 1277"/>
                <a:gd name="T38" fmla="*/ 50 w 225"/>
                <a:gd name="T39" fmla="*/ 1257 h 1277"/>
                <a:gd name="T40" fmla="*/ 33 w 225"/>
                <a:gd name="T41" fmla="*/ 1242 h 1277"/>
                <a:gd name="T42" fmla="*/ 19 w 225"/>
                <a:gd name="T43" fmla="*/ 1225 h 1277"/>
                <a:gd name="T44" fmla="*/ 9 w 225"/>
                <a:gd name="T45" fmla="*/ 1204 h 1277"/>
                <a:gd name="T46" fmla="*/ 2 w 225"/>
                <a:gd name="T47" fmla="*/ 1182 h 1277"/>
                <a:gd name="T48" fmla="*/ 0 w 225"/>
                <a:gd name="T49" fmla="*/ 1159 h 1277"/>
                <a:gd name="T50" fmla="*/ 1 w 225"/>
                <a:gd name="T51" fmla="*/ 105 h 1277"/>
                <a:gd name="T52" fmla="*/ 5 w 225"/>
                <a:gd name="T53" fmla="*/ 82 h 1277"/>
                <a:gd name="T54" fmla="*/ 14 w 225"/>
                <a:gd name="T55" fmla="*/ 60 h 1277"/>
                <a:gd name="T56" fmla="*/ 26 w 225"/>
                <a:gd name="T57" fmla="*/ 41 h 1277"/>
                <a:gd name="T58" fmla="*/ 42 w 225"/>
                <a:gd name="T59" fmla="*/ 25 h 1277"/>
                <a:gd name="T60" fmla="*/ 60 w 225"/>
                <a:gd name="T61" fmla="*/ 13 h 1277"/>
                <a:gd name="T62" fmla="*/ 81 w 225"/>
                <a:gd name="T63" fmla="*/ 5 h 1277"/>
                <a:gd name="T64" fmla="*/ 103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5" y="0"/>
                  </a:moveTo>
                  <a:lnTo>
                    <a:pt x="126" y="1"/>
                  </a:lnTo>
                  <a:lnTo>
                    <a:pt x="136" y="2"/>
                  </a:lnTo>
                  <a:lnTo>
                    <a:pt x="147" y="5"/>
                  </a:lnTo>
                  <a:lnTo>
                    <a:pt x="156" y="8"/>
                  </a:lnTo>
                  <a:lnTo>
                    <a:pt x="166" y="13"/>
                  </a:lnTo>
                  <a:lnTo>
                    <a:pt x="175" y="19"/>
                  </a:lnTo>
                  <a:lnTo>
                    <a:pt x="183" y="25"/>
                  </a:lnTo>
                  <a:lnTo>
                    <a:pt x="191" y="33"/>
                  </a:lnTo>
                  <a:lnTo>
                    <a:pt x="199" y="41"/>
                  </a:lnTo>
                  <a:lnTo>
                    <a:pt x="205" y="50"/>
                  </a:lnTo>
                  <a:lnTo>
                    <a:pt x="210" y="60"/>
                  </a:lnTo>
                  <a:lnTo>
                    <a:pt x="216" y="71"/>
                  </a:lnTo>
                  <a:lnTo>
                    <a:pt x="219" y="82"/>
                  </a:lnTo>
                  <a:lnTo>
                    <a:pt x="222" y="93"/>
                  </a:lnTo>
                  <a:lnTo>
                    <a:pt x="223" y="105"/>
                  </a:lnTo>
                  <a:lnTo>
                    <a:pt x="225" y="119"/>
                  </a:lnTo>
                  <a:lnTo>
                    <a:pt x="225" y="1159"/>
                  </a:lnTo>
                  <a:lnTo>
                    <a:pt x="223" y="1171"/>
                  </a:lnTo>
                  <a:lnTo>
                    <a:pt x="222" y="1182"/>
                  </a:lnTo>
                  <a:lnTo>
                    <a:pt x="219" y="1193"/>
                  </a:lnTo>
                  <a:lnTo>
                    <a:pt x="216" y="1204"/>
                  </a:lnTo>
                  <a:lnTo>
                    <a:pt x="210" y="1215"/>
                  </a:lnTo>
                  <a:lnTo>
                    <a:pt x="205" y="1225"/>
                  </a:lnTo>
                  <a:lnTo>
                    <a:pt x="199" y="1234"/>
                  </a:lnTo>
                  <a:lnTo>
                    <a:pt x="191" y="1242"/>
                  </a:lnTo>
                  <a:lnTo>
                    <a:pt x="183" y="1250"/>
                  </a:lnTo>
                  <a:lnTo>
                    <a:pt x="175" y="1257"/>
                  </a:lnTo>
                  <a:lnTo>
                    <a:pt x="166" y="1263"/>
                  </a:lnTo>
                  <a:lnTo>
                    <a:pt x="156" y="1268"/>
                  </a:lnTo>
                  <a:lnTo>
                    <a:pt x="147" y="1272"/>
                  </a:lnTo>
                  <a:lnTo>
                    <a:pt x="136" y="1275"/>
                  </a:lnTo>
                  <a:lnTo>
                    <a:pt x="126" y="1276"/>
                  </a:lnTo>
                  <a:lnTo>
                    <a:pt x="115" y="1277"/>
                  </a:lnTo>
                  <a:lnTo>
                    <a:pt x="103" y="1276"/>
                  </a:lnTo>
                  <a:lnTo>
                    <a:pt x="92" y="1275"/>
                  </a:lnTo>
                  <a:lnTo>
                    <a:pt x="81" y="1272"/>
                  </a:lnTo>
                  <a:lnTo>
                    <a:pt x="70" y="1268"/>
                  </a:lnTo>
                  <a:lnTo>
                    <a:pt x="60" y="1263"/>
                  </a:lnTo>
                  <a:lnTo>
                    <a:pt x="50" y="1257"/>
                  </a:lnTo>
                  <a:lnTo>
                    <a:pt x="42" y="1250"/>
                  </a:lnTo>
                  <a:lnTo>
                    <a:pt x="33" y="1242"/>
                  </a:lnTo>
                  <a:lnTo>
                    <a:pt x="26" y="1234"/>
                  </a:lnTo>
                  <a:lnTo>
                    <a:pt x="19" y="1225"/>
                  </a:lnTo>
                  <a:lnTo>
                    <a:pt x="14" y="1215"/>
                  </a:lnTo>
                  <a:lnTo>
                    <a:pt x="9" y="1204"/>
                  </a:lnTo>
                  <a:lnTo>
                    <a:pt x="5" y="1193"/>
                  </a:lnTo>
                  <a:lnTo>
                    <a:pt x="2" y="1182"/>
                  </a:lnTo>
                  <a:lnTo>
                    <a:pt x="1" y="1171"/>
                  </a:lnTo>
                  <a:lnTo>
                    <a:pt x="0" y="1159"/>
                  </a:lnTo>
                  <a:lnTo>
                    <a:pt x="0" y="119"/>
                  </a:lnTo>
                  <a:lnTo>
                    <a:pt x="1" y="105"/>
                  </a:lnTo>
                  <a:lnTo>
                    <a:pt x="2" y="93"/>
                  </a:lnTo>
                  <a:lnTo>
                    <a:pt x="5" y="82"/>
                  </a:lnTo>
                  <a:lnTo>
                    <a:pt x="9" y="71"/>
                  </a:lnTo>
                  <a:lnTo>
                    <a:pt x="14" y="60"/>
                  </a:lnTo>
                  <a:lnTo>
                    <a:pt x="19" y="50"/>
                  </a:lnTo>
                  <a:lnTo>
                    <a:pt x="26" y="41"/>
                  </a:lnTo>
                  <a:lnTo>
                    <a:pt x="33" y="33"/>
                  </a:lnTo>
                  <a:lnTo>
                    <a:pt x="42" y="25"/>
                  </a:lnTo>
                  <a:lnTo>
                    <a:pt x="50" y="19"/>
                  </a:lnTo>
                  <a:lnTo>
                    <a:pt x="60" y="13"/>
                  </a:lnTo>
                  <a:lnTo>
                    <a:pt x="70" y="8"/>
                  </a:lnTo>
                  <a:lnTo>
                    <a:pt x="81" y="5"/>
                  </a:lnTo>
                  <a:lnTo>
                    <a:pt x="92" y="2"/>
                  </a:lnTo>
                  <a:lnTo>
                    <a:pt x="103" y="1"/>
                  </a:lnTo>
                  <a:lnTo>
                    <a:pt x="115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65" name="Freeform 213"/>
            <p:cNvSpPr>
              <a:spLocks/>
            </p:cNvSpPr>
            <p:nvPr/>
          </p:nvSpPr>
          <p:spPr bwMode="auto">
            <a:xfrm flipH="1">
              <a:off x="2756" y="2690"/>
              <a:ext cx="18" cy="64"/>
            </a:xfrm>
            <a:custGeom>
              <a:avLst/>
              <a:gdLst>
                <a:gd name="T0" fmla="*/ 121 w 225"/>
                <a:gd name="T1" fmla="*/ 1 h 1277"/>
                <a:gd name="T2" fmla="*/ 144 w 225"/>
                <a:gd name="T3" fmla="*/ 5 h 1277"/>
                <a:gd name="T4" fmla="*/ 164 w 225"/>
                <a:gd name="T5" fmla="*/ 14 h 1277"/>
                <a:gd name="T6" fmla="*/ 183 w 225"/>
                <a:gd name="T7" fmla="*/ 27 h 1277"/>
                <a:gd name="T8" fmla="*/ 199 w 225"/>
                <a:gd name="T9" fmla="*/ 44 h 1277"/>
                <a:gd name="T10" fmla="*/ 211 w 225"/>
                <a:gd name="T11" fmla="*/ 64 h 1277"/>
                <a:gd name="T12" fmla="*/ 219 w 225"/>
                <a:gd name="T13" fmla="*/ 87 h 1277"/>
                <a:gd name="T14" fmla="*/ 224 w 225"/>
                <a:gd name="T15" fmla="*/ 111 h 1277"/>
                <a:gd name="T16" fmla="*/ 225 w 225"/>
                <a:gd name="T17" fmla="*/ 1159 h 1277"/>
                <a:gd name="T18" fmla="*/ 223 w 225"/>
                <a:gd name="T19" fmla="*/ 1182 h 1277"/>
                <a:gd name="T20" fmla="*/ 216 w 225"/>
                <a:gd name="T21" fmla="*/ 1204 h 1277"/>
                <a:gd name="T22" fmla="*/ 205 w 225"/>
                <a:gd name="T23" fmla="*/ 1225 h 1277"/>
                <a:gd name="T24" fmla="*/ 191 w 225"/>
                <a:gd name="T25" fmla="*/ 1242 h 1277"/>
                <a:gd name="T26" fmla="*/ 174 w 225"/>
                <a:gd name="T27" fmla="*/ 1257 h 1277"/>
                <a:gd name="T28" fmla="*/ 155 w 225"/>
                <a:gd name="T29" fmla="*/ 1268 h 1277"/>
                <a:gd name="T30" fmla="*/ 133 w 225"/>
                <a:gd name="T31" fmla="*/ 1275 h 1277"/>
                <a:gd name="T32" fmla="*/ 110 w 225"/>
                <a:gd name="T33" fmla="*/ 1277 h 1277"/>
                <a:gd name="T34" fmla="*/ 86 w 225"/>
                <a:gd name="T35" fmla="*/ 1275 h 1277"/>
                <a:gd name="T36" fmla="*/ 66 w 225"/>
                <a:gd name="T37" fmla="*/ 1268 h 1277"/>
                <a:gd name="T38" fmla="*/ 48 w 225"/>
                <a:gd name="T39" fmla="*/ 1257 h 1277"/>
                <a:gd name="T40" fmla="*/ 31 w 225"/>
                <a:gd name="T41" fmla="*/ 1242 h 1277"/>
                <a:gd name="T42" fmla="*/ 18 w 225"/>
                <a:gd name="T43" fmla="*/ 1225 h 1277"/>
                <a:gd name="T44" fmla="*/ 9 w 225"/>
                <a:gd name="T45" fmla="*/ 1204 h 1277"/>
                <a:gd name="T46" fmla="*/ 2 w 225"/>
                <a:gd name="T47" fmla="*/ 1182 h 1277"/>
                <a:gd name="T48" fmla="*/ 0 w 225"/>
                <a:gd name="T49" fmla="*/ 1159 h 1277"/>
                <a:gd name="T50" fmla="*/ 1 w 225"/>
                <a:gd name="T51" fmla="*/ 111 h 1277"/>
                <a:gd name="T52" fmla="*/ 4 w 225"/>
                <a:gd name="T53" fmla="*/ 87 h 1277"/>
                <a:gd name="T54" fmla="*/ 13 w 225"/>
                <a:gd name="T55" fmla="*/ 64 h 1277"/>
                <a:gd name="T56" fmla="*/ 24 w 225"/>
                <a:gd name="T57" fmla="*/ 44 h 1277"/>
                <a:gd name="T58" fmla="*/ 39 w 225"/>
                <a:gd name="T59" fmla="*/ 27 h 1277"/>
                <a:gd name="T60" fmla="*/ 56 w 225"/>
                <a:gd name="T61" fmla="*/ 14 h 1277"/>
                <a:gd name="T62" fmla="*/ 76 w 225"/>
                <a:gd name="T63" fmla="*/ 5 h 1277"/>
                <a:gd name="T64" fmla="*/ 98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0" y="0"/>
                  </a:moveTo>
                  <a:lnTo>
                    <a:pt x="121" y="1"/>
                  </a:lnTo>
                  <a:lnTo>
                    <a:pt x="133" y="2"/>
                  </a:lnTo>
                  <a:lnTo>
                    <a:pt x="144" y="5"/>
                  </a:lnTo>
                  <a:lnTo>
                    <a:pt x="155" y="9"/>
                  </a:lnTo>
                  <a:lnTo>
                    <a:pt x="164" y="14"/>
                  </a:lnTo>
                  <a:lnTo>
                    <a:pt x="174" y="20"/>
                  </a:lnTo>
                  <a:lnTo>
                    <a:pt x="183" y="27"/>
                  </a:lnTo>
                  <a:lnTo>
                    <a:pt x="191" y="35"/>
                  </a:lnTo>
                  <a:lnTo>
                    <a:pt x="199" y="44"/>
                  </a:lnTo>
                  <a:lnTo>
                    <a:pt x="205" y="54"/>
                  </a:lnTo>
                  <a:lnTo>
                    <a:pt x="211" y="64"/>
                  </a:lnTo>
                  <a:lnTo>
                    <a:pt x="216" y="75"/>
                  </a:lnTo>
                  <a:lnTo>
                    <a:pt x="219" y="87"/>
                  </a:lnTo>
                  <a:lnTo>
                    <a:pt x="223" y="98"/>
                  </a:lnTo>
                  <a:lnTo>
                    <a:pt x="224" y="111"/>
                  </a:lnTo>
                  <a:lnTo>
                    <a:pt x="225" y="124"/>
                  </a:lnTo>
                  <a:lnTo>
                    <a:pt x="225" y="1159"/>
                  </a:lnTo>
                  <a:lnTo>
                    <a:pt x="224" y="1171"/>
                  </a:lnTo>
                  <a:lnTo>
                    <a:pt x="223" y="1182"/>
                  </a:lnTo>
                  <a:lnTo>
                    <a:pt x="219" y="1193"/>
                  </a:lnTo>
                  <a:lnTo>
                    <a:pt x="216" y="1204"/>
                  </a:lnTo>
                  <a:lnTo>
                    <a:pt x="211" y="1215"/>
                  </a:lnTo>
                  <a:lnTo>
                    <a:pt x="205" y="1225"/>
                  </a:lnTo>
                  <a:lnTo>
                    <a:pt x="199" y="1234"/>
                  </a:lnTo>
                  <a:lnTo>
                    <a:pt x="191" y="1242"/>
                  </a:lnTo>
                  <a:lnTo>
                    <a:pt x="183" y="1250"/>
                  </a:lnTo>
                  <a:lnTo>
                    <a:pt x="174" y="1257"/>
                  </a:lnTo>
                  <a:lnTo>
                    <a:pt x="164" y="1263"/>
                  </a:lnTo>
                  <a:lnTo>
                    <a:pt x="155" y="1268"/>
                  </a:lnTo>
                  <a:lnTo>
                    <a:pt x="144" y="1272"/>
                  </a:lnTo>
                  <a:lnTo>
                    <a:pt x="133" y="1275"/>
                  </a:lnTo>
                  <a:lnTo>
                    <a:pt x="121" y="1276"/>
                  </a:lnTo>
                  <a:lnTo>
                    <a:pt x="110" y="1277"/>
                  </a:lnTo>
                  <a:lnTo>
                    <a:pt x="98" y="1276"/>
                  </a:lnTo>
                  <a:lnTo>
                    <a:pt x="86" y="1275"/>
                  </a:lnTo>
                  <a:lnTo>
                    <a:pt x="76" y="1272"/>
                  </a:lnTo>
                  <a:lnTo>
                    <a:pt x="66" y="1268"/>
                  </a:lnTo>
                  <a:lnTo>
                    <a:pt x="56" y="1263"/>
                  </a:lnTo>
                  <a:lnTo>
                    <a:pt x="48" y="1257"/>
                  </a:lnTo>
                  <a:lnTo>
                    <a:pt x="39" y="1250"/>
                  </a:lnTo>
                  <a:lnTo>
                    <a:pt x="31" y="1242"/>
                  </a:lnTo>
                  <a:lnTo>
                    <a:pt x="24" y="1234"/>
                  </a:lnTo>
                  <a:lnTo>
                    <a:pt x="18" y="1225"/>
                  </a:lnTo>
                  <a:lnTo>
                    <a:pt x="13" y="1215"/>
                  </a:lnTo>
                  <a:lnTo>
                    <a:pt x="9" y="1204"/>
                  </a:lnTo>
                  <a:lnTo>
                    <a:pt x="4" y="1193"/>
                  </a:lnTo>
                  <a:lnTo>
                    <a:pt x="2" y="1182"/>
                  </a:lnTo>
                  <a:lnTo>
                    <a:pt x="1" y="1171"/>
                  </a:lnTo>
                  <a:lnTo>
                    <a:pt x="0" y="1159"/>
                  </a:lnTo>
                  <a:lnTo>
                    <a:pt x="0" y="124"/>
                  </a:lnTo>
                  <a:lnTo>
                    <a:pt x="1" y="111"/>
                  </a:lnTo>
                  <a:lnTo>
                    <a:pt x="2" y="98"/>
                  </a:lnTo>
                  <a:lnTo>
                    <a:pt x="4" y="87"/>
                  </a:lnTo>
                  <a:lnTo>
                    <a:pt x="9" y="75"/>
                  </a:lnTo>
                  <a:lnTo>
                    <a:pt x="13" y="64"/>
                  </a:lnTo>
                  <a:lnTo>
                    <a:pt x="18" y="54"/>
                  </a:lnTo>
                  <a:lnTo>
                    <a:pt x="24" y="44"/>
                  </a:lnTo>
                  <a:lnTo>
                    <a:pt x="31" y="35"/>
                  </a:lnTo>
                  <a:lnTo>
                    <a:pt x="39" y="27"/>
                  </a:lnTo>
                  <a:lnTo>
                    <a:pt x="48" y="20"/>
                  </a:lnTo>
                  <a:lnTo>
                    <a:pt x="56" y="14"/>
                  </a:lnTo>
                  <a:lnTo>
                    <a:pt x="66" y="9"/>
                  </a:lnTo>
                  <a:lnTo>
                    <a:pt x="76" y="5"/>
                  </a:lnTo>
                  <a:lnTo>
                    <a:pt x="86" y="2"/>
                  </a:lnTo>
                  <a:lnTo>
                    <a:pt x="98" y="1"/>
                  </a:lnTo>
                  <a:lnTo>
                    <a:pt x="11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66" name="Freeform 214"/>
            <p:cNvSpPr>
              <a:spLocks/>
            </p:cNvSpPr>
            <p:nvPr/>
          </p:nvSpPr>
          <p:spPr bwMode="auto">
            <a:xfrm flipH="1">
              <a:off x="2718" y="2690"/>
              <a:ext cx="18" cy="64"/>
            </a:xfrm>
            <a:custGeom>
              <a:avLst/>
              <a:gdLst>
                <a:gd name="T0" fmla="*/ 122 w 225"/>
                <a:gd name="T1" fmla="*/ 1 h 1277"/>
                <a:gd name="T2" fmla="*/ 144 w 225"/>
                <a:gd name="T3" fmla="*/ 5 h 1277"/>
                <a:gd name="T4" fmla="*/ 165 w 225"/>
                <a:gd name="T5" fmla="*/ 13 h 1277"/>
                <a:gd name="T6" fmla="*/ 183 w 225"/>
                <a:gd name="T7" fmla="*/ 25 h 1277"/>
                <a:gd name="T8" fmla="*/ 199 w 225"/>
                <a:gd name="T9" fmla="*/ 41 h 1277"/>
                <a:gd name="T10" fmla="*/ 211 w 225"/>
                <a:gd name="T11" fmla="*/ 60 h 1277"/>
                <a:gd name="T12" fmla="*/ 220 w 225"/>
                <a:gd name="T13" fmla="*/ 82 h 1277"/>
                <a:gd name="T14" fmla="*/ 225 w 225"/>
                <a:gd name="T15" fmla="*/ 105 h 1277"/>
                <a:gd name="T16" fmla="*/ 225 w 225"/>
                <a:gd name="T17" fmla="*/ 1153 h 1277"/>
                <a:gd name="T18" fmla="*/ 223 w 225"/>
                <a:gd name="T19" fmla="*/ 1179 h 1277"/>
                <a:gd name="T20" fmla="*/ 217 w 225"/>
                <a:gd name="T21" fmla="*/ 1202 h 1277"/>
                <a:gd name="T22" fmla="*/ 206 w 225"/>
                <a:gd name="T23" fmla="*/ 1224 h 1277"/>
                <a:gd name="T24" fmla="*/ 192 w 225"/>
                <a:gd name="T25" fmla="*/ 1242 h 1277"/>
                <a:gd name="T26" fmla="*/ 174 w 225"/>
                <a:gd name="T27" fmla="*/ 1257 h 1277"/>
                <a:gd name="T28" fmla="*/ 155 w 225"/>
                <a:gd name="T29" fmla="*/ 1268 h 1277"/>
                <a:gd name="T30" fmla="*/ 133 w 225"/>
                <a:gd name="T31" fmla="*/ 1275 h 1277"/>
                <a:gd name="T32" fmla="*/ 111 w 225"/>
                <a:gd name="T33" fmla="*/ 1277 h 1277"/>
                <a:gd name="T34" fmla="*/ 89 w 225"/>
                <a:gd name="T35" fmla="*/ 1275 h 1277"/>
                <a:gd name="T36" fmla="*/ 68 w 225"/>
                <a:gd name="T37" fmla="*/ 1268 h 1277"/>
                <a:gd name="T38" fmla="*/ 50 w 225"/>
                <a:gd name="T39" fmla="*/ 1257 h 1277"/>
                <a:gd name="T40" fmla="*/ 34 w 225"/>
                <a:gd name="T41" fmla="*/ 1242 h 1277"/>
                <a:gd name="T42" fmla="*/ 20 w 225"/>
                <a:gd name="T43" fmla="*/ 1224 h 1277"/>
                <a:gd name="T44" fmla="*/ 10 w 225"/>
                <a:gd name="T45" fmla="*/ 1202 h 1277"/>
                <a:gd name="T46" fmla="*/ 3 w 225"/>
                <a:gd name="T47" fmla="*/ 1179 h 1277"/>
                <a:gd name="T48" fmla="*/ 0 w 225"/>
                <a:gd name="T49" fmla="*/ 1153 h 1277"/>
                <a:gd name="T50" fmla="*/ 1 w 225"/>
                <a:gd name="T51" fmla="*/ 105 h 1277"/>
                <a:gd name="T52" fmla="*/ 6 w 225"/>
                <a:gd name="T53" fmla="*/ 82 h 1277"/>
                <a:gd name="T54" fmla="*/ 14 w 225"/>
                <a:gd name="T55" fmla="*/ 60 h 1277"/>
                <a:gd name="T56" fmla="*/ 26 w 225"/>
                <a:gd name="T57" fmla="*/ 41 h 1277"/>
                <a:gd name="T58" fmla="*/ 41 w 225"/>
                <a:gd name="T59" fmla="*/ 25 h 1277"/>
                <a:gd name="T60" fmla="*/ 60 w 225"/>
                <a:gd name="T61" fmla="*/ 13 h 1277"/>
                <a:gd name="T62" fmla="*/ 78 w 225"/>
                <a:gd name="T63" fmla="*/ 5 h 1277"/>
                <a:gd name="T64" fmla="*/ 100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1" y="0"/>
                  </a:moveTo>
                  <a:lnTo>
                    <a:pt x="122" y="1"/>
                  </a:lnTo>
                  <a:lnTo>
                    <a:pt x="133" y="2"/>
                  </a:lnTo>
                  <a:lnTo>
                    <a:pt x="144" y="5"/>
                  </a:lnTo>
                  <a:lnTo>
                    <a:pt x="155" y="8"/>
                  </a:lnTo>
                  <a:lnTo>
                    <a:pt x="165" y="13"/>
                  </a:lnTo>
                  <a:lnTo>
                    <a:pt x="174" y="19"/>
                  </a:lnTo>
                  <a:lnTo>
                    <a:pt x="183" y="25"/>
                  </a:lnTo>
                  <a:lnTo>
                    <a:pt x="192" y="33"/>
                  </a:lnTo>
                  <a:lnTo>
                    <a:pt x="199" y="41"/>
                  </a:lnTo>
                  <a:lnTo>
                    <a:pt x="206" y="50"/>
                  </a:lnTo>
                  <a:lnTo>
                    <a:pt x="211" y="60"/>
                  </a:lnTo>
                  <a:lnTo>
                    <a:pt x="217" y="71"/>
                  </a:lnTo>
                  <a:lnTo>
                    <a:pt x="220" y="82"/>
                  </a:lnTo>
                  <a:lnTo>
                    <a:pt x="223" y="93"/>
                  </a:lnTo>
                  <a:lnTo>
                    <a:pt x="225" y="105"/>
                  </a:lnTo>
                  <a:lnTo>
                    <a:pt x="225" y="119"/>
                  </a:lnTo>
                  <a:lnTo>
                    <a:pt x="225" y="1153"/>
                  </a:lnTo>
                  <a:lnTo>
                    <a:pt x="225" y="1166"/>
                  </a:lnTo>
                  <a:lnTo>
                    <a:pt x="223" y="1179"/>
                  </a:lnTo>
                  <a:lnTo>
                    <a:pt x="220" y="1191"/>
                  </a:lnTo>
                  <a:lnTo>
                    <a:pt x="217" y="1202"/>
                  </a:lnTo>
                  <a:lnTo>
                    <a:pt x="211" y="1213"/>
                  </a:lnTo>
                  <a:lnTo>
                    <a:pt x="206" y="1224"/>
                  </a:lnTo>
                  <a:lnTo>
                    <a:pt x="199" y="1233"/>
                  </a:lnTo>
                  <a:lnTo>
                    <a:pt x="192" y="1242"/>
                  </a:lnTo>
                  <a:lnTo>
                    <a:pt x="183" y="1250"/>
                  </a:lnTo>
                  <a:lnTo>
                    <a:pt x="174" y="1257"/>
                  </a:lnTo>
                  <a:lnTo>
                    <a:pt x="165" y="1263"/>
                  </a:lnTo>
                  <a:lnTo>
                    <a:pt x="155" y="1268"/>
                  </a:lnTo>
                  <a:lnTo>
                    <a:pt x="144" y="1272"/>
                  </a:lnTo>
                  <a:lnTo>
                    <a:pt x="133" y="1275"/>
                  </a:lnTo>
                  <a:lnTo>
                    <a:pt x="122" y="1276"/>
                  </a:lnTo>
                  <a:lnTo>
                    <a:pt x="111" y="1277"/>
                  </a:lnTo>
                  <a:lnTo>
                    <a:pt x="100" y="1276"/>
                  </a:lnTo>
                  <a:lnTo>
                    <a:pt x="89" y="1275"/>
                  </a:lnTo>
                  <a:lnTo>
                    <a:pt x="78" y="1272"/>
                  </a:lnTo>
                  <a:lnTo>
                    <a:pt x="68" y="1268"/>
                  </a:lnTo>
                  <a:lnTo>
                    <a:pt x="60" y="1263"/>
                  </a:lnTo>
                  <a:lnTo>
                    <a:pt x="50" y="1257"/>
                  </a:lnTo>
                  <a:lnTo>
                    <a:pt x="41" y="1250"/>
                  </a:lnTo>
                  <a:lnTo>
                    <a:pt x="34" y="1242"/>
                  </a:lnTo>
                  <a:lnTo>
                    <a:pt x="26" y="1233"/>
                  </a:lnTo>
                  <a:lnTo>
                    <a:pt x="20" y="1224"/>
                  </a:lnTo>
                  <a:lnTo>
                    <a:pt x="14" y="1213"/>
                  </a:lnTo>
                  <a:lnTo>
                    <a:pt x="10" y="1202"/>
                  </a:lnTo>
                  <a:lnTo>
                    <a:pt x="6" y="1191"/>
                  </a:lnTo>
                  <a:lnTo>
                    <a:pt x="3" y="1179"/>
                  </a:lnTo>
                  <a:lnTo>
                    <a:pt x="1" y="1166"/>
                  </a:lnTo>
                  <a:lnTo>
                    <a:pt x="0" y="1153"/>
                  </a:lnTo>
                  <a:lnTo>
                    <a:pt x="0" y="119"/>
                  </a:lnTo>
                  <a:lnTo>
                    <a:pt x="1" y="105"/>
                  </a:lnTo>
                  <a:lnTo>
                    <a:pt x="3" y="93"/>
                  </a:lnTo>
                  <a:lnTo>
                    <a:pt x="6" y="82"/>
                  </a:lnTo>
                  <a:lnTo>
                    <a:pt x="10" y="71"/>
                  </a:lnTo>
                  <a:lnTo>
                    <a:pt x="14" y="60"/>
                  </a:lnTo>
                  <a:lnTo>
                    <a:pt x="20" y="50"/>
                  </a:lnTo>
                  <a:lnTo>
                    <a:pt x="26" y="41"/>
                  </a:lnTo>
                  <a:lnTo>
                    <a:pt x="34" y="33"/>
                  </a:lnTo>
                  <a:lnTo>
                    <a:pt x="41" y="25"/>
                  </a:lnTo>
                  <a:lnTo>
                    <a:pt x="50" y="19"/>
                  </a:lnTo>
                  <a:lnTo>
                    <a:pt x="60" y="13"/>
                  </a:lnTo>
                  <a:lnTo>
                    <a:pt x="68" y="8"/>
                  </a:lnTo>
                  <a:lnTo>
                    <a:pt x="78" y="5"/>
                  </a:lnTo>
                  <a:lnTo>
                    <a:pt x="89" y="2"/>
                  </a:lnTo>
                  <a:lnTo>
                    <a:pt x="100" y="1"/>
                  </a:lnTo>
                  <a:lnTo>
                    <a:pt x="111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67" name="Freeform 215"/>
            <p:cNvSpPr>
              <a:spLocks/>
            </p:cNvSpPr>
            <p:nvPr/>
          </p:nvSpPr>
          <p:spPr bwMode="auto">
            <a:xfrm flipH="1">
              <a:off x="2680" y="2689"/>
              <a:ext cx="18" cy="64"/>
            </a:xfrm>
            <a:custGeom>
              <a:avLst/>
              <a:gdLst>
                <a:gd name="T0" fmla="*/ 121 w 225"/>
                <a:gd name="T1" fmla="*/ 0 h 1277"/>
                <a:gd name="T2" fmla="*/ 143 w 225"/>
                <a:gd name="T3" fmla="*/ 5 h 1277"/>
                <a:gd name="T4" fmla="*/ 164 w 225"/>
                <a:gd name="T5" fmla="*/ 14 h 1277"/>
                <a:gd name="T6" fmla="*/ 182 w 225"/>
                <a:gd name="T7" fmla="*/ 27 h 1277"/>
                <a:gd name="T8" fmla="*/ 198 w 225"/>
                <a:gd name="T9" fmla="*/ 43 h 1277"/>
                <a:gd name="T10" fmla="*/ 211 w 225"/>
                <a:gd name="T11" fmla="*/ 62 h 1277"/>
                <a:gd name="T12" fmla="*/ 219 w 225"/>
                <a:gd name="T13" fmla="*/ 83 h 1277"/>
                <a:gd name="T14" fmla="*/ 223 w 225"/>
                <a:gd name="T15" fmla="*/ 106 h 1277"/>
                <a:gd name="T16" fmla="*/ 225 w 225"/>
                <a:gd name="T17" fmla="*/ 1158 h 1277"/>
                <a:gd name="T18" fmla="*/ 221 w 225"/>
                <a:gd name="T19" fmla="*/ 1182 h 1277"/>
                <a:gd name="T20" fmla="*/ 215 w 225"/>
                <a:gd name="T21" fmla="*/ 1204 h 1277"/>
                <a:gd name="T22" fmla="*/ 204 w 225"/>
                <a:gd name="T23" fmla="*/ 1225 h 1277"/>
                <a:gd name="T24" fmla="*/ 190 w 225"/>
                <a:gd name="T25" fmla="*/ 1242 h 1277"/>
                <a:gd name="T26" fmla="*/ 173 w 225"/>
                <a:gd name="T27" fmla="*/ 1256 h 1277"/>
                <a:gd name="T28" fmla="*/ 153 w 225"/>
                <a:gd name="T29" fmla="*/ 1267 h 1277"/>
                <a:gd name="T30" fmla="*/ 132 w 225"/>
                <a:gd name="T31" fmla="*/ 1274 h 1277"/>
                <a:gd name="T32" fmla="*/ 109 w 225"/>
                <a:gd name="T33" fmla="*/ 1277 h 1277"/>
                <a:gd name="T34" fmla="*/ 86 w 225"/>
                <a:gd name="T35" fmla="*/ 1274 h 1277"/>
                <a:gd name="T36" fmla="*/ 65 w 225"/>
                <a:gd name="T37" fmla="*/ 1267 h 1277"/>
                <a:gd name="T38" fmla="*/ 46 w 225"/>
                <a:gd name="T39" fmla="*/ 1256 h 1277"/>
                <a:gd name="T40" fmla="*/ 30 w 225"/>
                <a:gd name="T41" fmla="*/ 1242 h 1277"/>
                <a:gd name="T42" fmla="*/ 17 w 225"/>
                <a:gd name="T43" fmla="*/ 1225 h 1277"/>
                <a:gd name="T44" fmla="*/ 7 w 225"/>
                <a:gd name="T45" fmla="*/ 1204 h 1277"/>
                <a:gd name="T46" fmla="*/ 2 w 225"/>
                <a:gd name="T47" fmla="*/ 1182 h 1277"/>
                <a:gd name="T48" fmla="*/ 0 w 225"/>
                <a:gd name="T49" fmla="*/ 1158 h 1277"/>
                <a:gd name="T50" fmla="*/ 0 w 225"/>
                <a:gd name="T51" fmla="*/ 106 h 1277"/>
                <a:gd name="T52" fmla="*/ 4 w 225"/>
                <a:gd name="T53" fmla="*/ 83 h 1277"/>
                <a:gd name="T54" fmla="*/ 12 w 225"/>
                <a:gd name="T55" fmla="*/ 62 h 1277"/>
                <a:gd name="T56" fmla="*/ 23 w 225"/>
                <a:gd name="T57" fmla="*/ 43 h 1277"/>
                <a:gd name="T58" fmla="*/ 37 w 225"/>
                <a:gd name="T59" fmla="*/ 27 h 1277"/>
                <a:gd name="T60" fmla="*/ 55 w 225"/>
                <a:gd name="T61" fmla="*/ 14 h 1277"/>
                <a:gd name="T62" fmla="*/ 75 w 225"/>
                <a:gd name="T63" fmla="*/ 5 h 1277"/>
                <a:gd name="T64" fmla="*/ 97 w 225"/>
                <a:gd name="T65" fmla="*/ 0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09" y="0"/>
                  </a:moveTo>
                  <a:lnTo>
                    <a:pt x="121" y="0"/>
                  </a:lnTo>
                  <a:lnTo>
                    <a:pt x="132" y="2"/>
                  </a:lnTo>
                  <a:lnTo>
                    <a:pt x="143" y="5"/>
                  </a:lnTo>
                  <a:lnTo>
                    <a:pt x="153" y="9"/>
                  </a:lnTo>
                  <a:lnTo>
                    <a:pt x="164" y="14"/>
                  </a:lnTo>
                  <a:lnTo>
                    <a:pt x="173" y="20"/>
                  </a:lnTo>
                  <a:lnTo>
                    <a:pt x="182" y="27"/>
                  </a:lnTo>
                  <a:lnTo>
                    <a:pt x="190" y="34"/>
                  </a:lnTo>
                  <a:lnTo>
                    <a:pt x="198" y="43"/>
                  </a:lnTo>
                  <a:lnTo>
                    <a:pt x="204" y="52"/>
                  </a:lnTo>
                  <a:lnTo>
                    <a:pt x="211" y="62"/>
                  </a:lnTo>
                  <a:lnTo>
                    <a:pt x="215" y="73"/>
                  </a:lnTo>
                  <a:lnTo>
                    <a:pt x="219" y="83"/>
                  </a:lnTo>
                  <a:lnTo>
                    <a:pt x="221" y="94"/>
                  </a:lnTo>
                  <a:lnTo>
                    <a:pt x="223" y="106"/>
                  </a:lnTo>
                  <a:lnTo>
                    <a:pt x="225" y="118"/>
                  </a:lnTo>
                  <a:lnTo>
                    <a:pt x="225" y="1158"/>
                  </a:lnTo>
                  <a:lnTo>
                    <a:pt x="223" y="1170"/>
                  </a:lnTo>
                  <a:lnTo>
                    <a:pt x="221" y="1182"/>
                  </a:lnTo>
                  <a:lnTo>
                    <a:pt x="219" y="1193"/>
                  </a:lnTo>
                  <a:lnTo>
                    <a:pt x="215" y="1204"/>
                  </a:lnTo>
                  <a:lnTo>
                    <a:pt x="211" y="1214"/>
                  </a:lnTo>
                  <a:lnTo>
                    <a:pt x="204" y="1225"/>
                  </a:lnTo>
                  <a:lnTo>
                    <a:pt x="198" y="1234"/>
                  </a:lnTo>
                  <a:lnTo>
                    <a:pt x="190" y="1242"/>
                  </a:lnTo>
                  <a:lnTo>
                    <a:pt x="182" y="1250"/>
                  </a:lnTo>
                  <a:lnTo>
                    <a:pt x="173" y="1256"/>
                  </a:lnTo>
                  <a:lnTo>
                    <a:pt x="164" y="1262"/>
                  </a:lnTo>
                  <a:lnTo>
                    <a:pt x="153" y="1267"/>
                  </a:lnTo>
                  <a:lnTo>
                    <a:pt x="143" y="1271"/>
                  </a:lnTo>
                  <a:lnTo>
                    <a:pt x="132" y="1274"/>
                  </a:lnTo>
                  <a:lnTo>
                    <a:pt x="121" y="1276"/>
                  </a:lnTo>
                  <a:lnTo>
                    <a:pt x="109" y="1277"/>
                  </a:lnTo>
                  <a:lnTo>
                    <a:pt x="97" y="1276"/>
                  </a:lnTo>
                  <a:lnTo>
                    <a:pt x="86" y="1274"/>
                  </a:lnTo>
                  <a:lnTo>
                    <a:pt x="75" y="1271"/>
                  </a:lnTo>
                  <a:lnTo>
                    <a:pt x="65" y="1267"/>
                  </a:lnTo>
                  <a:lnTo>
                    <a:pt x="55" y="1262"/>
                  </a:lnTo>
                  <a:lnTo>
                    <a:pt x="46" y="1256"/>
                  </a:lnTo>
                  <a:lnTo>
                    <a:pt x="37" y="1250"/>
                  </a:lnTo>
                  <a:lnTo>
                    <a:pt x="30" y="1242"/>
                  </a:lnTo>
                  <a:lnTo>
                    <a:pt x="23" y="1234"/>
                  </a:lnTo>
                  <a:lnTo>
                    <a:pt x="17" y="1225"/>
                  </a:lnTo>
                  <a:lnTo>
                    <a:pt x="12" y="1214"/>
                  </a:lnTo>
                  <a:lnTo>
                    <a:pt x="7" y="1204"/>
                  </a:lnTo>
                  <a:lnTo>
                    <a:pt x="4" y="1193"/>
                  </a:lnTo>
                  <a:lnTo>
                    <a:pt x="2" y="1182"/>
                  </a:lnTo>
                  <a:lnTo>
                    <a:pt x="0" y="1170"/>
                  </a:lnTo>
                  <a:lnTo>
                    <a:pt x="0" y="1158"/>
                  </a:lnTo>
                  <a:lnTo>
                    <a:pt x="0" y="118"/>
                  </a:lnTo>
                  <a:lnTo>
                    <a:pt x="0" y="106"/>
                  </a:lnTo>
                  <a:lnTo>
                    <a:pt x="2" y="94"/>
                  </a:lnTo>
                  <a:lnTo>
                    <a:pt x="4" y="83"/>
                  </a:lnTo>
                  <a:lnTo>
                    <a:pt x="7" y="73"/>
                  </a:lnTo>
                  <a:lnTo>
                    <a:pt x="12" y="62"/>
                  </a:lnTo>
                  <a:lnTo>
                    <a:pt x="17" y="52"/>
                  </a:lnTo>
                  <a:lnTo>
                    <a:pt x="23" y="43"/>
                  </a:lnTo>
                  <a:lnTo>
                    <a:pt x="30" y="34"/>
                  </a:lnTo>
                  <a:lnTo>
                    <a:pt x="37" y="27"/>
                  </a:lnTo>
                  <a:lnTo>
                    <a:pt x="46" y="20"/>
                  </a:lnTo>
                  <a:lnTo>
                    <a:pt x="55" y="14"/>
                  </a:lnTo>
                  <a:lnTo>
                    <a:pt x="65" y="9"/>
                  </a:lnTo>
                  <a:lnTo>
                    <a:pt x="75" y="5"/>
                  </a:lnTo>
                  <a:lnTo>
                    <a:pt x="86" y="2"/>
                  </a:lnTo>
                  <a:lnTo>
                    <a:pt x="97" y="0"/>
                  </a:lnTo>
                  <a:lnTo>
                    <a:pt x="109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68" name="Freeform 216"/>
            <p:cNvSpPr>
              <a:spLocks/>
            </p:cNvSpPr>
            <p:nvPr/>
          </p:nvSpPr>
          <p:spPr bwMode="auto">
            <a:xfrm flipH="1">
              <a:off x="2643" y="2690"/>
              <a:ext cx="18" cy="64"/>
            </a:xfrm>
            <a:custGeom>
              <a:avLst/>
              <a:gdLst>
                <a:gd name="T0" fmla="*/ 128 w 225"/>
                <a:gd name="T1" fmla="*/ 1 h 1277"/>
                <a:gd name="T2" fmla="*/ 149 w 225"/>
                <a:gd name="T3" fmla="*/ 5 h 1277"/>
                <a:gd name="T4" fmla="*/ 169 w 225"/>
                <a:gd name="T5" fmla="*/ 13 h 1277"/>
                <a:gd name="T6" fmla="*/ 186 w 225"/>
                <a:gd name="T7" fmla="*/ 25 h 1277"/>
                <a:gd name="T8" fmla="*/ 201 w 225"/>
                <a:gd name="T9" fmla="*/ 40 h 1277"/>
                <a:gd name="T10" fmla="*/ 212 w 225"/>
                <a:gd name="T11" fmla="*/ 59 h 1277"/>
                <a:gd name="T12" fmla="*/ 221 w 225"/>
                <a:gd name="T13" fmla="*/ 79 h 1277"/>
                <a:gd name="T14" fmla="*/ 225 w 225"/>
                <a:gd name="T15" fmla="*/ 101 h 1277"/>
                <a:gd name="T16" fmla="*/ 225 w 225"/>
                <a:gd name="T17" fmla="*/ 1153 h 1277"/>
                <a:gd name="T18" fmla="*/ 223 w 225"/>
                <a:gd name="T19" fmla="*/ 1177 h 1277"/>
                <a:gd name="T20" fmla="*/ 216 w 225"/>
                <a:gd name="T21" fmla="*/ 1200 h 1277"/>
                <a:gd name="T22" fmla="*/ 207 w 225"/>
                <a:gd name="T23" fmla="*/ 1221 h 1277"/>
                <a:gd name="T24" fmla="*/ 194 w 225"/>
                <a:gd name="T25" fmla="*/ 1240 h 1277"/>
                <a:gd name="T26" fmla="*/ 177 w 225"/>
                <a:gd name="T27" fmla="*/ 1255 h 1277"/>
                <a:gd name="T28" fmla="*/ 159 w 225"/>
                <a:gd name="T29" fmla="*/ 1267 h 1277"/>
                <a:gd name="T30" fmla="*/ 138 w 225"/>
                <a:gd name="T31" fmla="*/ 1274 h 1277"/>
                <a:gd name="T32" fmla="*/ 116 w 225"/>
                <a:gd name="T33" fmla="*/ 1277 h 1277"/>
                <a:gd name="T34" fmla="*/ 92 w 225"/>
                <a:gd name="T35" fmla="*/ 1274 h 1277"/>
                <a:gd name="T36" fmla="*/ 70 w 225"/>
                <a:gd name="T37" fmla="*/ 1267 h 1277"/>
                <a:gd name="T38" fmla="*/ 51 w 225"/>
                <a:gd name="T39" fmla="*/ 1255 h 1277"/>
                <a:gd name="T40" fmla="*/ 34 w 225"/>
                <a:gd name="T41" fmla="*/ 1240 h 1277"/>
                <a:gd name="T42" fmla="*/ 20 w 225"/>
                <a:gd name="T43" fmla="*/ 1221 h 1277"/>
                <a:gd name="T44" fmla="*/ 10 w 225"/>
                <a:gd name="T45" fmla="*/ 1200 h 1277"/>
                <a:gd name="T46" fmla="*/ 2 w 225"/>
                <a:gd name="T47" fmla="*/ 1177 h 1277"/>
                <a:gd name="T48" fmla="*/ 0 w 225"/>
                <a:gd name="T49" fmla="*/ 1153 h 1277"/>
                <a:gd name="T50" fmla="*/ 1 w 225"/>
                <a:gd name="T51" fmla="*/ 101 h 1277"/>
                <a:gd name="T52" fmla="*/ 5 w 225"/>
                <a:gd name="T53" fmla="*/ 79 h 1277"/>
                <a:gd name="T54" fmla="*/ 14 w 225"/>
                <a:gd name="T55" fmla="*/ 59 h 1277"/>
                <a:gd name="T56" fmla="*/ 26 w 225"/>
                <a:gd name="T57" fmla="*/ 40 h 1277"/>
                <a:gd name="T58" fmla="*/ 42 w 225"/>
                <a:gd name="T59" fmla="*/ 25 h 1277"/>
                <a:gd name="T60" fmla="*/ 61 w 225"/>
                <a:gd name="T61" fmla="*/ 13 h 1277"/>
                <a:gd name="T62" fmla="*/ 81 w 225"/>
                <a:gd name="T63" fmla="*/ 5 h 1277"/>
                <a:gd name="T64" fmla="*/ 104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6" y="0"/>
                  </a:moveTo>
                  <a:lnTo>
                    <a:pt x="128" y="1"/>
                  </a:lnTo>
                  <a:lnTo>
                    <a:pt x="138" y="2"/>
                  </a:lnTo>
                  <a:lnTo>
                    <a:pt x="149" y="5"/>
                  </a:lnTo>
                  <a:lnTo>
                    <a:pt x="159" y="8"/>
                  </a:lnTo>
                  <a:lnTo>
                    <a:pt x="169" y="13"/>
                  </a:lnTo>
                  <a:lnTo>
                    <a:pt x="177" y="18"/>
                  </a:lnTo>
                  <a:lnTo>
                    <a:pt x="186" y="25"/>
                  </a:lnTo>
                  <a:lnTo>
                    <a:pt x="194" y="32"/>
                  </a:lnTo>
                  <a:lnTo>
                    <a:pt x="201" y="40"/>
                  </a:lnTo>
                  <a:lnTo>
                    <a:pt x="207" y="48"/>
                  </a:lnTo>
                  <a:lnTo>
                    <a:pt x="212" y="59"/>
                  </a:lnTo>
                  <a:lnTo>
                    <a:pt x="216" y="68"/>
                  </a:lnTo>
                  <a:lnTo>
                    <a:pt x="221" y="79"/>
                  </a:lnTo>
                  <a:lnTo>
                    <a:pt x="223" y="90"/>
                  </a:lnTo>
                  <a:lnTo>
                    <a:pt x="225" y="101"/>
                  </a:lnTo>
                  <a:lnTo>
                    <a:pt x="225" y="113"/>
                  </a:lnTo>
                  <a:lnTo>
                    <a:pt x="225" y="1153"/>
                  </a:lnTo>
                  <a:lnTo>
                    <a:pt x="225" y="1165"/>
                  </a:lnTo>
                  <a:lnTo>
                    <a:pt x="223" y="1177"/>
                  </a:lnTo>
                  <a:lnTo>
                    <a:pt x="221" y="1189"/>
                  </a:lnTo>
                  <a:lnTo>
                    <a:pt x="216" y="1200"/>
                  </a:lnTo>
                  <a:lnTo>
                    <a:pt x="212" y="1210"/>
                  </a:lnTo>
                  <a:lnTo>
                    <a:pt x="207" y="1221"/>
                  </a:lnTo>
                  <a:lnTo>
                    <a:pt x="201" y="1231"/>
                  </a:lnTo>
                  <a:lnTo>
                    <a:pt x="194" y="1240"/>
                  </a:lnTo>
                  <a:lnTo>
                    <a:pt x="186" y="1248"/>
                  </a:lnTo>
                  <a:lnTo>
                    <a:pt x="177" y="1255"/>
                  </a:lnTo>
                  <a:lnTo>
                    <a:pt x="169" y="1262"/>
                  </a:lnTo>
                  <a:lnTo>
                    <a:pt x="159" y="1267"/>
                  </a:lnTo>
                  <a:lnTo>
                    <a:pt x="149" y="1271"/>
                  </a:lnTo>
                  <a:lnTo>
                    <a:pt x="138" y="1274"/>
                  </a:lnTo>
                  <a:lnTo>
                    <a:pt x="128" y="1276"/>
                  </a:lnTo>
                  <a:lnTo>
                    <a:pt x="116" y="1277"/>
                  </a:lnTo>
                  <a:lnTo>
                    <a:pt x="104" y="1276"/>
                  </a:lnTo>
                  <a:lnTo>
                    <a:pt x="92" y="1274"/>
                  </a:lnTo>
                  <a:lnTo>
                    <a:pt x="81" y="1271"/>
                  </a:lnTo>
                  <a:lnTo>
                    <a:pt x="70" y="1267"/>
                  </a:lnTo>
                  <a:lnTo>
                    <a:pt x="61" y="1262"/>
                  </a:lnTo>
                  <a:lnTo>
                    <a:pt x="51" y="1255"/>
                  </a:lnTo>
                  <a:lnTo>
                    <a:pt x="42" y="1248"/>
                  </a:lnTo>
                  <a:lnTo>
                    <a:pt x="34" y="1240"/>
                  </a:lnTo>
                  <a:lnTo>
                    <a:pt x="26" y="1231"/>
                  </a:lnTo>
                  <a:lnTo>
                    <a:pt x="20" y="1221"/>
                  </a:lnTo>
                  <a:lnTo>
                    <a:pt x="14" y="1210"/>
                  </a:lnTo>
                  <a:lnTo>
                    <a:pt x="10" y="1200"/>
                  </a:lnTo>
                  <a:lnTo>
                    <a:pt x="5" y="1189"/>
                  </a:lnTo>
                  <a:lnTo>
                    <a:pt x="2" y="1177"/>
                  </a:lnTo>
                  <a:lnTo>
                    <a:pt x="1" y="1165"/>
                  </a:lnTo>
                  <a:lnTo>
                    <a:pt x="0" y="1153"/>
                  </a:lnTo>
                  <a:lnTo>
                    <a:pt x="0" y="113"/>
                  </a:lnTo>
                  <a:lnTo>
                    <a:pt x="1" y="101"/>
                  </a:lnTo>
                  <a:lnTo>
                    <a:pt x="2" y="90"/>
                  </a:lnTo>
                  <a:lnTo>
                    <a:pt x="5" y="79"/>
                  </a:lnTo>
                  <a:lnTo>
                    <a:pt x="10" y="68"/>
                  </a:lnTo>
                  <a:lnTo>
                    <a:pt x="14" y="59"/>
                  </a:lnTo>
                  <a:lnTo>
                    <a:pt x="20" y="48"/>
                  </a:lnTo>
                  <a:lnTo>
                    <a:pt x="26" y="40"/>
                  </a:lnTo>
                  <a:lnTo>
                    <a:pt x="34" y="32"/>
                  </a:lnTo>
                  <a:lnTo>
                    <a:pt x="42" y="25"/>
                  </a:lnTo>
                  <a:lnTo>
                    <a:pt x="51" y="18"/>
                  </a:lnTo>
                  <a:lnTo>
                    <a:pt x="61" y="13"/>
                  </a:lnTo>
                  <a:lnTo>
                    <a:pt x="70" y="8"/>
                  </a:lnTo>
                  <a:lnTo>
                    <a:pt x="81" y="5"/>
                  </a:lnTo>
                  <a:lnTo>
                    <a:pt x="92" y="2"/>
                  </a:lnTo>
                  <a:lnTo>
                    <a:pt x="104" y="1"/>
                  </a:lnTo>
                  <a:lnTo>
                    <a:pt x="11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69" name="Freeform 217"/>
            <p:cNvSpPr>
              <a:spLocks/>
            </p:cNvSpPr>
            <p:nvPr/>
          </p:nvSpPr>
          <p:spPr bwMode="auto">
            <a:xfrm flipH="1">
              <a:off x="2604" y="2690"/>
              <a:ext cx="19" cy="64"/>
            </a:xfrm>
            <a:custGeom>
              <a:avLst/>
              <a:gdLst>
                <a:gd name="T0" fmla="*/ 121 w 225"/>
                <a:gd name="T1" fmla="*/ 1 h 1277"/>
                <a:gd name="T2" fmla="*/ 144 w 225"/>
                <a:gd name="T3" fmla="*/ 5 h 1277"/>
                <a:gd name="T4" fmla="*/ 164 w 225"/>
                <a:gd name="T5" fmla="*/ 13 h 1277"/>
                <a:gd name="T6" fmla="*/ 183 w 225"/>
                <a:gd name="T7" fmla="*/ 25 h 1277"/>
                <a:gd name="T8" fmla="*/ 198 w 225"/>
                <a:gd name="T9" fmla="*/ 41 h 1277"/>
                <a:gd name="T10" fmla="*/ 211 w 225"/>
                <a:gd name="T11" fmla="*/ 60 h 1277"/>
                <a:gd name="T12" fmla="*/ 219 w 225"/>
                <a:gd name="T13" fmla="*/ 82 h 1277"/>
                <a:gd name="T14" fmla="*/ 224 w 225"/>
                <a:gd name="T15" fmla="*/ 105 h 1277"/>
                <a:gd name="T16" fmla="*/ 225 w 225"/>
                <a:gd name="T17" fmla="*/ 1153 h 1277"/>
                <a:gd name="T18" fmla="*/ 222 w 225"/>
                <a:gd name="T19" fmla="*/ 1179 h 1277"/>
                <a:gd name="T20" fmla="*/ 215 w 225"/>
                <a:gd name="T21" fmla="*/ 1202 h 1277"/>
                <a:gd name="T22" fmla="*/ 204 w 225"/>
                <a:gd name="T23" fmla="*/ 1224 h 1277"/>
                <a:gd name="T24" fmla="*/ 190 w 225"/>
                <a:gd name="T25" fmla="*/ 1242 h 1277"/>
                <a:gd name="T26" fmla="*/ 173 w 225"/>
                <a:gd name="T27" fmla="*/ 1257 h 1277"/>
                <a:gd name="T28" fmla="*/ 153 w 225"/>
                <a:gd name="T29" fmla="*/ 1268 h 1277"/>
                <a:gd name="T30" fmla="*/ 132 w 225"/>
                <a:gd name="T31" fmla="*/ 1275 h 1277"/>
                <a:gd name="T32" fmla="*/ 109 w 225"/>
                <a:gd name="T33" fmla="*/ 1277 h 1277"/>
                <a:gd name="T34" fmla="*/ 87 w 225"/>
                <a:gd name="T35" fmla="*/ 1275 h 1277"/>
                <a:gd name="T36" fmla="*/ 68 w 225"/>
                <a:gd name="T37" fmla="*/ 1268 h 1277"/>
                <a:gd name="T38" fmla="*/ 49 w 225"/>
                <a:gd name="T39" fmla="*/ 1257 h 1277"/>
                <a:gd name="T40" fmla="*/ 32 w 225"/>
                <a:gd name="T41" fmla="*/ 1242 h 1277"/>
                <a:gd name="T42" fmla="*/ 19 w 225"/>
                <a:gd name="T43" fmla="*/ 1224 h 1277"/>
                <a:gd name="T44" fmla="*/ 8 w 225"/>
                <a:gd name="T45" fmla="*/ 1202 h 1277"/>
                <a:gd name="T46" fmla="*/ 2 w 225"/>
                <a:gd name="T47" fmla="*/ 1179 h 1277"/>
                <a:gd name="T48" fmla="*/ 0 w 225"/>
                <a:gd name="T49" fmla="*/ 1153 h 1277"/>
                <a:gd name="T50" fmla="*/ 0 w 225"/>
                <a:gd name="T51" fmla="*/ 105 h 1277"/>
                <a:gd name="T52" fmla="*/ 4 w 225"/>
                <a:gd name="T53" fmla="*/ 82 h 1277"/>
                <a:gd name="T54" fmla="*/ 13 w 225"/>
                <a:gd name="T55" fmla="*/ 60 h 1277"/>
                <a:gd name="T56" fmla="*/ 26 w 225"/>
                <a:gd name="T57" fmla="*/ 41 h 1277"/>
                <a:gd name="T58" fmla="*/ 41 w 225"/>
                <a:gd name="T59" fmla="*/ 25 h 1277"/>
                <a:gd name="T60" fmla="*/ 58 w 225"/>
                <a:gd name="T61" fmla="*/ 13 h 1277"/>
                <a:gd name="T62" fmla="*/ 78 w 225"/>
                <a:gd name="T63" fmla="*/ 5 h 1277"/>
                <a:gd name="T64" fmla="*/ 98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09" y="0"/>
                  </a:moveTo>
                  <a:lnTo>
                    <a:pt x="121" y="1"/>
                  </a:lnTo>
                  <a:lnTo>
                    <a:pt x="132" y="2"/>
                  </a:lnTo>
                  <a:lnTo>
                    <a:pt x="144" y="5"/>
                  </a:lnTo>
                  <a:lnTo>
                    <a:pt x="153" y="8"/>
                  </a:lnTo>
                  <a:lnTo>
                    <a:pt x="164" y="13"/>
                  </a:lnTo>
                  <a:lnTo>
                    <a:pt x="173" y="19"/>
                  </a:lnTo>
                  <a:lnTo>
                    <a:pt x="183" y="25"/>
                  </a:lnTo>
                  <a:lnTo>
                    <a:pt x="190" y="33"/>
                  </a:lnTo>
                  <a:lnTo>
                    <a:pt x="198" y="41"/>
                  </a:lnTo>
                  <a:lnTo>
                    <a:pt x="204" y="50"/>
                  </a:lnTo>
                  <a:lnTo>
                    <a:pt x="211" y="60"/>
                  </a:lnTo>
                  <a:lnTo>
                    <a:pt x="215" y="71"/>
                  </a:lnTo>
                  <a:lnTo>
                    <a:pt x="219" y="82"/>
                  </a:lnTo>
                  <a:lnTo>
                    <a:pt x="222" y="93"/>
                  </a:lnTo>
                  <a:lnTo>
                    <a:pt x="224" y="105"/>
                  </a:lnTo>
                  <a:lnTo>
                    <a:pt x="225" y="119"/>
                  </a:lnTo>
                  <a:lnTo>
                    <a:pt x="225" y="1153"/>
                  </a:lnTo>
                  <a:lnTo>
                    <a:pt x="224" y="1166"/>
                  </a:lnTo>
                  <a:lnTo>
                    <a:pt x="222" y="1179"/>
                  </a:lnTo>
                  <a:lnTo>
                    <a:pt x="219" y="1191"/>
                  </a:lnTo>
                  <a:lnTo>
                    <a:pt x="215" y="1202"/>
                  </a:lnTo>
                  <a:lnTo>
                    <a:pt x="211" y="1213"/>
                  </a:lnTo>
                  <a:lnTo>
                    <a:pt x="204" y="1224"/>
                  </a:lnTo>
                  <a:lnTo>
                    <a:pt x="198" y="1233"/>
                  </a:lnTo>
                  <a:lnTo>
                    <a:pt x="190" y="1242"/>
                  </a:lnTo>
                  <a:lnTo>
                    <a:pt x="183" y="1250"/>
                  </a:lnTo>
                  <a:lnTo>
                    <a:pt x="173" y="1257"/>
                  </a:lnTo>
                  <a:lnTo>
                    <a:pt x="164" y="1263"/>
                  </a:lnTo>
                  <a:lnTo>
                    <a:pt x="153" y="1268"/>
                  </a:lnTo>
                  <a:lnTo>
                    <a:pt x="144" y="1272"/>
                  </a:lnTo>
                  <a:lnTo>
                    <a:pt x="132" y="1275"/>
                  </a:lnTo>
                  <a:lnTo>
                    <a:pt x="121" y="1276"/>
                  </a:lnTo>
                  <a:lnTo>
                    <a:pt x="109" y="1277"/>
                  </a:lnTo>
                  <a:lnTo>
                    <a:pt x="98" y="1276"/>
                  </a:lnTo>
                  <a:lnTo>
                    <a:pt x="87" y="1275"/>
                  </a:lnTo>
                  <a:lnTo>
                    <a:pt x="78" y="1272"/>
                  </a:lnTo>
                  <a:lnTo>
                    <a:pt x="68" y="1268"/>
                  </a:lnTo>
                  <a:lnTo>
                    <a:pt x="58" y="1263"/>
                  </a:lnTo>
                  <a:lnTo>
                    <a:pt x="49" y="1257"/>
                  </a:lnTo>
                  <a:lnTo>
                    <a:pt x="41" y="1250"/>
                  </a:lnTo>
                  <a:lnTo>
                    <a:pt x="32" y="1242"/>
                  </a:lnTo>
                  <a:lnTo>
                    <a:pt x="26" y="1233"/>
                  </a:lnTo>
                  <a:lnTo>
                    <a:pt x="19" y="1224"/>
                  </a:lnTo>
                  <a:lnTo>
                    <a:pt x="13" y="1213"/>
                  </a:lnTo>
                  <a:lnTo>
                    <a:pt x="8" y="1202"/>
                  </a:lnTo>
                  <a:lnTo>
                    <a:pt x="4" y="1191"/>
                  </a:lnTo>
                  <a:lnTo>
                    <a:pt x="2" y="1179"/>
                  </a:lnTo>
                  <a:lnTo>
                    <a:pt x="0" y="1166"/>
                  </a:lnTo>
                  <a:lnTo>
                    <a:pt x="0" y="1153"/>
                  </a:lnTo>
                  <a:lnTo>
                    <a:pt x="0" y="119"/>
                  </a:lnTo>
                  <a:lnTo>
                    <a:pt x="0" y="105"/>
                  </a:lnTo>
                  <a:lnTo>
                    <a:pt x="2" y="93"/>
                  </a:lnTo>
                  <a:lnTo>
                    <a:pt x="4" y="82"/>
                  </a:lnTo>
                  <a:lnTo>
                    <a:pt x="8" y="71"/>
                  </a:lnTo>
                  <a:lnTo>
                    <a:pt x="13" y="60"/>
                  </a:lnTo>
                  <a:lnTo>
                    <a:pt x="19" y="50"/>
                  </a:lnTo>
                  <a:lnTo>
                    <a:pt x="26" y="41"/>
                  </a:lnTo>
                  <a:lnTo>
                    <a:pt x="32" y="33"/>
                  </a:lnTo>
                  <a:lnTo>
                    <a:pt x="41" y="25"/>
                  </a:lnTo>
                  <a:lnTo>
                    <a:pt x="49" y="19"/>
                  </a:lnTo>
                  <a:lnTo>
                    <a:pt x="58" y="13"/>
                  </a:lnTo>
                  <a:lnTo>
                    <a:pt x="68" y="8"/>
                  </a:lnTo>
                  <a:lnTo>
                    <a:pt x="78" y="5"/>
                  </a:lnTo>
                  <a:lnTo>
                    <a:pt x="87" y="2"/>
                  </a:lnTo>
                  <a:lnTo>
                    <a:pt x="98" y="1"/>
                  </a:lnTo>
                  <a:lnTo>
                    <a:pt x="109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70" name="Freeform 218"/>
            <p:cNvSpPr>
              <a:spLocks/>
            </p:cNvSpPr>
            <p:nvPr/>
          </p:nvSpPr>
          <p:spPr bwMode="auto">
            <a:xfrm flipH="1">
              <a:off x="2567" y="2689"/>
              <a:ext cx="19" cy="64"/>
            </a:xfrm>
            <a:custGeom>
              <a:avLst/>
              <a:gdLst>
                <a:gd name="T0" fmla="*/ 128 w 231"/>
                <a:gd name="T1" fmla="*/ 0 h 1277"/>
                <a:gd name="T2" fmla="*/ 149 w 231"/>
                <a:gd name="T3" fmla="*/ 5 h 1277"/>
                <a:gd name="T4" fmla="*/ 171 w 231"/>
                <a:gd name="T5" fmla="*/ 14 h 1277"/>
                <a:gd name="T6" fmla="*/ 188 w 231"/>
                <a:gd name="T7" fmla="*/ 27 h 1277"/>
                <a:gd name="T8" fmla="*/ 205 w 231"/>
                <a:gd name="T9" fmla="*/ 43 h 1277"/>
                <a:gd name="T10" fmla="*/ 217 w 231"/>
                <a:gd name="T11" fmla="*/ 62 h 1277"/>
                <a:gd name="T12" fmla="*/ 226 w 231"/>
                <a:gd name="T13" fmla="*/ 83 h 1277"/>
                <a:gd name="T14" fmla="*/ 231 w 231"/>
                <a:gd name="T15" fmla="*/ 106 h 1277"/>
                <a:gd name="T16" fmla="*/ 231 w 231"/>
                <a:gd name="T17" fmla="*/ 1158 h 1277"/>
                <a:gd name="T18" fmla="*/ 228 w 231"/>
                <a:gd name="T19" fmla="*/ 1182 h 1277"/>
                <a:gd name="T20" fmla="*/ 222 w 231"/>
                <a:gd name="T21" fmla="*/ 1204 h 1277"/>
                <a:gd name="T22" fmla="*/ 211 w 231"/>
                <a:gd name="T23" fmla="*/ 1225 h 1277"/>
                <a:gd name="T24" fmla="*/ 197 w 231"/>
                <a:gd name="T25" fmla="*/ 1242 h 1277"/>
                <a:gd name="T26" fmla="*/ 180 w 231"/>
                <a:gd name="T27" fmla="*/ 1256 h 1277"/>
                <a:gd name="T28" fmla="*/ 160 w 231"/>
                <a:gd name="T29" fmla="*/ 1267 h 1277"/>
                <a:gd name="T30" fmla="*/ 139 w 231"/>
                <a:gd name="T31" fmla="*/ 1274 h 1277"/>
                <a:gd name="T32" fmla="*/ 116 w 231"/>
                <a:gd name="T33" fmla="*/ 1277 h 1277"/>
                <a:gd name="T34" fmla="*/ 94 w 231"/>
                <a:gd name="T35" fmla="*/ 1274 h 1277"/>
                <a:gd name="T36" fmla="*/ 74 w 231"/>
                <a:gd name="T37" fmla="*/ 1267 h 1277"/>
                <a:gd name="T38" fmla="*/ 54 w 231"/>
                <a:gd name="T39" fmla="*/ 1256 h 1277"/>
                <a:gd name="T40" fmla="*/ 37 w 231"/>
                <a:gd name="T41" fmla="*/ 1242 h 1277"/>
                <a:gd name="T42" fmla="*/ 22 w 231"/>
                <a:gd name="T43" fmla="*/ 1225 h 1277"/>
                <a:gd name="T44" fmla="*/ 10 w 231"/>
                <a:gd name="T45" fmla="*/ 1204 h 1277"/>
                <a:gd name="T46" fmla="*/ 3 w 231"/>
                <a:gd name="T47" fmla="*/ 1182 h 1277"/>
                <a:gd name="T48" fmla="*/ 0 w 231"/>
                <a:gd name="T49" fmla="*/ 1158 h 1277"/>
                <a:gd name="T50" fmla="*/ 1 w 231"/>
                <a:gd name="T51" fmla="*/ 106 h 1277"/>
                <a:gd name="T52" fmla="*/ 6 w 231"/>
                <a:gd name="T53" fmla="*/ 83 h 1277"/>
                <a:gd name="T54" fmla="*/ 15 w 231"/>
                <a:gd name="T55" fmla="*/ 62 h 1277"/>
                <a:gd name="T56" fmla="*/ 28 w 231"/>
                <a:gd name="T57" fmla="*/ 43 h 1277"/>
                <a:gd name="T58" fmla="*/ 45 w 231"/>
                <a:gd name="T59" fmla="*/ 27 h 1277"/>
                <a:gd name="T60" fmla="*/ 63 w 231"/>
                <a:gd name="T61" fmla="*/ 14 h 1277"/>
                <a:gd name="T62" fmla="*/ 84 w 231"/>
                <a:gd name="T63" fmla="*/ 5 h 1277"/>
                <a:gd name="T64" fmla="*/ 105 w 231"/>
                <a:gd name="T65" fmla="*/ 0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1"/>
                <a:gd name="T100" fmla="*/ 0 h 1277"/>
                <a:gd name="T101" fmla="*/ 231 w 231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1" h="1277">
                  <a:moveTo>
                    <a:pt x="116" y="0"/>
                  </a:moveTo>
                  <a:lnTo>
                    <a:pt x="128" y="0"/>
                  </a:lnTo>
                  <a:lnTo>
                    <a:pt x="139" y="2"/>
                  </a:lnTo>
                  <a:lnTo>
                    <a:pt x="149" y="5"/>
                  </a:lnTo>
                  <a:lnTo>
                    <a:pt x="160" y="9"/>
                  </a:lnTo>
                  <a:lnTo>
                    <a:pt x="171" y="14"/>
                  </a:lnTo>
                  <a:lnTo>
                    <a:pt x="180" y="20"/>
                  </a:lnTo>
                  <a:lnTo>
                    <a:pt x="188" y="27"/>
                  </a:lnTo>
                  <a:lnTo>
                    <a:pt x="197" y="34"/>
                  </a:lnTo>
                  <a:lnTo>
                    <a:pt x="205" y="43"/>
                  </a:lnTo>
                  <a:lnTo>
                    <a:pt x="211" y="52"/>
                  </a:lnTo>
                  <a:lnTo>
                    <a:pt x="217" y="62"/>
                  </a:lnTo>
                  <a:lnTo>
                    <a:pt x="222" y="73"/>
                  </a:lnTo>
                  <a:lnTo>
                    <a:pt x="226" y="83"/>
                  </a:lnTo>
                  <a:lnTo>
                    <a:pt x="228" y="94"/>
                  </a:lnTo>
                  <a:lnTo>
                    <a:pt x="231" y="106"/>
                  </a:lnTo>
                  <a:lnTo>
                    <a:pt x="231" y="118"/>
                  </a:lnTo>
                  <a:lnTo>
                    <a:pt x="231" y="1158"/>
                  </a:lnTo>
                  <a:lnTo>
                    <a:pt x="231" y="1170"/>
                  </a:lnTo>
                  <a:lnTo>
                    <a:pt x="228" y="1182"/>
                  </a:lnTo>
                  <a:lnTo>
                    <a:pt x="226" y="1193"/>
                  </a:lnTo>
                  <a:lnTo>
                    <a:pt x="222" y="1204"/>
                  </a:lnTo>
                  <a:lnTo>
                    <a:pt x="217" y="1214"/>
                  </a:lnTo>
                  <a:lnTo>
                    <a:pt x="211" y="1225"/>
                  </a:lnTo>
                  <a:lnTo>
                    <a:pt x="205" y="1234"/>
                  </a:lnTo>
                  <a:lnTo>
                    <a:pt x="197" y="1242"/>
                  </a:lnTo>
                  <a:lnTo>
                    <a:pt x="188" y="1250"/>
                  </a:lnTo>
                  <a:lnTo>
                    <a:pt x="180" y="1256"/>
                  </a:lnTo>
                  <a:lnTo>
                    <a:pt x="171" y="1262"/>
                  </a:lnTo>
                  <a:lnTo>
                    <a:pt x="160" y="1267"/>
                  </a:lnTo>
                  <a:lnTo>
                    <a:pt x="149" y="1271"/>
                  </a:lnTo>
                  <a:lnTo>
                    <a:pt x="139" y="1274"/>
                  </a:lnTo>
                  <a:lnTo>
                    <a:pt x="128" y="1276"/>
                  </a:lnTo>
                  <a:lnTo>
                    <a:pt x="116" y="1277"/>
                  </a:lnTo>
                  <a:lnTo>
                    <a:pt x="105" y="1276"/>
                  </a:lnTo>
                  <a:lnTo>
                    <a:pt x="94" y="1274"/>
                  </a:lnTo>
                  <a:lnTo>
                    <a:pt x="84" y="1271"/>
                  </a:lnTo>
                  <a:lnTo>
                    <a:pt x="74" y="1267"/>
                  </a:lnTo>
                  <a:lnTo>
                    <a:pt x="63" y="1262"/>
                  </a:lnTo>
                  <a:lnTo>
                    <a:pt x="54" y="1256"/>
                  </a:lnTo>
                  <a:lnTo>
                    <a:pt x="45" y="1250"/>
                  </a:lnTo>
                  <a:lnTo>
                    <a:pt x="37" y="1242"/>
                  </a:lnTo>
                  <a:lnTo>
                    <a:pt x="28" y="1234"/>
                  </a:lnTo>
                  <a:lnTo>
                    <a:pt x="22" y="1225"/>
                  </a:lnTo>
                  <a:lnTo>
                    <a:pt x="15" y="1214"/>
                  </a:lnTo>
                  <a:lnTo>
                    <a:pt x="10" y="1204"/>
                  </a:lnTo>
                  <a:lnTo>
                    <a:pt x="6" y="1193"/>
                  </a:lnTo>
                  <a:lnTo>
                    <a:pt x="3" y="1182"/>
                  </a:lnTo>
                  <a:lnTo>
                    <a:pt x="1" y="1170"/>
                  </a:lnTo>
                  <a:lnTo>
                    <a:pt x="0" y="1158"/>
                  </a:lnTo>
                  <a:lnTo>
                    <a:pt x="0" y="118"/>
                  </a:lnTo>
                  <a:lnTo>
                    <a:pt x="1" y="106"/>
                  </a:lnTo>
                  <a:lnTo>
                    <a:pt x="3" y="94"/>
                  </a:lnTo>
                  <a:lnTo>
                    <a:pt x="6" y="83"/>
                  </a:lnTo>
                  <a:lnTo>
                    <a:pt x="10" y="73"/>
                  </a:lnTo>
                  <a:lnTo>
                    <a:pt x="15" y="62"/>
                  </a:lnTo>
                  <a:lnTo>
                    <a:pt x="22" y="52"/>
                  </a:lnTo>
                  <a:lnTo>
                    <a:pt x="28" y="43"/>
                  </a:lnTo>
                  <a:lnTo>
                    <a:pt x="37" y="34"/>
                  </a:lnTo>
                  <a:lnTo>
                    <a:pt x="45" y="27"/>
                  </a:lnTo>
                  <a:lnTo>
                    <a:pt x="54" y="20"/>
                  </a:lnTo>
                  <a:lnTo>
                    <a:pt x="63" y="14"/>
                  </a:lnTo>
                  <a:lnTo>
                    <a:pt x="74" y="9"/>
                  </a:lnTo>
                  <a:lnTo>
                    <a:pt x="84" y="5"/>
                  </a:lnTo>
                  <a:lnTo>
                    <a:pt x="94" y="2"/>
                  </a:lnTo>
                  <a:lnTo>
                    <a:pt x="105" y="0"/>
                  </a:lnTo>
                  <a:lnTo>
                    <a:pt x="11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71" name="Freeform 219"/>
            <p:cNvSpPr>
              <a:spLocks/>
            </p:cNvSpPr>
            <p:nvPr/>
          </p:nvSpPr>
          <p:spPr bwMode="auto">
            <a:xfrm flipH="1">
              <a:off x="2529" y="2690"/>
              <a:ext cx="19" cy="64"/>
            </a:xfrm>
            <a:custGeom>
              <a:avLst/>
              <a:gdLst>
                <a:gd name="T0" fmla="*/ 121 w 225"/>
                <a:gd name="T1" fmla="*/ 1 h 1277"/>
                <a:gd name="T2" fmla="*/ 143 w 225"/>
                <a:gd name="T3" fmla="*/ 5 h 1277"/>
                <a:gd name="T4" fmla="*/ 164 w 225"/>
                <a:gd name="T5" fmla="*/ 13 h 1277"/>
                <a:gd name="T6" fmla="*/ 182 w 225"/>
                <a:gd name="T7" fmla="*/ 25 h 1277"/>
                <a:gd name="T8" fmla="*/ 199 w 225"/>
                <a:gd name="T9" fmla="*/ 40 h 1277"/>
                <a:gd name="T10" fmla="*/ 210 w 225"/>
                <a:gd name="T11" fmla="*/ 59 h 1277"/>
                <a:gd name="T12" fmla="*/ 219 w 225"/>
                <a:gd name="T13" fmla="*/ 79 h 1277"/>
                <a:gd name="T14" fmla="*/ 225 w 225"/>
                <a:gd name="T15" fmla="*/ 101 h 1277"/>
                <a:gd name="T16" fmla="*/ 225 w 225"/>
                <a:gd name="T17" fmla="*/ 1153 h 1277"/>
                <a:gd name="T18" fmla="*/ 222 w 225"/>
                <a:gd name="T19" fmla="*/ 1177 h 1277"/>
                <a:gd name="T20" fmla="*/ 216 w 225"/>
                <a:gd name="T21" fmla="*/ 1200 h 1277"/>
                <a:gd name="T22" fmla="*/ 205 w 225"/>
                <a:gd name="T23" fmla="*/ 1221 h 1277"/>
                <a:gd name="T24" fmla="*/ 191 w 225"/>
                <a:gd name="T25" fmla="*/ 1240 h 1277"/>
                <a:gd name="T26" fmla="*/ 174 w 225"/>
                <a:gd name="T27" fmla="*/ 1255 h 1277"/>
                <a:gd name="T28" fmla="*/ 154 w 225"/>
                <a:gd name="T29" fmla="*/ 1267 h 1277"/>
                <a:gd name="T30" fmla="*/ 133 w 225"/>
                <a:gd name="T31" fmla="*/ 1274 h 1277"/>
                <a:gd name="T32" fmla="*/ 110 w 225"/>
                <a:gd name="T33" fmla="*/ 1277 h 1277"/>
                <a:gd name="T34" fmla="*/ 86 w 225"/>
                <a:gd name="T35" fmla="*/ 1274 h 1277"/>
                <a:gd name="T36" fmla="*/ 66 w 225"/>
                <a:gd name="T37" fmla="*/ 1267 h 1277"/>
                <a:gd name="T38" fmla="*/ 47 w 225"/>
                <a:gd name="T39" fmla="*/ 1255 h 1277"/>
                <a:gd name="T40" fmla="*/ 31 w 225"/>
                <a:gd name="T41" fmla="*/ 1240 h 1277"/>
                <a:gd name="T42" fmla="*/ 18 w 225"/>
                <a:gd name="T43" fmla="*/ 1221 h 1277"/>
                <a:gd name="T44" fmla="*/ 8 w 225"/>
                <a:gd name="T45" fmla="*/ 1200 h 1277"/>
                <a:gd name="T46" fmla="*/ 2 w 225"/>
                <a:gd name="T47" fmla="*/ 1177 h 1277"/>
                <a:gd name="T48" fmla="*/ 0 w 225"/>
                <a:gd name="T49" fmla="*/ 1153 h 1277"/>
                <a:gd name="T50" fmla="*/ 1 w 225"/>
                <a:gd name="T51" fmla="*/ 101 h 1277"/>
                <a:gd name="T52" fmla="*/ 5 w 225"/>
                <a:gd name="T53" fmla="*/ 79 h 1277"/>
                <a:gd name="T54" fmla="*/ 13 w 225"/>
                <a:gd name="T55" fmla="*/ 59 h 1277"/>
                <a:gd name="T56" fmla="*/ 24 w 225"/>
                <a:gd name="T57" fmla="*/ 40 h 1277"/>
                <a:gd name="T58" fmla="*/ 38 w 225"/>
                <a:gd name="T59" fmla="*/ 25 h 1277"/>
                <a:gd name="T60" fmla="*/ 56 w 225"/>
                <a:gd name="T61" fmla="*/ 13 h 1277"/>
                <a:gd name="T62" fmla="*/ 75 w 225"/>
                <a:gd name="T63" fmla="*/ 5 h 1277"/>
                <a:gd name="T64" fmla="*/ 98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0" y="0"/>
                  </a:moveTo>
                  <a:lnTo>
                    <a:pt x="121" y="1"/>
                  </a:lnTo>
                  <a:lnTo>
                    <a:pt x="133" y="2"/>
                  </a:lnTo>
                  <a:lnTo>
                    <a:pt x="143" y="5"/>
                  </a:lnTo>
                  <a:lnTo>
                    <a:pt x="154" y="8"/>
                  </a:lnTo>
                  <a:lnTo>
                    <a:pt x="164" y="13"/>
                  </a:lnTo>
                  <a:lnTo>
                    <a:pt x="174" y="18"/>
                  </a:lnTo>
                  <a:lnTo>
                    <a:pt x="182" y="25"/>
                  </a:lnTo>
                  <a:lnTo>
                    <a:pt x="191" y="32"/>
                  </a:lnTo>
                  <a:lnTo>
                    <a:pt x="199" y="40"/>
                  </a:lnTo>
                  <a:lnTo>
                    <a:pt x="205" y="48"/>
                  </a:lnTo>
                  <a:lnTo>
                    <a:pt x="210" y="59"/>
                  </a:lnTo>
                  <a:lnTo>
                    <a:pt x="216" y="68"/>
                  </a:lnTo>
                  <a:lnTo>
                    <a:pt x="219" y="79"/>
                  </a:lnTo>
                  <a:lnTo>
                    <a:pt x="222" y="90"/>
                  </a:lnTo>
                  <a:lnTo>
                    <a:pt x="225" y="101"/>
                  </a:lnTo>
                  <a:lnTo>
                    <a:pt x="225" y="113"/>
                  </a:lnTo>
                  <a:lnTo>
                    <a:pt x="225" y="1153"/>
                  </a:lnTo>
                  <a:lnTo>
                    <a:pt x="225" y="1165"/>
                  </a:lnTo>
                  <a:lnTo>
                    <a:pt x="222" y="1177"/>
                  </a:lnTo>
                  <a:lnTo>
                    <a:pt x="219" y="1189"/>
                  </a:lnTo>
                  <a:lnTo>
                    <a:pt x="216" y="1200"/>
                  </a:lnTo>
                  <a:lnTo>
                    <a:pt x="210" y="1210"/>
                  </a:lnTo>
                  <a:lnTo>
                    <a:pt x="205" y="1221"/>
                  </a:lnTo>
                  <a:lnTo>
                    <a:pt x="199" y="1231"/>
                  </a:lnTo>
                  <a:lnTo>
                    <a:pt x="191" y="1240"/>
                  </a:lnTo>
                  <a:lnTo>
                    <a:pt x="182" y="1248"/>
                  </a:lnTo>
                  <a:lnTo>
                    <a:pt x="174" y="1255"/>
                  </a:lnTo>
                  <a:lnTo>
                    <a:pt x="164" y="1262"/>
                  </a:lnTo>
                  <a:lnTo>
                    <a:pt x="154" y="1267"/>
                  </a:lnTo>
                  <a:lnTo>
                    <a:pt x="143" y="1271"/>
                  </a:lnTo>
                  <a:lnTo>
                    <a:pt x="133" y="1274"/>
                  </a:lnTo>
                  <a:lnTo>
                    <a:pt x="121" y="1276"/>
                  </a:lnTo>
                  <a:lnTo>
                    <a:pt x="110" y="1277"/>
                  </a:lnTo>
                  <a:lnTo>
                    <a:pt x="98" y="1276"/>
                  </a:lnTo>
                  <a:lnTo>
                    <a:pt x="86" y="1274"/>
                  </a:lnTo>
                  <a:lnTo>
                    <a:pt x="75" y="1271"/>
                  </a:lnTo>
                  <a:lnTo>
                    <a:pt x="66" y="1267"/>
                  </a:lnTo>
                  <a:lnTo>
                    <a:pt x="56" y="1262"/>
                  </a:lnTo>
                  <a:lnTo>
                    <a:pt x="47" y="1255"/>
                  </a:lnTo>
                  <a:lnTo>
                    <a:pt x="38" y="1248"/>
                  </a:lnTo>
                  <a:lnTo>
                    <a:pt x="31" y="1240"/>
                  </a:lnTo>
                  <a:lnTo>
                    <a:pt x="24" y="1231"/>
                  </a:lnTo>
                  <a:lnTo>
                    <a:pt x="18" y="1221"/>
                  </a:lnTo>
                  <a:lnTo>
                    <a:pt x="13" y="1210"/>
                  </a:lnTo>
                  <a:lnTo>
                    <a:pt x="8" y="1200"/>
                  </a:lnTo>
                  <a:lnTo>
                    <a:pt x="5" y="1189"/>
                  </a:lnTo>
                  <a:lnTo>
                    <a:pt x="2" y="1177"/>
                  </a:lnTo>
                  <a:lnTo>
                    <a:pt x="1" y="1165"/>
                  </a:lnTo>
                  <a:lnTo>
                    <a:pt x="0" y="1153"/>
                  </a:lnTo>
                  <a:lnTo>
                    <a:pt x="0" y="113"/>
                  </a:lnTo>
                  <a:lnTo>
                    <a:pt x="1" y="101"/>
                  </a:lnTo>
                  <a:lnTo>
                    <a:pt x="2" y="90"/>
                  </a:lnTo>
                  <a:lnTo>
                    <a:pt x="5" y="79"/>
                  </a:lnTo>
                  <a:lnTo>
                    <a:pt x="8" y="68"/>
                  </a:lnTo>
                  <a:lnTo>
                    <a:pt x="13" y="59"/>
                  </a:lnTo>
                  <a:lnTo>
                    <a:pt x="18" y="48"/>
                  </a:lnTo>
                  <a:lnTo>
                    <a:pt x="24" y="40"/>
                  </a:lnTo>
                  <a:lnTo>
                    <a:pt x="31" y="32"/>
                  </a:lnTo>
                  <a:lnTo>
                    <a:pt x="38" y="25"/>
                  </a:lnTo>
                  <a:lnTo>
                    <a:pt x="47" y="18"/>
                  </a:lnTo>
                  <a:lnTo>
                    <a:pt x="56" y="13"/>
                  </a:lnTo>
                  <a:lnTo>
                    <a:pt x="66" y="8"/>
                  </a:lnTo>
                  <a:lnTo>
                    <a:pt x="75" y="5"/>
                  </a:lnTo>
                  <a:lnTo>
                    <a:pt x="86" y="2"/>
                  </a:lnTo>
                  <a:lnTo>
                    <a:pt x="98" y="1"/>
                  </a:lnTo>
                  <a:lnTo>
                    <a:pt x="11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72" name="Freeform 220"/>
            <p:cNvSpPr>
              <a:spLocks/>
            </p:cNvSpPr>
            <p:nvPr/>
          </p:nvSpPr>
          <p:spPr bwMode="auto">
            <a:xfrm flipH="1">
              <a:off x="2492" y="2690"/>
              <a:ext cx="18" cy="64"/>
            </a:xfrm>
            <a:custGeom>
              <a:avLst/>
              <a:gdLst>
                <a:gd name="T0" fmla="*/ 127 w 225"/>
                <a:gd name="T1" fmla="*/ 1 h 1277"/>
                <a:gd name="T2" fmla="*/ 148 w 225"/>
                <a:gd name="T3" fmla="*/ 5 h 1277"/>
                <a:gd name="T4" fmla="*/ 167 w 225"/>
                <a:gd name="T5" fmla="*/ 13 h 1277"/>
                <a:gd name="T6" fmla="*/ 184 w 225"/>
                <a:gd name="T7" fmla="*/ 25 h 1277"/>
                <a:gd name="T8" fmla="*/ 199 w 225"/>
                <a:gd name="T9" fmla="*/ 41 h 1277"/>
                <a:gd name="T10" fmla="*/ 211 w 225"/>
                <a:gd name="T11" fmla="*/ 60 h 1277"/>
                <a:gd name="T12" fmla="*/ 220 w 225"/>
                <a:gd name="T13" fmla="*/ 82 h 1277"/>
                <a:gd name="T14" fmla="*/ 225 w 225"/>
                <a:gd name="T15" fmla="*/ 105 h 1277"/>
                <a:gd name="T16" fmla="*/ 225 w 225"/>
                <a:gd name="T17" fmla="*/ 1153 h 1277"/>
                <a:gd name="T18" fmla="*/ 223 w 225"/>
                <a:gd name="T19" fmla="*/ 1179 h 1277"/>
                <a:gd name="T20" fmla="*/ 217 w 225"/>
                <a:gd name="T21" fmla="*/ 1202 h 1277"/>
                <a:gd name="T22" fmla="*/ 206 w 225"/>
                <a:gd name="T23" fmla="*/ 1224 h 1277"/>
                <a:gd name="T24" fmla="*/ 193 w 225"/>
                <a:gd name="T25" fmla="*/ 1242 h 1277"/>
                <a:gd name="T26" fmla="*/ 176 w 225"/>
                <a:gd name="T27" fmla="*/ 1257 h 1277"/>
                <a:gd name="T28" fmla="*/ 157 w 225"/>
                <a:gd name="T29" fmla="*/ 1268 h 1277"/>
                <a:gd name="T30" fmla="*/ 138 w 225"/>
                <a:gd name="T31" fmla="*/ 1275 h 1277"/>
                <a:gd name="T32" fmla="*/ 116 w 225"/>
                <a:gd name="T33" fmla="*/ 1277 h 1277"/>
                <a:gd name="T34" fmla="*/ 92 w 225"/>
                <a:gd name="T35" fmla="*/ 1275 h 1277"/>
                <a:gd name="T36" fmla="*/ 71 w 225"/>
                <a:gd name="T37" fmla="*/ 1268 h 1277"/>
                <a:gd name="T38" fmla="*/ 51 w 225"/>
                <a:gd name="T39" fmla="*/ 1257 h 1277"/>
                <a:gd name="T40" fmla="*/ 35 w 225"/>
                <a:gd name="T41" fmla="*/ 1242 h 1277"/>
                <a:gd name="T42" fmla="*/ 20 w 225"/>
                <a:gd name="T43" fmla="*/ 1224 h 1277"/>
                <a:gd name="T44" fmla="*/ 10 w 225"/>
                <a:gd name="T45" fmla="*/ 1202 h 1277"/>
                <a:gd name="T46" fmla="*/ 3 w 225"/>
                <a:gd name="T47" fmla="*/ 1179 h 1277"/>
                <a:gd name="T48" fmla="*/ 0 w 225"/>
                <a:gd name="T49" fmla="*/ 1153 h 1277"/>
                <a:gd name="T50" fmla="*/ 2 w 225"/>
                <a:gd name="T51" fmla="*/ 105 h 1277"/>
                <a:gd name="T52" fmla="*/ 6 w 225"/>
                <a:gd name="T53" fmla="*/ 82 h 1277"/>
                <a:gd name="T54" fmla="*/ 15 w 225"/>
                <a:gd name="T55" fmla="*/ 60 h 1277"/>
                <a:gd name="T56" fmla="*/ 28 w 225"/>
                <a:gd name="T57" fmla="*/ 41 h 1277"/>
                <a:gd name="T58" fmla="*/ 43 w 225"/>
                <a:gd name="T59" fmla="*/ 25 h 1277"/>
                <a:gd name="T60" fmla="*/ 61 w 225"/>
                <a:gd name="T61" fmla="*/ 13 h 1277"/>
                <a:gd name="T62" fmla="*/ 82 w 225"/>
                <a:gd name="T63" fmla="*/ 5 h 1277"/>
                <a:gd name="T64" fmla="*/ 104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6" y="0"/>
                  </a:moveTo>
                  <a:lnTo>
                    <a:pt x="127" y="1"/>
                  </a:lnTo>
                  <a:lnTo>
                    <a:pt x="138" y="2"/>
                  </a:lnTo>
                  <a:lnTo>
                    <a:pt x="148" y="5"/>
                  </a:lnTo>
                  <a:lnTo>
                    <a:pt x="157" y="8"/>
                  </a:lnTo>
                  <a:lnTo>
                    <a:pt x="167" y="13"/>
                  </a:lnTo>
                  <a:lnTo>
                    <a:pt x="176" y="19"/>
                  </a:lnTo>
                  <a:lnTo>
                    <a:pt x="184" y="25"/>
                  </a:lnTo>
                  <a:lnTo>
                    <a:pt x="193" y="33"/>
                  </a:lnTo>
                  <a:lnTo>
                    <a:pt x="199" y="41"/>
                  </a:lnTo>
                  <a:lnTo>
                    <a:pt x="206" y="50"/>
                  </a:lnTo>
                  <a:lnTo>
                    <a:pt x="211" y="60"/>
                  </a:lnTo>
                  <a:lnTo>
                    <a:pt x="217" y="71"/>
                  </a:lnTo>
                  <a:lnTo>
                    <a:pt x="220" y="82"/>
                  </a:lnTo>
                  <a:lnTo>
                    <a:pt x="223" y="93"/>
                  </a:lnTo>
                  <a:lnTo>
                    <a:pt x="225" y="105"/>
                  </a:lnTo>
                  <a:lnTo>
                    <a:pt x="225" y="119"/>
                  </a:lnTo>
                  <a:lnTo>
                    <a:pt x="225" y="1153"/>
                  </a:lnTo>
                  <a:lnTo>
                    <a:pt x="225" y="1166"/>
                  </a:lnTo>
                  <a:lnTo>
                    <a:pt x="223" y="1179"/>
                  </a:lnTo>
                  <a:lnTo>
                    <a:pt x="220" y="1191"/>
                  </a:lnTo>
                  <a:lnTo>
                    <a:pt x="217" y="1202"/>
                  </a:lnTo>
                  <a:lnTo>
                    <a:pt x="211" y="1213"/>
                  </a:lnTo>
                  <a:lnTo>
                    <a:pt x="206" y="1224"/>
                  </a:lnTo>
                  <a:lnTo>
                    <a:pt x="199" y="1233"/>
                  </a:lnTo>
                  <a:lnTo>
                    <a:pt x="193" y="1242"/>
                  </a:lnTo>
                  <a:lnTo>
                    <a:pt x="184" y="1250"/>
                  </a:lnTo>
                  <a:lnTo>
                    <a:pt x="176" y="1257"/>
                  </a:lnTo>
                  <a:lnTo>
                    <a:pt x="167" y="1263"/>
                  </a:lnTo>
                  <a:lnTo>
                    <a:pt x="157" y="1268"/>
                  </a:lnTo>
                  <a:lnTo>
                    <a:pt x="148" y="1272"/>
                  </a:lnTo>
                  <a:lnTo>
                    <a:pt x="138" y="1275"/>
                  </a:lnTo>
                  <a:lnTo>
                    <a:pt x="127" y="1276"/>
                  </a:lnTo>
                  <a:lnTo>
                    <a:pt x="116" y="1277"/>
                  </a:lnTo>
                  <a:lnTo>
                    <a:pt x="104" y="1276"/>
                  </a:lnTo>
                  <a:lnTo>
                    <a:pt x="92" y="1275"/>
                  </a:lnTo>
                  <a:lnTo>
                    <a:pt x="82" y="1272"/>
                  </a:lnTo>
                  <a:lnTo>
                    <a:pt x="71" y="1268"/>
                  </a:lnTo>
                  <a:lnTo>
                    <a:pt x="61" y="1263"/>
                  </a:lnTo>
                  <a:lnTo>
                    <a:pt x="51" y="1257"/>
                  </a:lnTo>
                  <a:lnTo>
                    <a:pt x="43" y="1250"/>
                  </a:lnTo>
                  <a:lnTo>
                    <a:pt x="35" y="1242"/>
                  </a:lnTo>
                  <a:lnTo>
                    <a:pt x="28" y="1233"/>
                  </a:lnTo>
                  <a:lnTo>
                    <a:pt x="20" y="1224"/>
                  </a:lnTo>
                  <a:lnTo>
                    <a:pt x="15" y="1213"/>
                  </a:lnTo>
                  <a:lnTo>
                    <a:pt x="10" y="1202"/>
                  </a:lnTo>
                  <a:lnTo>
                    <a:pt x="6" y="1191"/>
                  </a:lnTo>
                  <a:lnTo>
                    <a:pt x="3" y="1179"/>
                  </a:lnTo>
                  <a:lnTo>
                    <a:pt x="2" y="1166"/>
                  </a:lnTo>
                  <a:lnTo>
                    <a:pt x="0" y="1153"/>
                  </a:lnTo>
                  <a:lnTo>
                    <a:pt x="0" y="119"/>
                  </a:lnTo>
                  <a:lnTo>
                    <a:pt x="2" y="105"/>
                  </a:lnTo>
                  <a:lnTo>
                    <a:pt x="3" y="93"/>
                  </a:lnTo>
                  <a:lnTo>
                    <a:pt x="6" y="82"/>
                  </a:lnTo>
                  <a:lnTo>
                    <a:pt x="10" y="71"/>
                  </a:lnTo>
                  <a:lnTo>
                    <a:pt x="15" y="60"/>
                  </a:lnTo>
                  <a:lnTo>
                    <a:pt x="20" y="50"/>
                  </a:lnTo>
                  <a:lnTo>
                    <a:pt x="28" y="41"/>
                  </a:lnTo>
                  <a:lnTo>
                    <a:pt x="35" y="33"/>
                  </a:lnTo>
                  <a:lnTo>
                    <a:pt x="43" y="25"/>
                  </a:lnTo>
                  <a:lnTo>
                    <a:pt x="51" y="19"/>
                  </a:lnTo>
                  <a:lnTo>
                    <a:pt x="61" y="13"/>
                  </a:lnTo>
                  <a:lnTo>
                    <a:pt x="71" y="8"/>
                  </a:lnTo>
                  <a:lnTo>
                    <a:pt x="82" y="5"/>
                  </a:lnTo>
                  <a:lnTo>
                    <a:pt x="92" y="2"/>
                  </a:lnTo>
                  <a:lnTo>
                    <a:pt x="104" y="1"/>
                  </a:lnTo>
                  <a:lnTo>
                    <a:pt x="11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73" name="Freeform 221"/>
            <p:cNvSpPr>
              <a:spLocks/>
            </p:cNvSpPr>
            <p:nvPr/>
          </p:nvSpPr>
          <p:spPr bwMode="auto">
            <a:xfrm flipH="1">
              <a:off x="2453" y="2690"/>
              <a:ext cx="20" cy="64"/>
            </a:xfrm>
            <a:custGeom>
              <a:avLst/>
              <a:gdLst>
                <a:gd name="T0" fmla="*/ 127 w 231"/>
                <a:gd name="T1" fmla="*/ 1 h 1277"/>
                <a:gd name="T2" fmla="*/ 150 w 231"/>
                <a:gd name="T3" fmla="*/ 5 h 1277"/>
                <a:gd name="T4" fmla="*/ 171 w 231"/>
                <a:gd name="T5" fmla="*/ 13 h 1277"/>
                <a:gd name="T6" fmla="*/ 189 w 231"/>
                <a:gd name="T7" fmla="*/ 25 h 1277"/>
                <a:gd name="T8" fmla="*/ 204 w 231"/>
                <a:gd name="T9" fmla="*/ 41 h 1277"/>
                <a:gd name="T10" fmla="*/ 217 w 231"/>
                <a:gd name="T11" fmla="*/ 60 h 1277"/>
                <a:gd name="T12" fmla="*/ 226 w 231"/>
                <a:gd name="T13" fmla="*/ 82 h 1277"/>
                <a:gd name="T14" fmla="*/ 230 w 231"/>
                <a:gd name="T15" fmla="*/ 105 h 1277"/>
                <a:gd name="T16" fmla="*/ 231 w 231"/>
                <a:gd name="T17" fmla="*/ 1159 h 1277"/>
                <a:gd name="T18" fmla="*/ 228 w 231"/>
                <a:gd name="T19" fmla="*/ 1182 h 1277"/>
                <a:gd name="T20" fmla="*/ 221 w 231"/>
                <a:gd name="T21" fmla="*/ 1204 h 1277"/>
                <a:gd name="T22" fmla="*/ 211 w 231"/>
                <a:gd name="T23" fmla="*/ 1225 h 1277"/>
                <a:gd name="T24" fmla="*/ 197 w 231"/>
                <a:gd name="T25" fmla="*/ 1242 h 1277"/>
                <a:gd name="T26" fmla="*/ 180 w 231"/>
                <a:gd name="T27" fmla="*/ 1257 h 1277"/>
                <a:gd name="T28" fmla="*/ 160 w 231"/>
                <a:gd name="T29" fmla="*/ 1268 h 1277"/>
                <a:gd name="T30" fmla="*/ 138 w 231"/>
                <a:gd name="T31" fmla="*/ 1275 h 1277"/>
                <a:gd name="T32" fmla="*/ 115 w 231"/>
                <a:gd name="T33" fmla="*/ 1277 h 1277"/>
                <a:gd name="T34" fmla="*/ 93 w 231"/>
                <a:gd name="T35" fmla="*/ 1275 h 1277"/>
                <a:gd name="T36" fmla="*/ 71 w 231"/>
                <a:gd name="T37" fmla="*/ 1268 h 1277"/>
                <a:gd name="T38" fmla="*/ 52 w 231"/>
                <a:gd name="T39" fmla="*/ 1257 h 1277"/>
                <a:gd name="T40" fmla="*/ 34 w 231"/>
                <a:gd name="T41" fmla="*/ 1242 h 1277"/>
                <a:gd name="T42" fmla="*/ 20 w 231"/>
                <a:gd name="T43" fmla="*/ 1225 h 1277"/>
                <a:gd name="T44" fmla="*/ 10 w 231"/>
                <a:gd name="T45" fmla="*/ 1204 h 1277"/>
                <a:gd name="T46" fmla="*/ 3 w 231"/>
                <a:gd name="T47" fmla="*/ 1182 h 1277"/>
                <a:gd name="T48" fmla="*/ 0 w 231"/>
                <a:gd name="T49" fmla="*/ 1159 h 1277"/>
                <a:gd name="T50" fmla="*/ 1 w 231"/>
                <a:gd name="T51" fmla="*/ 105 h 1277"/>
                <a:gd name="T52" fmla="*/ 5 w 231"/>
                <a:gd name="T53" fmla="*/ 82 h 1277"/>
                <a:gd name="T54" fmla="*/ 14 w 231"/>
                <a:gd name="T55" fmla="*/ 60 h 1277"/>
                <a:gd name="T56" fmla="*/ 27 w 231"/>
                <a:gd name="T57" fmla="*/ 41 h 1277"/>
                <a:gd name="T58" fmla="*/ 42 w 231"/>
                <a:gd name="T59" fmla="*/ 25 h 1277"/>
                <a:gd name="T60" fmla="*/ 60 w 231"/>
                <a:gd name="T61" fmla="*/ 13 h 1277"/>
                <a:gd name="T62" fmla="*/ 81 w 231"/>
                <a:gd name="T63" fmla="*/ 5 h 1277"/>
                <a:gd name="T64" fmla="*/ 104 w 231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1"/>
                <a:gd name="T100" fmla="*/ 0 h 1277"/>
                <a:gd name="T101" fmla="*/ 231 w 231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1" h="1277">
                  <a:moveTo>
                    <a:pt x="115" y="0"/>
                  </a:moveTo>
                  <a:lnTo>
                    <a:pt x="127" y="1"/>
                  </a:lnTo>
                  <a:lnTo>
                    <a:pt x="138" y="2"/>
                  </a:lnTo>
                  <a:lnTo>
                    <a:pt x="150" y="5"/>
                  </a:lnTo>
                  <a:lnTo>
                    <a:pt x="160" y="8"/>
                  </a:lnTo>
                  <a:lnTo>
                    <a:pt x="171" y="13"/>
                  </a:lnTo>
                  <a:lnTo>
                    <a:pt x="180" y="19"/>
                  </a:lnTo>
                  <a:lnTo>
                    <a:pt x="189" y="25"/>
                  </a:lnTo>
                  <a:lnTo>
                    <a:pt x="197" y="33"/>
                  </a:lnTo>
                  <a:lnTo>
                    <a:pt x="204" y="41"/>
                  </a:lnTo>
                  <a:lnTo>
                    <a:pt x="211" y="50"/>
                  </a:lnTo>
                  <a:lnTo>
                    <a:pt x="217" y="60"/>
                  </a:lnTo>
                  <a:lnTo>
                    <a:pt x="221" y="71"/>
                  </a:lnTo>
                  <a:lnTo>
                    <a:pt x="226" y="82"/>
                  </a:lnTo>
                  <a:lnTo>
                    <a:pt x="228" y="93"/>
                  </a:lnTo>
                  <a:lnTo>
                    <a:pt x="230" y="105"/>
                  </a:lnTo>
                  <a:lnTo>
                    <a:pt x="231" y="119"/>
                  </a:lnTo>
                  <a:lnTo>
                    <a:pt x="231" y="1159"/>
                  </a:lnTo>
                  <a:lnTo>
                    <a:pt x="230" y="1171"/>
                  </a:lnTo>
                  <a:lnTo>
                    <a:pt x="228" y="1182"/>
                  </a:lnTo>
                  <a:lnTo>
                    <a:pt x="226" y="1193"/>
                  </a:lnTo>
                  <a:lnTo>
                    <a:pt x="221" y="1204"/>
                  </a:lnTo>
                  <a:lnTo>
                    <a:pt x="217" y="1215"/>
                  </a:lnTo>
                  <a:lnTo>
                    <a:pt x="211" y="1225"/>
                  </a:lnTo>
                  <a:lnTo>
                    <a:pt x="204" y="1234"/>
                  </a:lnTo>
                  <a:lnTo>
                    <a:pt x="197" y="1242"/>
                  </a:lnTo>
                  <a:lnTo>
                    <a:pt x="189" y="1250"/>
                  </a:lnTo>
                  <a:lnTo>
                    <a:pt x="180" y="1257"/>
                  </a:lnTo>
                  <a:lnTo>
                    <a:pt x="171" y="1263"/>
                  </a:lnTo>
                  <a:lnTo>
                    <a:pt x="160" y="1268"/>
                  </a:lnTo>
                  <a:lnTo>
                    <a:pt x="150" y="1272"/>
                  </a:lnTo>
                  <a:lnTo>
                    <a:pt x="138" y="1275"/>
                  </a:lnTo>
                  <a:lnTo>
                    <a:pt x="127" y="1276"/>
                  </a:lnTo>
                  <a:lnTo>
                    <a:pt x="115" y="1277"/>
                  </a:lnTo>
                  <a:lnTo>
                    <a:pt x="104" y="1276"/>
                  </a:lnTo>
                  <a:lnTo>
                    <a:pt x="93" y="1275"/>
                  </a:lnTo>
                  <a:lnTo>
                    <a:pt x="81" y="1272"/>
                  </a:lnTo>
                  <a:lnTo>
                    <a:pt x="71" y="1268"/>
                  </a:lnTo>
                  <a:lnTo>
                    <a:pt x="60" y="1263"/>
                  </a:lnTo>
                  <a:lnTo>
                    <a:pt x="52" y="1257"/>
                  </a:lnTo>
                  <a:lnTo>
                    <a:pt x="42" y="1250"/>
                  </a:lnTo>
                  <a:lnTo>
                    <a:pt x="34" y="1242"/>
                  </a:lnTo>
                  <a:lnTo>
                    <a:pt x="27" y="1234"/>
                  </a:lnTo>
                  <a:lnTo>
                    <a:pt x="20" y="1225"/>
                  </a:lnTo>
                  <a:lnTo>
                    <a:pt x="14" y="1215"/>
                  </a:lnTo>
                  <a:lnTo>
                    <a:pt x="10" y="1204"/>
                  </a:lnTo>
                  <a:lnTo>
                    <a:pt x="5" y="1193"/>
                  </a:lnTo>
                  <a:lnTo>
                    <a:pt x="3" y="1182"/>
                  </a:lnTo>
                  <a:lnTo>
                    <a:pt x="1" y="1171"/>
                  </a:lnTo>
                  <a:lnTo>
                    <a:pt x="0" y="1159"/>
                  </a:lnTo>
                  <a:lnTo>
                    <a:pt x="0" y="119"/>
                  </a:lnTo>
                  <a:lnTo>
                    <a:pt x="1" y="105"/>
                  </a:lnTo>
                  <a:lnTo>
                    <a:pt x="3" y="93"/>
                  </a:lnTo>
                  <a:lnTo>
                    <a:pt x="5" y="82"/>
                  </a:lnTo>
                  <a:lnTo>
                    <a:pt x="10" y="71"/>
                  </a:lnTo>
                  <a:lnTo>
                    <a:pt x="14" y="60"/>
                  </a:lnTo>
                  <a:lnTo>
                    <a:pt x="20" y="50"/>
                  </a:lnTo>
                  <a:lnTo>
                    <a:pt x="27" y="41"/>
                  </a:lnTo>
                  <a:lnTo>
                    <a:pt x="34" y="33"/>
                  </a:lnTo>
                  <a:lnTo>
                    <a:pt x="42" y="25"/>
                  </a:lnTo>
                  <a:lnTo>
                    <a:pt x="52" y="19"/>
                  </a:lnTo>
                  <a:lnTo>
                    <a:pt x="60" y="13"/>
                  </a:lnTo>
                  <a:lnTo>
                    <a:pt x="71" y="8"/>
                  </a:lnTo>
                  <a:lnTo>
                    <a:pt x="81" y="5"/>
                  </a:lnTo>
                  <a:lnTo>
                    <a:pt x="93" y="2"/>
                  </a:lnTo>
                  <a:lnTo>
                    <a:pt x="104" y="1"/>
                  </a:lnTo>
                  <a:lnTo>
                    <a:pt x="115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74" name="Freeform 222"/>
            <p:cNvSpPr>
              <a:spLocks/>
            </p:cNvSpPr>
            <p:nvPr/>
          </p:nvSpPr>
          <p:spPr bwMode="auto">
            <a:xfrm flipH="1">
              <a:off x="1964" y="2690"/>
              <a:ext cx="19" cy="64"/>
            </a:xfrm>
            <a:custGeom>
              <a:avLst/>
              <a:gdLst>
                <a:gd name="T0" fmla="*/ 121 w 225"/>
                <a:gd name="T1" fmla="*/ 1 h 1277"/>
                <a:gd name="T2" fmla="*/ 143 w 225"/>
                <a:gd name="T3" fmla="*/ 5 h 1277"/>
                <a:gd name="T4" fmla="*/ 164 w 225"/>
                <a:gd name="T5" fmla="*/ 13 h 1277"/>
                <a:gd name="T6" fmla="*/ 182 w 225"/>
                <a:gd name="T7" fmla="*/ 25 h 1277"/>
                <a:gd name="T8" fmla="*/ 199 w 225"/>
                <a:gd name="T9" fmla="*/ 41 h 1277"/>
                <a:gd name="T10" fmla="*/ 210 w 225"/>
                <a:gd name="T11" fmla="*/ 60 h 1277"/>
                <a:gd name="T12" fmla="*/ 219 w 225"/>
                <a:gd name="T13" fmla="*/ 82 h 1277"/>
                <a:gd name="T14" fmla="*/ 225 w 225"/>
                <a:gd name="T15" fmla="*/ 105 h 1277"/>
                <a:gd name="T16" fmla="*/ 225 w 225"/>
                <a:gd name="T17" fmla="*/ 1159 h 1277"/>
                <a:gd name="T18" fmla="*/ 222 w 225"/>
                <a:gd name="T19" fmla="*/ 1182 h 1277"/>
                <a:gd name="T20" fmla="*/ 216 w 225"/>
                <a:gd name="T21" fmla="*/ 1204 h 1277"/>
                <a:gd name="T22" fmla="*/ 205 w 225"/>
                <a:gd name="T23" fmla="*/ 1225 h 1277"/>
                <a:gd name="T24" fmla="*/ 191 w 225"/>
                <a:gd name="T25" fmla="*/ 1242 h 1277"/>
                <a:gd name="T26" fmla="*/ 174 w 225"/>
                <a:gd name="T27" fmla="*/ 1257 h 1277"/>
                <a:gd name="T28" fmla="*/ 154 w 225"/>
                <a:gd name="T29" fmla="*/ 1268 h 1277"/>
                <a:gd name="T30" fmla="*/ 133 w 225"/>
                <a:gd name="T31" fmla="*/ 1275 h 1277"/>
                <a:gd name="T32" fmla="*/ 110 w 225"/>
                <a:gd name="T33" fmla="*/ 1277 h 1277"/>
                <a:gd name="T34" fmla="*/ 86 w 225"/>
                <a:gd name="T35" fmla="*/ 1275 h 1277"/>
                <a:gd name="T36" fmla="*/ 66 w 225"/>
                <a:gd name="T37" fmla="*/ 1268 h 1277"/>
                <a:gd name="T38" fmla="*/ 47 w 225"/>
                <a:gd name="T39" fmla="*/ 1257 h 1277"/>
                <a:gd name="T40" fmla="*/ 31 w 225"/>
                <a:gd name="T41" fmla="*/ 1242 h 1277"/>
                <a:gd name="T42" fmla="*/ 18 w 225"/>
                <a:gd name="T43" fmla="*/ 1225 h 1277"/>
                <a:gd name="T44" fmla="*/ 8 w 225"/>
                <a:gd name="T45" fmla="*/ 1204 h 1277"/>
                <a:gd name="T46" fmla="*/ 2 w 225"/>
                <a:gd name="T47" fmla="*/ 1182 h 1277"/>
                <a:gd name="T48" fmla="*/ 0 w 225"/>
                <a:gd name="T49" fmla="*/ 1159 h 1277"/>
                <a:gd name="T50" fmla="*/ 1 w 225"/>
                <a:gd name="T51" fmla="*/ 105 h 1277"/>
                <a:gd name="T52" fmla="*/ 4 w 225"/>
                <a:gd name="T53" fmla="*/ 82 h 1277"/>
                <a:gd name="T54" fmla="*/ 13 w 225"/>
                <a:gd name="T55" fmla="*/ 60 h 1277"/>
                <a:gd name="T56" fmla="*/ 23 w 225"/>
                <a:gd name="T57" fmla="*/ 41 h 1277"/>
                <a:gd name="T58" fmla="*/ 39 w 225"/>
                <a:gd name="T59" fmla="*/ 25 h 1277"/>
                <a:gd name="T60" fmla="*/ 56 w 225"/>
                <a:gd name="T61" fmla="*/ 13 h 1277"/>
                <a:gd name="T62" fmla="*/ 75 w 225"/>
                <a:gd name="T63" fmla="*/ 5 h 1277"/>
                <a:gd name="T64" fmla="*/ 98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0" y="0"/>
                  </a:moveTo>
                  <a:lnTo>
                    <a:pt x="121" y="1"/>
                  </a:lnTo>
                  <a:lnTo>
                    <a:pt x="133" y="2"/>
                  </a:lnTo>
                  <a:lnTo>
                    <a:pt x="143" y="5"/>
                  </a:lnTo>
                  <a:lnTo>
                    <a:pt x="154" y="8"/>
                  </a:lnTo>
                  <a:lnTo>
                    <a:pt x="164" y="13"/>
                  </a:lnTo>
                  <a:lnTo>
                    <a:pt x="174" y="19"/>
                  </a:lnTo>
                  <a:lnTo>
                    <a:pt x="182" y="25"/>
                  </a:lnTo>
                  <a:lnTo>
                    <a:pt x="191" y="33"/>
                  </a:lnTo>
                  <a:lnTo>
                    <a:pt x="199" y="41"/>
                  </a:lnTo>
                  <a:lnTo>
                    <a:pt x="205" y="50"/>
                  </a:lnTo>
                  <a:lnTo>
                    <a:pt x="210" y="60"/>
                  </a:lnTo>
                  <a:lnTo>
                    <a:pt x="216" y="71"/>
                  </a:lnTo>
                  <a:lnTo>
                    <a:pt x="219" y="82"/>
                  </a:lnTo>
                  <a:lnTo>
                    <a:pt x="222" y="93"/>
                  </a:lnTo>
                  <a:lnTo>
                    <a:pt x="225" y="105"/>
                  </a:lnTo>
                  <a:lnTo>
                    <a:pt x="225" y="119"/>
                  </a:lnTo>
                  <a:lnTo>
                    <a:pt x="225" y="1159"/>
                  </a:lnTo>
                  <a:lnTo>
                    <a:pt x="225" y="1171"/>
                  </a:lnTo>
                  <a:lnTo>
                    <a:pt x="222" y="1182"/>
                  </a:lnTo>
                  <a:lnTo>
                    <a:pt x="219" y="1193"/>
                  </a:lnTo>
                  <a:lnTo>
                    <a:pt x="216" y="1204"/>
                  </a:lnTo>
                  <a:lnTo>
                    <a:pt x="210" y="1215"/>
                  </a:lnTo>
                  <a:lnTo>
                    <a:pt x="205" y="1225"/>
                  </a:lnTo>
                  <a:lnTo>
                    <a:pt x="199" y="1234"/>
                  </a:lnTo>
                  <a:lnTo>
                    <a:pt x="191" y="1242"/>
                  </a:lnTo>
                  <a:lnTo>
                    <a:pt x="182" y="1250"/>
                  </a:lnTo>
                  <a:lnTo>
                    <a:pt x="174" y="1257"/>
                  </a:lnTo>
                  <a:lnTo>
                    <a:pt x="164" y="1263"/>
                  </a:lnTo>
                  <a:lnTo>
                    <a:pt x="154" y="1268"/>
                  </a:lnTo>
                  <a:lnTo>
                    <a:pt x="143" y="1272"/>
                  </a:lnTo>
                  <a:lnTo>
                    <a:pt x="133" y="1275"/>
                  </a:lnTo>
                  <a:lnTo>
                    <a:pt x="121" y="1276"/>
                  </a:lnTo>
                  <a:lnTo>
                    <a:pt x="110" y="1277"/>
                  </a:lnTo>
                  <a:lnTo>
                    <a:pt x="98" y="1276"/>
                  </a:lnTo>
                  <a:lnTo>
                    <a:pt x="86" y="1275"/>
                  </a:lnTo>
                  <a:lnTo>
                    <a:pt x="75" y="1272"/>
                  </a:lnTo>
                  <a:lnTo>
                    <a:pt x="66" y="1268"/>
                  </a:lnTo>
                  <a:lnTo>
                    <a:pt x="56" y="1263"/>
                  </a:lnTo>
                  <a:lnTo>
                    <a:pt x="47" y="1257"/>
                  </a:lnTo>
                  <a:lnTo>
                    <a:pt x="39" y="1250"/>
                  </a:lnTo>
                  <a:lnTo>
                    <a:pt x="31" y="1242"/>
                  </a:lnTo>
                  <a:lnTo>
                    <a:pt x="23" y="1234"/>
                  </a:lnTo>
                  <a:lnTo>
                    <a:pt x="18" y="1225"/>
                  </a:lnTo>
                  <a:lnTo>
                    <a:pt x="13" y="1215"/>
                  </a:lnTo>
                  <a:lnTo>
                    <a:pt x="8" y="1204"/>
                  </a:lnTo>
                  <a:lnTo>
                    <a:pt x="4" y="1193"/>
                  </a:lnTo>
                  <a:lnTo>
                    <a:pt x="2" y="1182"/>
                  </a:lnTo>
                  <a:lnTo>
                    <a:pt x="1" y="1171"/>
                  </a:lnTo>
                  <a:lnTo>
                    <a:pt x="0" y="1159"/>
                  </a:lnTo>
                  <a:lnTo>
                    <a:pt x="0" y="119"/>
                  </a:lnTo>
                  <a:lnTo>
                    <a:pt x="1" y="105"/>
                  </a:lnTo>
                  <a:lnTo>
                    <a:pt x="2" y="93"/>
                  </a:lnTo>
                  <a:lnTo>
                    <a:pt x="4" y="82"/>
                  </a:lnTo>
                  <a:lnTo>
                    <a:pt x="8" y="71"/>
                  </a:lnTo>
                  <a:lnTo>
                    <a:pt x="13" y="60"/>
                  </a:lnTo>
                  <a:lnTo>
                    <a:pt x="18" y="50"/>
                  </a:lnTo>
                  <a:lnTo>
                    <a:pt x="23" y="41"/>
                  </a:lnTo>
                  <a:lnTo>
                    <a:pt x="31" y="33"/>
                  </a:lnTo>
                  <a:lnTo>
                    <a:pt x="39" y="25"/>
                  </a:lnTo>
                  <a:lnTo>
                    <a:pt x="47" y="19"/>
                  </a:lnTo>
                  <a:lnTo>
                    <a:pt x="56" y="13"/>
                  </a:lnTo>
                  <a:lnTo>
                    <a:pt x="66" y="8"/>
                  </a:lnTo>
                  <a:lnTo>
                    <a:pt x="75" y="5"/>
                  </a:lnTo>
                  <a:lnTo>
                    <a:pt x="86" y="2"/>
                  </a:lnTo>
                  <a:lnTo>
                    <a:pt x="98" y="1"/>
                  </a:lnTo>
                  <a:lnTo>
                    <a:pt x="11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75" name="Freeform 223"/>
            <p:cNvSpPr>
              <a:spLocks/>
            </p:cNvSpPr>
            <p:nvPr/>
          </p:nvSpPr>
          <p:spPr bwMode="auto">
            <a:xfrm flipH="1">
              <a:off x="2003" y="2690"/>
              <a:ext cx="18" cy="64"/>
            </a:xfrm>
            <a:custGeom>
              <a:avLst/>
              <a:gdLst>
                <a:gd name="T0" fmla="*/ 126 w 225"/>
                <a:gd name="T1" fmla="*/ 1 h 1277"/>
                <a:gd name="T2" fmla="*/ 148 w 225"/>
                <a:gd name="T3" fmla="*/ 5 h 1277"/>
                <a:gd name="T4" fmla="*/ 169 w 225"/>
                <a:gd name="T5" fmla="*/ 13 h 1277"/>
                <a:gd name="T6" fmla="*/ 186 w 225"/>
                <a:gd name="T7" fmla="*/ 25 h 1277"/>
                <a:gd name="T8" fmla="*/ 200 w 225"/>
                <a:gd name="T9" fmla="*/ 41 h 1277"/>
                <a:gd name="T10" fmla="*/ 212 w 225"/>
                <a:gd name="T11" fmla="*/ 60 h 1277"/>
                <a:gd name="T12" fmla="*/ 219 w 225"/>
                <a:gd name="T13" fmla="*/ 82 h 1277"/>
                <a:gd name="T14" fmla="*/ 224 w 225"/>
                <a:gd name="T15" fmla="*/ 105 h 1277"/>
                <a:gd name="T16" fmla="*/ 225 w 225"/>
                <a:gd name="T17" fmla="*/ 1153 h 1277"/>
                <a:gd name="T18" fmla="*/ 223 w 225"/>
                <a:gd name="T19" fmla="*/ 1179 h 1277"/>
                <a:gd name="T20" fmla="*/ 216 w 225"/>
                <a:gd name="T21" fmla="*/ 1202 h 1277"/>
                <a:gd name="T22" fmla="*/ 206 w 225"/>
                <a:gd name="T23" fmla="*/ 1224 h 1277"/>
                <a:gd name="T24" fmla="*/ 193 w 225"/>
                <a:gd name="T25" fmla="*/ 1242 h 1277"/>
                <a:gd name="T26" fmla="*/ 177 w 225"/>
                <a:gd name="T27" fmla="*/ 1257 h 1277"/>
                <a:gd name="T28" fmla="*/ 159 w 225"/>
                <a:gd name="T29" fmla="*/ 1268 h 1277"/>
                <a:gd name="T30" fmla="*/ 138 w 225"/>
                <a:gd name="T31" fmla="*/ 1275 h 1277"/>
                <a:gd name="T32" fmla="*/ 114 w 225"/>
                <a:gd name="T33" fmla="*/ 1277 h 1277"/>
                <a:gd name="T34" fmla="*/ 92 w 225"/>
                <a:gd name="T35" fmla="*/ 1275 h 1277"/>
                <a:gd name="T36" fmla="*/ 70 w 225"/>
                <a:gd name="T37" fmla="*/ 1268 h 1277"/>
                <a:gd name="T38" fmla="*/ 51 w 225"/>
                <a:gd name="T39" fmla="*/ 1257 h 1277"/>
                <a:gd name="T40" fmla="*/ 33 w 225"/>
                <a:gd name="T41" fmla="*/ 1242 h 1277"/>
                <a:gd name="T42" fmla="*/ 19 w 225"/>
                <a:gd name="T43" fmla="*/ 1224 h 1277"/>
                <a:gd name="T44" fmla="*/ 8 w 225"/>
                <a:gd name="T45" fmla="*/ 1202 h 1277"/>
                <a:gd name="T46" fmla="*/ 2 w 225"/>
                <a:gd name="T47" fmla="*/ 1179 h 1277"/>
                <a:gd name="T48" fmla="*/ 0 w 225"/>
                <a:gd name="T49" fmla="*/ 1153 h 1277"/>
                <a:gd name="T50" fmla="*/ 0 w 225"/>
                <a:gd name="T51" fmla="*/ 105 h 1277"/>
                <a:gd name="T52" fmla="*/ 4 w 225"/>
                <a:gd name="T53" fmla="*/ 82 h 1277"/>
                <a:gd name="T54" fmla="*/ 14 w 225"/>
                <a:gd name="T55" fmla="*/ 60 h 1277"/>
                <a:gd name="T56" fmla="*/ 26 w 225"/>
                <a:gd name="T57" fmla="*/ 41 h 1277"/>
                <a:gd name="T58" fmla="*/ 42 w 225"/>
                <a:gd name="T59" fmla="*/ 25 h 1277"/>
                <a:gd name="T60" fmla="*/ 60 w 225"/>
                <a:gd name="T61" fmla="*/ 13 h 1277"/>
                <a:gd name="T62" fmla="*/ 81 w 225"/>
                <a:gd name="T63" fmla="*/ 5 h 1277"/>
                <a:gd name="T64" fmla="*/ 103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4" y="0"/>
                  </a:moveTo>
                  <a:lnTo>
                    <a:pt x="126" y="1"/>
                  </a:lnTo>
                  <a:lnTo>
                    <a:pt x="138" y="2"/>
                  </a:lnTo>
                  <a:lnTo>
                    <a:pt x="148" y="5"/>
                  </a:lnTo>
                  <a:lnTo>
                    <a:pt x="159" y="8"/>
                  </a:lnTo>
                  <a:lnTo>
                    <a:pt x="169" y="13"/>
                  </a:lnTo>
                  <a:lnTo>
                    <a:pt x="177" y="19"/>
                  </a:lnTo>
                  <a:lnTo>
                    <a:pt x="186" y="25"/>
                  </a:lnTo>
                  <a:lnTo>
                    <a:pt x="193" y="33"/>
                  </a:lnTo>
                  <a:lnTo>
                    <a:pt x="200" y="41"/>
                  </a:lnTo>
                  <a:lnTo>
                    <a:pt x="206" y="50"/>
                  </a:lnTo>
                  <a:lnTo>
                    <a:pt x="212" y="60"/>
                  </a:lnTo>
                  <a:lnTo>
                    <a:pt x="216" y="71"/>
                  </a:lnTo>
                  <a:lnTo>
                    <a:pt x="219" y="82"/>
                  </a:lnTo>
                  <a:lnTo>
                    <a:pt x="223" y="93"/>
                  </a:lnTo>
                  <a:lnTo>
                    <a:pt x="224" y="105"/>
                  </a:lnTo>
                  <a:lnTo>
                    <a:pt x="225" y="119"/>
                  </a:lnTo>
                  <a:lnTo>
                    <a:pt x="225" y="1153"/>
                  </a:lnTo>
                  <a:lnTo>
                    <a:pt x="224" y="1166"/>
                  </a:lnTo>
                  <a:lnTo>
                    <a:pt x="223" y="1179"/>
                  </a:lnTo>
                  <a:lnTo>
                    <a:pt x="219" y="1191"/>
                  </a:lnTo>
                  <a:lnTo>
                    <a:pt x="216" y="1202"/>
                  </a:lnTo>
                  <a:lnTo>
                    <a:pt x="212" y="1213"/>
                  </a:lnTo>
                  <a:lnTo>
                    <a:pt x="206" y="1224"/>
                  </a:lnTo>
                  <a:lnTo>
                    <a:pt x="200" y="1233"/>
                  </a:lnTo>
                  <a:lnTo>
                    <a:pt x="193" y="1242"/>
                  </a:lnTo>
                  <a:lnTo>
                    <a:pt x="186" y="1250"/>
                  </a:lnTo>
                  <a:lnTo>
                    <a:pt x="177" y="1257"/>
                  </a:lnTo>
                  <a:lnTo>
                    <a:pt x="169" y="1263"/>
                  </a:lnTo>
                  <a:lnTo>
                    <a:pt x="159" y="1268"/>
                  </a:lnTo>
                  <a:lnTo>
                    <a:pt x="148" y="1272"/>
                  </a:lnTo>
                  <a:lnTo>
                    <a:pt x="138" y="1275"/>
                  </a:lnTo>
                  <a:lnTo>
                    <a:pt x="126" y="1276"/>
                  </a:lnTo>
                  <a:lnTo>
                    <a:pt x="114" y="1277"/>
                  </a:lnTo>
                  <a:lnTo>
                    <a:pt x="103" y="1276"/>
                  </a:lnTo>
                  <a:lnTo>
                    <a:pt x="92" y="1275"/>
                  </a:lnTo>
                  <a:lnTo>
                    <a:pt x="81" y="1272"/>
                  </a:lnTo>
                  <a:lnTo>
                    <a:pt x="70" y="1268"/>
                  </a:lnTo>
                  <a:lnTo>
                    <a:pt x="60" y="1263"/>
                  </a:lnTo>
                  <a:lnTo>
                    <a:pt x="51" y="1257"/>
                  </a:lnTo>
                  <a:lnTo>
                    <a:pt x="42" y="1250"/>
                  </a:lnTo>
                  <a:lnTo>
                    <a:pt x="33" y="1242"/>
                  </a:lnTo>
                  <a:lnTo>
                    <a:pt x="26" y="1233"/>
                  </a:lnTo>
                  <a:lnTo>
                    <a:pt x="19" y="1224"/>
                  </a:lnTo>
                  <a:lnTo>
                    <a:pt x="14" y="1213"/>
                  </a:lnTo>
                  <a:lnTo>
                    <a:pt x="8" y="1202"/>
                  </a:lnTo>
                  <a:lnTo>
                    <a:pt x="4" y="1191"/>
                  </a:lnTo>
                  <a:lnTo>
                    <a:pt x="2" y="1179"/>
                  </a:lnTo>
                  <a:lnTo>
                    <a:pt x="0" y="1166"/>
                  </a:lnTo>
                  <a:lnTo>
                    <a:pt x="0" y="1153"/>
                  </a:lnTo>
                  <a:lnTo>
                    <a:pt x="0" y="119"/>
                  </a:lnTo>
                  <a:lnTo>
                    <a:pt x="0" y="105"/>
                  </a:lnTo>
                  <a:lnTo>
                    <a:pt x="2" y="93"/>
                  </a:lnTo>
                  <a:lnTo>
                    <a:pt x="4" y="82"/>
                  </a:lnTo>
                  <a:lnTo>
                    <a:pt x="8" y="71"/>
                  </a:lnTo>
                  <a:lnTo>
                    <a:pt x="14" y="60"/>
                  </a:lnTo>
                  <a:lnTo>
                    <a:pt x="19" y="50"/>
                  </a:lnTo>
                  <a:lnTo>
                    <a:pt x="26" y="41"/>
                  </a:lnTo>
                  <a:lnTo>
                    <a:pt x="33" y="33"/>
                  </a:lnTo>
                  <a:lnTo>
                    <a:pt x="42" y="25"/>
                  </a:lnTo>
                  <a:lnTo>
                    <a:pt x="51" y="19"/>
                  </a:lnTo>
                  <a:lnTo>
                    <a:pt x="60" y="13"/>
                  </a:lnTo>
                  <a:lnTo>
                    <a:pt x="70" y="8"/>
                  </a:lnTo>
                  <a:lnTo>
                    <a:pt x="81" y="5"/>
                  </a:lnTo>
                  <a:lnTo>
                    <a:pt x="92" y="2"/>
                  </a:lnTo>
                  <a:lnTo>
                    <a:pt x="103" y="1"/>
                  </a:lnTo>
                  <a:lnTo>
                    <a:pt x="11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76" name="Freeform 224"/>
            <p:cNvSpPr>
              <a:spLocks/>
            </p:cNvSpPr>
            <p:nvPr/>
          </p:nvSpPr>
          <p:spPr bwMode="auto">
            <a:xfrm flipH="1">
              <a:off x="2040" y="2690"/>
              <a:ext cx="19" cy="64"/>
            </a:xfrm>
            <a:custGeom>
              <a:avLst/>
              <a:gdLst>
                <a:gd name="T0" fmla="*/ 126 w 230"/>
                <a:gd name="T1" fmla="*/ 1 h 1277"/>
                <a:gd name="T2" fmla="*/ 149 w 230"/>
                <a:gd name="T3" fmla="*/ 5 h 1277"/>
                <a:gd name="T4" fmla="*/ 169 w 230"/>
                <a:gd name="T5" fmla="*/ 13 h 1277"/>
                <a:gd name="T6" fmla="*/ 188 w 230"/>
                <a:gd name="T7" fmla="*/ 25 h 1277"/>
                <a:gd name="T8" fmla="*/ 203 w 230"/>
                <a:gd name="T9" fmla="*/ 40 h 1277"/>
                <a:gd name="T10" fmla="*/ 216 w 230"/>
                <a:gd name="T11" fmla="*/ 59 h 1277"/>
                <a:gd name="T12" fmla="*/ 224 w 230"/>
                <a:gd name="T13" fmla="*/ 79 h 1277"/>
                <a:gd name="T14" fmla="*/ 229 w 230"/>
                <a:gd name="T15" fmla="*/ 101 h 1277"/>
                <a:gd name="T16" fmla="*/ 230 w 230"/>
                <a:gd name="T17" fmla="*/ 1153 h 1277"/>
                <a:gd name="T18" fmla="*/ 228 w 230"/>
                <a:gd name="T19" fmla="*/ 1177 h 1277"/>
                <a:gd name="T20" fmla="*/ 220 w 230"/>
                <a:gd name="T21" fmla="*/ 1200 h 1277"/>
                <a:gd name="T22" fmla="*/ 210 w 230"/>
                <a:gd name="T23" fmla="*/ 1221 h 1277"/>
                <a:gd name="T24" fmla="*/ 196 w 230"/>
                <a:gd name="T25" fmla="*/ 1240 h 1277"/>
                <a:gd name="T26" fmla="*/ 179 w 230"/>
                <a:gd name="T27" fmla="*/ 1255 h 1277"/>
                <a:gd name="T28" fmla="*/ 160 w 230"/>
                <a:gd name="T29" fmla="*/ 1267 h 1277"/>
                <a:gd name="T30" fmla="*/ 138 w 230"/>
                <a:gd name="T31" fmla="*/ 1274 h 1277"/>
                <a:gd name="T32" fmla="*/ 114 w 230"/>
                <a:gd name="T33" fmla="*/ 1277 h 1277"/>
                <a:gd name="T34" fmla="*/ 91 w 230"/>
                <a:gd name="T35" fmla="*/ 1274 h 1277"/>
                <a:gd name="T36" fmla="*/ 70 w 230"/>
                <a:gd name="T37" fmla="*/ 1267 h 1277"/>
                <a:gd name="T38" fmla="*/ 50 w 230"/>
                <a:gd name="T39" fmla="*/ 1255 h 1277"/>
                <a:gd name="T40" fmla="*/ 33 w 230"/>
                <a:gd name="T41" fmla="*/ 1240 h 1277"/>
                <a:gd name="T42" fmla="*/ 19 w 230"/>
                <a:gd name="T43" fmla="*/ 1221 h 1277"/>
                <a:gd name="T44" fmla="*/ 8 w 230"/>
                <a:gd name="T45" fmla="*/ 1200 h 1277"/>
                <a:gd name="T46" fmla="*/ 2 w 230"/>
                <a:gd name="T47" fmla="*/ 1177 h 1277"/>
                <a:gd name="T48" fmla="*/ 0 w 230"/>
                <a:gd name="T49" fmla="*/ 1153 h 1277"/>
                <a:gd name="T50" fmla="*/ 0 w 230"/>
                <a:gd name="T51" fmla="*/ 101 h 1277"/>
                <a:gd name="T52" fmla="*/ 4 w 230"/>
                <a:gd name="T53" fmla="*/ 79 h 1277"/>
                <a:gd name="T54" fmla="*/ 13 w 230"/>
                <a:gd name="T55" fmla="*/ 59 h 1277"/>
                <a:gd name="T56" fmla="*/ 25 w 230"/>
                <a:gd name="T57" fmla="*/ 40 h 1277"/>
                <a:gd name="T58" fmla="*/ 41 w 230"/>
                <a:gd name="T59" fmla="*/ 25 h 1277"/>
                <a:gd name="T60" fmla="*/ 59 w 230"/>
                <a:gd name="T61" fmla="*/ 13 h 1277"/>
                <a:gd name="T62" fmla="*/ 80 w 230"/>
                <a:gd name="T63" fmla="*/ 5 h 1277"/>
                <a:gd name="T64" fmla="*/ 102 w 230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0"/>
                <a:gd name="T100" fmla="*/ 0 h 1277"/>
                <a:gd name="T101" fmla="*/ 230 w 230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0" h="1277">
                  <a:moveTo>
                    <a:pt x="114" y="0"/>
                  </a:moveTo>
                  <a:lnTo>
                    <a:pt x="126" y="1"/>
                  </a:lnTo>
                  <a:lnTo>
                    <a:pt x="138" y="2"/>
                  </a:lnTo>
                  <a:lnTo>
                    <a:pt x="149" y="5"/>
                  </a:lnTo>
                  <a:lnTo>
                    <a:pt x="160" y="8"/>
                  </a:lnTo>
                  <a:lnTo>
                    <a:pt x="169" y="13"/>
                  </a:lnTo>
                  <a:lnTo>
                    <a:pt x="179" y="18"/>
                  </a:lnTo>
                  <a:lnTo>
                    <a:pt x="188" y="25"/>
                  </a:lnTo>
                  <a:lnTo>
                    <a:pt x="196" y="32"/>
                  </a:lnTo>
                  <a:lnTo>
                    <a:pt x="203" y="40"/>
                  </a:lnTo>
                  <a:lnTo>
                    <a:pt x="210" y="48"/>
                  </a:lnTo>
                  <a:lnTo>
                    <a:pt x="216" y="59"/>
                  </a:lnTo>
                  <a:lnTo>
                    <a:pt x="220" y="68"/>
                  </a:lnTo>
                  <a:lnTo>
                    <a:pt x="224" y="79"/>
                  </a:lnTo>
                  <a:lnTo>
                    <a:pt x="228" y="90"/>
                  </a:lnTo>
                  <a:lnTo>
                    <a:pt x="229" y="101"/>
                  </a:lnTo>
                  <a:lnTo>
                    <a:pt x="230" y="113"/>
                  </a:lnTo>
                  <a:lnTo>
                    <a:pt x="230" y="1153"/>
                  </a:lnTo>
                  <a:lnTo>
                    <a:pt x="229" y="1165"/>
                  </a:lnTo>
                  <a:lnTo>
                    <a:pt x="228" y="1177"/>
                  </a:lnTo>
                  <a:lnTo>
                    <a:pt x="224" y="1189"/>
                  </a:lnTo>
                  <a:lnTo>
                    <a:pt x="220" y="1200"/>
                  </a:lnTo>
                  <a:lnTo>
                    <a:pt x="216" y="1210"/>
                  </a:lnTo>
                  <a:lnTo>
                    <a:pt x="210" y="1221"/>
                  </a:lnTo>
                  <a:lnTo>
                    <a:pt x="203" y="1231"/>
                  </a:lnTo>
                  <a:lnTo>
                    <a:pt x="196" y="1240"/>
                  </a:lnTo>
                  <a:lnTo>
                    <a:pt x="188" y="1248"/>
                  </a:lnTo>
                  <a:lnTo>
                    <a:pt x="179" y="1255"/>
                  </a:lnTo>
                  <a:lnTo>
                    <a:pt x="169" y="1262"/>
                  </a:lnTo>
                  <a:lnTo>
                    <a:pt x="160" y="1267"/>
                  </a:lnTo>
                  <a:lnTo>
                    <a:pt x="149" y="1271"/>
                  </a:lnTo>
                  <a:lnTo>
                    <a:pt x="138" y="1274"/>
                  </a:lnTo>
                  <a:lnTo>
                    <a:pt x="126" y="1276"/>
                  </a:lnTo>
                  <a:lnTo>
                    <a:pt x="114" y="1277"/>
                  </a:lnTo>
                  <a:lnTo>
                    <a:pt x="102" y="1276"/>
                  </a:lnTo>
                  <a:lnTo>
                    <a:pt x="91" y="1274"/>
                  </a:lnTo>
                  <a:lnTo>
                    <a:pt x="80" y="1271"/>
                  </a:lnTo>
                  <a:lnTo>
                    <a:pt x="70" y="1267"/>
                  </a:lnTo>
                  <a:lnTo>
                    <a:pt x="59" y="1262"/>
                  </a:lnTo>
                  <a:lnTo>
                    <a:pt x="50" y="1255"/>
                  </a:lnTo>
                  <a:lnTo>
                    <a:pt x="41" y="1248"/>
                  </a:lnTo>
                  <a:lnTo>
                    <a:pt x="33" y="1240"/>
                  </a:lnTo>
                  <a:lnTo>
                    <a:pt x="25" y="1231"/>
                  </a:lnTo>
                  <a:lnTo>
                    <a:pt x="19" y="1221"/>
                  </a:lnTo>
                  <a:lnTo>
                    <a:pt x="13" y="1210"/>
                  </a:lnTo>
                  <a:lnTo>
                    <a:pt x="8" y="1200"/>
                  </a:lnTo>
                  <a:lnTo>
                    <a:pt x="4" y="1189"/>
                  </a:lnTo>
                  <a:lnTo>
                    <a:pt x="2" y="1177"/>
                  </a:lnTo>
                  <a:lnTo>
                    <a:pt x="0" y="1165"/>
                  </a:lnTo>
                  <a:lnTo>
                    <a:pt x="0" y="1153"/>
                  </a:lnTo>
                  <a:lnTo>
                    <a:pt x="0" y="113"/>
                  </a:lnTo>
                  <a:lnTo>
                    <a:pt x="0" y="101"/>
                  </a:lnTo>
                  <a:lnTo>
                    <a:pt x="2" y="90"/>
                  </a:lnTo>
                  <a:lnTo>
                    <a:pt x="4" y="79"/>
                  </a:lnTo>
                  <a:lnTo>
                    <a:pt x="8" y="68"/>
                  </a:lnTo>
                  <a:lnTo>
                    <a:pt x="13" y="59"/>
                  </a:lnTo>
                  <a:lnTo>
                    <a:pt x="19" y="48"/>
                  </a:lnTo>
                  <a:lnTo>
                    <a:pt x="25" y="40"/>
                  </a:lnTo>
                  <a:lnTo>
                    <a:pt x="33" y="32"/>
                  </a:lnTo>
                  <a:lnTo>
                    <a:pt x="41" y="25"/>
                  </a:lnTo>
                  <a:lnTo>
                    <a:pt x="50" y="18"/>
                  </a:lnTo>
                  <a:lnTo>
                    <a:pt x="59" y="13"/>
                  </a:lnTo>
                  <a:lnTo>
                    <a:pt x="70" y="8"/>
                  </a:lnTo>
                  <a:lnTo>
                    <a:pt x="80" y="5"/>
                  </a:lnTo>
                  <a:lnTo>
                    <a:pt x="91" y="2"/>
                  </a:lnTo>
                  <a:lnTo>
                    <a:pt x="102" y="1"/>
                  </a:lnTo>
                  <a:lnTo>
                    <a:pt x="11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77" name="Freeform 225"/>
            <p:cNvSpPr>
              <a:spLocks/>
            </p:cNvSpPr>
            <p:nvPr/>
          </p:nvSpPr>
          <p:spPr bwMode="auto">
            <a:xfrm flipH="1">
              <a:off x="2078" y="2689"/>
              <a:ext cx="18" cy="64"/>
            </a:xfrm>
            <a:custGeom>
              <a:avLst/>
              <a:gdLst>
                <a:gd name="T0" fmla="*/ 121 w 225"/>
                <a:gd name="T1" fmla="*/ 0 h 1277"/>
                <a:gd name="T2" fmla="*/ 144 w 225"/>
                <a:gd name="T3" fmla="*/ 5 h 1277"/>
                <a:gd name="T4" fmla="*/ 164 w 225"/>
                <a:gd name="T5" fmla="*/ 14 h 1277"/>
                <a:gd name="T6" fmla="*/ 183 w 225"/>
                <a:gd name="T7" fmla="*/ 27 h 1277"/>
                <a:gd name="T8" fmla="*/ 198 w 225"/>
                <a:gd name="T9" fmla="*/ 43 h 1277"/>
                <a:gd name="T10" fmla="*/ 211 w 225"/>
                <a:gd name="T11" fmla="*/ 62 h 1277"/>
                <a:gd name="T12" fmla="*/ 220 w 225"/>
                <a:gd name="T13" fmla="*/ 83 h 1277"/>
                <a:gd name="T14" fmla="*/ 224 w 225"/>
                <a:gd name="T15" fmla="*/ 106 h 1277"/>
                <a:gd name="T16" fmla="*/ 225 w 225"/>
                <a:gd name="T17" fmla="*/ 1158 h 1277"/>
                <a:gd name="T18" fmla="*/ 223 w 225"/>
                <a:gd name="T19" fmla="*/ 1182 h 1277"/>
                <a:gd name="T20" fmla="*/ 216 w 225"/>
                <a:gd name="T21" fmla="*/ 1204 h 1277"/>
                <a:gd name="T22" fmla="*/ 206 w 225"/>
                <a:gd name="T23" fmla="*/ 1225 h 1277"/>
                <a:gd name="T24" fmla="*/ 191 w 225"/>
                <a:gd name="T25" fmla="*/ 1242 h 1277"/>
                <a:gd name="T26" fmla="*/ 174 w 225"/>
                <a:gd name="T27" fmla="*/ 1256 h 1277"/>
                <a:gd name="T28" fmla="*/ 155 w 225"/>
                <a:gd name="T29" fmla="*/ 1267 h 1277"/>
                <a:gd name="T30" fmla="*/ 133 w 225"/>
                <a:gd name="T31" fmla="*/ 1274 h 1277"/>
                <a:gd name="T32" fmla="*/ 109 w 225"/>
                <a:gd name="T33" fmla="*/ 1277 h 1277"/>
                <a:gd name="T34" fmla="*/ 87 w 225"/>
                <a:gd name="T35" fmla="*/ 1274 h 1277"/>
                <a:gd name="T36" fmla="*/ 66 w 225"/>
                <a:gd name="T37" fmla="*/ 1267 h 1277"/>
                <a:gd name="T38" fmla="*/ 47 w 225"/>
                <a:gd name="T39" fmla="*/ 1256 h 1277"/>
                <a:gd name="T40" fmla="*/ 31 w 225"/>
                <a:gd name="T41" fmla="*/ 1242 h 1277"/>
                <a:gd name="T42" fmla="*/ 18 w 225"/>
                <a:gd name="T43" fmla="*/ 1225 h 1277"/>
                <a:gd name="T44" fmla="*/ 9 w 225"/>
                <a:gd name="T45" fmla="*/ 1204 h 1277"/>
                <a:gd name="T46" fmla="*/ 2 w 225"/>
                <a:gd name="T47" fmla="*/ 1182 h 1277"/>
                <a:gd name="T48" fmla="*/ 0 w 225"/>
                <a:gd name="T49" fmla="*/ 1158 h 1277"/>
                <a:gd name="T50" fmla="*/ 0 w 225"/>
                <a:gd name="T51" fmla="*/ 106 h 1277"/>
                <a:gd name="T52" fmla="*/ 4 w 225"/>
                <a:gd name="T53" fmla="*/ 83 h 1277"/>
                <a:gd name="T54" fmla="*/ 13 w 225"/>
                <a:gd name="T55" fmla="*/ 62 h 1277"/>
                <a:gd name="T56" fmla="*/ 24 w 225"/>
                <a:gd name="T57" fmla="*/ 43 h 1277"/>
                <a:gd name="T58" fmla="*/ 39 w 225"/>
                <a:gd name="T59" fmla="*/ 27 h 1277"/>
                <a:gd name="T60" fmla="*/ 56 w 225"/>
                <a:gd name="T61" fmla="*/ 14 h 1277"/>
                <a:gd name="T62" fmla="*/ 76 w 225"/>
                <a:gd name="T63" fmla="*/ 5 h 1277"/>
                <a:gd name="T64" fmla="*/ 97 w 225"/>
                <a:gd name="T65" fmla="*/ 0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09" y="0"/>
                  </a:moveTo>
                  <a:lnTo>
                    <a:pt x="121" y="0"/>
                  </a:lnTo>
                  <a:lnTo>
                    <a:pt x="133" y="2"/>
                  </a:lnTo>
                  <a:lnTo>
                    <a:pt x="144" y="5"/>
                  </a:lnTo>
                  <a:lnTo>
                    <a:pt x="155" y="9"/>
                  </a:lnTo>
                  <a:lnTo>
                    <a:pt x="164" y="14"/>
                  </a:lnTo>
                  <a:lnTo>
                    <a:pt x="174" y="20"/>
                  </a:lnTo>
                  <a:lnTo>
                    <a:pt x="183" y="27"/>
                  </a:lnTo>
                  <a:lnTo>
                    <a:pt x="191" y="34"/>
                  </a:lnTo>
                  <a:lnTo>
                    <a:pt x="198" y="43"/>
                  </a:lnTo>
                  <a:lnTo>
                    <a:pt x="206" y="52"/>
                  </a:lnTo>
                  <a:lnTo>
                    <a:pt x="211" y="62"/>
                  </a:lnTo>
                  <a:lnTo>
                    <a:pt x="216" y="73"/>
                  </a:lnTo>
                  <a:lnTo>
                    <a:pt x="220" y="83"/>
                  </a:lnTo>
                  <a:lnTo>
                    <a:pt x="223" y="94"/>
                  </a:lnTo>
                  <a:lnTo>
                    <a:pt x="224" y="106"/>
                  </a:lnTo>
                  <a:lnTo>
                    <a:pt x="225" y="118"/>
                  </a:lnTo>
                  <a:lnTo>
                    <a:pt x="225" y="1158"/>
                  </a:lnTo>
                  <a:lnTo>
                    <a:pt x="224" y="1170"/>
                  </a:lnTo>
                  <a:lnTo>
                    <a:pt x="223" y="1182"/>
                  </a:lnTo>
                  <a:lnTo>
                    <a:pt x="220" y="1193"/>
                  </a:lnTo>
                  <a:lnTo>
                    <a:pt x="216" y="1204"/>
                  </a:lnTo>
                  <a:lnTo>
                    <a:pt x="211" y="1214"/>
                  </a:lnTo>
                  <a:lnTo>
                    <a:pt x="206" y="1225"/>
                  </a:lnTo>
                  <a:lnTo>
                    <a:pt x="198" y="1234"/>
                  </a:lnTo>
                  <a:lnTo>
                    <a:pt x="191" y="1242"/>
                  </a:lnTo>
                  <a:lnTo>
                    <a:pt x="183" y="1250"/>
                  </a:lnTo>
                  <a:lnTo>
                    <a:pt x="174" y="1256"/>
                  </a:lnTo>
                  <a:lnTo>
                    <a:pt x="164" y="1262"/>
                  </a:lnTo>
                  <a:lnTo>
                    <a:pt x="155" y="1267"/>
                  </a:lnTo>
                  <a:lnTo>
                    <a:pt x="144" y="1271"/>
                  </a:lnTo>
                  <a:lnTo>
                    <a:pt x="133" y="1274"/>
                  </a:lnTo>
                  <a:lnTo>
                    <a:pt x="121" y="1276"/>
                  </a:lnTo>
                  <a:lnTo>
                    <a:pt x="109" y="1277"/>
                  </a:lnTo>
                  <a:lnTo>
                    <a:pt x="97" y="1276"/>
                  </a:lnTo>
                  <a:lnTo>
                    <a:pt x="87" y="1274"/>
                  </a:lnTo>
                  <a:lnTo>
                    <a:pt x="76" y="1271"/>
                  </a:lnTo>
                  <a:lnTo>
                    <a:pt x="66" y="1267"/>
                  </a:lnTo>
                  <a:lnTo>
                    <a:pt x="56" y="1262"/>
                  </a:lnTo>
                  <a:lnTo>
                    <a:pt x="47" y="1256"/>
                  </a:lnTo>
                  <a:lnTo>
                    <a:pt x="39" y="1250"/>
                  </a:lnTo>
                  <a:lnTo>
                    <a:pt x="31" y="1242"/>
                  </a:lnTo>
                  <a:lnTo>
                    <a:pt x="24" y="1234"/>
                  </a:lnTo>
                  <a:lnTo>
                    <a:pt x="18" y="1225"/>
                  </a:lnTo>
                  <a:lnTo>
                    <a:pt x="13" y="1214"/>
                  </a:lnTo>
                  <a:lnTo>
                    <a:pt x="9" y="1204"/>
                  </a:lnTo>
                  <a:lnTo>
                    <a:pt x="4" y="1193"/>
                  </a:lnTo>
                  <a:lnTo>
                    <a:pt x="2" y="1182"/>
                  </a:lnTo>
                  <a:lnTo>
                    <a:pt x="0" y="1170"/>
                  </a:lnTo>
                  <a:lnTo>
                    <a:pt x="0" y="1158"/>
                  </a:lnTo>
                  <a:lnTo>
                    <a:pt x="0" y="118"/>
                  </a:lnTo>
                  <a:lnTo>
                    <a:pt x="0" y="106"/>
                  </a:lnTo>
                  <a:lnTo>
                    <a:pt x="2" y="94"/>
                  </a:lnTo>
                  <a:lnTo>
                    <a:pt x="4" y="83"/>
                  </a:lnTo>
                  <a:lnTo>
                    <a:pt x="9" y="73"/>
                  </a:lnTo>
                  <a:lnTo>
                    <a:pt x="13" y="62"/>
                  </a:lnTo>
                  <a:lnTo>
                    <a:pt x="18" y="52"/>
                  </a:lnTo>
                  <a:lnTo>
                    <a:pt x="24" y="43"/>
                  </a:lnTo>
                  <a:lnTo>
                    <a:pt x="31" y="34"/>
                  </a:lnTo>
                  <a:lnTo>
                    <a:pt x="39" y="27"/>
                  </a:lnTo>
                  <a:lnTo>
                    <a:pt x="47" y="20"/>
                  </a:lnTo>
                  <a:lnTo>
                    <a:pt x="56" y="14"/>
                  </a:lnTo>
                  <a:lnTo>
                    <a:pt x="66" y="9"/>
                  </a:lnTo>
                  <a:lnTo>
                    <a:pt x="76" y="5"/>
                  </a:lnTo>
                  <a:lnTo>
                    <a:pt x="87" y="2"/>
                  </a:lnTo>
                  <a:lnTo>
                    <a:pt x="97" y="0"/>
                  </a:lnTo>
                  <a:lnTo>
                    <a:pt x="109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78" name="Freeform 226"/>
            <p:cNvSpPr>
              <a:spLocks/>
            </p:cNvSpPr>
            <p:nvPr/>
          </p:nvSpPr>
          <p:spPr bwMode="auto">
            <a:xfrm flipH="1">
              <a:off x="2115" y="2690"/>
              <a:ext cx="19" cy="64"/>
            </a:xfrm>
            <a:custGeom>
              <a:avLst/>
              <a:gdLst>
                <a:gd name="T0" fmla="*/ 128 w 225"/>
                <a:gd name="T1" fmla="*/ 1 h 1277"/>
                <a:gd name="T2" fmla="*/ 149 w 225"/>
                <a:gd name="T3" fmla="*/ 5 h 1277"/>
                <a:gd name="T4" fmla="*/ 169 w 225"/>
                <a:gd name="T5" fmla="*/ 13 h 1277"/>
                <a:gd name="T6" fmla="*/ 186 w 225"/>
                <a:gd name="T7" fmla="*/ 25 h 1277"/>
                <a:gd name="T8" fmla="*/ 201 w 225"/>
                <a:gd name="T9" fmla="*/ 41 h 1277"/>
                <a:gd name="T10" fmla="*/ 212 w 225"/>
                <a:gd name="T11" fmla="*/ 60 h 1277"/>
                <a:gd name="T12" fmla="*/ 221 w 225"/>
                <a:gd name="T13" fmla="*/ 82 h 1277"/>
                <a:gd name="T14" fmla="*/ 225 w 225"/>
                <a:gd name="T15" fmla="*/ 105 h 1277"/>
                <a:gd name="T16" fmla="*/ 225 w 225"/>
                <a:gd name="T17" fmla="*/ 1153 h 1277"/>
                <a:gd name="T18" fmla="*/ 223 w 225"/>
                <a:gd name="T19" fmla="*/ 1179 h 1277"/>
                <a:gd name="T20" fmla="*/ 216 w 225"/>
                <a:gd name="T21" fmla="*/ 1202 h 1277"/>
                <a:gd name="T22" fmla="*/ 207 w 225"/>
                <a:gd name="T23" fmla="*/ 1224 h 1277"/>
                <a:gd name="T24" fmla="*/ 194 w 225"/>
                <a:gd name="T25" fmla="*/ 1242 h 1277"/>
                <a:gd name="T26" fmla="*/ 179 w 225"/>
                <a:gd name="T27" fmla="*/ 1257 h 1277"/>
                <a:gd name="T28" fmla="*/ 159 w 225"/>
                <a:gd name="T29" fmla="*/ 1268 h 1277"/>
                <a:gd name="T30" fmla="*/ 139 w 225"/>
                <a:gd name="T31" fmla="*/ 1275 h 1277"/>
                <a:gd name="T32" fmla="*/ 116 w 225"/>
                <a:gd name="T33" fmla="*/ 1277 h 1277"/>
                <a:gd name="T34" fmla="*/ 92 w 225"/>
                <a:gd name="T35" fmla="*/ 1275 h 1277"/>
                <a:gd name="T36" fmla="*/ 70 w 225"/>
                <a:gd name="T37" fmla="*/ 1268 h 1277"/>
                <a:gd name="T38" fmla="*/ 51 w 225"/>
                <a:gd name="T39" fmla="*/ 1257 h 1277"/>
                <a:gd name="T40" fmla="*/ 34 w 225"/>
                <a:gd name="T41" fmla="*/ 1242 h 1277"/>
                <a:gd name="T42" fmla="*/ 20 w 225"/>
                <a:gd name="T43" fmla="*/ 1224 h 1277"/>
                <a:gd name="T44" fmla="*/ 10 w 225"/>
                <a:gd name="T45" fmla="*/ 1202 h 1277"/>
                <a:gd name="T46" fmla="*/ 2 w 225"/>
                <a:gd name="T47" fmla="*/ 1179 h 1277"/>
                <a:gd name="T48" fmla="*/ 0 w 225"/>
                <a:gd name="T49" fmla="*/ 1153 h 1277"/>
                <a:gd name="T50" fmla="*/ 1 w 225"/>
                <a:gd name="T51" fmla="*/ 105 h 1277"/>
                <a:gd name="T52" fmla="*/ 6 w 225"/>
                <a:gd name="T53" fmla="*/ 82 h 1277"/>
                <a:gd name="T54" fmla="*/ 14 w 225"/>
                <a:gd name="T55" fmla="*/ 60 h 1277"/>
                <a:gd name="T56" fmla="*/ 26 w 225"/>
                <a:gd name="T57" fmla="*/ 41 h 1277"/>
                <a:gd name="T58" fmla="*/ 42 w 225"/>
                <a:gd name="T59" fmla="*/ 25 h 1277"/>
                <a:gd name="T60" fmla="*/ 61 w 225"/>
                <a:gd name="T61" fmla="*/ 13 h 1277"/>
                <a:gd name="T62" fmla="*/ 81 w 225"/>
                <a:gd name="T63" fmla="*/ 5 h 1277"/>
                <a:gd name="T64" fmla="*/ 104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6" y="0"/>
                  </a:moveTo>
                  <a:lnTo>
                    <a:pt x="128" y="1"/>
                  </a:lnTo>
                  <a:lnTo>
                    <a:pt x="139" y="2"/>
                  </a:lnTo>
                  <a:lnTo>
                    <a:pt x="149" y="5"/>
                  </a:lnTo>
                  <a:lnTo>
                    <a:pt x="159" y="8"/>
                  </a:lnTo>
                  <a:lnTo>
                    <a:pt x="169" y="13"/>
                  </a:lnTo>
                  <a:lnTo>
                    <a:pt x="179" y="19"/>
                  </a:lnTo>
                  <a:lnTo>
                    <a:pt x="186" y="25"/>
                  </a:lnTo>
                  <a:lnTo>
                    <a:pt x="194" y="33"/>
                  </a:lnTo>
                  <a:lnTo>
                    <a:pt x="201" y="41"/>
                  </a:lnTo>
                  <a:lnTo>
                    <a:pt x="207" y="50"/>
                  </a:lnTo>
                  <a:lnTo>
                    <a:pt x="212" y="60"/>
                  </a:lnTo>
                  <a:lnTo>
                    <a:pt x="216" y="71"/>
                  </a:lnTo>
                  <a:lnTo>
                    <a:pt x="221" y="82"/>
                  </a:lnTo>
                  <a:lnTo>
                    <a:pt x="223" y="93"/>
                  </a:lnTo>
                  <a:lnTo>
                    <a:pt x="225" y="105"/>
                  </a:lnTo>
                  <a:lnTo>
                    <a:pt x="225" y="119"/>
                  </a:lnTo>
                  <a:lnTo>
                    <a:pt x="225" y="1153"/>
                  </a:lnTo>
                  <a:lnTo>
                    <a:pt x="225" y="1166"/>
                  </a:lnTo>
                  <a:lnTo>
                    <a:pt x="223" y="1179"/>
                  </a:lnTo>
                  <a:lnTo>
                    <a:pt x="221" y="1191"/>
                  </a:lnTo>
                  <a:lnTo>
                    <a:pt x="216" y="1202"/>
                  </a:lnTo>
                  <a:lnTo>
                    <a:pt x="212" y="1213"/>
                  </a:lnTo>
                  <a:lnTo>
                    <a:pt x="207" y="1224"/>
                  </a:lnTo>
                  <a:lnTo>
                    <a:pt x="201" y="1233"/>
                  </a:lnTo>
                  <a:lnTo>
                    <a:pt x="194" y="1242"/>
                  </a:lnTo>
                  <a:lnTo>
                    <a:pt x="186" y="1250"/>
                  </a:lnTo>
                  <a:lnTo>
                    <a:pt x="179" y="1257"/>
                  </a:lnTo>
                  <a:lnTo>
                    <a:pt x="169" y="1263"/>
                  </a:lnTo>
                  <a:lnTo>
                    <a:pt x="159" y="1268"/>
                  </a:lnTo>
                  <a:lnTo>
                    <a:pt x="149" y="1272"/>
                  </a:lnTo>
                  <a:lnTo>
                    <a:pt x="139" y="1275"/>
                  </a:lnTo>
                  <a:lnTo>
                    <a:pt x="128" y="1276"/>
                  </a:lnTo>
                  <a:lnTo>
                    <a:pt x="116" y="1277"/>
                  </a:lnTo>
                  <a:lnTo>
                    <a:pt x="104" y="1276"/>
                  </a:lnTo>
                  <a:lnTo>
                    <a:pt x="92" y="1275"/>
                  </a:lnTo>
                  <a:lnTo>
                    <a:pt x="81" y="1272"/>
                  </a:lnTo>
                  <a:lnTo>
                    <a:pt x="70" y="1268"/>
                  </a:lnTo>
                  <a:lnTo>
                    <a:pt x="61" y="1263"/>
                  </a:lnTo>
                  <a:lnTo>
                    <a:pt x="51" y="1257"/>
                  </a:lnTo>
                  <a:lnTo>
                    <a:pt x="42" y="1250"/>
                  </a:lnTo>
                  <a:lnTo>
                    <a:pt x="34" y="1242"/>
                  </a:lnTo>
                  <a:lnTo>
                    <a:pt x="26" y="1233"/>
                  </a:lnTo>
                  <a:lnTo>
                    <a:pt x="20" y="1224"/>
                  </a:lnTo>
                  <a:lnTo>
                    <a:pt x="14" y="1213"/>
                  </a:lnTo>
                  <a:lnTo>
                    <a:pt x="10" y="1202"/>
                  </a:lnTo>
                  <a:lnTo>
                    <a:pt x="6" y="1191"/>
                  </a:lnTo>
                  <a:lnTo>
                    <a:pt x="2" y="1179"/>
                  </a:lnTo>
                  <a:lnTo>
                    <a:pt x="1" y="1166"/>
                  </a:lnTo>
                  <a:lnTo>
                    <a:pt x="0" y="1153"/>
                  </a:lnTo>
                  <a:lnTo>
                    <a:pt x="0" y="119"/>
                  </a:lnTo>
                  <a:lnTo>
                    <a:pt x="1" y="105"/>
                  </a:lnTo>
                  <a:lnTo>
                    <a:pt x="2" y="93"/>
                  </a:lnTo>
                  <a:lnTo>
                    <a:pt x="6" y="82"/>
                  </a:lnTo>
                  <a:lnTo>
                    <a:pt x="10" y="71"/>
                  </a:lnTo>
                  <a:lnTo>
                    <a:pt x="14" y="60"/>
                  </a:lnTo>
                  <a:lnTo>
                    <a:pt x="20" y="50"/>
                  </a:lnTo>
                  <a:lnTo>
                    <a:pt x="26" y="41"/>
                  </a:lnTo>
                  <a:lnTo>
                    <a:pt x="34" y="33"/>
                  </a:lnTo>
                  <a:lnTo>
                    <a:pt x="42" y="25"/>
                  </a:lnTo>
                  <a:lnTo>
                    <a:pt x="51" y="19"/>
                  </a:lnTo>
                  <a:lnTo>
                    <a:pt x="61" y="13"/>
                  </a:lnTo>
                  <a:lnTo>
                    <a:pt x="70" y="8"/>
                  </a:lnTo>
                  <a:lnTo>
                    <a:pt x="81" y="5"/>
                  </a:lnTo>
                  <a:lnTo>
                    <a:pt x="92" y="2"/>
                  </a:lnTo>
                  <a:lnTo>
                    <a:pt x="104" y="1"/>
                  </a:lnTo>
                  <a:lnTo>
                    <a:pt x="11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79" name="Freeform 227"/>
            <p:cNvSpPr>
              <a:spLocks/>
            </p:cNvSpPr>
            <p:nvPr/>
          </p:nvSpPr>
          <p:spPr bwMode="auto">
            <a:xfrm flipH="1">
              <a:off x="2153" y="2690"/>
              <a:ext cx="19" cy="64"/>
            </a:xfrm>
            <a:custGeom>
              <a:avLst/>
              <a:gdLst>
                <a:gd name="T0" fmla="*/ 121 w 219"/>
                <a:gd name="T1" fmla="*/ 1 h 1277"/>
                <a:gd name="T2" fmla="*/ 143 w 219"/>
                <a:gd name="T3" fmla="*/ 5 h 1277"/>
                <a:gd name="T4" fmla="*/ 163 w 219"/>
                <a:gd name="T5" fmla="*/ 13 h 1277"/>
                <a:gd name="T6" fmla="*/ 180 w 219"/>
                <a:gd name="T7" fmla="*/ 25 h 1277"/>
                <a:gd name="T8" fmla="*/ 194 w 219"/>
                <a:gd name="T9" fmla="*/ 40 h 1277"/>
                <a:gd name="T10" fmla="*/ 206 w 219"/>
                <a:gd name="T11" fmla="*/ 59 h 1277"/>
                <a:gd name="T12" fmla="*/ 214 w 219"/>
                <a:gd name="T13" fmla="*/ 79 h 1277"/>
                <a:gd name="T14" fmla="*/ 218 w 219"/>
                <a:gd name="T15" fmla="*/ 101 h 1277"/>
                <a:gd name="T16" fmla="*/ 219 w 219"/>
                <a:gd name="T17" fmla="*/ 1153 h 1277"/>
                <a:gd name="T18" fmla="*/ 217 w 219"/>
                <a:gd name="T19" fmla="*/ 1177 h 1277"/>
                <a:gd name="T20" fmla="*/ 211 w 219"/>
                <a:gd name="T21" fmla="*/ 1200 h 1277"/>
                <a:gd name="T22" fmla="*/ 201 w 219"/>
                <a:gd name="T23" fmla="*/ 1221 h 1277"/>
                <a:gd name="T24" fmla="*/ 188 w 219"/>
                <a:gd name="T25" fmla="*/ 1240 h 1277"/>
                <a:gd name="T26" fmla="*/ 172 w 219"/>
                <a:gd name="T27" fmla="*/ 1255 h 1277"/>
                <a:gd name="T28" fmla="*/ 153 w 219"/>
                <a:gd name="T29" fmla="*/ 1267 h 1277"/>
                <a:gd name="T30" fmla="*/ 132 w 219"/>
                <a:gd name="T31" fmla="*/ 1274 h 1277"/>
                <a:gd name="T32" fmla="*/ 109 w 219"/>
                <a:gd name="T33" fmla="*/ 1277 h 1277"/>
                <a:gd name="T34" fmla="*/ 86 w 219"/>
                <a:gd name="T35" fmla="*/ 1274 h 1277"/>
                <a:gd name="T36" fmla="*/ 66 w 219"/>
                <a:gd name="T37" fmla="*/ 1267 h 1277"/>
                <a:gd name="T38" fmla="*/ 46 w 219"/>
                <a:gd name="T39" fmla="*/ 1255 h 1277"/>
                <a:gd name="T40" fmla="*/ 31 w 219"/>
                <a:gd name="T41" fmla="*/ 1240 h 1277"/>
                <a:gd name="T42" fmla="*/ 17 w 219"/>
                <a:gd name="T43" fmla="*/ 1221 h 1277"/>
                <a:gd name="T44" fmla="*/ 8 w 219"/>
                <a:gd name="T45" fmla="*/ 1200 h 1277"/>
                <a:gd name="T46" fmla="*/ 2 w 219"/>
                <a:gd name="T47" fmla="*/ 1177 h 1277"/>
                <a:gd name="T48" fmla="*/ 0 w 219"/>
                <a:gd name="T49" fmla="*/ 1153 h 1277"/>
                <a:gd name="T50" fmla="*/ 0 w 219"/>
                <a:gd name="T51" fmla="*/ 101 h 1277"/>
                <a:gd name="T52" fmla="*/ 4 w 219"/>
                <a:gd name="T53" fmla="*/ 79 h 1277"/>
                <a:gd name="T54" fmla="*/ 13 w 219"/>
                <a:gd name="T55" fmla="*/ 59 h 1277"/>
                <a:gd name="T56" fmla="*/ 24 w 219"/>
                <a:gd name="T57" fmla="*/ 40 h 1277"/>
                <a:gd name="T58" fmla="*/ 39 w 219"/>
                <a:gd name="T59" fmla="*/ 25 h 1277"/>
                <a:gd name="T60" fmla="*/ 56 w 219"/>
                <a:gd name="T61" fmla="*/ 13 h 1277"/>
                <a:gd name="T62" fmla="*/ 76 w 219"/>
                <a:gd name="T63" fmla="*/ 5 h 1277"/>
                <a:gd name="T64" fmla="*/ 97 w 219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9"/>
                <a:gd name="T100" fmla="*/ 0 h 1277"/>
                <a:gd name="T101" fmla="*/ 219 w 219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9" h="1277">
                  <a:moveTo>
                    <a:pt x="109" y="0"/>
                  </a:moveTo>
                  <a:lnTo>
                    <a:pt x="121" y="1"/>
                  </a:lnTo>
                  <a:lnTo>
                    <a:pt x="132" y="2"/>
                  </a:lnTo>
                  <a:lnTo>
                    <a:pt x="143" y="5"/>
                  </a:lnTo>
                  <a:lnTo>
                    <a:pt x="153" y="8"/>
                  </a:lnTo>
                  <a:lnTo>
                    <a:pt x="163" y="13"/>
                  </a:lnTo>
                  <a:lnTo>
                    <a:pt x="172" y="18"/>
                  </a:lnTo>
                  <a:lnTo>
                    <a:pt x="180" y="25"/>
                  </a:lnTo>
                  <a:lnTo>
                    <a:pt x="188" y="32"/>
                  </a:lnTo>
                  <a:lnTo>
                    <a:pt x="194" y="40"/>
                  </a:lnTo>
                  <a:lnTo>
                    <a:pt x="201" y="48"/>
                  </a:lnTo>
                  <a:lnTo>
                    <a:pt x="206" y="59"/>
                  </a:lnTo>
                  <a:lnTo>
                    <a:pt x="211" y="68"/>
                  </a:lnTo>
                  <a:lnTo>
                    <a:pt x="214" y="79"/>
                  </a:lnTo>
                  <a:lnTo>
                    <a:pt x="217" y="90"/>
                  </a:lnTo>
                  <a:lnTo>
                    <a:pt x="218" y="101"/>
                  </a:lnTo>
                  <a:lnTo>
                    <a:pt x="219" y="113"/>
                  </a:lnTo>
                  <a:lnTo>
                    <a:pt x="219" y="1153"/>
                  </a:lnTo>
                  <a:lnTo>
                    <a:pt x="218" y="1165"/>
                  </a:lnTo>
                  <a:lnTo>
                    <a:pt x="217" y="1177"/>
                  </a:lnTo>
                  <a:lnTo>
                    <a:pt x="214" y="1189"/>
                  </a:lnTo>
                  <a:lnTo>
                    <a:pt x="211" y="1200"/>
                  </a:lnTo>
                  <a:lnTo>
                    <a:pt x="206" y="1210"/>
                  </a:lnTo>
                  <a:lnTo>
                    <a:pt x="201" y="1221"/>
                  </a:lnTo>
                  <a:lnTo>
                    <a:pt x="194" y="1231"/>
                  </a:lnTo>
                  <a:lnTo>
                    <a:pt x="188" y="1240"/>
                  </a:lnTo>
                  <a:lnTo>
                    <a:pt x="180" y="1248"/>
                  </a:lnTo>
                  <a:lnTo>
                    <a:pt x="172" y="1255"/>
                  </a:lnTo>
                  <a:lnTo>
                    <a:pt x="163" y="1262"/>
                  </a:lnTo>
                  <a:lnTo>
                    <a:pt x="153" y="1267"/>
                  </a:lnTo>
                  <a:lnTo>
                    <a:pt x="143" y="1271"/>
                  </a:lnTo>
                  <a:lnTo>
                    <a:pt x="132" y="1274"/>
                  </a:lnTo>
                  <a:lnTo>
                    <a:pt x="121" y="1276"/>
                  </a:lnTo>
                  <a:lnTo>
                    <a:pt x="109" y="1277"/>
                  </a:lnTo>
                  <a:lnTo>
                    <a:pt x="97" y="1276"/>
                  </a:lnTo>
                  <a:lnTo>
                    <a:pt x="86" y="1274"/>
                  </a:lnTo>
                  <a:lnTo>
                    <a:pt x="76" y="1271"/>
                  </a:lnTo>
                  <a:lnTo>
                    <a:pt x="66" y="1267"/>
                  </a:lnTo>
                  <a:lnTo>
                    <a:pt x="56" y="1262"/>
                  </a:lnTo>
                  <a:lnTo>
                    <a:pt x="46" y="1255"/>
                  </a:lnTo>
                  <a:lnTo>
                    <a:pt x="39" y="1248"/>
                  </a:lnTo>
                  <a:lnTo>
                    <a:pt x="31" y="1240"/>
                  </a:lnTo>
                  <a:lnTo>
                    <a:pt x="24" y="1231"/>
                  </a:lnTo>
                  <a:lnTo>
                    <a:pt x="17" y="1221"/>
                  </a:lnTo>
                  <a:lnTo>
                    <a:pt x="13" y="1210"/>
                  </a:lnTo>
                  <a:lnTo>
                    <a:pt x="8" y="1200"/>
                  </a:lnTo>
                  <a:lnTo>
                    <a:pt x="4" y="1189"/>
                  </a:lnTo>
                  <a:lnTo>
                    <a:pt x="2" y="1177"/>
                  </a:lnTo>
                  <a:lnTo>
                    <a:pt x="0" y="1165"/>
                  </a:lnTo>
                  <a:lnTo>
                    <a:pt x="0" y="1153"/>
                  </a:lnTo>
                  <a:lnTo>
                    <a:pt x="0" y="113"/>
                  </a:lnTo>
                  <a:lnTo>
                    <a:pt x="0" y="101"/>
                  </a:lnTo>
                  <a:lnTo>
                    <a:pt x="2" y="90"/>
                  </a:lnTo>
                  <a:lnTo>
                    <a:pt x="4" y="79"/>
                  </a:lnTo>
                  <a:lnTo>
                    <a:pt x="8" y="68"/>
                  </a:lnTo>
                  <a:lnTo>
                    <a:pt x="13" y="59"/>
                  </a:lnTo>
                  <a:lnTo>
                    <a:pt x="17" y="48"/>
                  </a:lnTo>
                  <a:lnTo>
                    <a:pt x="24" y="40"/>
                  </a:lnTo>
                  <a:lnTo>
                    <a:pt x="31" y="32"/>
                  </a:lnTo>
                  <a:lnTo>
                    <a:pt x="39" y="25"/>
                  </a:lnTo>
                  <a:lnTo>
                    <a:pt x="46" y="18"/>
                  </a:lnTo>
                  <a:lnTo>
                    <a:pt x="56" y="13"/>
                  </a:lnTo>
                  <a:lnTo>
                    <a:pt x="66" y="8"/>
                  </a:lnTo>
                  <a:lnTo>
                    <a:pt x="76" y="5"/>
                  </a:lnTo>
                  <a:lnTo>
                    <a:pt x="86" y="2"/>
                  </a:lnTo>
                  <a:lnTo>
                    <a:pt x="97" y="1"/>
                  </a:lnTo>
                  <a:lnTo>
                    <a:pt x="109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80" name="Freeform 228"/>
            <p:cNvSpPr>
              <a:spLocks/>
            </p:cNvSpPr>
            <p:nvPr/>
          </p:nvSpPr>
          <p:spPr bwMode="auto">
            <a:xfrm flipH="1">
              <a:off x="2190" y="2689"/>
              <a:ext cx="20" cy="64"/>
            </a:xfrm>
            <a:custGeom>
              <a:avLst/>
              <a:gdLst>
                <a:gd name="T0" fmla="*/ 126 w 230"/>
                <a:gd name="T1" fmla="*/ 0 h 1277"/>
                <a:gd name="T2" fmla="*/ 149 w 230"/>
                <a:gd name="T3" fmla="*/ 5 h 1277"/>
                <a:gd name="T4" fmla="*/ 169 w 230"/>
                <a:gd name="T5" fmla="*/ 14 h 1277"/>
                <a:gd name="T6" fmla="*/ 188 w 230"/>
                <a:gd name="T7" fmla="*/ 27 h 1277"/>
                <a:gd name="T8" fmla="*/ 204 w 230"/>
                <a:gd name="T9" fmla="*/ 43 h 1277"/>
                <a:gd name="T10" fmla="*/ 216 w 230"/>
                <a:gd name="T11" fmla="*/ 62 h 1277"/>
                <a:gd name="T12" fmla="*/ 224 w 230"/>
                <a:gd name="T13" fmla="*/ 83 h 1277"/>
                <a:gd name="T14" fmla="*/ 229 w 230"/>
                <a:gd name="T15" fmla="*/ 106 h 1277"/>
                <a:gd name="T16" fmla="*/ 230 w 230"/>
                <a:gd name="T17" fmla="*/ 1158 h 1277"/>
                <a:gd name="T18" fmla="*/ 228 w 230"/>
                <a:gd name="T19" fmla="*/ 1182 h 1277"/>
                <a:gd name="T20" fmla="*/ 221 w 230"/>
                <a:gd name="T21" fmla="*/ 1204 h 1277"/>
                <a:gd name="T22" fmla="*/ 210 w 230"/>
                <a:gd name="T23" fmla="*/ 1225 h 1277"/>
                <a:gd name="T24" fmla="*/ 196 w 230"/>
                <a:gd name="T25" fmla="*/ 1242 h 1277"/>
                <a:gd name="T26" fmla="*/ 179 w 230"/>
                <a:gd name="T27" fmla="*/ 1256 h 1277"/>
                <a:gd name="T28" fmla="*/ 160 w 230"/>
                <a:gd name="T29" fmla="*/ 1267 h 1277"/>
                <a:gd name="T30" fmla="*/ 138 w 230"/>
                <a:gd name="T31" fmla="*/ 1274 h 1277"/>
                <a:gd name="T32" fmla="*/ 114 w 230"/>
                <a:gd name="T33" fmla="*/ 1277 h 1277"/>
                <a:gd name="T34" fmla="*/ 94 w 230"/>
                <a:gd name="T35" fmla="*/ 1274 h 1277"/>
                <a:gd name="T36" fmla="*/ 72 w 230"/>
                <a:gd name="T37" fmla="*/ 1267 h 1277"/>
                <a:gd name="T38" fmla="*/ 53 w 230"/>
                <a:gd name="T39" fmla="*/ 1256 h 1277"/>
                <a:gd name="T40" fmla="*/ 35 w 230"/>
                <a:gd name="T41" fmla="*/ 1242 h 1277"/>
                <a:gd name="T42" fmla="*/ 20 w 230"/>
                <a:gd name="T43" fmla="*/ 1225 h 1277"/>
                <a:gd name="T44" fmla="*/ 9 w 230"/>
                <a:gd name="T45" fmla="*/ 1204 h 1277"/>
                <a:gd name="T46" fmla="*/ 2 w 230"/>
                <a:gd name="T47" fmla="*/ 1182 h 1277"/>
                <a:gd name="T48" fmla="*/ 0 w 230"/>
                <a:gd name="T49" fmla="*/ 1158 h 1277"/>
                <a:gd name="T50" fmla="*/ 0 w 230"/>
                <a:gd name="T51" fmla="*/ 106 h 1277"/>
                <a:gd name="T52" fmla="*/ 5 w 230"/>
                <a:gd name="T53" fmla="*/ 83 h 1277"/>
                <a:gd name="T54" fmla="*/ 15 w 230"/>
                <a:gd name="T55" fmla="*/ 62 h 1277"/>
                <a:gd name="T56" fmla="*/ 28 w 230"/>
                <a:gd name="T57" fmla="*/ 43 h 1277"/>
                <a:gd name="T58" fmla="*/ 44 w 230"/>
                <a:gd name="T59" fmla="*/ 27 h 1277"/>
                <a:gd name="T60" fmla="*/ 62 w 230"/>
                <a:gd name="T61" fmla="*/ 14 h 1277"/>
                <a:gd name="T62" fmla="*/ 83 w 230"/>
                <a:gd name="T63" fmla="*/ 5 h 1277"/>
                <a:gd name="T64" fmla="*/ 103 w 230"/>
                <a:gd name="T65" fmla="*/ 0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0"/>
                <a:gd name="T100" fmla="*/ 0 h 1277"/>
                <a:gd name="T101" fmla="*/ 230 w 230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0" h="1277">
                  <a:moveTo>
                    <a:pt x="114" y="0"/>
                  </a:moveTo>
                  <a:lnTo>
                    <a:pt x="126" y="0"/>
                  </a:lnTo>
                  <a:lnTo>
                    <a:pt x="138" y="2"/>
                  </a:lnTo>
                  <a:lnTo>
                    <a:pt x="149" y="5"/>
                  </a:lnTo>
                  <a:lnTo>
                    <a:pt x="160" y="9"/>
                  </a:lnTo>
                  <a:lnTo>
                    <a:pt x="169" y="14"/>
                  </a:lnTo>
                  <a:lnTo>
                    <a:pt x="179" y="20"/>
                  </a:lnTo>
                  <a:lnTo>
                    <a:pt x="188" y="27"/>
                  </a:lnTo>
                  <a:lnTo>
                    <a:pt x="196" y="34"/>
                  </a:lnTo>
                  <a:lnTo>
                    <a:pt x="204" y="43"/>
                  </a:lnTo>
                  <a:lnTo>
                    <a:pt x="210" y="52"/>
                  </a:lnTo>
                  <a:lnTo>
                    <a:pt x="216" y="62"/>
                  </a:lnTo>
                  <a:lnTo>
                    <a:pt x="221" y="73"/>
                  </a:lnTo>
                  <a:lnTo>
                    <a:pt x="224" y="83"/>
                  </a:lnTo>
                  <a:lnTo>
                    <a:pt x="228" y="94"/>
                  </a:lnTo>
                  <a:lnTo>
                    <a:pt x="229" y="106"/>
                  </a:lnTo>
                  <a:lnTo>
                    <a:pt x="230" y="118"/>
                  </a:lnTo>
                  <a:lnTo>
                    <a:pt x="230" y="1158"/>
                  </a:lnTo>
                  <a:lnTo>
                    <a:pt x="229" y="1170"/>
                  </a:lnTo>
                  <a:lnTo>
                    <a:pt x="228" y="1182"/>
                  </a:lnTo>
                  <a:lnTo>
                    <a:pt x="224" y="1193"/>
                  </a:lnTo>
                  <a:lnTo>
                    <a:pt x="221" y="1204"/>
                  </a:lnTo>
                  <a:lnTo>
                    <a:pt x="216" y="1214"/>
                  </a:lnTo>
                  <a:lnTo>
                    <a:pt x="210" y="1225"/>
                  </a:lnTo>
                  <a:lnTo>
                    <a:pt x="204" y="1234"/>
                  </a:lnTo>
                  <a:lnTo>
                    <a:pt x="196" y="1242"/>
                  </a:lnTo>
                  <a:lnTo>
                    <a:pt x="188" y="1250"/>
                  </a:lnTo>
                  <a:lnTo>
                    <a:pt x="179" y="1256"/>
                  </a:lnTo>
                  <a:lnTo>
                    <a:pt x="169" y="1262"/>
                  </a:lnTo>
                  <a:lnTo>
                    <a:pt x="160" y="1267"/>
                  </a:lnTo>
                  <a:lnTo>
                    <a:pt x="149" y="1271"/>
                  </a:lnTo>
                  <a:lnTo>
                    <a:pt x="138" y="1274"/>
                  </a:lnTo>
                  <a:lnTo>
                    <a:pt x="126" y="1276"/>
                  </a:lnTo>
                  <a:lnTo>
                    <a:pt x="114" y="1277"/>
                  </a:lnTo>
                  <a:lnTo>
                    <a:pt x="103" y="1276"/>
                  </a:lnTo>
                  <a:lnTo>
                    <a:pt x="94" y="1274"/>
                  </a:lnTo>
                  <a:lnTo>
                    <a:pt x="83" y="1271"/>
                  </a:lnTo>
                  <a:lnTo>
                    <a:pt x="72" y="1267"/>
                  </a:lnTo>
                  <a:lnTo>
                    <a:pt x="62" y="1262"/>
                  </a:lnTo>
                  <a:lnTo>
                    <a:pt x="53" y="1256"/>
                  </a:lnTo>
                  <a:lnTo>
                    <a:pt x="44" y="1250"/>
                  </a:lnTo>
                  <a:lnTo>
                    <a:pt x="35" y="1242"/>
                  </a:lnTo>
                  <a:lnTo>
                    <a:pt x="28" y="1234"/>
                  </a:lnTo>
                  <a:lnTo>
                    <a:pt x="20" y="1225"/>
                  </a:lnTo>
                  <a:lnTo>
                    <a:pt x="15" y="1214"/>
                  </a:lnTo>
                  <a:lnTo>
                    <a:pt x="9" y="1204"/>
                  </a:lnTo>
                  <a:lnTo>
                    <a:pt x="5" y="1193"/>
                  </a:lnTo>
                  <a:lnTo>
                    <a:pt x="2" y="1182"/>
                  </a:lnTo>
                  <a:lnTo>
                    <a:pt x="0" y="1170"/>
                  </a:lnTo>
                  <a:lnTo>
                    <a:pt x="0" y="1158"/>
                  </a:lnTo>
                  <a:lnTo>
                    <a:pt x="0" y="118"/>
                  </a:lnTo>
                  <a:lnTo>
                    <a:pt x="0" y="106"/>
                  </a:lnTo>
                  <a:lnTo>
                    <a:pt x="2" y="94"/>
                  </a:lnTo>
                  <a:lnTo>
                    <a:pt x="5" y="83"/>
                  </a:lnTo>
                  <a:lnTo>
                    <a:pt x="9" y="73"/>
                  </a:lnTo>
                  <a:lnTo>
                    <a:pt x="15" y="62"/>
                  </a:lnTo>
                  <a:lnTo>
                    <a:pt x="20" y="52"/>
                  </a:lnTo>
                  <a:lnTo>
                    <a:pt x="28" y="43"/>
                  </a:lnTo>
                  <a:lnTo>
                    <a:pt x="35" y="34"/>
                  </a:lnTo>
                  <a:lnTo>
                    <a:pt x="44" y="27"/>
                  </a:lnTo>
                  <a:lnTo>
                    <a:pt x="53" y="20"/>
                  </a:lnTo>
                  <a:lnTo>
                    <a:pt x="62" y="14"/>
                  </a:lnTo>
                  <a:lnTo>
                    <a:pt x="72" y="9"/>
                  </a:lnTo>
                  <a:lnTo>
                    <a:pt x="83" y="5"/>
                  </a:lnTo>
                  <a:lnTo>
                    <a:pt x="94" y="2"/>
                  </a:lnTo>
                  <a:lnTo>
                    <a:pt x="103" y="0"/>
                  </a:lnTo>
                  <a:lnTo>
                    <a:pt x="11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81" name="Freeform 229"/>
            <p:cNvSpPr>
              <a:spLocks/>
            </p:cNvSpPr>
            <p:nvPr/>
          </p:nvSpPr>
          <p:spPr bwMode="auto">
            <a:xfrm flipH="1">
              <a:off x="2228" y="2690"/>
              <a:ext cx="19" cy="64"/>
            </a:xfrm>
            <a:custGeom>
              <a:avLst/>
              <a:gdLst>
                <a:gd name="T0" fmla="*/ 125 w 225"/>
                <a:gd name="T1" fmla="*/ 1 h 1277"/>
                <a:gd name="T2" fmla="*/ 147 w 225"/>
                <a:gd name="T3" fmla="*/ 5 h 1277"/>
                <a:gd name="T4" fmla="*/ 166 w 225"/>
                <a:gd name="T5" fmla="*/ 13 h 1277"/>
                <a:gd name="T6" fmla="*/ 183 w 225"/>
                <a:gd name="T7" fmla="*/ 25 h 1277"/>
                <a:gd name="T8" fmla="*/ 199 w 225"/>
                <a:gd name="T9" fmla="*/ 41 h 1277"/>
                <a:gd name="T10" fmla="*/ 211 w 225"/>
                <a:gd name="T11" fmla="*/ 60 h 1277"/>
                <a:gd name="T12" fmla="*/ 219 w 225"/>
                <a:gd name="T13" fmla="*/ 82 h 1277"/>
                <a:gd name="T14" fmla="*/ 223 w 225"/>
                <a:gd name="T15" fmla="*/ 105 h 1277"/>
                <a:gd name="T16" fmla="*/ 225 w 225"/>
                <a:gd name="T17" fmla="*/ 1153 h 1277"/>
                <a:gd name="T18" fmla="*/ 222 w 225"/>
                <a:gd name="T19" fmla="*/ 1179 h 1277"/>
                <a:gd name="T20" fmla="*/ 216 w 225"/>
                <a:gd name="T21" fmla="*/ 1202 h 1277"/>
                <a:gd name="T22" fmla="*/ 205 w 225"/>
                <a:gd name="T23" fmla="*/ 1224 h 1277"/>
                <a:gd name="T24" fmla="*/ 191 w 225"/>
                <a:gd name="T25" fmla="*/ 1242 h 1277"/>
                <a:gd name="T26" fmla="*/ 175 w 225"/>
                <a:gd name="T27" fmla="*/ 1257 h 1277"/>
                <a:gd name="T28" fmla="*/ 156 w 225"/>
                <a:gd name="T29" fmla="*/ 1268 h 1277"/>
                <a:gd name="T30" fmla="*/ 136 w 225"/>
                <a:gd name="T31" fmla="*/ 1275 h 1277"/>
                <a:gd name="T32" fmla="*/ 115 w 225"/>
                <a:gd name="T33" fmla="*/ 1277 h 1277"/>
                <a:gd name="T34" fmla="*/ 94 w 225"/>
                <a:gd name="T35" fmla="*/ 1275 h 1277"/>
                <a:gd name="T36" fmla="*/ 72 w 225"/>
                <a:gd name="T37" fmla="*/ 1268 h 1277"/>
                <a:gd name="T38" fmla="*/ 53 w 225"/>
                <a:gd name="T39" fmla="*/ 1257 h 1277"/>
                <a:gd name="T40" fmla="*/ 35 w 225"/>
                <a:gd name="T41" fmla="*/ 1242 h 1277"/>
                <a:gd name="T42" fmla="*/ 21 w 225"/>
                <a:gd name="T43" fmla="*/ 1224 h 1277"/>
                <a:gd name="T44" fmla="*/ 9 w 225"/>
                <a:gd name="T45" fmla="*/ 1202 h 1277"/>
                <a:gd name="T46" fmla="*/ 2 w 225"/>
                <a:gd name="T47" fmla="*/ 1179 h 1277"/>
                <a:gd name="T48" fmla="*/ 0 w 225"/>
                <a:gd name="T49" fmla="*/ 1153 h 1277"/>
                <a:gd name="T50" fmla="*/ 0 w 225"/>
                <a:gd name="T51" fmla="*/ 105 h 1277"/>
                <a:gd name="T52" fmla="*/ 5 w 225"/>
                <a:gd name="T53" fmla="*/ 82 h 1277"/>
                <a:gd name="T54" fmla="*/ 15 w 225"/>
                <a:gd name="T55" fmla="*/ 60 h 1277"/>
                <a:gd name="T56" fmla="*/ 28 w 225"/>
                <a:gd name="T57" fmla="*/ 41 h 1277"/>
                <a:gd name="T58" fmla="*/ 44 w 225"/>
                <a:gd name="T59" fmla="*/ 25 h 1277"/>
                <a:gd name="T60" fmla="*/ 62 w 225"/>
                <a:gd name="T61" fmla="*/ 13 h 1277"/>
                <a:gd name="T62" fmla="*/ 83 w 225"/>
                <a:gd name="T63" fmla="*/ 5 h 1277"/>
                <a:gd name="T64" fmla="*/ 105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5" y="0"/>
                  </a:moveTo>
                  <a:lnTo>
                    <a:pt x="125" y="1"/>
                  </a:lnTo>
                  <a:lnTo>
                    <a:pt x="136" y="2"/>
                  </a:lnTo>
                  <a:lnTo>
                    <a:pt x="147" y="5"/>
                  </a:lnTo>
                  <a:lnTo>
                    <a:pt x="156" y="8"/>
                  </a:lnTo>
                  <a:lnTo>
                    <a:pt x="166" y="13"/>
                  </a:lnTo>
                  <a:lnTo>
                    <a:pt x="175" y="19"/>
                  </a:lnTo>
                  <a:lnTo>
                    <a:pt x="183" y="25"/>
                  </a:lnTo>
                  <a:lnTo>
                    <a:pt x="191" y="33"/>
                  </a:lnTo>
                  <a:lnTo>
                    <a:pt x="199" y="41"/>
                  </a:lnTo>
                  <a:lnTo>
                    <a:pt x="205" y="50"/>
                  </a:lnTo>
                  <a:lnTo>
                    <a:pt x="211" y="60"/>
                  </a:lnTo>
                  <a:lnTo>
                    <a:pt x="216" y="71"/>
                  </a:lnTo>
                  <a:lnTo>
                    <a:pt x="219" y="82"/>
                  </a:lnTo>
                  <a:lnTo>
                    <a:pt x="222" y="93"/>
                  </a:lnTo>
                  <a:lnTo>
                    <a:pt x="223" y="105"/>
                  </a:lnTo>
                  <a:lnTo>
                    <a:pt x="225" y="119"/>
                  </a:lnTo>
                  <a:lnTo>
                    <a:pt x="225" y="1153"/>
                  </a:lnTo>
                  <a:lnTo>
                    <a:pt x="223" y="1166"/>
                  </a:lnTo>
                  <a:lnTo>
                    <a:pt x="222" y="1179"/>
                  </a:lnTo>
                  <a:lnTo>
                    <a:pt x="219" y="1191"/>
                  </a:lnTo>
                  <a:lnTo>
                    <a:pt x="216" y="1202"/>
                  </a:lnTo>
                  <a:lnTo>
                    <a:pt x="211" y="1213"/>
                  </a:lnTo>
                  <a:lnTo>
                    <a:pt x="205" y="1224"/>
                  </a:lnTo>
                  <a:lnTo>
                    <a:pt x="199" y="1233"/>
                  </a:lnTo>
                  <a:lnTo>
                    <a:pt x="191" y="1242"/>
                  </a:lnTo>
                  <a:lnTo>
                    <a:pt x="183" y="1250"/>
                  </a:lnTo>
                  <a:lnTo>
                    <a:pt x="175" y="1257"/>
                  </a:lnTo>
                  <a:lnTo>
                    <a:pt x="166" y="1263"/>
                  </a:lnTo>
                  <a:lnTo>
                    <a:pt x="156" y="1268"/>
                  </a:lnTo>
                  <a:lnTo>
                    <a:pt x="147" y="1272"/>
                  </a:lnTo>
                  <a:lnTo>
                    <a:pt x="136" y="1275"/>
                  </a:lnTo>
                  <a:lnTo>
                    <a:pt x="125" y="1276"/>
                  </a:lnTo>
                  <a:lnTo>
                    <a:pt x="115" y="1277"/>
                  </a:lnTo>
                  <a:lnTo>
                    <a:pt x="105" y="1276"/>
                  </a:lnTo>
                  <a:lnTo>
                    <a:pt x="94" y="1275"/>
                  </a:lnTo>
                  <a:lnTo>
                    <a:pt x="83" y="1272"/>
                  </a:lnTo>
                  <a:lnTo>
                    <a:pt x="72" y="1268"/>
                  </a:lnTo>
                  <a:lnTo>
                    <a:pt x="62" y="1263"/>
                  </a:lnTo>
                  <a:lnTo>
                    <a:pt x="53" y="1257"/>
                  </a:lnTo>
                  <a:lnTo>
                    <a:pt x="44" y="1250"/>
                  </a:lnTo>
                  <a:lnTo>
                    <a:pt x="35" y="1242"/>
                  </a:lnTo>
                  <a:lnTo>
                    <a:pt x="28" y="1233"/>
                  </a:lnTo>
                  <a:lnTo>
                    <a:pt x="21" y="1224"/>
                  </a:lnTo>
                  <a:lnTo>
                    <a:pt x="15" y="1213"/>
                  </a:lnTo>
                  <a:lnTo>
                    <a:pt x="9" y="1202"/>
                  </a:lnTo>
                  <a:lnTo>
                    <a:pt x="5" y="1191"/>
                  </a:lnTo>
                  <a:lnTo>
                    <a:pt x="2" y="1179"/>
                  </a:lnTo>
                  <a:lnTo>
                    <a:pt x="0" y="1166"/>
                  </a:lnTo>
                  <a:lnTo>
                    <a:pt x="0" y="1153"/>
                  </a:lnTo>
                  <a:lnTo>
                    <a:pt x="0" y="119"/>
                  </a:lnTo>
                  <a:lnTo>
                    <a:pt x="0" y="105"/>
                  </a:lnTo>
                  <a:lnTo>
                    <a:pt x="2" y="93"/>
                  </a:lnTo>
                  <a:lnTo>
                    <a:pt x="5" y="82"/>
                  </a:lnTo>
                  <a:lnTo>
                    <a:pt x="9" y="71"/>
                  </a:lnTo>
                  <a:lnTo>
                    <a:pt x="15" y="60"/>
                  </a:lnTo>
                  <a:lnTo>
                    <a:pt x="21" y="50"/>
                  </a:lnTo>
                  <a:lnTo>
                    <a:pt x="28" y="41"/>
                  </a:lnTo>
                  <a:lnTo>
                    <a:pt x="35" y="33"/>
                  </a:lnTo>
                  <a:lnTo>
                    <a:pt x="44" y="25"/>
                  </a:lnTo>
                  <a:lnTo>
                    <a:pt x="53" y="19"/>
                  </a:lnTo>
                  <a:lnTo>
                    <a:pt x="62" y="13"/>
                  </a:lnTo>
                  <a:lnTo>
                    <a:pt x="72" y="8"/>
                  </a:lnTo>
                  <a:lnTo>
                    <a:pt x="83" y="5"/>
                  </a:lnTo>
                  <a:lnTo>
                    <a:pt x="94" y="2"/>
                  </a:lnTo>
                  <a:lnTo>
                    <a:pt x="105" y="1"/>
                  </a:lnTo>
                  <a:lnTo>
                    <a:pt x="115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82" name="Freeform 230"/>
            <p:cNvSpPr>
              <a:spLocks/>
            </p:cNvSpPr>
            <p:nvPr/>
          </p:nvSpPr>
          <p:spPr bwMode="auto">
            <a:xfrm flipH="1">
              <a:off x="2303" y="2690"/>
              <a:ext cx="19" cy="64"/>
            </a:xfrm>
            <a:custGeom>
              <a:avLst/>
              <a:gdLst>
                <a:gd name="T0" fmla="*/ 121 w 225"/>
                <a:gd name="T1" fmla="*/ 1 h 1277"/>
                <a:gd name="T2" fmla="*/ 144 w 225"/>
                <a:gd name="T3" fmla="*/ 5 h 1277"/>
                <a:gd name="T4" fmla="*/ 164 w 225"/>
                <a:gd name="T5" fmla="*/ 13 h 1277"/>
                <a:gd name="T6" fmla="*/ 183 w 225"/>
                <a:gd name="T7" fmla="*/ 25 h 1277"/>
                <a:gd name="T8" fmla="*/ 199 w 225"/>
                <a:gd name="T9" fmla="*/ 41 h 1277"/>
                <a:gd name="T10" fmla="*/ 211 w 225"/>
                <a:gd name="T11" fmla="*/ 60 h 1277"/>
                <a:gd name="T12" fmla="*/ 219 w 225"/>
                <a:gd name="T13" fmla="*/ 82 h 1277"/>
                <a:gd name="T14" fmla="*/ 224 w 225"/>
                <a:gd name="T15" fmla="*/ 105 h 1277"/>
                <a:gd name="T16" fmla="*/ 225 w 225"/>
                <a:gd name="T17" fmla="*/ 1159 h 1277"/>
                <a:gd name="T18" fmla="*/ 223 w 225"/>
                <a:gd name="T19" fmla="*/ 1182 h 1277"/>
                <a:gd name="T20" fmla="*/ 216 w 225"/>
                <a:gd name="T21" fmla="*/ 1204 h 1277"/>
                <a:gd name="T22" fmla="*/ 205 w 225"/>
                <a:gd name="T23" fmla="*/ 1225 h 1277"/>
                <a:gd name="T24" fmla="*/ 191 w 225"/>
                <a:gd name="T25" fmla="*/ 1242 h 1277"/>
                <a:gd name="T26" fmla="*/ 174 w 225"/>
                <a:gd name="T27" fmla="*/ 1257 h 1277"/>
                <a:gd name="T28" fmla="*/ 154 w 225"/>
                <a:gd name="T29" fmla="*/ 1268 h 1277"/>
                <a:gd name="T30" fmla="*/ 133 w 225"/>
                <a:gd name="T31" fmla="*/ 1275 h 1277"/>
                <a:gd name="T32" fmla="*/ 110 w 225"/>
                <a:gd name="T33" fmla="*/ 1277 h 1277"/>
                <a:gd name="T34" fmla="*/ 86 w 225"/>
                <a:gd name="T35" fmla="*/ 1275 h 1277"/>
                <a:gd name="T36" fmla="*/ 66 w 225"/>
                <a:gd name="T37" fmla="*/ 1268 h 1277"/>
                <a:gd name="T38" fmla="*/ 47 w 225"/>
                <a:gd name="T39" fmla="*/ 1257 h 1277"/>
                <a:gd name="T40" fmla="*/ 31 w 225"/>
                <a:gd name="T41" fmla="*/ 1242 h 1277"/>
                <a:gd name="T42" fmla="*/ 18 w 225"/>
                <a:gd name="T43" fmla="*/ 1225 h 1277"/>
                <a:gd name="T44" fmla="*/ 8 w 225"/>
                <a:gd name="T45" fmla="*/ 1204 h 1277"/>
                <a:gd name="T46" fmla="*/ 2 w 225"/>
                <a:gd name="T47" fmla="*/ 1182 h 1277"/>
                <a:gd name="T48" fmla="*/ 0 w 225"/>
                <a:gd name="T49" fmla="*/ 1159 h 1277"/>
                <a:gd name="T50" fmla="*/ 1 w 225"/>
                <a:gd name="T51" fmla="*/ 105 h 1277"/>
                <a:gd name="T52" fmla="*/ 4 w 225"/>
                <a:gd name="T53" fmla="*/ 82 h 1277"/>
                <a:gd name="T54" fmla="*/ 13 w 225"/>
                <a:gd name="T55" fmla="*/ 60 h 1277"/>
                <a:gd name="T56" fmla="*/ 24 w 225"/>
                <a:gd name="T57" fmla="*/ 41 h 1277"/>
                <a:gd name="T58" fmla="*/ 39 w 225"/>
                <a:gd name="T59" fmla="*/ 25 h 1277"/>
                <a:gd name="T60" fmla="*/ 56 w 225"/>
                <a:gd name="T61" fmla="*/ 13 h 1277"/>
                <a:gd name="T62" fmla="*/ 76 w 225"/>
                <a:gd name="T63" fmla="*/ 5 h 1277"/>
                <a:gd name="T64" fmla="*/ 98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0" y="0"/>
                  </a:moveTo>
                  <a:lnTo>
                    <a:pt x="121" y="1"/>
                  </a:lnTo>
                  <a:lnTo>
                    <a:pt x="133" y="2"/>
                  </a:lnTo>
                  <a:lnTo>
                    <a:pt x="144" y="5"/>
                  </a:lnTo>
                  <a:lnTo>
                    <a:pt x="154" y="8"/>
                  </a:lnTo>
                  <a:lnTo>
                    <a:pt x="164" y="13"/>
                  </a:lnTo>
                  <a:lnTo>
                    <a:pt x="174" y="19"/>
                  </a:lnTo>
                  <a:lnTo>
                    <a:pt x="183" y="25"/>
                  </a:lnTo>
                  <a:lnTo>
                    <a:pt x="191" y="33"/>
                  </a:lnTo>
                  <a:lnTo>
                    <a:pt x="199" y="41"/>
                  </a:lnTo>
                  <a:lnTo>
                    <a:pt x="205" y="50"/>
                  </a:lnTo>
                  <a:lnTo>
                    <a:pt x="211" y="60"/>
                  </a:lnTo>
                  <a:lnTo>
                    <a:pt x="216" y="71"/>
                  </a:lnTo>
                  <a:lnTo>
                    <a:pt x="219" y="82"/>
                  </a:lnTo>
                  <a:lnTo>
                    <a:pt x="223" y="93"/>
                  </a:lnTo>
                  <a:lnTo>
                    <a:pt x="224" y="105"/>
                  </a:lnTo>
                  <a:lnTo>
                    <a:pt x="225" y="119"/>
                  </a:lnTo>
                  <a:lnTo>
                    <a:pt x="225" y="1159"/>
                  </a:lnTo>
                  <a:lnTo>
                    <a:pt x="224" y="1171"/>
                  </a:lnTo>
                  <a:lnTo>
                    <a:pt x="223" y="1182"/>
                  </a:lnTo>
                  <a:lnTo>
                    <a:pt x="219" y="1193"/>
                  </a:lnTo>
                  <a:lnTo>
                    <a:pt x="216" y="1204"/>
                  </a:lnTo>
                  <a:lnTo>
                    <a:pt x="211" y="1215"/>
                  </a:lnTo>
                  <a:lnTo>
                    <a:pt x="205" y="1225"/>
                  </a:lnTo>
                  <a:lnTo>
                    <a:pt x="199" y="1234"/>
                  </a:lnTo>
                  <a:lnTo>
                    <a:pt x="191" y="1242"/>
                  </a:lnTo>
                  <a:lnTo>
                    <a:pt x="183" y="1250"/>
                  </a:lnTo>
                  <a:lnTo>
                    <a:pt x="174" y="1257"/>
                  </a:lnTo>
                  <a:lnTo>
                    <a:pt x="164" y="1263"/>
                  </a:lnTo>
                  <a:lnTo>
                    <a:pt x="154" y="1268"/>
                  </a:lnTo>
                  <a:lnTo>
                    <a:pt x="144" y="1272"/>
                  </a:lnTo>
                  <a:lnTo>
                    <a:pt x="133" y="1275"/>
                  </a:lnTo>
                  <a:lnTo>
                    <a:pt x="121" y="1276"/>
                  </a:lnTo>
                  <a:lnTo>
                    <a:pt x="110" y="1277"/>
                  </a:lnTo>
                  <a:lnTo>
                    <a:pt x="98" y="1276"/>
                  </a:lnTo>
                  <a:lnTo>
                    <a:pt x="86" y="1275"/>
                  </a:lnTo>
                  <a:lnTo>
                    <a:pt x="76" y="1272"/>
                  </a:lnTo>
                  <a:lnTo>
                    <a:pt x="66" y="1268"/>
                  </a:lnTo>
                  <a:lnTo>
                    <a:pt x="56" y="1263"/>
                  </a:lnTo>
                  <a:lnTo>
                    <a:pt x="47" y="1257"/>
                  </a:lnTo>
                  <a:lnTo>
                    <a:pt x="39" y="1250"/>
                  </a:lnTo>
                  <a:lnTo>
                    <a:pt x="31" y="1242"/>
                  </a:lnTo>
                  <a:lnTo>
                    <a:pt x="24" y="1234"/>
                  </a:lnTo>
                  <a:lnTo>
                    <a:pt x="18" y="1225"/>
                  </a:lnTo>
                  <a:lnTo>
                    <a:pt x="13" y="1215"/>
                  </a:lnTo>
                  <a:lnTo>
                    <a:pt x="8" y="1204"/>
                  </a:lnTo>
                  <a:lnTo>
                    <a:pt x="4" y="1193"/>
                  </a:lnTo>
                  <a:lnTo>
                    <a:pt x="2" y="1182"/>
                  </a:lnTo>
                  <a:lnTo>
                    <a:pt x="1" y="1171"/>
                  </a:lnTo>
                  <a:lnTo>
                    <a:pt x="0" y="1159"/>
                  </a:lnTo>
                  <a:lnTo>
                    <a:pt x="0" y="119"/>
                  </a:lnTo>
                  <a:lnTo>
                    <a:pt x="1" y="105"/>
                  </a:lnTo>
                  <a:lnTo>
                    <a:pt x="2" y="93"/>
                  </a:lnTo>
                  <a:lnTo>
                    <a:pt x="4" y="82"/>
                  </a:lnTo>
                  <a:lnTo>
                    <a:pt x="8" y="71"/>
                  </a:lnTo>
                  <a:lnTo>
                    <a:pt x="13" y="60"/>
                  </a:lnTo>
                  <a:lnTo>
                    <a:pt x="18" y="50"/>
                  </a:lnTo>
                  <a:lnTo>
                    <a:pt x="24" y="41"/>
                  </a:lnTo>
                  <a:lnTo>
                    <a:pt x="31" y="33"/>
                  </a:lnTo>
                  <a:lnTo>
                    <a:pt x="39" y="25"/>
                  </a:lnTo>
                  <a:lnTo>
                    <a:pt x="47" y="19"/>
                  </a:lnTo>
                  <a:lnTo>
                    <a:pt x="56" y="13"/>
                  </a:lnTo>
                  <a:lnTo>
                    <a:pt x="66" y="8"/>
                  </a:lnTo>
                  <a:lnTo>
                    <a:pt x="76" y="5"/>
                  </a:lnTo>
                  <a:lnTo>
                    <a:pt x="86" y="2"/>
                  </a:lnTo>
                  <a:lnTo>
                    <a:pt x="98" y="1"/>
                  </a:lnTo>
                  <a:lnTo>
                    <a:pt x="11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83" name="Freeform 231"/>
            <p:cNvSpPr>
              <a:spLocks/>
            </p:cNvSpPr>
            <p:nvPr/>
          </p:nvSpPr>
          <p:spPr bwMode="auto">
            <a:xfrm flipH="1">
              <a:off x="1959" y="2351"/>
              <a:ext cx="293" cy="50"/>
            </a:xfrm>
            <a:custGeom>
              <a:avLst/>
              <a:gdLst>
                <a:gd name="T0" fmla="*/ 0 w 3512"/>
                <a:gd name="T1" fmla="*/ 476 h 1001"/>
                <a:gd name="T2" fmla="*/ 432 w 3512"/>
                <a:gd name="T3" fmla="*/ 0 h 1001"/>
                <a:gd name="T4" fmla="*/ 2278 w 3512"/>
                <a:gd name="T5" fmla="*/ 0 h 1001"/>
                <a:gd name="T6" fmla="*/ 3512 w 3512"/>
                <a:gd name="T7" fmla="*/ 1001 h 100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12"/>
                <a:gd name="T13" fmla="*/ 0 h 1001"/>
                <a:gd name="T14" fmla="*/ 3512 w 3512"/>
                <a:gd name="T15" fmla="*/ 1001 h 100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12" h="1001">
                  <a:moveTo>
                    <a:pt x="0" y="476"/>
                  </a:moveTo>
                  <a:lnTo>
                    <a:pt x="432" y="0"/>
                  </a:lnTo>
                  <a:lnTo>
                    <a:pt x="2278" y="0"/>
                  </a:lnTo>
                  <a:lnTo>
                    <a:pt x="3512" y="1001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84" name="Freeform 232"/>
            <p:cNvSpPr>
              <a:spLocks/>
            </p:cNvSpPr>
            <p:nvPr/>
          </p:nvSpPr>
          <p:spPr bwMode="auto">
            <a:xfrm flipH="1">
              <a:off x="1959" y="2347"/>
              <a:ext cx="292" cy="40"/>
            </a:xfrm>
            <a:custGeom>
              <a:avLst/>
              <a:gdLst>
                <a:gd name="T0" fmla="*/ 0 w 3506"/>
                <a:gd name="T1" fmla="*/ 292 h 790"/>
                <a:gd name="T2" fmla="*/ 403 w 3506"/>
                <a:gd name="T3" fmla="*/ 0 h 790"/>
                <a:gd name="T4" fmla="*/ 2289 w 3506"/>
                <a:gd name="T5" fmla="*/ 0 h 790"/>
                <a:gd name="T6" fmla="*/ 3506 w 3506"/>
                <a:gd name="T7" fmla="*/ 790 h 7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06"/>
                <a:gd name="T13" fmla="*/ 0 h 790"/>
                <a:gd name="T14" fmla="*/ 3506 w 3506"/>
                <a:gd name="T15" fmla="*/ 790 h 7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06" h="790">
                  <a:moveTo>
                    <a:pt x="0" y="292"/>
                  </a:moveTo>
                  <a:lnTo>
                    <a:pt x="403" y="0"/>
                  </a:lnTo>
                  <a:lnTo>
                    <a:pt x="2289" y="0"/>
                  </a:lnTo>
                  <a:lnTo>
                    <a:pt x="3506" y="79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85" name="Freeform 233"/>
            <p:cNvSpPr>
              <a:spLocks/>
            </p:cNvSpPr>
            <p:nvPr/>
          </p:nvSpPr>
          <p:spPr bwMode="auto">
            <a:xfrm flipH="1">
              <a:off x="1959" y="2344"/>
              <a:ext cx="292" cy="28"/>
            </a:xfrm>
            <a:custGeom>
              <a:avLst/>
              <a:gdLst>
                <a:gd name="T0" fmla="*/ 0 w 3506"/>
                <a:gd name="T1" fmla="*/ 142 h 569"/>
                <a:gd name="T2" fmla="*/ 386 w 3506"/>
                <a:gd name="T3" fmla="*/ 0 h 569"/>
                <a:gd name="T4" fmla="*/ 2277 w 3506"/>
                <a:gd name="T5" fmla="*/ 0 h 569"/>
                <a:gd name="T6" fmla="*/ 3506 w 3506"/>
                <a:gd name="T7" fmla="*/ 569 h 5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06"/>
                <a:gd name="T13" fmla="*/ 0 h 569"/>
                <a:gd name="T14" fmla="*/ 3506 w 3506"/>
                <a:gd name="T15" fmla="*/ 569 h 5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06" h="569">
                  <a:moveTo>
                    <a:pt x="0" y="142"/>
                  </a:moveTo>
                  <a:lnTo>
                    <a:pt x="386" y="0"/>
                  </a:lnTo>
                  <a:lnTo>
                    <a:pt x="2277" y="0"/>
                  </a:lnTo>
                  <a:lnTo>
                    <a:pt x="3506" y="569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86" name="Freeform 234"/>
            <p:cNvSpPr>
              <a:spLocks/>
            </p:cNvSpPr>
            <p:nvPr/>
          </p:nvSpPr>
          <p:spPr bwMode="auto">
            <a:xfrm flipH="1">
              <a:off x="1959" y="2340"/>
              <a:ext cx="292" cy="20"/>
            </a:xfrm>
            <a:custGeom>
              <a:avLst/>
              <a:gdLst>
                <a:gd name="T0" fmla="*/ 0 w 3511"/>
                <a:gd name="T1" fmla="*/ 0 h 395"/>
                <a:gd name="T2" fmla="*/ 2272 w 3511"/>
                <a:gd name="T3" fmla="*/ 0 h 395"/>
                <a:gd name="T4" fmla="*/ 3511 w 3511"/>
                <a:gd name="T5" fmla="*/ 395 h 395"/>
                <a:gd name="T6" fmla="*/ 0 60000 65536"/>
                <a:gd name="T7" fmla="*/ 0 60000 65536"/>
                <a:gd name="T8" fmla="*/ 0 60000 65536"/>
                <a:gd name="T9" fmla="*/ 0 w 3511"/>
                <a:gd name="T10" fmla="*/ 0 h 395"/>
                <a:gd name="T11" fmla="*/ 3511 w 3511"/>
                <a:gd name="T12" fmla="*/ 395 h 3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11" h="395">
                  <a:moveTo>
                    <a:pt x="0" y="0"/>
                  </a:moveTo>
                  <a:lnTo>
                    <a:pt x="2272" y="0"/>
                  </a:lnTo>
                  <a:lnTo>
                    <a:pt x="3511" y="395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87" name="Freeform 235"/>
            <p:cNvSpPr>
              <a:spLocks/>
            </p:cNvSpPr>
            <p:nvPr/>
          </p:nvSpPr>
          <p:spPr bwMode="auto">
            <a:xfrm flipH="1">
              <a:off x="1959" y="2329"/>
              <a:ext cx="293" cy="16"/>
            </a:xfrm>
            <a:custGeom>
              <a:avLst/>
              <a:gdLst>
                <a:gd name="T0" fmla="*/ 0 w 3512"/>
                <a:gd name="T1" fmla="*/ 0 h 325"/>
                <a:gd name="T2" fmla="*/ 2012 w 3512"/>
                <a:gd name="T3" fmla="*/ 0 h 325"/>
                <a:gd name="T4" fmla="*/ 2491 w 3512"/>
                <a:gd name="T5" fmla="*/ 157 h 325"/>
                <a:gd name="T6" fmla="*/ 3512 w 3512"/>
                <a:gd name="T7" fmla="*/ 325 h 3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12"/>
                <a:gd name="T13" fmla="*/ 0 h 325"/>
                <a:gd name="T14" fmla="*/ 3512 w 3512"/>
                <a:gd name="T15" fmla="*/ 325 h 3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12" h="325">
                  <a:moveTo>
                    <a:pt x="0" y="0"/>
                  </a:moveTo>
                  <a:lnTo>
                    <a:pt x="2012" y="0"/>
                  </a:lnTo>
                  <a:lnTo>
                    <a:pt x="2491" y="157"/>
                  </a:lnTo>
                  <a:lnTo>
                    <a:pt x="3512" y="325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88" name="Freeform 236"/>
            <p:cNvSpPr>
              <a:spLocks/>
            </p:cNvSpPr>
            <p:nvPr/>
          </p:nvSpPr>
          <p:spPr bwMode="auto">
            <a:xfrm flipH="1">
              <a:off x="1959" y="2316"/>
              <a:ext cx="292" cy="14"/>
            </a:xfrm>
            <a:custGeom>
              <a:avLst/>
              <a:gdLst>
                <a:gd name="T0" fmla="*/ 0 w 3506"/>
                <a:gd name="T1" fmla="*/ 5 h 292"/>
                <a:gd name="T2" fmla="*/ 1943 w 3506"/>
                <a:gd name="T3" fmla="*/ 0 h 292"/>
                <a:gd name="T4" fmla="*/ 2428 w 3506"/>
                <a:gd name="T5" fmla="*/ 151 h 292"/>
                <a:gd name="T6" fmla="*/ 3506 w 3506"/>
                <a:gd name="T7" fmla="*/ 292 h 2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06"/>
                <a:gd name="T13" fmla="*/ 0 h 292"/>
                <a:gd name="T14" fmla="*/ 3506 w 3506"/>
                <a:gd name="T15" fmla="*/ 292 h 2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06" h="292">
                  <a:moveTo>
                    <a:pt x="0" y="5"/>
                  </a:moveTo>
                  <a:lnTo>
                    <a:pt x="1943" y="0"/>
                  </a:lnTo>
                  <a:lnTo>
                    <a:pt x="2428" y="151"/>
                  </a:lnTo>
                  <a:lnTo>
                    <a:pt x="3506" y="292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89" name="Freeform 237"/>
            <p:cNvSpPr>
              <a:spLocks/>
            </p:cNvSpPr>
            <p:nvPr/>
          </p:nvSpPr>
          <p:spPr bwMode="auto">
            <a:xfrm flipH="1">
              <a:off x="1960" y="2304"/>
              <a:ext cx="291" cy="12"/>
            </a:xfrm>
            <a:custGeom>
              <a:avLst/>
              <a:gdLst>
                <a:gd name="T0" fmla="*/ 0 w 3499"/>
                <a:gd name="T1" fmla="*/ 0 h 238"/>
                <a:gd name="T2" fmla="*/ 1770 w 3499"/>
                <a:gd name="T3" fmla="*/ 0 h 238"/>
                <a:gd name="T4" fmla="*/ 2398 w 3499"/>
                <a:gd name="T5" fmla="*/ 179 h 238"/>
                <a:gd name="T6" fmla="*/ 3499 w 3499"/>
                <a:gd name="T7" fmla="*/ 238 h 2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499"/>
                <a:gd name="T13" fmla="*/ 0 h 238"/>
                <a:gd name="T14" fmla="*/ 3499 w 3499"/>
                <a:gd name="T15" fmla="*/ 238 h 2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499" h="238">
                  <a:moveTo>
                    <a:pt x="0" y="0"/>
                  </a:moveTo>
                  <a:lnTo>
                    <a:pt x="1770" y="0"/>
                  </a:lnTo>
                  <a:lnTo>
                    <a:pt x="2398" y="179"/>
                  </a:lnTo>
                  <a:lnTo>
                    <a:pt x="3499" y="238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90" name="Freeform 238"/>
            <p:cNvSpPr>
              <a:spLocks/>
            </p:cNvSpPr>
            <p:nvPr/>
          </p:nvSpPr>
          <p:spPr bwMode="auto">
            <a:xfrm flipH="1">
              <a:off x="1959" y="2293"/>
              <a:ext cx="292" cy="9"/>
            </a:xfrm>
            <a:custGeom>
              <a:avLst/>
              <a:gdLst>
                <a:gd name="T0" fmla="*/ 0 w 3506"/>
                <a:gd name="T1" fmla="*/ 0 h 185"/>
                <a:gd name="T2" fmla="*/ 1857 w 3506"/>
                <a:gd name="T3" fmla="*/ 6 h 185"/>
                <a:gd name="T4" fmla="*/ 2490 w 3506"/>
                <a:gd name="T5" fmla="*/ 185 h 185"/>
                <a:gd name="T6" fmla="*/ 3506 w 3506"/>
                <a:gd name="T7" fmla="*/ 185 h 1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06"/>
                <a:gd name="T13" fmla="*/ 0 h 185"/>
                <a:gd name="T14" fmla="*/ 3506 w 3506"/>
                <a:gd name="T15" fmla="*/ 185 h 1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06" h="185">
                  <a:moveTo>
                    <a:pt x="0" y="0"/>
                  </a:moveTo>
                  <a:lnTo>
                    <a:pt x="1857" y="6"/>
                  </a:lnTo>
                  <a:lnTo>
                    <a:pt x="2490" y="185"/>
                  </a:lnTo>
                  <a:lnTo>
                    <a:pt x="3506" y="185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91" name="Freeform 239"/>
            <p:cNvSpPr>
              <a:spLocks/>
            </p:cNvSpPr>
            <p:nvPr/>
          </p:nvSpPr>
          <p:spPr bwMode="auto">
            <a:xfrm flipH="1">
              <a:off x="2100" y="2370"/>
              <a:ext cx="151" cy="16"/>
            </a:xfrm>
            <a:custGeom>
              <a:avLst/>
              <a:gdLst>
                <a:gd name="T0" fmla="*/ 0 w 1816"/>
                <a:gd name="T1" fmla="*/ 325 h 325"/>
                <a:gd name="T2" fmla="*/ 311 w 1816"/>
                <a:gd name="T3" fmla="*/ 0 h 325"/>
                <a:gd name="T4" fmla="*/ 1816 w 1816"/>
                <a:gd name="T5" fmla="*/ 0 h 325"/>
                <a:gd name="T6" fmla="*/ 0 60000 65536"/>
                <a:gd name="T7" fmla="*/ 0 60000 65536"/>
                <a:gd name="T8" fmla="*/ 0 60000 65536"/>
                <a:gd name="T9" fmla="*/ 0 w 1816"/>
                <a:gd name="T10" fmla="*/ 0 h 325"/>
                <a:gd name="T11" fmla="*/ 1816 w 1816"/>
                <a:gd name="T12" fmla="*/ 325 h 3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16" h="325">
                  <a:moveTo>
                    <a:pt x="0" y="325"/>
                  </a:moveTo>
                  <a:lnTo>
                    <a:pt x="311" y="0"/>
                  </a:lnTo>
                  <a:lnTo>
                    <a:pt x="1816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92" name="Freeform 240"/>
            <p:cNvSpPr>
              <a:spLocks/>
            </p:cNvSpPr>
            <p:nvPr/>
          </p:nvSpPr>
          <p:spPr bwMode="auto">
            <a:xfrm flipH="1">
              <a:off x="2101" y="2391"/>
              <a:ext cx="150" cy="6"/>
            </a:xfrm>
            <a:custGeom>
              <a:avLst/>
              <a:gdLst>
                <a:gd name="T0" fmla="*/ 0 w 1810"/>
                <a:gd name="T1" fmla="*/ 119 h 119"/>
                <a:gd name="T2" fmla="*/ 294 w 1810"/>
                <a:gd name="T3" fmla="*/ 5 h 119"/>
                <a:gd name="T4" fmla="*/ 1810 w 1810"/>
                <a:gd name="T5" fmla="*/ 0 h 119"/>
                <a:gd name="T6" fmla="*/ 0 60000 65536"/>
                <a:gd name="T7" fmla="*/ 0 60000 65536"/>
                <a:gd name="T8" fmla="*/ 0 60000 65536"/>
                <a:gd name="T9" fmla="*/ 0 w 1810"/>
                <a:gd name="T10" fmla="*/ 0 h 119"/>
                <a:gd name="T11" fmla="*/ 1810 w 1810"/>
                <a:gd name="T12" fmla="*/ 119 h 1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10" h="119">
                  <a:moveTo>
                    <a:pt x="0" y="119"/>
                  </a:moveTo>
                  <a:lnTo>
                    <a:pt x="294" y="5"/>
                  </a:lnTo>
                  <a:lnTo>
                    <a:pt x="1810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93" name="Freeform 241"/>
            <p:cNvSpPr>
              <a:spLocks/>
            </p:cNvSpPr>
            <p:nvPr/>
          </p:nvSpPr>
          <p:spPr bwMode="auto">
            <a:xfrm flipH="1">
              <a:off x="2204" y="2409"/>
              <a:ext cx="47" cy="23"/>
            </a:xfrm>
            <a:custGeom>
              <a:avLst/>
              <a:gdLst>
                <a:gd name="T0" fmla="*/ 0 w 571"/>
                <a:gd name="T1" fmla="*/ 461 h 461"/>
                <a:gd name="T2" fmla="*/ 415 w 571"/>
                <a:gd name="T3" fmla="*/ 461 h 461"/>
                <a:gd name="T4" fmla="*/ 571 w 571"/>
                <a:gd name="T5" fmla="*/ 341 h 461"/>
                <a:gd name="T6" fmla="*/ 571 w 571"/>
                <a:gd name="T7" fmla="*/ 120 h 461"/>
                <a:gd name="T8" fmla="*/ 415 w 571"/>
                <a:gd name="T9" fmla="*/ 0 h 461"/>
                <a:gd name="T10" fmla="*/ 0 w 571"/>
                <a:gd name="T11" fmla="*/ 0 h 4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1"/>
                <a:gd name="T19" fmla="*/ 0 h 461"/>
                <a:gd name="T20" fmla="*/ 571 w 571"/>
                <a:gd name="T21" fmla="*/ 461 h 4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1" h="461">
                  <a:moveTo>
                    <a:pt x="0" y="461"/>
                  </a:moveTo>
                  <a:lnTo>
                    <a:pt x="415" y="461"/>
                  </a:lnTo>
                  <a:lnTo>
                    <a:pt x="571" y="341"/>
                  </a:lnTo>
                  <a:lnTo>
                    <a:pt x="571" y="120"/>
                  </a:lnTo>
                  <a:lnTo>
                    <a:pt x="415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94" name="Freeform 242"/>
            <p:cNvSpPr>
              <a:spLocks/>
            </p:cNvSpPr>
            <p:nvPr/>
          </p:nvSpPr>
          <p:spPr bwMode="auto">
            <a:xfrm flipH="1">
              <a:off x="2173" y="2354"/>
              <a:ext cx="5" cy="3"/>
            </a:xfrm>
            <a:custGeom>
              <a:avLst/>
              <a:gdLst>
                <a:gd name="T0" fmla="*/ 28 w 58"/>
                <a:gd name="T1" fmla="*/ 0 h 55"/>
                <a:gd name="T2" fmla="*/ 35 w 58"/>
                <a:gd name="T3" fmla="*/ 1 h 55"/>
                <a:gd name="T4" fmla="*/ 40 w 58"/>
                <a:gd name="T5" fmla="*/ 2 h 55"/>
                <a:gd name="T6" fmla="*/ 46 w 58"/>
                <a:gd name="T7" fmla="*/ 5 h 55"/>
                <a:gd name="T8" fmla="*/ 50 w 58"/>
                <a:gd name="T9" fmla="*/ 8 h 55"/>
                <a:gd name="T10" fmla="*/ 53 w 58"/>
                <a:gd name="T11" fmla="*/ 12 h 55"/>
                <a:gd name="T12" fmla="*/ 55 w 58"/>
                <a:gd name="T13" fmla="*/ 16 h 55"/>
                <a:gd name="T14" fmla="*/ 58 w 58"/>
                <a:gd name="T15" fmla="*/ 21 h 55"/>
                <a:gd name="T16" fmla="*/ 58 w 58"/>
                <a:gd name="T17" fmla="*/ 27 h 55"/>
                <a:gd name="T18" fmla="*/ 58 w 58"/>
                <a:gd name="T19" fmla="*/ 33 h 55"/>
                <a:gd name="T20" fmla="*/ 55 w 58"/>
                <a:gd name="T21" fmla="*/ 38 h 55"/>
                <a:gd name="T22" fmla="*/ 53 w 58"/>
                <a:gd name="T23" fmla="*/ 43 h 55"/>
                <a:gd name="T24" fmla="*/ 50 w 58"/>
                <a:gd name="T25" fmla="*/ 46 h 55"/>
                <a:gd name="T26" fmla="*/ 46 w 58"/>
                <a:gd name="T27" fmla="*/ 51 h 55"/>
                <a:gd name="T28" fmla="*/ 40 w 58"/>
                <a:gd name="T29" fmla="*/ 53 h 55"/>
                <a:gd name="T30" fmla="*/ 35 w 58"/>
                <a:gd name="T31" fmla="*/ 54 h 55"/>
                <a:gd name="T32" fmla="*/ 28 w 58"/>
                <a:gd name="T33" fmla="*/ 55 h 55"/>
                <a:gd name="T34" fmla="*/ 23 w 58"/>
                <a:gd name="T35" fmla="*/ 54 h 55"/>
                <a:gd name="T36" fmla="*/ 16 w 58"/>
                <a:gd name="T37" fmla="*/ 53 h 55"/>
                <a:gd name="T38" fmla="*/ 12 w 58"/>
                <a:gd name="T39" fmla="*/ 51 h 55"/>
                <a:gd name="T40" fmla="*/ 8 w 58"/>
                <a:gd name="T41" fmla="*/ 46 h 55"/>
                <a:gd name="T42" fmla="*/ 5 w 58"/>
                <a:gd name="T43" fmla="*/ 43 h 55"/>
                <a:gd name="T44" fmla="*/ 2 w 58"/>
                <a:gd name="T45" fmla="*/ 38 h 55"/>
                <a:gd name="T46" fmla="*/ 0 w 58"/>
                <a:gd name="T47" fmla="*/ 33 h 55"/>
                <a:gd name="T48" fmla="*/ 0 w 58"/>
                <a:gd name="T49" fmla="*/ 27 h 55"/>
                <a:gd name="T50" fmla="*/ 0 w 58"/>
                <a:gd name="T51" fmla="*/ 21 h 55"/>
                <a:gd name="T52" fmla="*/ 2 w 58"/>
                <a:gd name="T53" fmla="*/ 16 h 55"/>
                <a:gd name="T54" fmla="*/ 5 w 58"/>
                <a:gd name="T55" fmla="*/ 12 h 55"/>
                <a:gd name="T56" fmla="*/ 8 w 58"/>
                <a:gd name="T57" fmla="*/ 8 h 55"/>
                <a:gd name="T58" fmla="*/ 12 w 58"/>
                <a:gd name="T59" fmla="*/ 5 h 55"/>
                <a:gd name="T60" fmla="*/ 16 w 58"/>
                <a:gd name="T61" fmla="*/ 2 h 55"/>
                <a:gd name="T62" fmla="*/ 23 w 58"/>
                <a:gd name="T63" fmla="*/ 1 h 55"/>
                <a:gd name="T64" fmla="*/ 28 w 58"/>
                <a:gd name="T65" fmla="*/ 0 h 5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8"/>
                <a:gd name="T100" fmla="*/ 0 h 55"/>
                <a:gd name="T101" fmla="*/ 58 w 58"/>
                <a:gd name="T102" fmla="*/ 55 h 5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8" h="55">
                  <a:moveTo>
                    <a:pt x="28" y="0"/>
                  </a:moveTo>
                  <a:lnTo>
                    <a:pt x="35" y="1"/>
                  </a:lnTo>
                  <a:lnTo>
                    <a:pt x="40" y="2"/>
                  </a:lnTo>
                  <a:lnTo>
                    <a:pt x="46" y="5"/>
                  </a:lnTo>
                  <a:lnTo>
                    <a:pt x="50" y="8"/>
                  </a:lnTo>
                  <a:lnTo>
                    <a:pt x="53" y="12"/>
                  </a:lnTo>
                  <a:lnTo>
                    <a:pt x="55" y="16"/>
                  </a:lnTo>
                  <a:lnTo>
                    <a:pt x="58" y="21"/>
                  </a:lnTo>
                  <a:lnTo>
                    <a:pt x="58" y="27"/>
                  </a:lnTo>
                  <a:lnTo>
                    <a:pt x="58" y="33"/>
                  </a:lnTo>
                  <a:lnTo>
                    <a:pt x="55" y="38"/>
                  </a:lnTo>
                  <a:lnTo>
                    <a:pt x="53" y="43"/>
                  </a:lnTo>
                  <a:lnTo>
                    <a:pt x="50" y="46"/>
                  </a:lnTo>
                  <a:lnTo>
                    <a:pt x="46" y="51"/>
                  </a:lnTo>
                  <a:lnTo>
                    <a:pt x="40" y="53"/>
                  </a:lnTo>
                  <a:lnTo>
                    <a:pt x="35" y="54"/>
                  </a:lnTo>
                  <a:lnTo>
                    <a:pt x="28" y="55"/>
                  </a:lnTo>
                  <a:lnTo>
                    <a:pt x="23" y="54"/>
                  </a:lnTo>
                  <a:lnTo>
                    <a:pt x="16" y="53"/>
                  </a:lnTo>
                  <a:lnTo>
                    <a:pt x="12" y="51"/>
                  </a:lnTo>
                  <a:lnTo>
                    <a:pt x="8" y="46"/>
                  </a:lnTo>
                  <a:lnTo>
                    <a:pt x="5" y="43"/>
                  </a:lnTo>
                  <a:lnTo>
                    <a:pt x="2" y="38"/>
                  </a:lnTo>
                  <a:lnTo>
                    <a:pt x="0" y="33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2" y="16"/>
                  </a:lnTo>
                  <a:lnTo>
                    <a:pt x="5" y="12"/>
                  </a:lnTo>
                  <a:lnTo>
                    <a:pt x="8" y="8"/>
                  </a:lnTo>
                  <a:lnTo>
                    <a:pt x="12" y="5"/>
                  </a:lnTo>
                  <a:lnTo>
                    <a:pt x="16" y="2"/>
                  </a:lnTo>
                  <a:lnTo>
                    <a:pt x="23" y="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95" name="Freeform 243"/>
            <p:cNvSpPr>
              <a:spLocks/>
            </p:cNvSpPr>
            <p:nvPr/>
          </p:nvSpPr>
          <p:spPr bwMode="auto">
            <a:xfrm flipH="1">
              <a:off x="2173" y="2354"/>
              <a:ext cx="5" cy="3"/>
            </a:xfrm>
            <a:custGeom>
              <a:avLst/>
              <a:gdLst>
                <a:gd name="T0" fmla="*/ 28 w 58"/>
                <a:gd name="T1" fmla="*/ 0 h 55"/>
                <a:gd name="T2" fmla="*/ 35 w 58"/>
                <a:gd name="T3" fmla="*/ 1 h 55"/>
                <a:gd name="T4" fmla="*/ 40 w 58"/>
                <a:gd name="T5" fmla="*/ 2 h 55"/>
                <a:gd name="T6" fmla="*/ 46 w 58"/>
                <a:gd name="T7" fmla="*/ 5 h 55"/>
                <a:gd name="T8" fmla="*/ 50 w 58"/>
                <a:gd name="T9" fmla="*/ 8 h 55"/>
                <a:gd name="T10" fmla="*/ 53 w 58"/>
                <a:gd name="T11" fmla="*/ 12 h 55"/>
                <a:gd name="T12" fmla="*/ 55 w 58"/>
                <a:gd name="T13" fmla="*/ 16 h 55"/>
                <a:gd name="T14" fmla="*/ 58 w 58"/>
                <a:gd name="T15" fmla="*/ 21 h 55"/>
                <a:gd name="T16" fmla="*/ 58 w 58"/>
                <a:gd name="T17" fmla="*/ 27 h 55"/>
                <a:gd name="T18" fmla="*/ 58 w 58"/>
                <a:gd name="T19" fmla="*/ 33 h 55"/>
                <a:gd name="T20" fmla="*/ 55 w 58"/>
                <a:gd name="T21" fmla="*/ 38 h 55"/>
                <a:gd name="T22" fmla="*/ 53 w 58"/>
                <a:gd name="T23" fmla="*/ 43 h 55"/>
                <a:gd name="T24" fmla="*/ 50 w 58"/>
                <a:gd name="T25" fmla="*/ 46 h 55"/>
                <a:gd name="T26" fmla="*/ 46 w 58"/>
                <a:gd name="T27" fmla="*/ 51 h 55"/>
                <a:gd name="T28" fmla="*/ 40 w 58"/>
                <a:gd name="T29" fmla="*/ 53 h 55"/>
                <a:gd name="T30" fmla="*/ 35 w 58"/>
                <a:gd name="T31" fmla="*/ 54 h 55"/>
                <a:gd name="T32" fmla="*/ 28 w 58"/>
                <a:gd name="T33" fmla="*/ 55 h 55"/>
                <a:gd name="T34" fmla="*/ 23 w 58"/>
                <a:gd name="T35" fmla="*/ 54 h 55"/>
                <a:gd name="T36" fmla="*/ 16 w 58"/>
                <a:gd name="T37" fmla="*/ 53 h 55"/>
                <a:gd name="T38" fmla="*/ 12 w 58"/>
                <a:gd name="T39" fmla="*/ 51 h 55"/>
                <a:gd name="T40" fmla="*/ 8 w 58"/>
                <a:gd name="T41" fmla="*/ 46 h 55"/>
                <a:gd name="T42" fmla="*/ 5 w 58"/>
                <a:gd name="T43" fmla="*/ 43 h 55"/>
                <a:gd name="T44" fmla="*/ 2 w 58"/>
                <a:gd name="T45" fmla="*/ 38 h 55"/>
                <a:gd name="T46" fmla="*/ 0 w 58"/>
                <a:gd name="T47" fmla="*/ 33 h 55"/>
                <a:gd name="T48" fmla="*/ 0 w 58"/>
                <a:gd name="T49" fmla="*/ 27 h 55"/>
                <a:gd name="T50" fmla="*/ 0 w 58"/>
                <a:gd name="T51" fmla="*/ 21 h 55"/>
                <a:gd name="T52" fmla="*/ 2 w 58"/>
                <a:gd name="T53" fmla="*/ 16 h 55"/>
                <a:gd name="T54" fmla="*/ 5 w 58"/>
                <a:gd name="T55" fmla="*/ 12 h 55"/>
                <a:gd name="T56" fmla="*/ 8 w 58"/>
                <a:gd name="T57" fmla="*/ 8 h 55"/>
                <a:gd name="T58" fmla="*/ 12 w 58"/>
                <a:gd name="T59" fmla="*/ 5 h 55"/>
                <a:gd name="T60" fmla="*/ 16 w 58"/>
                <a:gd name="T61" fmla="*/ 2 h 55"/>
                <a:gd name="T62" fmla="*/ 23 w 58"/>
                <a:gd name="T63" fmla="*/ 1 h 55"/>
                <a:gd name="T64" fmla="*/ 28 w 58"/>
                <a:gd name="T65" fmla="*/ 0 h 5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8"/>
                <a:gd name="T100" fmla="*/ 0 h 55"/>
                <a:gd name="T101" fmla="*/ 58 w 58"/>
                <a:gd name="T102" fmla="*/ 55 h 5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8" h="55">
                  <a:moveTo>
                    <a:pt x="28" y="0"/>
                  </a:moveTo>
                  <a:lnTo>
                    <a:pt x="35" y="1"/>
                  </a:lnTo>
                  <a:lnTo>
                    <a:pt x="40" y="2"/>
                  </a:lnTo>
                  <a:lnTo>
                    <a:pt x="46" y="5"/>
                  </a:lnTo>
                  <a:lnTo>
                    <a:pt x="50" y="8"/>
                  </a:lnTo>
                  <a:lnTo>
                    <a:pt x="53" y="12"/>
                  </a:lnTo>
                  <a:lnTo>
                    <a:pt x="55" y="16"/>
                  </a:lnTo>
                  <a:lnTo>
                    <a:pt x="58" y="21"/>
                  </a:lnTo>
                  <a:lnTo>
                    <a:pt x="58" y="27"/>
                  </a:lnTo>
                  <a:lnTo>
                    <a:pt x="58" y="33"/>
                  </a:lnTo>
                  <a:lnTo>
                    <a:pt x="55" y="38"/>
                  </a:lnTo>
                  <a:lnTo>
                    <a:pt x="53" y="43"/>
                  </a:lnTo>
                  <a:lnTo>
                    <a:pt x="50" y="46"/>
                  </a:lnTo>
                  <a:lnTo>
                    <a:pt x="46" y="51"/>
                  </a:lnTo>
                  <a:lnTo>
                    <a:pt x="40" y="53"/>
                  </a:lnTo>
                  <a:lnTo>
                    <a:pt x="35" y="54"/>
                  </a:lnTo>
                  <a:lnTo>
                    <a:pt x="28" y="55"/>
                  </a:lnTo>
                  <a:lnTo>
                    <a:pt x="23" y="54"/>
                  </a:lnTo>
                  <a:lnTo>
                    <a:pt x="16" y="53"/>
                  </a:lnTo>
                  <a:lnTo>
                    <a:pt x="12" y="51"/>
                  </a:lnTo>
                  <a:lnTo>
                    <a:pt x="8" y="46"/>
                  </a:lnTo>
                  <a:lnTo>
                    <a:pt x="5" y="43"/>
                  </a:lnTo>
                  <a:lnTo>
                    <a:pt x="2" y="38"/>
                  </a:lnTo>
                  <a:lnTo>
                    <a:pt x="0" y="33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2" y="16"/>
                  </a:lnTo>
                  <a:lnTo>
                    <a:pt x="5" y="12"/>
                  </a:lnTo>
                  <a:lnTo>
                    <a:pt x="8" y="8"/>
                  </a:lnTo>
                  <a:lnTo>
                    <a:pt x="12" y="5"/>
                  </a:lnTo>
                  <a:lnTo>
                    <a:pt x="16" y="2"/>
                  </a:lnTo>
                  <a:lnTo>
                    <a:pt x="23" y="1"/>
                  </a:lnTo>
                  <a:lnTo>
                    <a:pt x="28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96" name="Freeform 244"/>
            <p:cNvSpPr>
              <a:spLocks/>
            </p:cNvSpPr>
            <p:nvPr/>
          </p:nvSpPr>
          <p:spPr bwMode="auto">
            <a:xfrm flipH="1">
              <a:off x="2175" y="2356"/>
              <a:ext cx="1" cy="13"/>
            </a:xfrm>
            <a:custGeom>
              <a:avLst/>
              <a:gdLst>
                <a:gd name="T0" fmla="*/ 5 w 12"/>
                <a:gd name="T1" fmla="*/ 250 h 250"/>
                <a:gd name="T2" fmla="*/ 9 w 12"/>
                <a:gd name="T3" fmla="*/ 250 h 250"/>
                <a:gd name="T4" fmla="*/ 11 w 12"/>
                <a:gd name="T5" fmla="*/ 249 h 250"/>
                <a:gd name="T6" fmla="*/ 12 w 12"/>
                <a:gd name="T7" fmla="*/ 247 h 250"/>
                <a:gd name="T8" fmla="*/ 12 w 12"/>
                <a:gd name="T9" fmla="*/ 244 h 250"/>
                <a:gd name="T10" fmla="*/ 12 w 12"/>
                <a:gd name="T11" fmla="*/ 6 h 250"/>
                <a:gd name="T12" fmla="*/ 12 w 12"/>
                <a:gd name="T13" fmla="*/ 3 h 250"/>
                <a:gd name="T14" fmla="*/ 11 w 12"/>
                <a:gd name="T15" fmla="*/ 1 h 250"/>
                <a:gd name="T16" fmla="*/ 9 w 12"/>
                <a:gd name="T17" fmla="*/ 1 h 250"/>
                <a:gd name="T18" fmla="*/ 5 w 12"/>
                <a:gd name="T19" fmla="*/ 0 h 250"/>
                <a:gd name="T20" fmla="*/ 5 w 12"/>
                <a:gd name="T21" fmla="*/ 1 h 250"/>
                <a:gd name="T22" fmla="*/ 3 w 12"/>
                <a:gd name="T23" fmla="*/ 1 h 250"/>
                <a:gd name="T24" fmla="*/ 1 w 12"/>
                <a:gd name="T25" fmla="*/ 3 h 250"/>
                <a:gd name="T26" fmla="*/ 0 w 12"/>
                <a:gd name="T27" fmla="*/ 6 h 250"/>
                <a:gd name="T28" fmla="*/ 0 w 12"/>
                <a:gd name="T29" fmla="*/ 244 h 250"/>
                <a:gd name="T30" fmla="*/ 1 w 12"/>
                <a:gd name="T31" fmla="*/ 247 h 250"/>
                <a:gd name="T32" fmla="*/ 3 w 12"/>
                <a:gd name="T33" fmla="*/ 249 h 250"/>
                <a:gd name="T34" fmla="*/ 5 w 12"/>
                <a:gd name="T35" fmla="*/ 250 h 250"/>
                <a:gd name="T36" fmla="*/ 5 w 12"/>
                <a:gd name="T37" fmla="*/ 250 h 25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"/>
                <a:gd name="T58" fmla="*/ 0 h 250"/>
                <a:gd name="T59" fmla="*/ 12 w 12"/>
                <a:gd name="T60" fmla="*/ 250 h 25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" h="250">
                  <a:moveTo>
                    <a:pt x="5" y="250"/>
                  </a:moveTo>
                  <a:lnTo>
                    <a:pt x="9" y="250"/>
                  </a:lnTo>
                  <a:lnTo>
                    <a:pt x="11" y="249"/>
                  </a:lnTo>
                  <a:lnTo>
                    <a:pt x="12" y="247"/>
                  </a:lnTo>
                  <a:lnTo>
                    <a:pt x="12" y="244"/>
                  </a:lnTo>
                  <a:lnTo>
                    <a:pt x="12" y="6"/>
                  </a:lnTo>
                  <a:lnTo>
                    <a:pt x="12" y="3"/>
                  </a:lnTo>
                  <a:lnTo>
                    <a:pt x="11" y="1"/>
                  </a:lnTo>
                  <a:lnTo>
                    <a:pt x="9" y="1"/>
                  </a:lnTo>
                  <a:lnTo>
                    <a:pt x="5" y="0"/>
                  </a:lnTo>
                  <a:lnTo>
                    <a:pt x="5" y="1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244"/>
                  </a:lnTo>
                  <a:lnTo>
                    <a:pt x="1" y="247"/>
                  </a:lnTo>
                  <a:lnTo>
                    <a:pt x="3" y="249"/>
                  </a:lnTo>
                  <a:lnTo>
                    <a:pt x="5" y="250"/>
                  </a:lnTo>
                  <a:close/>
                </a:path>
              </a:pathLst>
            </a:custGeom>
            <a:solidFill>
              <a:srgbClr val="F0F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97" name="Freeform 245"/>
            <p:cNvSpPr>
              <a:spLocks/>
            </p:cNvSpPr>
            <p:nvPr/>
          </p:nvSpPr>
          <p:spPr bwMode="auto">
            <a:xfrm flipH="1">
              <a:off x="2175" y="2356"/>
              <a:ext cx="1" cy="13"/>
            </a:xfrm>
            <a:custGeom>
              <a:avLst/>
              <a:gdLst>
                <a:gd name="T0" fmla="*/ 5 w 12"/>
                <a:gd name="T1" fmla="*/ 250 h 250"/>
                <a:gd name="T2" fmla="*/ 9 w 12"/>
                <a:gd name="T3" fmla="*/ 250 h 250"/>
                <a:gd name="T4" fmla="*/ 11 w 12"/>
                <a:gd name="T5" fmla="*/ 249 h 250"/>
                <a:gd name="T6" fmla="*/ 12 w 12"/>
                <a:gd name="T7" fmla="*/ 247 h 250"/>
                <a:gd name="T8" fmla="*/ 12 w 12"/>
                <a:gd name="T9" fmla="*/ 244 h 250"/>
                <a:gd name="T10" fmla="*/ 12 w 12"/>
                <a:gd name="T11" fmla="*/ 6 h 250"/>
                <a:gd name="T12" fmla="*/ 12 w 12"/>
                <a:gd name="T13" fmla="*/ 3 h 250"/>
                <a:gd name="T14" fmla="*/ 11 w 12"/>
                <a:gd name="T15" fmla="*/ 1 h 250"/>
                <a:gd name="T16" fmla="*/ 9 w 12"/>
                <a:gd name="T17" fmla="*/ 1 h 250"/>
                <a:gd name="T18" fmla="*/ 5 w 12"/>
                <a:gd name="T19" fmla="*/ 0 h 250"/>
                <a:gd name="T20" fmla="*/ 5 w 12"/>
                <a:gd name="T21" fmla="*/ 1 h 250"/>
                <a:gd name="T22" fmla="*/ 3 w 12"/>
                <a:gd name="T23" fmla="*/ 1 h 250"/>
                <a:gd name="T24" fmla="*/ 1 w 12"/>
                <a:gd name="T25" fmla="*/ 3 h 250"/>
                <a:gd name="T26" fmla="*/ 0 w 12"/>
                <a:gd name="T27" fmla="*/ 6 h 250"/>
                <a:gd name="T28" fmla="*/ 0 w 12"/>
                <a:gd name="T29" fmla="*/ 244 h 250"/>
                <a:gd name="T30" fmla="*/ 1 w 12"/>
                <a:gd name="T31" fmla="*/ 247 h 250"/>
                <a:gd name="T32" fmla="*/ 3 w 12"/>
                <a:gd name="T33" fmla="*/ 249 h 250"/>
                <a:gd name="T34" fmla="*/ 5 w 12"/>
                <a:gd name="T35" fmla="*/ 250 h 250"/>
                <a:gd name="T36" fmla="*/ 5 w 12"/>
                <a:gd name="T37" fmla="*/ 250 h 25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"/>
                <a:gd name="T58" fmla="*/ 0 h 250"/>
                <a:gd name="T59" fmla="*/ 12 w 12"/>
                <a:gd name="T60" fmla="*/ 250 h 25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" h="250">
                  <a:moveTo>
                    <a:pt x="5" y="250"/>
                  </a:moveTo>
                  <a:lnTo>
                    <a:pt x="9" y="250"/>
                  </a:lnTo>
                  <a:lnTo>
                    <a:pt x="11" y="249"/>
                  </a:lnTo>
                  <a:lnTo>
                    <a:pt x="12" y="247"/>
                  </a:lnTo>
                  <a:lnTo>
                    <a:pt x="12" y="244"/>
                  </a:lnTo>
                  <a:lnTo>
                    <a:pt x="12" y="6"/>
                  </a:lnTo>
                  <a:lnTo>
                    <a:pt x="12" y="3"/>
                  </a:lnTo>
                  <a:lnTo>
                    <a:pt x="11" y="1"/>
                  </a:lnTo>
                  <a:lnTo>
                    <a:pt x="9" y="1"/>
                  </a:lnTo>
                  <a:lnTo>
                    <a:pt x="5" y="0"/>
                  </a:lnTo>
                  <a:lnTo>
                    <a:pt x="5" y="1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244"/>
                  </a:lnTo>
                  <a:lnTo>
                    <a:pt x="1" y="247"/>
                  </a:lnTo>
                  <a:lnTo>
                    <a:pt x="3" y="249"/>
                  </a:lnTo>
                  <a:lnTo>
                    <a:pt x="5" y="25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98" name="Freeform 246"/>
            <p:cNvSpPr>
              <a:spLocks/>
            </p:cNvSpPr>
            <p:nvPr/>
          </p:nvSpPr>
          <p:spPr bwMode="auto">
            <a:xfrm flipH="1">
              <a:off x="2173" y="2404"/>
              <a:ext cx="5" cy="3"/>
            </a:xfrm>
            <a:custGeom>
              <a:avLst/>
              <a:gdLst>
                <a:gd name="T0" fmla="*/ 28 w 58"/>
                <a:gd name="T1" fmla="*/ 54 h 54"/>
                <a:gd name="T2" fmla="*/ 23 w 58"/>
                <a:gd name="T3" fmla="*/ 53 h 54"/>
                <a:gd name="T4" fmla="*/ 16 w 58"/>
                <a:gd name="T5" fmla="*/ 52 h 54"/>
                <a:gd name="T6" fmla="*/ 12 w 58"/>
                <a:gd name="T7" fmla="*/ 50 h 54"/>
                <a:gd name="T8" fmla="*/ 8 w 58"/>
                <a:gd name="T9" fmla="*/ 47 h 54"/>
                <a:gd name="T10" fmla="*/ 5 w 58"/>
                <a:gd name="T11" fmla="*/ 43 h 54"/>
                <a:gd name="T12" fmla="*/ 2 w 58"/>
                <a:gd name="T13" fmla="*/ 38 h 54"/>
                <a:gd name="T14" fmla="*/ 0 w 58"/>
                <a:gd name="T15" fmla="*/ 33 h 54"/>
                <a:gd name="T16" fmla="*/ 0 w 58"/>
                <a:gd name="T17" fmla="*/ 27 h 54"/>
                <a:gd name="T18" fmla="*/ 0 w 58"/>
                <a:gd name="T19" fmla="*/ 23 h 54"/>
                <a:gd name="T20" fmla="*/ 2 w 58"/>
                <a:gd name="T21" fmla="*/ 18 h 54"/>
                <a:gd name="T22" fmla="*/ 5 w 58"/>
                <a:gd name="T23" fmla="*/ 13 h 54"/>
                <a:gd name="T24" fmla="*/ 8 w 58"/>
                <a:gd name="T25" fmla="*/ 9 h 54"/>
                <a:gd name="T26" fmla="*/ 12 w 58"/>
                <a:gd name="T27" fmla="*/ 5 h 54"/>
                <a:gd name="T28" fmla="*/ 16 w 58"/>
                <a:gd name="T29" fmla="*/ 2 h 54"/>
                <a:gd name="T30" fmla="*/ 23 w 58"/>
                <a:gd name="T31" fmla="*/ 0 h 54"/>
                <a:gd name="T32" fmla="*/ 28 w 58"/>
                <a:gd name="T33" fmla="*/ 0 h 54"/>
                <a:gd name="T34" fmla="*/ 35 w 58"/>
                <a:gd name="T35" fmla="*/ 0 h 54"/>
                <a:gd name="T36" fmla="*/ 40 w 58"/>
                <a:gd name="T37" fmla="*/ 2 h 54"/>
                <a:gd name="T38" fmla="*/ 46 w 58"/>
                <a:gd name="T39" fmla="*/ 5 h 54"/>
                <a:gd name="T40" fmla="*/ 50 w 58"/>
                <a:gd name="T41" fmla="*/ 9 h 54"/>
                <a:gd name="T42" fmla="*/ 53 w 58"/>
                <a:gd name="T43" fmla="*/ 13 h 54"/>
                <a:gd name="T44" fmla="*/ 55 w 58"/>
                <a:gd name="T45" fmla="*/ 18 h 54"/>
                <a:gd name="T46" fmla="*/ 58 w 58"/>
                <a:gd name="T47" fmla="*/ 23 h 54"/>
                <a:gd name="T48" fmla="*/ 58 w 58"/>
                <a:gd name="T49" fmla="*/ 27 h 54"/>
                <a:gd name="T50" fmla="*/ 58 w 58"/>
                <a:gd name="T51" fmla="*/ 33 h 54"/>
                <a:gd name="T52" fmla="*/ 55 w 58"/>
                <a:gd name="T53" fmla="*/ 38 h 54"/>
                <a:gd name="T54" fmla="*/ 53 w 58"/>
                <a:gd name="T55" fmla="*/ 43 h 54"/>
                <a:gd name="T56" fmla="*/ 50 w 58"/>
                <a:gd name="T57" fmla="*/ 47 h 54"/>
                <a:gd name="T58" fmla="*/ 46 w 58"/>
                <a:gd name="T59" fmla="*/ 50 h 54"/>
                <a:gd name="T60" fmla="*/ 40 w 58"/>
                <a:gd name="T61" fmla="*/ 52 h 54"/>
                <a:gd name="T62" fmla="*/ 35 w 58"/>
                <a:gd name="T63" fmla="*/ 53 h 54"/>
                <a:gd name="T64" fmla="*/ 28 w 58"/>
                <a:gd name="T65" fmla="*/ 54 h 5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8"/>
                <a:gd name="T100" fmla="*/ 0 h 54"/>
                <a:gd name="T101" fmla="*/ 58 w 58"/>
                <a:gd name="T102" fmla="*/ 54 h 5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8" h="54">
                  <a:moveTo>
                    <a:pt x="28" y="54"/>
                  </a:moveTo>
                  <a:lnTo>
                    <a:pt x="23" y="53"/>
                  </a:lnTo>
                  <a:lnTo>
                    <a:pt x="16" y="52"/>
                  </a:lnTo>
                  <a:lnTo>
                    <a:pt x="12" y="50"/>
                  </a:lnTo>
                  <a:lnTo>
                    <a:pt x="8" y="47"/>
                  </a:lnTo>
                  <a:lnTo>
                    <a:pt x="5" y="43"/>
                  </a:lnTo>
                  <a:lnTo>
                    <a:pt x="2" y="38"/>
                  </a:lnTo>
                  <a:lnTo>
                    <a:pt x="0" y="33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2" y="18"/>
                  </a:lnTo>
                  <a:lnTo>
                    <a:pt x="5" y="13"/>
                  </a:lnTo>
                  <a:lnTo>
                    <a:pt x="8" y="9"/>
                  </a:lnTo>
                  <a:lnTo>
                    <a:pt x="12" y="5"/>
                  </a:lnTo>
                  <a:lnTo>
                    <a:pt x="16" y="2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6" y="5"/>
                  </a:lnTo>
                  <a:lnTo>
                    <a:pt x="50" y="9"/>
                  </a:lnTo>
                  <a:lnTo>
                    <a:pt x="53" y="13"/>
                  </a:lnTo>
                  <a:lnTo>
                    <a:pt x="55" y="18"/>
                  </a:lnTo>
                  <a:lnTo>
                    <a:pt x="58" y="23"/>
                  </a:lnTo>
                  <a:lnTo>
                    <a:pt x="58" y="27"/>
                  </a:lnTo>
                  <a:lnTo>
                    <a:pt x="58" y="33"/>
                  </a:lnTo>
                  <a:lnTo>
                    <a:pt x="55" y="38"/>
                  </a:lnTo>
                  <a:lnTo>
                    <a:pt x="53" y="43"/>
                  </a:lnTo>
                  <a:lnTo>
                    <a:pt x="50" y="47"/>
                  </a:lnTo>
                  <a:lnTo>
                    <a:pt x="46" y="50"/>
                  </a:lnTo>
                  <a:lnTo>
                    <a:pt x="40" y="52"/>
                  </a:lnTo>
                  <a:lnTo>
                    <a:pt x="35" y="53"/>
                  </a:lnTo>
                  <a:lnTo>
                    <a:pt x="28" y="54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699" name="Freeform 247"/>
            <p:cNvSpPr>
              <a:spLocks/>
            </p:cNvSpPr>
            <p:nvPr/>
          </p:nvSpPr>
          <p:spPr bwMode="auto">
            <a:xfrm flipH="1">
              <a:off x="2173" y="2404"/>
              <a:ext cx="5" cy="3"/>
            </a:xfrm>
            <a:custGeom>
              <a:avLst/>
              <a:gdLst>
                <a:gd name="T0" fmla="*/ 28 w 58"/>
                <a:gd name="T1" fmla="*/ 54 h 54"/>
                <a:gd name="T2" fmla="*/ 23 w 58"/>
                <a:gd name="T3" fmla="*/ 53 h 54"/>
                <a:gd name="T4" fmla="*/ 16 w 58"/>
                <a:gd name="T5" fmla="*/ 52 h 54"/>
                <a:gd name="T6" fmla="*/ 12 w 58"/>
                <a:gd name="T7" fmla="*/ 50 h 54"/>
                <a:gd name="T8" fmla="*/ 8 w 58"/>
                <a:gd name="T9" fmla="*/ 47 h 54"/>
                <a:gd name="T10" fmla="*/ 5 w 58"/>
                <a:gd name="T11" fmla="*/ 43 h 54"/>
                <a:gd name="T12" fmla="*/ 2 w 58"/>
                <a:gd name="T13" fmla="*/ 38 h 54"/>
                <a:gd name="T14" fmla="*/ 0 w 58"/>
                <a:gd name="T15" fmla="*/ 33 h 54"/>
                <a:gd name="T16" fmla="*/ 0 w 58"/>
                <a:gd name="T17" fmla="*/ 27 h 54"/>
                <a:gd name="T18" fmla="*/ 0 w 58"/>
                <a:gd name="T19" fmla="*/ 23 h 54"/>
                <a:gd name="T20" fmla="*/ 2 w 58"/>
                <a:gd name="T21" fmla="*/ 18 h 54"/>
                <a:gd name="T22" fmla="*/ 5 w 58"/>
                <a:gd name="T23" fmla="*/ 13 h 54"/>
                <a:gd name="T24" fmla="*/ 8 w 58"/>
                <a:gd name="T25" fmla="*/ 9 h 54"/>
                <a:gd name="T26" fmla="*/ 12 w 58"/>
                <a:gd name="T27" fmla="*/ 5 h 54"/>
                <a:gd name="T28" fmla="*/ 16 w 58"/>
                <a:gd name="T29" fmla="*/ 2 h 54"/>
                <a:gd name="T30" fmla="*/ 23 w 58"/>
                <a:gd name="T31" fmla="*/ 0 h 54"/>
                <a:gd name="T32" fmla="*/ 28 w 58"/>
                <a:gd name="T33" fmla="*/ 0 h 54"/>
                <a:gd name="T34" fmla="*/ 35 w 58"/>
                <a:gd name="T35" fmla="*/ 0 h 54"/>
                <a:gd name="T36" fmla="*/ 40 w 58"/>
                <a:gd name="T37" fmla="*/ 2 h 54"/>
                <a:gd name="T38" fmla="*/ 46 w 58"/>
                <a:gd name="T39" fmla="*/ 5 h 54"/>
                <a:gd name="T40" fmla="*/ 50 w 58"/>
                <a:gd name="T41" fmla="*/ 9 h 54"/>
                <a:gd name="T42" fmla="*/ 53 w 58"/>
                <a:gd name="T43" fmla="*/ 13 h 54"/>
                <a:gd name="T44" fmla="*/ 55 w 58"/>
                <a:gd name="T45" fmla="*/ 18 h 54"/>
                <a:gd name="T46" fmla="*/ 58 w 58"/>
                <a:gd name="T47" fmla="*/ 23 h 54"/>
                <a:gd name="T48" fmla="*/ 58 w 58"/>
                <a:gd name="T49" fmla="*/ 27 h 54"/>
                <a:gd name="T50" fmla="*/ 58 w 58"/>
                <a:gd name="T51" fmla="*/ 33 h 54"/>
                <a:gd name="T52" fmla="*/ 55 w 58"/>
                <a:gd name="T53" fmla="*/ 38 h 54"/>
                <a:gd name="T54" fmla="*/ 53 w 58"/>
                <a:gd name="T55" fmla="*/ 43 h 54"/>
                <a:gd name="T56" fmla="*/ 50 w 58"/>
                <a:gd name="T57" fmla="*/ 47 h 54"/>
                <a:gd name="T58" fmla="*/ 46 w 58"/>
                <a:gd name="T59" fmla="*/ 50 h 54"/>
                <a:gd name="T60" fmla="*/ 40 w 58"/>
                <a:gd name="T61" fmla="*/ 52 h 54"/>
                <a:gd name="T62" fmla="*/ 35 w 58"/>
                <a:gd name="T63" fmla="*/ 53 h 54"/>
                <a:gd name="T64" fmla="*/ 28 w 58"/>
                <a:gd name="T65" fmla="*/ 54 h 5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8"/>
                <a:gd name="T100" fmla="*/ 0 h 54"/>
                <a:gd name="T101" fmla="*/ 58 w 58"/>
                <a:gd name="T102" fmla="*/ 54 h 5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8" h="54">
                  <a:moveTo>
                    <a:pt x="28" y="54"/>
                  </a:moveTo>
                  <a:lnTo>
                    <a:pt x="23" y="53"/>
                  </a:lnTo>
                  <a:lnTo>
                    <a:pt x="16" y="52"/>
                  </a:lnTo>
                  <a:lnTo>
                    <a:pt x="12" y="50"/>
                  </a:lnTo>
                  <a:lnTo>
                    <a:pt x="8" y="47"/>
                  </a:lnTo>
                  <a:lnTo>
                    <a:pt x="5" y="43"/>
                  </a:lnTo>
                  <a:lnTo>
                    <a:pt x="2" y="38"/>
                  </a:lnTo>
                  <a:lnTo>
                    <a:pt x="0" y="33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2" y="18"/>
                  </a:lnTo>
                  <a:lnTo>
                    <a:pt x="5" y="13"/>
                  </a:lnTo>
                  <a:lnTo>
                    <a:pt x="8" y="9"/>
                  </a:lnTo>
                  <a:lnTo>
                    <a:pt x="12" y="5"/>
                  </a:lnTo>
                  <a:lnTo>
                    <a:pt x="16" y="2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6" y="5"/>
                  </a:lnTo>
                  <a:lnTo>
                    <a:pt x="50" y="9"/>
                  </a:lnTo>
                  <a:lnTo>
                    <a:pt x="53" y="13"/>
                  </a:lnTo>
                  <a:lnTo>
                    <a:pt x="55" y="18"/>
                  </a:lnTo>
                  <a:lnTo>
                    <a:pt x="58" y="23"/>
                  </a:lnTo>
                  <a:lnTo>
                    <a:pt x="58" y="27"/>
                  </a:lnTo>
                  <a:lnTo>
                    <a:pt x="58" y="33"/>
                  </a:lnTo>
                  <a:lnTo>
                    <a:pt x="55" y="38"/>
                  </a:lnTo>
                  <a:lnTo>
                    <a:pt x="53" y="43"/>
                  </a:lnTo>
                  <a:lnTo>
                    <a:pt x="50" y="47"/>
                  </a:lnTo>
                  <a:lnTo>
                    <a:pt x="46" y="50"/>
                  </a:lnTo>
                  <a:lnTo>
                    <a:pt x="40" y="52"/>
                  </a:lnTo>
                  <a:lnTo>
                    <a:pt x="35" y="53"/>
                  </a:lnTo>
                  <a:lnTo>
                    <a:pt x="28" y="54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00" name="Freeform 248"/>
            <p:cNvSpPr>
              <a:spLocks/>
            </p:cNvSpPr>
            <p:nvPr/>
          </p:nvSpPr>
          <p:spPr bwMode="auto">
            <a:xfrm flipH="1">
              <a:off x="2175" y="2393"/>
              <a:ext cx="1" cy="12"/>
            </a:xfrm>
            <a:custGeom>
              <a:avLst/>
              <a:gdLst>
                <a:gd name="T0" fmla="*/ 5 w 17"/>
                <a:gd name="T1" fmla="*/ 0 h 255"/>
                <a:gd name="T2" fmla="*/ 3 w 17"/>
                <a:gd name="T3" fmla="*/ 4 h 255"/>
                <a:gd name="T4" fmla="*/ 0 w 17"/>
                <a:gd name="T5" fmla="*/ 11 h 255"/>
                <a:gd name="T6" fmla="*/ 0 w 17"/>
                <a:gd name="T7" fmla="*/ 249 h 255"/>
                <a:gd name="T8" fmla="*/ 1 w 17"/>
                <a:gd name="T9" fmla="*/ 252 h 255"/>
                <a:gd name="T10" fmla="*/ 3 w 17"/>
                <a:gd name="T11" fmla="*/ 254 h 255"/>
                <a:gd name="T12" fmla="*/ 5 w 17"/>
                <a:gd name="T13" fmla="*/ 255 h 255"/>
                <a:gd name="T14" fmla="*/ 5 w 17"/>
                <a:gd name="T15" fmla="*/ 255 h 255"/>
                <a:gd name="T16" fmla="*/ 10 w 17"/>
                <a:gd name="T17" fmla="*/ 255 h 255"/>
                <a:gd name="T18" fmla="*/ 14 w 17"/>
                <a:gd name="T19" fmla="*/ 254 h 255"/>
                <a:gd name="T20" fmla="*/ 15 w 17"/>
                <a:gd name="T21" fmla="*/ 254 h 255"/>
                <a:gd name="T22" fmla="*/ 16 w 17"/>
                <a:gd name="T23" fmla="*/ 252 h 255"/>
                <a:gd name="T24" fmla="*/ 17 w 17"/>
                <a:gd name="T25" fmla="*/ 250 h 255"/>
                <a:gd name="T26" fmla="*/ 17 w 17"/>
                <a:gd name="T27" fmla="*/ 249 h 255"/>
                <a:gd name="T28" fmla="*/ 17 w 17"/>
                <a:gd name="T29" fmla="*/ 11 h 255"/>
                <a:gd name="T30" fmla="*/ 16 w 17"/>
                <a:gd name="T31" fmla="*/ 7 h 255"/>
                <a:gd name="T32" fmla="*/ 14 w 17"/>
                <a:gd name="T33" fmla="*/ 4 h 255"/>
                <a:gd name="T34" fmla="*/ 10 w 17"/>
                <a:gd name="T35" fmla="*/ 1 h 255"/>
                <a:gd name="T36" fmla="*/ 5 w 17"/>
                <a:gd name="T37" fmla="*/ 0 h 2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"/>
                <a:gd name="T58" fmla="*/ 0 h 255"/>
                <a:gd name="T59" fmla="*/ 17 w 17"/>
                <a:gd name="T60" fmla="*/ 255 h 25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" h="255">
                  <a:moveTo>
                    <a:pt x="5" y="0"/>
                  </a:moveTo>
                  <a:lnTo>
                    <a:pt x="3" y="4"/>
                  </a:lnTo>
                  <a:lnTo>
                    <a:pt x="0" y="11"/>
                  </a:lnTo>
                  <a:lnTo>
                    <a:pt x="0" y="249"/>
                  </a:lnTo>
                  <a:lnTo>
                    <a:pt x="1" y="252"/>
                  </a:lnTo>
                  <a:lnTo>
                    <a:pt x="3" y="254"/>
                  </a:lnTo>
                  <a:lnTo>
                    <a:pt x="5" y="255"/>
                  </a:lnTo>
                  <a:lnTo>
                    <a:pt x="10" y="255"/>
                  </a:lnTo>
                  <a:lnTo>
                    <a:pt x="14" y="254"/>
                  </a:lnTo>
                  <a:lnTo>
                    <a:pt x="15" y="254"/>
                  </a:lnTo>
                  <a:lnTo>
                    <a:pt x="16" y="252"/>
                  </a:lnTo>
                  <a:lnTo>
                    <a:pt x="17" y="250"/>
                  </a:lnTo>
                  <a:lnTo>
                    <a:pt x="17" y="249"/>
                  </a:lnTo>
                  <a:lnTo>
                    <a:pt x="17" y="11"/>
                  </a:lnTo>
                  <a:lnTo>
                    <a:pt x="16" y="7"/>
                  </a:lnTo>
                  <a:lnTo>
                    <a:pt x="14" y="4"/>
                  </a:lnTo>
                  <a:lnTo>
                    <a:pt x="1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0F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01" name="Freeform 249"/>
            <p:cNvSpPr>
              <a:spLocks/>
            </p:cNvSpPr>
            <p:nvPr/>
          </p:nvSpPr>
          <p:spPr bwMode="auto">
            <a:xfrm flipH="1">
              <a:off x="2175" y="2393"/>
              <a:ext cx="1" cy="12"/>
            </a:xfrm>
            <a:custGeom>
              <a:avLst/>
              <a:gdLst>
                <a:gd name="T0" fmla="*/ 5 w 17"/>
                <a:gd name="T1" fmla="*/ 0 h 255"/>
                <a:gd name="T2" fmla="*/ 3 w 17"/>
                <a:gd name="T3" fmla="*/ 4 h 255"/>
                <a:gd name="T4" fmla="*/ 0 w 17"/>
                <a:gd name="T5" fmla="*/ 11 h 255"/>
                <a:gd name="T6" fmla="*/ 0 w 17"/>
                <a:gd name="T7" fmla="*/ 249 h 255"/>
                <a:gd name="T8" fmla="*/ 1 w 17"/>
                <a:gd name="T9" fmla="*/ 252 h 255"/>
                <a:gd name="T10" fmla="*/ 3 w 17"/>
                <a:gd name="T11" fmla="*/ 254 h 255"/>
                <a:gd name="T12" fmla="*/ 5 w 17"/>
                <a:gd name="T13" fmla="*/ 255 h 255"/>
                <a:gd name="T14" fmla="*/ 5 w 17"/>
                <a:gd name="T15" fmla="*/ 255 h 255"/>
                <a:gd name="T16" fmla="*/ 10 w 17"/>
                <a:gd name="T17" fmla="*/ 255 h 255"/>
                <a:gd name="T18" fmla="*/ 14 w 17"/>
                <a:gd name="T19" fmla="*/ 254 h 255"/>
                <a:gd name="T20" fmla="*/ 15 w 17"/>
                <a:gd name="T21" fmla="*/ 254 h 255"/>
                <a:gd name="T22" fmla="*/ 16 w 17"/>
                <a:gd name="T23" fmla="*/ 252 h 255"/>
                <a:gd name="T24" fmla="*/ 17 w 17"/>
                <a:gd name="T25" fmla="*/ 250 h 255"/>
                <a:gd name="T26" fmla="*/ 17 w 17"/>
                <a:gd name="T27" fmla="*/ 249 h 255"/>
                <a:gd name="T28" fmla="*/ 17 w 17"/>
                <a:gd name="T29" fmla="*/ 11 h 255"/>
                <a:gd name="T30" fmla="*/ 16 w 17"/>
                <a:gd name="T31" fmla="*/ 7 h 255"/>
                <a:gd name="T32" fmla="*/ 14 w 17"/>
                <a:gd name="T33" fmla="*/ 4 h 255"/>
                <a:gd name="T34" fmla="*/ 10 w 17"/>
                <a:gd name="T35" fmla="*/ 1 h 255"/>
                <a:gd name="T36" fmla="*/ 5 w 17"/>
                <a:gd name="T37" fmla="*/ 0 h 2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"/>
                <a:gd name="T58" fmla="*/ 0 h 255"/>
                <a:gd name="T59" fmla="*/ 17 w 17"/>
                <a:gd name="T60" fmla="*/ 255 h 25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" h="255">
                  <a:moveTo>
                    <a:pt x="5" y="0"/>
                  </a:moveTo>
                  <a:lnTo>
                    <a:pt x="3" y="4"/>
                  </a:lnTo>
                  <a:lnTo>
                    <a:pt x="0" y="11"/>
                  </a:lnTo>
                  <a:lnTo>
                    <a:pt x="0" y="249"/>
                  </a:lnTo>
                  <a:lnTo>
                    <a:pt x="1" y="252"/>
                  </a:lnTo>
                  <a:lnTo>
                    <a:pt x="3" y="254"/>
                  </a:lnTo>
                  <a:lnTo>
                    <a:pt x="5" y="255"/>
                  </a:lnTo>
                  <a:lnTo>
                    <a:pt x="10" y="255"/>
                  </a:lnTo>
                  <a:lnTo>
                    <a:pt x="14" y="254"/>
                  </a:lnTo>
                  <a:lnTo>
                    <a:pt x="15" y="254"/>
                  </a:lnTo>
                  <a:lnTo>
                    <a:pt x="16" y="252"/>
                  </a:lnTo>
                  <a:lnTo>
                    <a:pt x="17" y="250"/>
                  </a:lnTo>
                  <a:lnTo>
                    <a:pt x="17" y="249"/>
                  </a:lnTo>
                  <a:lnTo>
                    <a:pt x="17" y="11"/>
                  </a:lnTo>
                  <a:lnTo>
                    <a:pt x="16" y="7"/>
                  </a:lnTo>
                  <a:lnTo>
                    <a:pt x="14" y="4"/>
                  </a:lnTo>
                  <a:lnTo>
                    <a:pt x="10" y="1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02" name="Freeform 250"/>
            <p:cNvSpPr>
              <a:spLocks/>
            </p:cNvSpPr>
            <p:nvPr/>
          </p:nvSpPr>
          <p:spPr bwMode="auto">
            <a:xfrm flipH="1">
              <a:off x="2165" y="2368"/>
              <a:ext cx="21" cy="25"/>
            </a:xfrm>
            <a:custGeom>
              <a:avLst/>
              <a:gdLst>
                <a:gd name="T0" fmla="*/ 133 w 247"/>
                <a:gd name="T1" fmla="*/ 1 h 504"/>
                <a:gd name="T2" fmla="*/ 158 w 247"/>
                <a:gd name="T3" fmla="*/ 6 h 504"/>
                <a:gd name="T4" fmla="*/ 182 w 247"/>
                <a:gd name="T5" fmla="*/ 16 h 504"/>
                <a:gd name="T6" fmla="*/ 202 w 247"/>
                <a:gd name="T7" fmla="*/ 29 h 504"/>
                <a:gd name="T8" fmla="*/ 221 w 247"/>
                <a:gd name="T9" fmla="*/ 46 h 504"/>
                <a:gd name="T10" fmla="*/ 235 w 247"/>
                <a:gd name="T11" fmla="*/ 65 h 504"/>
                <a:gd name="T12" fmla="*/ 244 w 247"/>
                <a:gd name="T13" fmla="*/ 86 h 504"/>
                <a:gd name="T14" fmla="*/ 245 w 247"/>
                <a:gd name="T15" fmla="*/ 108 h 504"/>
                <a:gd name="T16" fmla="*/ 237 w 247"/>
                <a:gd name="T17" fmla="*/ 137 h 504"/>
                <a:gd name="T18" fmla="*/ 227 w 247"/>
                <a:gd name="T19" fmla="*/ 172 h 504"/>
                <a:gd name="T20" fmla="*/ 221 w 247"/>
                <a:gd name="T21" fmla="*/ 207 h 504"/>
                <a:gd name="T22" fmla="*/ 218 w 247"/>
                <a:gd name="T23" fmla="*/ 243 h 504"/>
                <a:gd name="T24" fmla="*/ 218 w 247"/>
                <a:gd name="T25" fmla="*/ 278 h 504"/>
                <a:gd name="T26" fmla="*/ 221 w 247"/>
                <a:gd name="T27" fmla="*/ 312 h 504"/>
                <a:gd name="T28" fmla="*/ 227 w 247"/>
                <a:gd name="T29" fmla="*/ 345 h 504"/>
                <a:gd name="T30" fmla="*/ 237 w 247"/>
                <a:gd name="T31" fmla="*/ 376 h 504"/>
                <a:gd name="T32" fmla="*/ 246 w 247"/>
                <a:gd name="T33" fmla="*/ 401 h 504"/>
                <a:gd name="T34" fmla="*/ 246 w 247"/>
                <a:gd name="T35" fmla="*/ 422 h 504"/>
                <a:gd name="T36" fmla="*/ 238 w 247"/>
                <a:gd name="T37" fmla="*/ 443 h 504"/>
                <a:gd name="T38" fmla="*/ 223 w 247"/>
                <a:gd name="T39" fmla="*/ 461 h 504"/>
                <a:gd name="T40" fmla="*/ 205 w 247"/>
                <a:gd name="T41" fmla="*/ 476 h 504"/>
                <a:gd name="T42" fmla="*/ 183 w 247"/>
                <a:gd name="T43" fmla="*/ 490 h 504"/>
                <a:gd name="T44" fmla="*/ 158 w 247"/>
                <a:gd name="T45" fmla="*/ 499 h 504"/>
                <a:gd name="T46" fmla="*/ 133 w 247"/>
                <a:gd name="T47" fmla="*/ 503 h 504"/>
                <a:gd name="T48" fmla="*/ 109 w 247"/>
                <a:gd name="T49" fmla="*/ 503 h 504"/>
                <a:gd name="T50" fmla="*/ 85 w 247"/>
                <a:gd name="T51" fmla="*/ 499 h 504"/>
                <a:gd name="T52" fmla="*/ 61 w 247"/>
                <a:gd name="T53" fmla="*/ 490 h 504"/>
                <a:gd name="T54" fmla="*/ 39 w 247"/>
                <a:gd name="T55" fmla="*/ 476 h 504"/>
                <a:gd name="T56" fmla="*/ 21 w 247"/>
                <a:gd name="T57" fmla="*/ 461 h 504"/>
                <a:gd name="T58" fmla="*/ 8 w 247"/>
                <a:gd name="T59" fmla="*/ 443 h 504"/>
                <a:gd name="T60" fmla="*/ 1 w 247"/>
                <a:gd name="T61" fmla="*/ 428 h 504"/>
                <a:gd name="T62" fmla="*/ 0 w 247"/>
                <a:gd name="T63" fmla="*/ 417 h 504"/>
                <a:gd name="T64" fmla="*/ 1 w 247"/>
                <a:gd name="T65" fmla="*/ 406 h 504"/>
                <a:gd name="T66" fmla="*/ 3 w 247"/>
                <a:gd name="T67" fmla="*/ 395 h 504"/>
                <a:gd name="T68" fmla="*/ 12 w 247"/>
                <a:gd name="T69" fmla="*/ 376 h 504"/>
                <a:gd name="T70" fmla="*/ 22 w 247"/>
                <a:gd name="T71" fmla="*/ 345 h 504"/>
                <a:gd name="T72" fmla="*/ 28 w 247"/>
                <a:gd name="T73" fmla="*/ 312 h 504"/>
                <a:gd name="T74" fmla="*/ 32 w 247"/>
                <a:gd name="T75" fmla="*/ 278 h 504"/>
                <a:gd name="T76" fmla="*/ 32 w 247"/>
                <a:gd name="T77" fmla="*/ 243 h 504"/>
                <a:gd name="T78" fmla="*/ 28 w 247"/>
                <a:gd name="T79" fmla="*/ 207 h 504"/>
                <a:gd name="T80" fmla="*/ 22 w 247"/>
                <a:gd name="T81" fmla="*/ 172 h 504"/>
                <a:gd name="T82" fmla="*/ 12 w 247"/>
                <a:gd name="T83" fmla="*/ 137 h 504"/>
                <a:gd name="T84" fmla="*/ 3 w 247"/>
                <a:gd name="T85" fmla="*/ 114 h 504"/>
                <a:gd name="T86" fmla="*/ 1 w 247"/>
                <a:gd name="T87" fmla="*/ 103 h 504"/>
                <a:gd name="T88" fmla="*/ 1 w 247"/>
                <a:gd name="T89" fmla="*/ 86 h 504"/>
                <a:gd name="T90" fmla="*/ 8 w 247"/>
                <a:gd name="T91" fmla="*/ 65 h 504"/>
                <a:gd name="T92" fmla="*/ 21 w 247"/>
                <a:gd name="T93" fmla="*/ 46 h 504"/>
                <a:gd name="T94" fmla="*/ 39 w 247"/>
                <a:gd name="T95" fmla="*/ 29 h 504"/>
                <a:gd name="T96" fmla="*/ 61 w 247"/>
                <a:gd name="T97" fmla="*/ 16 h 504"/>
                <a:gd name="T98" fmla="*/ 85 w 247"/>
                <a:gd name="T99" fmla="*/ 6 h 504"/>
                <a:gd name="T100" fmla="*/ 109 w 247"/>
                <a:gd name="T101" fmla="*/ 1 h 50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47"/>
                <a:gd name="T154" fmla="*/ 0 h 504"/>
                <a:gd name="T155" fmla="*/ 247 w 247"/>
                <a:gd name="T156" fmla="*/ 504 h 50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47" h="504">
                  <a:moveTo>
                    <a:pt x="121" y="0"/>
                  </a:moveTo>
                  <a:lnTo>
                    <a:pt x="133" y="1"/>
                  </a:lnTo>
                  <a:lnTo>
                    <a:pt x="146" y="3"/>
                  </a:lnTo>
                  <a:lnTo>
                    <a:pt x="158" y="6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93" y="22"/>
                  </a:lnTo>
                  <a:lnTo>
                    <a:pt x="202" y="29"/>
                  </a:lnTo>
                  <a:lnTo>
                    <a:pt x="212" y="38"/>
                  </a:lnTo>
                  <a:lnTo>
                    <a:pt x="221" y="46"/>
                  </a:lnTo>
                  <a:lnTo>
                    <a:pt x="228" y="56"/>
                  </a:lnTo>
                  <a:lnTo>
                    <a:pt x="235" y="65"/>
                  </a:lnTo>
                  <a:lnTo>
                    <a:pt x="240" y="75"/>
                  </a:lnTo>
                  <a:lnTo>
                    <a:pt x="244" y="86"/>
                  </a:lnTo>
                  <a:lnTo>
                    <a:pt x="245" y="97"/>
                  </a:lnTo>
                  <a:lnTo>
                    <a:pt x="245" y="108"/>
                  </a:lnTo>
                  <a:lnTo>
                    <a:pt x="242" y="119"/>
                  </a:lnTo>
                  <a:lnTo>
                    <a:pt x="237" y="137"/>
                  </a:lnTo>
                  <a:lnTo>
                    <a:pt x="232" y="154"/>
                  </a:lnTo>
                  <a:lnTo>
                    <a:pt x="227" y="172"/>
                  </a:lnTo>
                  <a:lnTo>
                    <a:pt x="223" y="190"/>
                  </a:lnTo>
                  <a:lnTo>
                    <a:pt x="221" y="207"/>
                  </a:lnTo>
                  <a:lnTo>
                    <a:pt x="219" y="225"/>
                  </a:lnTo>
                  <a:lnTo>
                    <a:pt x="218" y="243"/>
                  </a:lnTo>
                  <a:lnTo>
                    <a:pt x="216" y="261"/>
                  </a:lnTo>
                  <a:lnTo>
                    <a:pt x="218" y="278"/>
                  </a:lnTo>
                  <a:lnTo>
                    <a:pt x="219" y="296"/>
                  </a:lnTo>
                  <a:lnTo>
                    <a:pt x="221" y="312"/>
                  </a:lnTo>
                  <a:lnTo>
                    <a:pt x="223" y="329"/>
                  </a:lnTo>
                  <a:lnTo>
                    <a:pt x="227" y="345"/>
                  </a:lnTo>
                  <a:lnTo>
                    <a:pt x="232" y="361"/>
                  </a:lnTo>
                  <a:lnTo>
                    <a:pt x="237" y="376"/>
                  </a:lnTo>
                  <a:lnTo>
                    <a:pt x="242" y="390"/>
                  </a:lnTo>
                  <a:lnTo>
                    <a:pt x="246" y="401"/>
                  </a:lnTo>
                  <a:lnTo>
                    <a:pt x="247" y="412"/>
                  </a:lnTo>
                  <a:lnTo>
                    <a:pt x="246" y="422"/>
                  </a:lnTo>
                  <a:lnTo>
                    <a:pt x="242" y="433"/>
                  </a:lnTo>
                  <a:lnTo>
                    <a:pt x="238" y="443"/>
                  </a:lnTo>
                  <a:lnTo>
                    <a:pt x="232" y="452"/>
                  </a:lnTo>
                  <a:lnTo>
                    <a:pt x="223" y="461"/>
                  </a:lnTo>
                  <a:lnTo>
                    <a:pt x="214" y="469"/>
                  </a:lnTo>
                  <a:lnTo>
                    <a:pt x="205" y="476"/>
                  </a:lnTo>
                  <a:lnTo>
                    <a:pt x="194" y="483"/>
                  </a:lnTo>
                  <a:lnTo>
                    <a:pt x="183" y="490"/>
                  </a:lnTo>
                  <a:lnTo>
                    <a:pt x="171" y="495"/>
                  </a:lnTo>
                  <a:lnTo>
                    <a:pt x="158" y="499"/>
                  </a:lnTo>
                  <a:lnTo>
                    <a:pt x="146" y="502"/>
                  </a:lnTo>
                  <a:lnTo>
                    <a:pt x="133" y="503"/>
                  </a:lnTo>
                  <a:lnTo>
                    <a:pt x="121" y="504"/>
                  </a:lnTo>
                  <a:lnTo>
                    <a:pt x="109" y="503"/>
                  </a:lnTo>
                  <a:lnTo>
                    <a:pt x="98" y="502"/>
                  </a:lnTo>
                  <a:lnTo>
                    <a:pt x="85" y="499"/>
                  </a:lnTo>
                  <a:lnTo>
                    <a:pt x="73" y="495"/>
                  </a:lnTo>
                  <a:lnTo>
                    <a:pt x="61" y="490"/>
                  </a:lnTo>
                  <a:lnTo>
                    <a:pt x="50" y="483"/>
                  </a:lnTo>
                  <a:lnTo>
                    <a:pt x="39" y="476"/>
                  </a:lnTo>
                  <a:lnTo>
                    <a:pt x="29" y="469"/>
                  </a:lnTo>
                  <a:lnTo>
                    <a:pt x="21" y="461"/>
                  </a:lnTo>
                  <a:lnTo>
                    <a:pt x="13" y="452"/>
                  </a:lnTo>
                  <a:lnTo>
                    <a:pt x="8" y="443"/>
                  </a:lnTo>
                  <a:lnTo>
                    <a:pt x="3" y="433"/>
                  </a:lnTo>
                  <a:lnTo>
                    <a:pt x="1" y="428"/>
                  </a:lnTo>
                  <a:lnTo>
                    <a:pt x="1" y="422"/>
                  </a:lnTo>
                  <a:lnTo>
                    <a:pt x="0" y="417"/>
                  </a:lnTo>
                  <a:lnTo>
                    <a:pt x="0" y="412"/>
                  </a:lnTo>
                  <a:lnTo>
                    <a:pt x="1" y="406"/>
                  </a:lnTo>
                  <a:lnTo>
                    <a:pt x="2" y="401"/>
                  </a:lnTo>
                  <a:lnTo>
                    <a:pt x="3" y="395"/>
                  </a:lnTo>
                  <a:lnTo>
                    <a:pt x="7" y="390"/>
                  </a:lnTo>
                  <a:lnTo>
                    <a:pt x="12" y="376"/>
                  </a:lnTo>
                  <a:lnTo>
                    <a:pt x="17" y="361"/>
                  </a:lnTo>
                  <a:lnTo>
                    <a:pt x="22" y="345"/>
                  </a:lnTo>
                  <a:lnTo>
                    <a:pt x="26" y="329"/>
                  </a:lnTo>
                  <a:lnTo>
                    <a:pt x="28" y="312"/>
                  </a:lnTo>
                  <a:lnTo>
                    <a:pt x="30" y="296"/>
                  </a:lnTo>
                  <a:lnTo>
                    <a:pt x="32" y="278"/>
                  </a:lnTo>
                  <a:lnTo>
                    <a:pt x="33" y="261"/>
                  </a:lnTo>
                  <a:lnTo>
                    <a:pt x="32" y="243"/>
                  </a:lnTo>
                  <a:lnTo>
                    <a:pt x="30" y="225"/>
                  </a:lnTo>
                  <a:lnTo>
                    <a:pt x="28" y="207"/>
                  </a:lnTo>
                  <a:lnTo>
                    <a:pt x="26" y="190"/>
                  </a:lnTo>
                  <a:lnTo>
                    <a:pt x="22" y="172"/>
                  </a:lnTo>
                  <a:lnTo>
                    <a:pt x="17" y="154"/>
                  </a:lnTo>
                  <a:lnTo>
                    <a:pt x="12" y="137"/>
                  </a:lnTo>
                  <a:lnTo>
                    <a:pt x="7" y="119"/>
                  </a:lnTo>
                  <a:lnTo>
                    <a:pt x="3" y="114"/>
                  </a:lnTo>
                  <a:lnTo>
                    <a:pt x="2" y="108"/>
                  </a:lnTo>
                  <a:lnTo>
                    <a:pt x="1" y="103"/>
                  </a:lnTo>
                  <a:lnTo>
                    <a:pt x="0" y="97"/>
                  </a:lnTo>
                  <a:lnTo>
                    <a:pt x="1" y="86"/>
                  </a:lnTo>
                  <a:lnTo>
                    <a:pt x="3" y="75"/>
                  </a:lnTo>
                  <a:lnTo>
                    <a:pt x="8" y="65"/>
                  </a:lnTo>
                  <a:lnTo>
                    <a:pt x="13" y="56"/>
                  </a:lnTo>
                  <a:lnTo>
                    <a:pt x="21" y="46"/>
                  </a:lnTo>
                  <a:lnTo>
                    <a:pt x="29" y="38"/>
                  </a:lnTo>
                  <a:lnTo>
                    <a:pt x="39" y="29"/>
                  </a:lnTo>
                  <a:lnTo>
                    <a:pt x="50" y="22"/>
                  </a:lnTo>
                  <a:lnTo>
                    <a:pt x="61" y="16"/>
                  </a:lnTo>
                  <a:lnTo>
                    <a:pt x="73" y="10"/>
                  </a:lnTo>
                  <a:lnTo>
                    <a:pt x="85" y="6"/>
                  </a:lnTo>
                  <a:lnTo>
                    <a:pt x="98" y="3"/>
                  </a:lnTo>
                  <a:lnTo>
                    <a:pt x="109" y="1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EAC79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03" name="Freeform 251"/>
            <p:cNvSpPr>
              <a:spLocks/>
            </p:cNvSpPr>
            <p:nvPr/>
          </p:nvSpPr>
          <p:spPr bwMode="auto">
            <a:xfrm flipH="1">
              <a:off x="2165" y="2368"/>
              <a:ext cx="21" cy="25"/>
            </a:xfrm>
            <a:custGeom>
              <a:avLst/>
              <a:gdLst>
                <a:gd name="T0" fmla="*/ 133 w 247"/>
                <a:gd name="T1" fmla="*/ 1 h 504"/>
                <a:gd name="T2" fmla="*/ 158 w 247"/>
                <a:gd name="T3" fmla="*/ 6 h 504"/>
                <a:gd name="T4" fmla="*/ 182 w 247"/>
                <a:gd name="T5" fmla="*/ 16 h 504"/>
                <a:gd name="T6" fmla="*/ 202 w 247"/>
                <a:gd name="T7" fmla="*/ 29 h 504"/>
                <a:gd name="T8" fmla="*/ 221 w 247"/>
                <a:gd name="T9" fmla="*/ 46 h 504"/>
                <a:gd name="T10" fmla="*/ 235 w 247"/>
                <a:gd name="T11" fmla="*/ 65 h 504"/>
                <a:gd name="T12" fmla="*/ 244 w 247"/>
                <a:gd name="T13" fmla="*/ 86 h 504"/>
                <a:gd name="T14" fmla="*/ 245 w 247"/>
                <a:gd name="T15" fmla="*/ 108 h 504"/>
                <a:gd name="T16" fmla="*/ 237 w 247"/>
                <a:gd name="T17" fmla="*/ 137 h 504"/>
                <a:gd name="T18" fmla="*/ 227 w 247"/>
                <a:gd name="T19" fmla="*/ 172 h 504"/>
                <a:gd name="T20" fmla="*/ 221 w 247"/>
                <a:gd name="T21" fmla="*/ 207 h 504"/>
                <a:gd name="T22" fmla="*/ 218 w 247"/>
                <a:gd name="T23" fmla="*/ 243 h 504"/>
                <a:gd name="T24" fmla="*/ 218 w 247"/>
                <a:gd name="T25" fmla="*/ 278 h 504"/>
                <a:gd name="T26" fmla="*/ 221 w 247"/>
                <a:gd name="T27" fmla="*/ 312 h 504"/>
                <a:gd name="T28" fmla="*/ 227 w 247"/>
                <a:gd name="T29" fmla="*/ 345 h 504"/>
                <a:gd name="T30" fmla="*/ 237 w 247"/>
                <a:gd name="T31" fmla="*/ 376 h 504"/>
                <a:gd name="T32" fmla="*/ 246 w 247"/>
                <a:gd name="T33" fmla="*/ 401 h 504"/>
                <a:gd name="T34" fmla="*/ 246 w 247"/>
                <a:gd name="T35" fmla="*/ 422 h 504"/>
                <a:gd name="T36" fmla="*/ 238 w 247"/>
                <a:gd name="T37" fmla="*/ 443 h 504"/>
                <a:gd name="T38" fmla="*/ 223 w 247"/>
                <a:gd name="T39" fmla="*/ 461 h 504"/>
                <a:gd name="T40" fmla="*/ 205 w 247"/>
                <a:gd name="T41" fmla="*/ 476 h 504"/>
                <a:gd name="T42" fmla="*/ 183 w 247"/>
                <a:gd name="T43" fmla="*/ 490 h 504"/>
                <a:gd name="T44" fmla="*/ 158 w 247"/>
                <a:gd name="T45" fmla="*/ 499 h 504"/>
                <a:gd name="T46" fmla="*/ 133 w 247"/>
                <a:gd name="T47" fmla="*/ 503 h 504"/>
                <a:gd name="T48" fmla="*/ 109 w 247"/>
                <a:gd name="T49" fmla="*/ 503 h 504"/>
                <a:gd name="T50" fmla="*/ 85 w 247"/>
                <a:gd name="T51" fmla="*/ 499 h 504"/>
                <a:gd name="T52" fmla="*/ 61 w 247"/>
                <a:gd name="T53" fmla="*/ 490 h 504"/>
                <a:gd name="T54" fmla="*/ 39 w 247"/>
                <a:gd name="T55" fmla="*/ 476 h 504"/>
                <a:gd name="T56" fmla="*/ 21 w 247"/>
                <a:gd name="T57" fmla="*/ 461 h 504"/>
                <a:gd name="T58" fmla="*/ 8 w 247"/>
                <a:gd name="T59" fmla="*/ 443 h 504"/>
                <a:gd name="T60" fmla="*/ 1 w 247"/>
                <a:gd name="T61" fmla="*/ 428 h 504"/>
                <a:gd name="T62" fmla="*/ 0 w 247"/>
                <a:gd name="T63" fmla="*/ 417 h 504"/>
                <a:gd name="T64" fmla="*/ 1 w 247"/>
                <a:gd name="T65" fmla="*/ 406 h 504"/>
                <a:gd name="T66" fmla="*/ 3 w 247"/>
                <a:gd name="T67" fmla="*/ 395 h 504"/>
                <a:gd name="T68" fmla="*/ 12 w 247"/>
                <a:gd name="T69" fmla="*/ 376 h 504"/>
                <a:gd name="T70" fmla="*/ 22 w 247"/>
                <a:gd name="T71" fmla="*/ 345 h 504"/>
                <a:gd name="T72" fmla="*/ 28 w 247"/>
                <a:gd name="T73" fmla="*/ 312 h 504"/>
                <a:gd name="T74" fmla="*/ 32 w 247"/>
                <a:gd name="T75" fmla="*/ 278 h 504"/>
                <a:gd name="T76" fmla="*/ 32 w 247"/>
                <a:gd name="T77" fmla="*/ 243 h 504"/>
                <a:gd name="T78" fmla="*/ 28 w 247"/>
                <a:gd name="T79" fmla="*/ 207 h 504"/>
                <a:gd name="T80" fmla="*/ 22 w 247"/>
                <a:gd name="T81" fmla="*/ 172 h 504"/>
                <a:gd name="T82" fmla="*/ 12 w 247"/>
                <a:gd name="T83" fmla="*/ 137 h 504"/>
                <a:gd name="T84" fmla="*/ 3 w 247"/>
                <a:gd name="T85" fmla="*/ 114 h 504"/>
                <a:gd name="T86" fmla="*/ 1 w 247"/>
                <a:gd name="T87" fmla="*/ 103 h 504"/>
                <a:gd name="T88" fmla="*/ 1 w 247"/>
                <a:gd name="T89" fmla="*/ 86 h 504"/>
                <a:gd name="T90" fmla="*/ 8 w 247"/>
                <a:gd name="T91" fmla="*/ 65 h 504"/>
                <a:gd name="T92" fmla="*/ 21 w 247"/>
                <a:gd name="T93" fmla="*/ 46 h 504"/>
                <a:gd name="T94" fmla="*/ 39 w 247"/>
                <a:gd name="T95" fmla="*/ 29 h 504"/>
                <a:gd name="T96" fmla="*/ 61 w 247"/>
                <a:gd name="T97" fmla="*/ 16 h 504"/>
                <a:gd name="T98" fmla="*/ 85 w 247"/>
                <a:gd name="T99" fmla="*/ 6 h 504"/>
                <a:gd name="T100" fmla="*/ 109 w 247"/>
                <a:gd name="T101" fmla="*/ 1 h 50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47"/>
                <a:gd name="T154" fmla="*/ 0 h 504"/>
                <a:gd name="T155" fmla="*/ 247 w 247"/>
                <a:gd name="T156" fmla="*/ 504 h 50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47" h="504">
                  <a:moveTo>
                    <a:pt x="121" y="0"/>
                  </a:moveTo>
                  <a:lnTo>
                    <a:pt x="133" y="1"/>
                  </a:lnTo>
                  <a:lnTo>
                    <a:pt x="146" y="3"/>
                  </a:lnTo>
                  <a:lnTo>
                    <a:pt x="158" y="6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93" y="22"/>
                  </a:lnTo>
                  <a:lnTo>
                    <a:pt x="202" y="29"/>
                  </a:lnTo>
                  <a:lnTo>
                    <a:pt x="212" y="38"/>
                  </a:lnTo>
                  <a:lnTo>
                    <a:pt x="221" y="46"/>
                  </a:lnTo>
                  <a:lnTo>
                    <a:pt x="228" y="56"/>
                  </a:lnTo>
                  <a:lnTo>
                    <a:pt x="235" y="65"/>
                  </a:lnTo>
                  <a:lnTo>
                    <a:pt x="240" y="75"/>
                  </a:lnTo>
                  <a:lnTo>
                    <a:pt x="244" y="86"/>
                  </a:lnTo>
                  <a:lnTo>
                    <a:pt x="245" y="97"/>
                  </a:lnTo>
                  <a:lnTo>
                    <a:pt x="245" y="108"/>
                  </a:lnTo>
                  <a:lnTo>
                    <a:pt x="242" y="119"/>
                  </a:lnTo>
                  <a:lnTo>
                    <a:pt x="237" y="137"/>
                  </a:lnTo>
                  <a:lnTo>
                    <a:pt x="232" y="154"/>
                  </a:lnTo>
                  <a:lnTo>
                    <a:pt x="227" y="172"/>
                  </a:lnTo>
                  <a:lnTo>
                    <a:pt x="223" y="190"/>
                  </a:lnTo>
                  <a:lnTo>
                    <a:pt x="221" y="207"/>
                  </a:lnTo>
                  <a:lnTo>
                    <a:pt x="219" y="225"/>
                  </a:lnTo>
                  <a:lnTo>
                    <a:pt x="218" y="243"/>
                  </a:lnTo>
                  <a:lnTo>
                    <a:pt x="216" y="261"/>
                  </a:lnTo>
                  <a:lnTo>
                    <a:pt x="218" y="278"/>
                  </a:lnTo>
                  <a:lnTo>
                    <a:pt x="219" y="296"/>
                  </a:lnTo>
                  <a:lnTo>
                    <a:pt x="221" y="312"/>
                  </a:lnTo>
                  <a:lnTo>
                    <a:pt x="223" y="329"/>
                  </a:lnTo>
                  <a:lnTo>
                    <a:pt x="227" y="345"/>
                  </a:lnTo>
                  <a:lnTo>
                    <a:pt x="232" y="361"/>
                  </a:lnTo>
                  <a:lnTo>
                    <a:pt x="237" y="376"/>
                  </a:lnTo>
                  <a:lnTo>
                    <a:pt x="242" y="390"/>
                  </a:lnTo>
                  <a:lnTo>
                    <a:pt x="246" y="401"/>
                  </a:lnTo>
                  <a:lnTo>
                    <a:pt x="247" y="412"/>
                  </a:lnTo>
                  <a:lnTo>
                    <a:pt x="246" y="422"/>
                  </a:lnTo>
                  <a:lnTo>
                    <a:pt x="242" y="433"/>
                  </a:lnTo>
                  <a:lnTo>
                    <a:pt x="238" y="443"/>
                  </a:lnTo>
                  <a:lnTo>
                    <a:pt x="232" y="452"/>
                  </a:lnTo>
                  <a:lnTo>
                    <a:pt x="223" y="461"/>
                  </a:lnTo>
                  <a:lnTo>
                    <a:pt x="214" y="469"/>
                  </a:lnTo>
                  <a:lnTo>
                    <a:pt x="205" y="476"/>
                  </a:lnTo>
                  <a:lnTo>
                    <a:pt x="194" y="483"/>
                  </a:lnTo>
                  <a:lnTo>
                    <a:pt x="183" y="490"/>
                  </a:lnTo>
                  <a:lnTo>
                    <a:pt x="171" y="495"/>
                  </a:lnTo>
                  <a:lnTo>
                    <a:pt x="158" y="499"/>
                  </a:lnTo>
                  <a:lnTo>
                    <a:pt x="146" y="502"/>
                  </a:lnTo>
                  <a:lnTo>
                    <a:pt x="133" y="503"/>
                  </a:lnTo>
                  <a:lnTo>
                    <a:pt x="121" y="504"/>
                  </a:lnTo>
                  <a:lnTo>
                    <a:pt x="109" y="503"/>
                  </a:lnTo>
                  <a:lnTo>
                    <a:pt x="98" y="502"/>
                  </a:lnTo>
                  <a:lnTo>
                    <a:pt x="85" y="499"/>
                  </a:lnTo>
                  <a:lnTo>
                    <a:pt x="73" y="495"/>
                  </a:lnTo>
                  <a:lnTo>
                    <a:pt x="61" y="490"/>
                  </a:lnTo>
                  <a:lnTo>
                    <a:pt x="50" y="483"/>
                  </a:lnTo>
                  <a:lnTo>
                    <a:pt x="39" y="476"/>
                  </a:lnTo>
                  <a:lnTo>
                    <a:pt x="29" y="469"/>
                  </a:lnTo>
                  <a:lnTo>
                    <a:pt x="21" y="461"/>
                  </a:lnTo>
                  <a:lnTo>
                    <a:pt x="13" y="452"/>
                  </a:lnTo>
                  <a:lnTo>
                    <a:pt x="8" y="443"/>
                  </a:lnTo>
                  <a:lnTo>
                    <a:pt x="3" y="433"/>
                  </a:lnTo>
                  <a:lnTo>
                    <a:pt x="1" y="428"/>
                  </a:lnTo>
                  <a:lnTo>
                    <a:pt x="1" y="422"/>
                  </a:lnTo>
                  <a:lnTo>
                    <a:pt x="0" y="417"/>
                  </a:lnTo>
                  <a:lnTo>
                    <a:pt x="0" y="412"/>
                  </a:lnTo>
                  <a:lnTo>
                    <a:pt x="1" y="406"/>
                  </a:lnTo>
                  <a:lnTo>
                    <a:pt x="2" y="401"/>
                  </a:lnTo>
                  <a:lnTo>
                    <a:pt x="3" y="395"/>
                  </a:lnTo>
                  <a:lnTo>
                    <a:pt x="7" y="390"/>
                  </a:lnTo>
                  <a:lnTo>
                    <a:pt x="12" y="376"/>
                  </a:lnTo>
                  <a:lnTo>
                    <a:pt x="17" y="361"/>
                  </a:lnTo>
                  <a:lnTo>
                    <a:pt x="22" y="345"/>
                  </a:lnTo>
                  <a:lnTo>
                    <a:pt x="26" y="329"/>
                  </a:lnTo>
                  <a:lnTo>
                    <a:pt x="28" y="312"/>
                  </a:lnTo>
                  <a:lnTo>
                    <a:pt x="30" y="296"/>
                  </a:lnTo>
                  <a:lnTo>
                    <a:pt x="32" y="278"/>
                  </a:lnTo>
                  <a:lnTo>
                    <a:pt x="33" y="261"/>
                  </a:lnTo>
                  <a:lnTo>
                    <a:pt x="32" y="243"/>
                  </a:lnTo>
                  <a:lnTo>
                    <a:pt x="30" y="225"/>
                  </a:lnTo>
                  <a:lnTo>
                    <a:pt x="28" y="207"/>
                  </a:lnTo>
                  <a:lnTo>
                    <a:pt x="26" y="190"/>
                  </a:lnTo>
                  <a:lnTo>
                    <a:pt x="22" y="172"/>
                  </a:lnTo>
                  <a:lnTo>
                    <a:pt x="17" y="154"/>
                  </a:lnTo>
                  <a:lnTo>
                    <a:pt x="12" y="137"/>
                  </a:lnTo>
                  <a:lnTo>
                    <a:pt x="7" y="119"/>
                  </a:lnTo>
                  <a:lnTo>
                    <a:pt x="3" y="114"/>
                  </a:lnTo>
                  <a:lnTo>
                    <a:pt x="2" y="108"/>
                  </a:lnTo>
                  <a:lnTo>
                    <a:pt x="1" y="103"/>
                  </a:lnTo>
                  <a:lnTo>
                    <a:pt x="0" y="97"/>
                  </a:lnTo>
                  <a:lnTo>
                    <a:pt x="1" y="86"/>
                  </a:lnTo>
                  <a:lnTo>
                    <a:pt x="3" y="75"/>
                  </a:lnTo>
                  <a:lnTo>
                    <a:pt x="8" y="65"/>
                  </a:lnTo>
                  <a:lnTo>
                    <a:pt x="13" y="56"/>
                  </a:lnTo>
                  <a:lnTo>
                    <a:pt x="21" y="46"/>
                  </a:lnTo>
                  <a:lnTo>
                    <a:pt x="29" y="38"/>
                  </a:lnTo>
                  <a:lnTo>
                    <a:pt x="39" y="29"/>
                  </a:lnTo>
                  <a:lnTo>
                    <a:pt x="50" y="22"/>
                  </a:lnTo>
                  <a:lnTo>
                    <a:pt x="61" y="16"/>
                  </a:lnTo>
                  <a:lnTo>
                    <a:pt x="73" y="10"/>
                  </a:lnTo>
                  <a:lnTo>
                    <a:pt x="85" y="6"/>
                  </a:lnTo>
                  <a:lnTo>
                    <a:pt x="98" y="3"/>
                  </a:lnTo>
                  <a:lnTo>
                    <a:pt x="109" y="1"/>
                  </a:lnTo>
                  <a:lnTo>
                    <a:pt x="121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04" name="Freeform 252"/>
            <p:cNvSpPr>
              <a:spLocks/>
            </p:cNvSpPr>
            <p:nvPr/>
          </p:nvSpPr>
          <p:spPr bwMode="auto">
            <a:xfrm flipH="1">
              <a:off x="2165" y="2373"/>
              <a:ext cx="21" cy="1"/>
            </a:xfrm>
            <a:custGeom>
              <a:avLst/>
              <a:gdLst>
                <a:gd name="T0" fmla="*/ 0 w 242"/>
                <a:gd name="T1" fmla="*/ 0 h 38"/>
                <a:gd name="T2" fmla="*/ 242 w 242"/>
                <a:gd name="T3" fmla="*/ 0 h 38"/>
                <a:gd name="T4" fmla="*/ 241 w 242"/>
                <a:gd name="T5" fmla="*/ 12 h 38"/>
                <a:gd name="T6" fmla="*/ 240 w 242"/>
                <a:gd name="T7" fmla="*/ 21 h 38"/>
                <a:gd name="T8" fmla="*/ 238 w 242"/>
                <a:gd name="T9" fmla="*/ 30 h 38"/>
                <a:gd name="T10" fmla="*/ 237 w 242"/>
                <a:gd name="T11" fmla="*/ 38 h 38"/>
                <a:gd name="T12" fmla="*/ 7 w 242"/>
                <a:gd name="T13" fmla="*/ 38 h 38"/>
                <a:gd name="T14" fmla="*/ 6 w 242"/>
                <a:gd name="T15" fmla="*/ 30 h 38"/>
                <a:gd name="T16" fmla="*/ 3 w 242"/>
                <a:gd name="T17" fmla="*/ 21 h 38"/>
                <a:gd name="T18" fmla="*/ 1 w 242"/>
                <a:gd name="T19" fmla="*/ 12 h 38"/>
                <a:gd name="T20" fmla="*/ 0 w 242"/>
                <a:gd name="T21" fmla="*/ 0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42"/>
                <a:gd name="T34" fmla="*/ 0 h 38"/>
                <a:gd name="T35" fmla="*/ 242 w 242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42" h="38">
                  <a:moveTo>
                    <a:pt x="0" y="0"/>
                  </a:moveTo>
                  <a:lnTo>
                    <a:pt x="242" y="0"/>
                  </a:lnTo>
                  <a:lnTo>
                    <a:pt x="241" y="12"/>
                  </a:lnTo>
                  <a:lnTo>
                    <a:pt x="240" y="21"/>
                  </a:lnTo>
                  <a:lnTo>
                    <a:pt x="238" y="30"/>
                  </a:lnTo>
                  <a:lnTo>
                    <a:pt x="237" y="38"/>
                  </a:lnTo>
                  <a:lnTo>
                    <a:pt x="7" y="38"/>
                  </a:lnTo>
                  <a:lnTo>
                    <a:pt x="6" y="30"/>
                  </a:lnTo>
                  <a:lnTo>
                    <a:pt x="3" y="21"/>
                  </a:lnTo>
                  <a:lnTo>
                    <a:pt x="1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775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05" name="Freeform 253"/>
            <p:cNvSpPr>
              <a:spLocks/>
            </p:cNvSpPr>
            <p:nvPr/>
          </p:nvSpPr>
          <p:spPr bwMode="auto">
            <a:xfrm flipH="1">
              <a:off x="2165" y="2373"/>
              <a:ext cx="21" cy="1"/>
            </a:xfrm>
            <a:custGeom>
              <a:avLst/>
              <a:gdLst>
                <a:gd name="T0" fmla="*/ 0 w 242"/>
                <a:gd name="T1" fmla="*/ 0 h 38"/>
                <a:gd name="T2" fmla="*/ 242 w 242"/>
                <a:gd name="T3" fmla="*/ 0 h 38"/>
                <a:gd name="T4" fmla="*/ 241 w 242"/>
                <a:gd name="T5" fmla="*/ 12 h 38"/>
                <a:gd name="T6" fmla="*/ 240 w 242"/>
                <a:gd name="T7" fmla="*/ 21 h 38"/>
                <a:gd name="T8" fmla="*/ 238 w 242"/>
                <a:gd name="T9" fmla="*/ 30 h 38"/>
                <a:gd name="T10" fmla="*/ 237 w 242"/>
                <a:gd name="T11" fmla="*/ 38 h 38"/>
                <a:gd name="T12" fmla="*/ 7 w 242"/>
                <a:gd name="T13" fmla="*/ 38 h 38"/>
                <a:gd name="T14" fmla="*/ 6 w 242"/>
                <a:gd name="T15" fmla="*/ 30 h 38"/>
                <a:gd name="T16" fmla="*/ 3 w 242"/>
                <a:gd name="T17" fmla="*/ 21 h 38"/>
                <a:gd name="T18" fmla="*/ 1 w 242"/>
                <a:gd name="T19" fmla="*/ 12 h 38"/>
                <a:gd name="T20" fmla="*/ 0 w 242"/>
                <a:gd name="T21" fmla="*/ 0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42"/>
                <a:gd name="T34" fmla="*/ 0 h 38"/>
                <a:gd name="T35" fmla="*/ 242 w 242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42" h="38">
                  <a:moveTo>
                    <a:pt x="0" y="0"/>
                  </a:moveTo>
                  <a:lnTo>
                    <a:pt x="242" y="0"/>
                  </a:lnTo>
                  <a:lnTo>
                    <a:pt x="241" y="12"/>
                  </a:lnTo>
                  <a:lnTo>
                    <a:pt x="240" y="21"/>
                  </a:lnTo>
                  <a:lnTo>
                    <a:pt x="238" y="30"/>
                  </a:lnTo>
                  <a:lnTo>
                    <a:pt x="237" y="38"/>
                  </a:lnTo>
                  <a:lnTo>
                    <a:pt x="7" y="38"/>
                  </a:lnTo>
                  <a:lnTo>
                    <a:pt x="6" y="30"/>
                  </a:lnTo>
                  <a:lnTo>
                    <a:pt x="3" y="21"/>
                  </a:lnTo>
                  <a:lnTo>
                    <a:pt x="1" y="1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06" name="Freeform 254"/>
            <p:cNvSpPr>
              <a:spLocks/>
            </p:cNvSpPr>
            <p:nvPr/>
          </p:nvSpPr>
          <p:spPr bwMode="auto">
            <a:xfrm flipH="1">
              <a:off x="2167" y="2376"/>
              <a:ext cx="17" cy="2"/>
            </a:xfrm>
            <a:custGeom>
              <a:avLst/>
              <a:gdLst>
                <a:gd name="T0" fmla="*/ 0 w 208"/>
                <a:gd name="T1" fmla="*/ 0 h 38"/>
                <a:gd name="T2" fmla="*/ 208 w 208"/>
                <a:gd name="T3" fmla="*/ 0 h 38"/>
                <a:gd name="T4" fmla="*/ 207 w 208"/>
                <a:gd name="T5" fmla="*/ 12 h 38"/>
                <a:gd name="T6" fmla="*/ 206 w 208"/>
                <a:gd name="T7" fmla="*/ 22 h 38"/>
                <a:gd name="T8" fmla="*/ 204 w 208"/>
                <a:gd name="T9" fmla="*/ 30 h 38"/>
                <a:gd name="T10" fmla="*/ 203 w 208"/>
                <a:gd name="T11" fmla="*/ 38 h 38"/>
                <a:gd name="T12" fmla="*/ 7 w 208"/>
                <a:gd name="T13" fmla="*/ 38 h 38"/>
                <a:gd name="T14" fmla="*/ 7 w 208"/>
                <a:gd name="T15" fmla="*/ 30 h 38"/>
                <a:gd name="T16" fmla="*/ 6 w 208"/>
                <a:gd name="T17" fmla="*/ 22 h 38"/>
                <a:gd name="T18" fmla="*/ 4 w 208"/>
                <a:gd name="T19" fmla="*/ 12 h 38"/>
                <a:gd name="T20" fmla="*/ 0 w 208"/>
                <a:gd name="T21" fmla="*/ 0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8"/>
                <a:gd name="T34" fmla="*/ 0 h 38"/>
                <a:gd name="T35" fmla="*/ 208 w 208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8" h="38">
                  <a:moveTo>
                    <a:pt x="0" y="0"/>
                  </a:moveTo>
                  <a:lnTo>
                    <a:pt x="208" y="0"/>
                  </a:lnTo>
                  <a:lnTo>
                    <a:pt x="207" y="12"/>
                  </a:lnTo>
                  <a:lnTo>
                    <a:pt x="206" y="22"/>
                  </a:lnTo>
                  <a:lnTo>
                    <a:pt x="204" y="30"/>
                  </a:lnTo>
                  <a:lnTo>
                    <a:pt x="203" y="38"/>
                  </a:lnTo>
                  <a:lnTo>
                    <a:pt x="7" y="38"/>
                  </a:lnTo>
                  <a:lnTo>
                    <a:pt x="7" y="30"/>
                  </a:lnTo>
                  <a:lnTo>
                    <a:pt x="6" y="22"/>
                  </a:lnTo>
                  <a:lnTo>
                    <a:pt x="4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07" name="Freeform 255"/>
            <p:cNvSpPr>
              <a:spLocks/>
            </p:cNvSpPr>
            <p:nvPr/>
          </p:nvSpPr>
          <p:spPr bwMode="auto">
            <a:xfrm flipH="1">
              <a:off x="2167" y="2376"/>
              <a:ext cx="17" cy="2"/>
            </a:xfrm>
            <a:custGeom>
              <a:avLst/>
              <a:gdLst>
                <a:gd name="T0" fmla="*/ 0 w 208"/>
                <a:gd name="T1" fmla="*/ 0 h 38"/>
                <a:gd name="T2" fmla="*/ 208 w 208"/>
                <a:gd name="T3" fmla="*/ 0 h 38"/>
                <a:gd name="T4" fmla="*/ 207 w 208"/>
                <a:gd name="T5" fmla="*/ 12 h 38"/>
                <a:gd name="T6" fmla="*/ 206 w 208"/>
                <a:gd name="T7" fmla="*/ 22 h 38"/>
                <a:gd name="T8" fmla="*/ 204 w 208"/>
                <a:gd name="T9" fmla="*/ 30 h 38"/>
                <a:gd name="T10" fmla="*/ 203 w 208"/>
                <a:gd name="T11" fmla="*/ 38 h 38"/>
                <a:gd name="T12" fmla="*/ 7 w 208"/>
                <a:gd name="T13" fmla="*/ 38 h 38"/>
                <a:gd name="T14" fmla="*/ 7 w 208"/>
                <a:gd name="T15" fmla="*/ 30 h 38"/>
                <a:gd name="T16" fmla="*/ 6 w 208"/>
                <a:gd name="T17" fmla="*/ 22 h 38"/>
                <a:gd name="T18" fmla="*/ 4 w 208"/>
                <a:gd name="T19" fmla="*/ 12 h 38"/>
                <a:gd name="T20" fmla="*/ 0 w 208"/>
                <a:gd name="T21" fmla="*/ 0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8"/>
                <a:gd name="T34" fmla="*/ 0 h 38"/>
                <a:gd name="T35" fmla="*/ 208 w 208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8" h="38">
                  <a:moveTo>
                    <a:pt x="0" y="0"/>
                  </a:moveTo>
                  <a:lnTo>
                    <a:pt x="208" y="0"/>
                  </a:lnTo>
                  <a:lnTo>
                    <a:pt x="207" y="12"/>
                  </a:lnTo>
                  <a:lnTo>
                    <a:pt x="206" y="22"/>
                  </a:lnTo>
                  <a:lnTo>
                    <a:pt x="204" y="30"/>
                  </a:lnTo>
                  <a:lnTo>
                    <a:pt x="203" y="38"/>
                  </a:lnTo>
                  <a:lnTo>
                    <a:pt x="7" y="38"/>
                  </a:lnTo>
                  <a:lnTo>
                    <a:pt x="7" y="30"/>
                  </a:lnTo>
                  <a:lnTo>
                    <a:pt x="6" y="22"/>
                  </a:lnTo>
                  <a:lnTo>
                    <a:pt x="4" y="1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08" name="Freeform 256"/>
            <p:cNvSpPr>
              <a:spLocks/>
            </p:cNvSpPr>
            <p:nvPr/>
          </p:nvSpPr>
          <p:spPr bwMode="auto">
            <a:xfrm flipH="1">
              <a:off x="2167" y="2380"/>
              <a:ext cx="16" cy="2"/>
            </a:xfrm>
            <a:custGeom>
              <a:avLst/>
              <a:gdLst>
                <a:gd name="T0" fmla="*/ 0 w 191"/>
                <a:gd name="T1" fmla="*/ 0 h 38"/>
                <a:gd name="T2" fmla="*/ 191 w 191"/>
                <a:gd name="T3" fmla="*/ 0 h 38"/>
                <a:gd name="T4" fmla="*/ 190 w 191"/>
                <a:gd name="T5" fmla="*/ 9 h 38"/>
                <a:gd name="T6" fmla="*/ 187 w 191"/>
                <a:gd name="T7" fmla="*/ 19 h 38"/>
                <a:gd name="T8" fmla="*/ 185 w 191"/>
                <a:gd name="T9" fmla="*/ 29 h 38"/>
                <a:gd name="T10" fmla="*/ 185 w 191"/>
                <a:gd name="T11" fmla="*/ 38 h 38"/>
                <a:gd name="T12" fmla="*/ 0 w 191"/>
                <a:gd name="T13" fmla="*/ 38 h 38"/>
                <a:gd name="T14" fmla="*/ 0 w 191"/>
                <a:gd name="T15" fmla="*/ 29 h 38"/>
                <a:gd name="T16" fmla="*/ 0 w 191"/>
                <a:gd name="T17" fmla="*/ 19 h 38"/>
                <a:gd name="T18" fmla="*/ 0 w 191"/>
                <a:gd name="T19" fmla="*/ 9 h 38"/>
                <a:gd name="T20" fmla="*/ 0 w 191"/>
                <a:gd name="T21" fmla="*/ 0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1"/>
                <a:gd name="T34" fmla="*/ 0 h 38"/>
                <a:gd name="T35" fmla="*/ 191 w 191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1" h="38">
                  <a:moveTo>
                    <a:pt x="0" y="0"/>
                  </a:moveTo>
                  <a:lnTo>
                    <a:pt x="191" y="0"/>
                  </a:lnTo>
                  <a:lnTo>
                    <a:pt x="190" y="9"/>
                  </a:lnTo>
                  <a:lnTo>
                    <a:pt x="187" y="19"/>
                  </a:lnTo>
                  <a:lnTo>
                    <a:pt x="185" y="29"/>
                  </a:lnTo>
                  <a:lnTo>
                    <a:pt x="185" y="38"/>
                  </a:lnTo>
                  <a:lnTo>
                    <a:pt x="0" y="38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24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09" name="Freeform 257"/>
            <p:cNvSpPr>
              <a:spLocks/>
            </p:cNvSpPr>
            <p:nvPr/>
          </p:nvSpPr>
          <p:spPr bwMode="auto">
            <a:xfrm flipH="1">
              <a:off x="2167" y="2380"/>
              <a:ext cx="16" cy="2"/>
            </a:xfrm>
            <a:custGeom>
              <a:avLst/>
              <a:gdLst>
                <a:gd name="T0" fmla="*/ 0 w 191"/>
                <a:gd name="T1" fmla="*/ 0 h 38"/>
                <a:gd name="T2" fmla="*/ 191 w 191"/>
                <a:gd name="T3" fmla="*/ 0 h 38"/>
                <a:gd name="T4" fmla="*/ 190 w 191"/>
                <a:gd name="T5" fmla="*/ 9 h 38"/>
                <a:gd name="T6" fmla="*/ 187 w 191"/>
                <a:gd name="T7" fmla="*/ 19 h 38"/>
                <a:gd name="T8" fmla="*/ 185 w 191"/>
                <a:gd name="T9" fmla="*/ 29 h 38"/>
                <a:gd name="T10" fmla="*/ 185 w 191"/>
                <a:gd name="T11" fmla="*/ 38 h 38"/>
                <a:gd name="T12" fmla="*/ 0 w 191"/>
                <a:gd name="T13" fmla="*/ 38 h 38"/>
                <a:gd name="T14" fmla="*/ 0 w 191"/>
                <a:gd name="T15" fmla="*/ 29 h 38"/>
                <a:gd name="T16" fmla="*/ 0 w 191"/>
                <a:gd name="T17" fmla="*/ 19 h 38"/>
                <a:gd name="T18" fmla="*/ 0 w 191"/>
                <a:gd name="T19" fmla="*/ 9 h 38"/>
                <a:gd name="T20" fmla="*/ 0 w 191"/>
                <a:gd name="T21" fmla="*/ 0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1"/>
                <a:gd name="T34" fmla="*/ 0 h 38"/>
                <a:gd name="T35" fmla="*/ 191 w 191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1" h="38">
                  <a:moveTo>
                    <a:pt x="0" y="0"/>
                  </a:moveTo>
                  <a:lnTo>
                    <a:pt x="191" y="0"/>
                  </a:lnTo>
                  <a:lnTo>
                    <a:pt x="190" y="9"/>
                  </a:lnTo>
                  <a:lnTo>
                    <a:pt x="187" y="19"/>
                  </a:lnTo>
                  <a:lnTo>
                    <a:pt x="185" y="29"/>
                  </a:lnTo>
                  <a:lnTo>
                    <a:pt x="185" y="38"/>
                  </a:lnTo>
                  <a:lnTo>
                    <a:pt x="0" y="38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10" name="Freeform 258"/>
            <p:cNvSpPr>
              <a:spLocks/>
            </p:cNvSpPr>
            <p:nvPr/>
          </p:nvSpPr>
          <p:spPr bwMode="auto">
            <a:xfrm flipH="1">
              <a:off x="2167" y="2383"/>
              <a:ext cx="17" cy="2"/>
            </a:xfrm>
            <a:custGeom>
              <a:avLst/>
              <a:gdLst>
                <a:gd name="T0" fmla="*/ 5 w 201"/>
                <a:gd name="T1" fmla="*/ 0 h 38"/>
                <a:gd name="T2" fmla="*/ 196 w 201"/>
                <a:gd name="T3" fmla="*/ 0 h 38"/>
                <a:gd name="T4" fmla="*/ 196 w 201"/>
                <a:gd name="T5" fmla="*/ 9 h 38"/>
                <a:gd name="T6" fmla="*/ 197 w 201"/>
                <a:gd name="T7" fmla="*/ 19 h 38"/>
                <a:gd name="T8" fmla="*/ 198 w 201"/>
                <a:gd name="T9" fmla="*/ 29 h 38"/>
                <a:gd name="T10" fmla="*/ 201 w 201"/>
                <a:gd name="T11" fmla="*/ 38 h 38"/>
                <a:gd name="T12" fmla="*/ 0 w 201"/>
                <a:gd name="T13" fmla="*/ 38 h 38"/>
                <a:gd name="T14" fmla="*/ 1 w 201"/>
                <a:gd name="T15" fmla="*/ 29 h 38"/>
                <a:gd name="T16" fmla="*/ 2 w 201"/>
                <a:gd name="T17" fmla="*/ 19 h 38"/>
                <a:gd name="T18" fmla="*/ 4 w 201"/>
                <a:gd name="T19" fmla="*/ 9 h 38"/>
                <a:gd name="T20" fmla="*/ 5 w 201"/>
                <a:gd name="T21" fmla="*/ 0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1"/>
                <a:gd name="T34" fmla="*/ 0 h 38"/>
                <a:gd name="T35" fmla="*/ 201 w 201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1" h="38">
                  <a:moveTo>
                    <a:pt x="5" y="0"/>
                  </a:moveTo>
                  <a:lnTo>
                    <a:pt x="196" y="0"/>
                  </a:lnTo>
                  <a:lnTo>
                    <a:pt x="196" y="9"/>
                  </a:lnTo>
                  <a:lnTo>
                    <a:pt x="197" y="19"/>
                  </a:lnTo>
                  <a:lnTo>
                    <a:pt x="198" y="29"/>
                  </a:lnTo>
                  <a:lnTo>
                    <a:pt x="201" y="38"/>
                  </a:lnTo>
                  <a:lnTo>
                    <a:pt x="0" y="38"/>
                  </a:lnTo>
                  <a:lnTo>
                    <a:pt x="1" y="29"/>
                  </a:lnTo>
                  <a:lnTo>
                    <a:pt x="2" y="19"/>
                  </a:lnTo>
                  <a:lnTo>
                    <a:pt x="4" y="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11" name="Freeform 259"/>
            <p:cNvSpPr>
              <a:spLocks/>
            </p:cNvSpPr>
            <p:nvPr/>
          </p:nvSpPr>
          <p:spPr bwMode="auto">
            <a:xfrm flipH="1">
              <a:off x="2167" y="2383"/>
              <a:ext cx="17" cy="2"/>
            </a:xfrm>
            <a:custGeom>
              <a:avLst/>
              <a:gdLst>
                <a:gd name="T0" fmla="*/ 5 w 201"/>
                <a:gd name="T1" fmla="*/ 0 h 38"/>
                <a:gd name="T2" fmla="*/ 196 w 201"/>
                <a:gd name="T3" fmla="*/ 0 h 38"/>
                <a:gd name="T4" fmla="*/ 196 w 201"/>
                <a:gd name="T5" fmla="*/ 9 h 38"/>
                <a:gd name="T6" fmla="*/ 197 w 201"/>
                <a:gd name="T7" fmla="*/ 19 h 38"/>
                <a:gd name="T8" fmla="*/ 198 w 201"/>
                <a:gd name="T9" fmla="*/ 29 h 38"/>
                <a:gd name="T10" fmla="*/ 201 w 201"/>
                <a:gd name="T11" fmla="*/ 38 h 38"/>
                <a:gd name="T12" fmla="*/ 0 w 201"/>
                <a:gd name="T13" fmla="*/ 38 h 38"/>
                <a:gd name="T14" fmla="*/ 1 w 201"/>
                <a:gd name="T15" fmla="*/ 29 h 38"/>
                <a:gd name="T16" fmla="*/ 2 w 201"/>
                <a:gd name="T17" fmla="*/ 19 h 38"/>
                <a:gd name="T18" fmla="*/ 4 w 201"/>
                <a:gd name="T19" fmla="*/ 9 h 38"/>
                <a:gd name="T20" fmla="*/ 5 w 201"/>
                <a:gd name="T21" fmla="*/ 0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1"/>
                <a:gd name="T34" fmla="*/ 0 h 38"/>
                <a:gd name="T35" fmla="*/ 201 w 201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1" h="38">
                  <a:moveTo>
                    <a:pt x="5" y="0"/>
                  </a:moveTo>
                  <a:lnTo>
                    <a:pt x="196" y="0"/>
                  </a:lnTo>
                  <a:lnTo>
                    <a:pt x="196" y="9"/>
                  </a:lnTo>
                  <a:lnTo>
                    <a:pt x="197" y="19"/>
                  </a:lnTo>
                  <a:lnTo>
                    <a:pt x="198" y="29"/>
                  </a:lnTo>
                  <a:lnTo>
                    <a:pt x="201" y="38"/>
                  </a:lnTo>
                  <a:lnTo>
                    <a:pt x="0" y="38"/>
                  </a:lnTo>
                  <a:lnTo>
                    <a:pt x="1" y="29"/>
                  </a:lnTo>
                  <a:lnTo>
                    <a:pt x="2" y="19"/>
                  </a:lnTo>
                  <a:lnTo>
                    <a:pt x="4" y="9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12" name="Freeform 260"/>
            <p:cNvSpPr>
              <a:spLocks/>
            </p:cNvSpPr>
            <p:nvPr/>
          </p:nvSpPr>
          <p:spPr bwMode="auto">
            <a:xfrm flipH="1">
              <a:off x="2083" y="2358"/>
              <a:ext cx="34" cy="45"/>
            </a:xfrm>
            <a:custGeom>
              <a:avLst/>
              <a:gdLst>
                <a:gd name="T0" fmla="*/ 205 w 404"/>
                <a:gd name="T1" fmla="*/ 0 h 900"/>
                <a:gd name="T2" fmla="*/ 223 w 404"/>
                <a:gd name="T3" fmla="*/ 2 h 900"/>
                <a:gd name="T4" fmla="*/ 242 w 404"/>
                <a:gd name="T5" fmla="*/ 6 h 900"/>
                <a:gd name="T6" fmla="*/ 259 w 404"/>
                <a:gd name="T7" fmla="*/ 12 h 900"/>
                <a:gd name="T8" fmla="*/ 275 w 404"/>
                <a:gd name="T9" fmla="*/ 21 h 900"/>
                <a:gd name="T10" fmla="*/ 305 w 404"/>
                <a:gd name="T11" fmla="*/ 45 h 900"/>
                <a:gd name="T12" fmla="*/ 329 w 404"/>
                <a:gd name="T13" fmla="*/ 76 h 900"/>
                <a:gd name="T14" fmla="*/ 351 w 404"/>
                <a:gd name="T15" fmla="*/ 114 h 900"/>
                <a:gd name="T16" fmla="*/ 367 w 404"/>
                <a:gd name="T17" fmla="*/ 155 h 900"/>
                <a:gd name="T18" fmla="*/ 380 w 404"/>
                <a:gd name="T19" fmla="*/ 201 h 900"/>
                <a:gd name="T20" fmla="*/ 389 w 404"/>
                <a:gd name="T21" fmla="*/ 250 h 900"/>
                <a:gd name="T22" fmla="*/ 400 w 404"/>
                <a:gd name="T23" fmla="*/ 351 h 900"/>
                <a:gd name="T24" fmla="*/ 404 w 404"/>
                <a:gd name="T25" fmla="*/ 452 h 900"/>
                <a:gd name="T26" fmla="*/ 402 w 404"/>
                <a:gd name="T27" fmla="*/ 552 h 900"/>
                <a:gd name="T28" fmla="*/ 396 w 404"/>
                <a:gd name="T29" fmla="*/ 601 h 900"/>
                <a:gd name="T30" fmla="*/ 389 w 404"/>
                <a:gd name="T31" fmla="*/ 650 h 900"/>
                <a:gd name="T32" fmla="*/ 380 w 404"/>
                <a:gd name="T33" fmla="*/ 700 h 900"/>
                <a:gd name="T34" fmla="*/ 367 w 404"/>
                <a:gd name="T35" fmla="*/ 747 h 900"/>
                <a:gd name="T36" fmla="*/ 351 w 404"/>
                <a:gd name="T37" fmla="*/ 788 h 900"/>
                <a:gd name="T38" fmla="*/ 329 w 404"/>
                <a:gd name="T39" fmla="*/ 826 h 900"/>
                <a:gd name="T40" fmla="*/ 305 w 404"/>
                <a:gd name="T41" fmla="*/ 856 h 900"/>
                <a:gd name="T42" fmla="*/ 290 w 404"/>
                <a:gd name="T43" fmla="*/ 869 h 900"/>
                <a:gd name="T44" fmla="*/ 275 w 404"/>
                <a:gd name="T45" fmla="*/ 880 h 900"/>
                <a:gd name="T46" fmla="*/ 259 w 404"/>
                <a:gd name="T47" fmla="*/ 888 h 900"/>
                <a:gd name="T48" fmla="*/ 242 w 404"/>
                <a:gd name="T49" fmla="*/ 895 h 900"/>
                <a:gd name="T50" fmla="*/ 223 w 404"/>
                <a:gd name="T51" fmla="*/ 898 h 900"/>
                <a:gd name="T52" fmla="*/ 205 w 404"/>
                <a:gd name="T53" fmla="*/ 900 h 900"/>
                <a:gd name="T54" fmla="*/ 189 w 404"/>
                <a:gd name="T55" fmla="*/ 899 h 900"/>
                <a:gd name="T56" fmla="*/ 170 w 404"/>
                <a:gd name="T57" fmla="*/ 897 h 900"/>
                <a:gd name="T58" fmla="*/ 153 w 404"/>
                <a:gd name="T59" fmla="*/ 892 h 900"/>
                <a:gd name="T60" fmla="*/ 136 w 404"/>
                <a:gd name="T61" fmla="*/ 884 h 900"/>
                <a:gd name="T62" fmla="*/ 120 w 404"/>
                <a:gd name="T63" fmla="*/ 875 h 900"/>
                <a:gd name="T64" fmla="*/ 104 w 404"/>
                <a:gd name="T65" fmla="*/ 863 h 900"/>
                <a:gd name="T66" fmla="*/ 84 w 404"/>
                <a:gd name="T67" fmla="*/ 842 h 900"/>
                <a:gd name="T68" fmla="*/ 61 w 404"/>
                <a:gd name="T69" fmla="*/ 808 h 900"/>
                <a:gd name="T70" fmla="*/ 42 w 404"/>
                <a:gd name="T71" fmla="*/ 768 h 900"/>
                <a:gd name="T72" fmla="*/ 27 w 404"/>
                <a:gd name="T73" fmla="*/ 723 h 900"/>
                <a:gd name="T74" fmla="*/ 17 w 404"/>
                <a:gd name="T75" fmla="*/ 675 h 900"/>
                <a:gd name="T76" fmla="*/ 8 w 404"/>
                <a:gd name="T77" fmla="*/ 601 h 900"/>
                <a:gd name="T78" fmla="*/ 1 w 404"/>
                <a:gd name="T79" fmla="*/ 504 h 900"/>
                <a:gd name="T80" fmla="*/ 0 w 404"/>
                <a:gd name="T81" fmla="*/ 429 h 900"/>
                <a:gd name="T82" fmla="*/ 1 w 404"/>
                <a:gd name="T83" fmla="*/ 379 h 900"/>
                <a:gd name="T84" fmla="*/ 4 w 404"/>
                <a:gd name="T85" fmla="*/ 328 h 900"/>
                <a:gd name="T86" fmla="*/ 10 w 404"/>
                <a:gd name="T87" fmla="*/ 276 h 900"/>
                <a:gd name="T88" fmla="*/ 18 w 404"/>
                <a:gd name="T89" fmla="*/ 225 h 900"/>
                <a:gd name="T90" fmla="*/ 29 w 404"/>
                <a:gd name="T91" fmla="*/ 179 h 900"/>
                <a:gd name="T92" fmla="*/ 44 w 404"/>
                <a:gd name="T93" fmla="*/ 134 h 900"/>
                <a:gd name="T94" fmla="*/ 63 w 404"/>
                <a:gd name="T95" fmla="*/ 94 h 900"/>
                <a:gd name="T96" fmla="*/ 86 w 404"/>
                <a:gd name="T97" fmla="*/ 60 h 900"/>
                <a:gd name="T98" fmla="*/ 107 w 404"/>
                <a:gd name="T99" fmla="*/ 39 h 900"/>
                <a:gd name="T100" fmla="*/ 121 w 404"/>
                <a:gd name="T101" fmla="*/ 26 h 900"/>
                <a:gd name="T102" fmla="*/ 137 w 404"/>
                <a:gd name="T103" fmla="*/ 16 h 900"/>
                <a:gd name="T104" fmla="*/ 153 w 404"/>
                <a:gd name="T105" fmla="*/ 9 h 900"/>
                <a:gd name="T106" fmla="*/ 170 w 404"/>
                <a:gd name="T107" fmla="*/ 4 h 900"/>
                <a:gd name="T108" fmla="*/ 189 w 404"/>
                <a:gd name="T109" fmla="*/ 1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04"/>
                <a:gd name="T166" fmla="*/ 0 h 900"/>
                <a:gd name="T167" fmla="*/ 404 w 404"/>
                <a:gd name="T168" fmla="*/ 900 h 9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04" h="900">
                  <a:moveTo>
                    <a:pt x="199" y="0"/>
                  </a:moveTo>
                  <a:lnTo>
                    <a:pt x="205" y="0"/>
                  </a:lnTo>
                  <a:lnTo>
                    <a:pt x="215" y="1"/>
                  </a:lnTo>
                  <a:lnTo>
                    <a:pt x="223" y="2"/>
                  </a:lnTo>
                  <a:lnTo>
                    <a:pt x="233" y="4"/>
                  </a:lnTo>
                  <a:lnTo>
                    <a:pt x="242" y="6"/>
                  </a:lnTo>
                  <a:lnTo>
                    <a:pt x="250" y="9"/>
                  </a:lnTo>
                  <a:lnTo>
                    <a:pt x="259" y="12"/>
                  </a:lnTo>
                  <a:lnTo>
                    <a:pt x="267" y="16"/>
                  </a:lnTo>
                  <a:lnTo>
                    <a:pt x="275" y="21"/>
                  </a:lnTo>
                  <a:lnTo>
                    <a:pt x="290" y="32"/>
                  </a:lnTo>
                  <a:lnTo>
                    <a:pt x="305" y="45"/>
                  </a:lnTo>
                  <a:lnTo>
                    <a:pt x="317" y="60"/>
                  </a:lnTo>
                  <a:lnTo>
                    <a:pt x="329" y="76"/>
                  </a:lnTo>
                  <a:lnTo>
                    <a:pt x="340" y="94"/>
                  </a:lnTo>
                  <a:lnTo>
                    <a:pt x="351" y="114"/>
                  </a:lnTo>
                  <a:lnTo>
                    <a:pt x="360" y="134"/>
                  </a:lnTo>
                  <a:lnTo>
                    <a:pt x="367" y="155"/>
                  </a:lnTo>
                  <a:lnTo>
                    <a:pt x="375" y="179"/>
                  </a:lnTo>
                  <a:lnTo>
                    <a:pt x="380" y="201"/>
                  </a:lnTo>
                  <a:lnTo>
                    <a:pt x="386" y="225"/>
                  </a:lnTo>
                  <a:lnTo>
                    <a:pt x="389" y="250"/>
                  </a:lnTo>
                  <a:lnTo>
                    <a:pt x="395" y="301"/>
                  </a:lnTo>
                  <a:lnTo>
                    <a:pt x="400" y="351"/>
                  </a:lnTo>
                  <a:lnTo>
                    <a:pt x="403" y="401"/>
                  </a:lnTo>
                  <a:lnTo>
                    <a:pt x="404" y="452"/>
                  </a:lnTo>
                  <a:lnTo>
                    <a:pt x="404" y="502"/>
                  </a:lnTo>
                  <a:lnTo>
                    <a:pt x="402" y="552"/>
                  </a:lnTo>
                  <a:lnTo>
                    <a:pt x="400" y="577"/>
                  </a:lnTo>
                  <a:lnTo>
                    <a:pt x="396" y="601"/>
                  </a:lnTo>
                  <a:lnTo>
                    <a:pt x="393" y="626"/>
                  </a:lnTo>
                  <a:lnTo>
                    <a:pt x="389" y="650"/>
                  </a:lnTo>
                  <a:lnTo>
                    <a:pt x="386" y="675"/>
                  </a:lnTo>
                  <a:lnTo>
                    <a:pt x="380" y="700"/>
                  </a:lnTo>
                  <a:lnTo>
                    <a:pt x="375" y="723"/>
                  </a:lnTo>
                  <a:lnTo>
                    <a:pt x="367" y="747"/>
                  </a:lnTo>
                  <a:lnTo>
                    <a:pt x="360" y="768"/>
                  </a:lnTo>
                  <a:lnTo>
                    <a:pt x="351" y="788"/>
                  </a:lnTo>
                  <a:lnTo>
                    <a:pt x="340" y="808"/>
                  </a:lnTo>
                  <a:lnTo>
                    <a:pt x="329" y="826"/>
                  </a:lnTo>
                  <a:lnTo>
                    <a:pt x="317" y="842"/>
                  </a:lnTo>
                  <a:lnTo>
                    <a:pt x="305" y="856"/>
                  </a:lnTo>
                  <a:lnTo>
                    <a:pt x="297" y="863"/>
                  </a:lnTo>
                  <a:lnTo>
                    <a:pt x="290" y="869"/>
                  </a:lnTo>
                  <a:lnTo>
                    <a:pt x="283" y="875"/>
                  </a:lnTo>
                  <a:lnTo>
                    <a:pt x="275" y="880"/>
                  </a:lnTo>
                  <a:lnTo>
                    <a:pt x="267" y="884"/>
                  </a:lnTo>
                  <a:lnTo>
                    <a:pt x="259" y="888"/>
                  </a:lnTo>
                  <a:lnTo>
                    <a:pt x="250" y="892"/>
                  </a:lnTo>
                  <a:lnTo>
                    <a:pt x="242" y="895"/>
                  </a:lnTo>
                  <a:lnTo>
                    <a:pt x="233" y="897"/>
                  </a:lnTo>
                  <a:lnTo>
                    <a:pt x="223" y="898"/>
                  </a:lnTo>
                  <a:lnTo>
                    <a:pt x="215" y="899"/>
                  </a:lnTo>
                  <a:lnTo>
                    <a:pt x="205" y="900"/>
                  </a:lnTo>
                  <a:lnTo>
                    <a:pt x="199" y="900"/>
                  </a:lnTo>
                  <a:lnTo>
                    <a:pt x="189" y="899"/>
                  </a:lnTo>
                  <a:lnTo>
                    <a:pt x="180" y="898"/>
                  </a:lnTo>
                  <a:lnTo>
                    <a:pt x="170" y="897"/>
                  </a:lnTo>
                  <a:lnTo>
                    <a:pt x="162" y="895"/>
                  </a:lnTo>
                  <a:lnTo>
                    <a:pt x="153" y="892"/>
                  </a:lnTo>
                  <a:lnTo>
                    <a:pt x="144" y="888"/>
                  </a:lnTo>
                  <a:lnTo>
                    <a:pt x="136" y="884"/>
                  </a:lnTo>
                  <a:lnTo>
                    <a:pt x="128" y="880"/>
                  </a:lnTo>
                  <a:lnTo>
                    <a:pt x="120" y="875"/>
                  </a:lnTo>
                  <a:lnTo>
                    <a:pt x="112" y="869"/>
                  </a:lnTo>
                  <a:lnTo>
                    <a:pt x="104" y="863"/>
                  </a:lnTo>
                  <a:lnTo>
                    <a:pt x="98" y="856"/>
                  </a:lnTo>
                  <a:lnTo>
                    <a:pt x="84" y="842"/>
                  </a:lnTo>
                  <a:lnTo>
                    <a:pt x="72" y="826"/>
                  </a:lnTo>
                  <a:lnTo>
                    <a:pt x="61" y="808"/>
                  </a:lnTo>
                  <a:lnTo>
                    <a:pt x="50" y="788"/>
                  </a:lnTo>
                  <a:lnTo>
                    <a:pt x="42" y="768"/>
                  </a:lnTo>
                  <a:lnTo>
                    <a:pt x="33" y="747"/>
                  </a:lnTo>
                  <a:lnTo>
                    <a:pt x="27" y="723"/>
                  </a:lnTo>
                  <a:lnTo>
                    <a:pt x="21" y="700"/>
                  </a:lnTo>
                  <a:lnTo>
                    <a:pt x="17" y="675"/>
                  </a:lnTo>
                  <a:lnTo>
                    <a:pt x="15" y="650"/>
                  </a:lnTo>
                  <a:lnTo>
                    <a:pt x="8" y="601"/>
                  </a:lnTo>
                  <a:lnTo>
                    <a:pt x="4" y="553"/>
                  </a:lnTo>
                  <a:lnTo>
                    <a:pt x="1" y="504"/>
                  </a:lnTo>
                  <a:lnTo>
                    <a:pt x="0" y="454"/>
                  </a:lnTo>
                  <a:lnTo>
                    <a:pt x="0" y="429"/>
                  </a:lnTo>
                  <a:lnTo>
                    <a:pt x="0" y="404"/>
                  </a:lnTo>
                  <a:lnTo>
                    <a:pt x="1" y="379"/>
                  </a:lnTo>
                  <a:lnTo>
                    <a:pt x="2" y="353"/>
                  </a:lnTo>
                  <a:lnTo>
                    <a:pt x="4" y="328"/>
                  </a:lnTo>
                  <a:lnTo>
                    <a:pt x="7" y="302"/>
                  </a:lnTo>
                  <a:lnTo>
                    <a:pt x="10" y="276"/>
                  </a:lnTo>
                  <a:lnTo>
                    <a:pt x="15" y="250"/>
                  </a:lnTo>
                  <a:lnTo>
                    <a:pt x="18" y="225"/>
                  </a:lnTo>
                  <a:lnTo>
                    <a:pt x="23" y="201"/>
                  </a:lnTo>
                  <a:lnTo>
                    <a:pt x="29" y="179"/>
                  </a:lnTo>
                  <a:lnTo>
                    <a:pt x="36" y="155"/>
                  </a:lnTo>
                  <a:lnTo>
                    <a:pt x="44" y="134"/>
                  </a:lnTo>
                  <a:lnTo>
                    <a:pt x="53" y="114"/>
                  </a:lnTo>
                  <a:lnTo>
                    <a:pt x="63" y="94"/>
                  </a:lnTo>
                  <a:lnTo>
                    <a:pt x="74" y="76"/>
                  </a:lnTo>
                  <a:lnTo>
                    <a:pt x="86" y="60"/>
                  </a:lnTo>
                  <a:lnTo>
                    <a:pt x="99" y="45"/>
                  </a:lnTo>
                  <a:lnTo>
                    <a:pt x="107" y="39"/>
                  </a:lnTo>
                  <a:lnTo>
                    <a:pt x="113" y="32"/>
                  </a:lnTo>
                  <a:lnTo>
                    <a:pt x="121" y="26"/>
                  </a:lnTo>
                  <a:lnTo>
                    <a:pt x="128" y="21"/>
                  </a:lnTo>
                  <a:lnTo>
                    <a:pt x="137" y="16"/>
                  </a:lnTo>
                  <a:lnTo>
                    <a:pt x="144" y="12"/>
                  </a:lnTo>
                  <a:lnTo>
                    <a:pt x="153" y="9"/>
                  </a:lnTo>
                  <a:lnTo>
                    <a:pt x="162" y="6"/>
                  </a:lnTo>
                  <a:lnTo>
                    <a:pt x="170" y="4"/>
                  </a:lnTo>
                  <a:lnTo>
                    <a:pt x="180" y="2"/>
                  </a:lnTo>
                  <a:lnTo>
                    <a:pt x="189" y="1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rgbClr val="0093D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13" name="Freeform 261"/>
            <p:cNvSpPr>
              <a:spLocks/>
            </p:cNvSpPr>
            <p:nvPr/>
          </p:nvSpPr>
          <p:spPr bwMode="auto">
            <a:xfrm flipH="1">
              <a:off x="2083" y="2358"/>
              <a:ext cx="34" cy="45"/>
            </a:xfrm>
            <a:custGeom>
              <a:avLst/>
              <a:gdLst>
                <a:gd name="T0" fmla="*/ 205 w 404"/>
                <a:gd name="T1" fmla="*/ 0 h 900"/>
                <a:gd name="T2" fmla="*/ 223 w 404"/>
                <a:gd name="T3" fmla="*/ 2 h 900"/>
                <a:gd name="T4" fmla="*/ 242 w 404"/>
                <a:gd name="T5" fmla="*/ 6 h 900"/>
                <a:gd name="T6" fmla="*/ 259 w 404"/>
                <a:gd name="T7" fmla="*/ 12 h 900"/>
                <a:gd name="T8" fmla="*/ 275 w 404"/>
                <a:gd name="T9" fmla="*/ 21 h 900"/>
                <a:gd name="T10" fmla="*/ 305 w 404"/>
                <a:gd name="T11" fmla="*/ 45 h 900"/>
                <a:gd name="T12" fmla="*/ 329 w 404"/>
                <a:gd name="T13" fmla="*/ 76 h 900"/>
                <a:gd name="T14" fmla="*/ 351 w 404"/>
                <a:gd name="T15" fmla="*/ 114 h 900"/>
                <a:gd name="T16" fmla="*/ 367 w 404"/>
                <a:gd name="T17" fmla="*/ 155 h 900"/>
                <a:gd name="T18" fmla="*/ 380 w 404"/>
                <a:gd name="T19" fmla="*/ 201 h 900"/>
                <a:gd name="T20" fmla="*/ 389 w 404"/>
                <a:gd name="T21" fmla="*/ 250 h 900"/>
                <a:gd name="T22" fmla="*/ 400 w 404"/>
                <a:gd name="T23" fmla="*/ 351 h 900"/>
                <a:gd name="T24" fmla="*/ 404 w 404"/>
                <a:gd name="T25" fmla="*/ 452 h 900"/>
                <a:gd name="T26" fmla="*/ 402 w 404"/>
                <a:gd name="T27" fmla="*/ 552 h 900"/>
                <a:gd name="T28" fmla="*/ 396 w 404"/>
                <a:gd name="T29" fmla="*/ 601 h 900"/>
                <a:gd name="T30" fmla="*/ 389 w 404"/>
                <a:gd name="T31" fmla="*/ 650 h 900"/>
                <a:gd name="T32" fmla="*/ 380 w 404"/>
                <a:gd name="T33" fmla="*/ 700 h 900"/>
                <a:gd name="T34" fmla="*/ 367 w 404"/>
                <a:gd name="T35" fmla="*/ 747 h 900"/>
                <a:gd name="T36" fmla="*/ 351 w 404"/>
                <a:gd name="T37" fmla="*/ 788 h 900"/>
                <a:gd name="T38" fmla="*/ 329 w 404"/>
                <a:gd name="T39" fmla="*/ 826 h 900"/>
                <a:gd name="T40" fmla="*/ 305 w 404"/>
                <a:gd name="T41" fmla="*/ 856 h 900"/>
                <a:gd name="T42" fmla="*/ 290 w 404"/>
                <a:gd name="T43" fmla="*/ 869 h 900"/>
                <a:gd name="T44" fmla="*/ 275 w 404"/>
                <a:gd name="T45" fmla="*/ 880 h 900"/>
                <a:gd name="T46" fmla="*/ 259 w 404"/>
                <a:gd name="T47" fmla="*/ 888 h 900"/>
                <a:gd name="T48" fmla="*/ 242 w 404"/>
                <a:gd name="T49" fmla="*/ 895 h 900"/>
                <a:gd name="T50" fmla="*/ 223 w 404"/>
                <a:gd name="T51" fmla="*/ 898 h 900"/>
                <a:gd name="T52" fmla="*/ 205 w 404"/>
                <a:gd name="T53" fmla="*/ 900 h 900"/>
                <a:gd name="T54" fmla="*/ 189 w 404"/>
                <a:gd name="T55" fmla="*/ 899 h 900"/>
                <a:gd name="T56" fmla="*/ 170 w 404"/>
                <a:gd name="T57" fmla="*/ 897 h 900"/>
                <a:gd name="T58" fmla="*/ 153 w 404"/>
                <a:gd name="T59" fmla="*/ 892 h 900"/>
                <a:gd name="T60" fmla="*/ 136 w 404"/>
                <a:gd name="T61" fmla="*/ 884 h 900"/>
                <a:gd name="T62" fmla="*/ 120 w 404"/>
                <a:gd name="T63" fmla="*/ 875 h 900"/>
                <a:gd name="T64" fmla="*/ 104 w 404"/>
                <a:gd name="T65" fmla="*/ 863 h 900"/>
                <a:gd name="T66" fmla="*/ 84 w 404"/>
                <a:gd name="T67" fmla="*/ 842 h 900"/>
                <a:gd name="T68" fmla="*/ 61 w 404"/>
                <a:gd name="T69" fmla="*/ 808 h 900"/>
                <a:gd name="T70" fmla="*/ 42 w 404"/>
                <a:gd name="T71" fmla="*/ 768 h 900"/>
                <a:gd name="T72" fmla="*/ 27 w 404"/>
                <a:gd name="T73" fmla="*/ 723 h 900"/>
                <a:gd name="T74" fmla="*/ 17 w 404"/>
                <a:gd name="T75" fmla="*/ 675 h 900"/>
                <a:gd name="T76" fmla="*/ 8 w 404"/>
                <a:gd name="T77" fmla="*/ 601 h 900"/>
                <a:gd name="T78" fmla="*/ 1 w 404"/>
                <a:gd name="T79" fmla="*/ 504 h 900"/>
                <a:gd name="T80" fmla="*/ 0 w 404"/>
                <a:gd name="T81" fmla="*/ 429 h 900"/>
                <a:gd name="T82" fmla="*/ 1 w 404"/>
                <a:gd name="T83" fmla="*/ 379 h 900"/>
                <a:gd name="T84" fmla="*/ 4 w 404"/>
                <a:gd name="T85" fmla="*/ 328 h 900"/>
                <a:gd name="T86" fmla="*/ 10 w 404"/>
                <a:gd name="T87" fmla="*/ 276 h 900"/>
                <a:gd name="T88" fmla="*/ 18 w 404"/>
                <a:gd name="T89" fmla="*/ 225 h 900"/>
                <a:gd name="T90" fmla="*/ 29 w 404"/>
                <a:gd name="T91" fmla="*/ 179 h 900"/>
                <a:gd name="T92" fmla="*/ 44 w 404"/>
                <a:gd name="T93" fmla="*/ 134 h 900"/>
                <a:gd name="T94" fmla="*/ 63 w 404"/>
                <a:gd name="T95" fmla="*/ 94 h 900"/>
                <a:gd name="T96" fmla="*/ 86 w 404"/>
                <a:gd name="T97" fmla="*/ 60 h 900"/>
                <a:gd name="T98" fmla="*/ 107 w 404"/>
                <a:gd name="T99" fmla="*/ 39 h 900"/>
                <a:gd name="T100" fmla="*/ 121 w 404"/>
                <a:gd name="T101" fmla="*/ 26 h 900"/>
                <a:gd name="T102" fmla="*/ 137 w 404"/>
                <a:gd name="T103" fmla="*/ 16 h 900"/>
                <a:gd name="T104" fmla="*/ 153 w 404"/>
                <a:gd name="T105" fmla="*/ 9 h 900"/>
                <a:gd name="T106" fmla="*/ 170 w 404"/>
                <a:gd name="T107" fmla="*/ 4 h 900"/>
                <a:gd name="T108" fmla="*/ 189 w 404"/>
                <a:gd name="T109" fmla="*/ 1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04"/>
                <a:gd name="T166" fmla="*/ 0 h 900"/>
                <a:gd name="T167" fmla="*/ 404 w 404"/>
                <a:gd name="T168" fmla="*/ 900 h 9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04" h="900">
                  <a:moveTo>
                    <a:pt x="199" y="0"/>
                  </a:moveTo>
                  <a:lnTo>
                    <a:pt x="205" y="0"/>
                  </a:lnTo>
                  <a:lnTo>
                    <a:pt x="215" y="1"/>
                  </a:lnTo>
                  <a:lnTo>
                    <a:pt x="223" y="2"/>
                  </a:lnTo>
                  <a:lnTo>
                    <a:pt x="233" y="4"/>
                  </a:lnTo>
                  <a:lnTo>
                    <a:pt x="242" y="6"/>
                  </a:lnTo>
                  <a:lnTo>
                    <a:pt x="250" y="9"/>
                  </a:lnTo>
                  <a:lnTo>
                    <a:pt x="259" y="12"/>
                  </a:lnTo>
                  <a:lnTo>
                    <a:pt x="267" y="16"/>
                  </a:lnTo>
                  <a:lnTo>
                    <a:pt x="275" y="21"/>
                  </a:lnTo>
                  <a:lnTo>
                    <a:pt x="290" y="32"/>
                  </a:lnTo>
                  <a:lnTo>
                    <a:pt x="305" y="45"/>
                  </a:lnTo>
                  <a:lnTo>
                    <a:pt x="317" y="60"/>
                  </a:lnTo>
                  <a:lnTo>
                    <a:pt x="329" y="76"/>
                  </a:lnTo>
                  <a:lnTo>
                    <a:pt x="340" y="94"/>
                  </a:lnTo>
                  <a:lnTo>
                    <a:pt x="351" y="114"/>
                  </a:lnTo>
                  <a:lnTo>
                    <a:pt x="360" y="134"/>
                  </a:lnTo>
                  <a:lnTo>
                    <a:pt x="367" y="155"/>
                  </a:lnTo>
                  <a:lnTo>
                    <a:pt x="375" y="179"/>
                  </a:lnTo>
                  <a:lnTo>
                    <a:pt x="380" y="201"/>
                  </a:lnTo>
                  <a:lnTo>
                    <a:pt x="386" y="225"/>
                  </a:lnTo>
                  <a:lnTo>
                    <a:pt x="389" y="250"/>
                  </a:lnTo>
                  <a:lnTo>
                    <a:pt x="395" y="301"/>
                  </a:lnTo>
                  <a:lnTo>
                    <a:pt x="400" y="351"/>
                  </a:lnTo>
                  <a:lnTo>
                    <a:pt x="403" y="401"/>
                  </a:lnTo>
                  <a:lnTo>
                    <a:pt x="404" y="452"/>
                  </a:lnTo>
                  <a:lnTo>
                    <a:pt x="404" y="502"/>
                  </a:lnTo>
                  <a:lnTo>
                    <a:pt x="402" y="552"/>
                  </a:lnTo>
                  <a:lnTo>
                    <a:pt x="400" y="577"/>
                  </a:lnTo>
                  <a:lnTo>
                    <a:pt x="396" y="601"/>
                  </a:lnTo>
                  <a:lnTo>
                    <a:pt x="393" y="626"/>
                  </a:lnTo>
                  <a:lnTo>
                    <a:pt x="389" y="650"/>
                  </a:lnTo>
                  <a:lnTo>
                    <a:pt x="386" y="675"/>
                  </a:lnTo>
                  <a:lnTo>
                    <a:pt x="380" y="700"/>
                  </a:lnTo>
                  <a:lnTo>
                    <a:pt x="375" y="723"/>
                  </a:lnTo>
                  <a:lnTo>
                    <a:pt x="367" y="747"/>
                  </a:lnTo>
                  <a:lnTo>
                    <a:pt x="360" y="768"/>
                  </a:lnTo>
                  <a:lnTo>
                    <a:pt x="351" y="788"/>
                  </a:lnTo>
                  <a:lnTo>
                    <a:pt x="340" y="808"/>
                  </a:lnTo>
                  <a:lnTo>
                    <a:pt x="329" y="826"/>
                  </a:lnTo>
                  <a:lnTo>
                    <a:pt x="317" y="842"/>
                  </a:lnTo>
                  <a:lnTo>
                    <a:pt x="305" y="856"/>
                  </a:lnTo>
                  <a:lnTo>
                    <a:pt x="297" y="863"/>
                  </a:lnTo>
                  <a:lnTo>
                    <a:pt x="290" y="869"/>
                  </a:lnTo>
                  <a:lnTo>
                    <a:pt x="283" y="875"/>
                  </a:lnTo>
                  <a:lnTo>
                    <a:pt x="275" y="880"/>
                  </a:lnTo>
                  <a:lnTo>
                    <a:pt x="267" y="884"/>
                  </a:lnTo>
                  <a:lnTo>
                    <a:pt x="259" y="888"/>
                  </a:lnTo>
                  <a:lnTo>
                    <a:pt x="250" y="892"/>
                  </a:lnTo>
                  <a:lnTo>
                    <a:pt x="242" y="895"/>
                  </a:lnTo>
                  <a:lnTo>
                    <a:pt x="233" y="897"/>
                  </a:lnTo>
                  <a:lnTo>
                    <a:pt x="223" y="898"/>
                  </a:lnTo>
                  <a:lnTo>
                    <a:pt x="215" y="899"/>
                  </a:lnTo>
                  <a:lnTo>
                    <a:pt x="205" y="900"/>
                  </a:lnTo>
                  <a:lnTo>
                    <a:pt x="199" y="900"/>
                  </a:lnTo>
                  <a:lnTo>
                    <a:pt x="189" y="899"/>
                  </a:lnTo>
                  <a:lnTo>
                    <a:pt x="180" y="898"/>
                  </a:lnTo>
                  <a:lnTo>
                    <a:pt x="170" y="897"/>
                  </a:lnTo>
                  <a:lnTo>
                    <a:pt x="162" y="895"/>
                  </a:lnTo>
                  <a:lnTo>
                    <a:pt x="153" y="892"/>
                  </a:lnTo>
                  <a:lnTo>
                    <a:pt x="144" y="888"/>
                  </a:lnTo>
                  <a:lnTo>
                    <a:pt x="136" y="884"/>
                  </a:lnTo>
                  <a:lnTo>
                    <a:pt x="128" y="880"/>
                  </a:lnTo>
                  <a:lnTo>
                    <a:pt x="120" y="875"/>
                  </a:lnTo>
                  <a:lnTo>
                    <a:pt x="112" y="869"/>
                  </a:lnTo>
                  <a:lnTo>
                    <a:pt x="104" y="863"/>
                  </a:lnTo>
                  <a:lnTo>
                    <a:pt x="98" y="856"/>
                  </a:lnTo>
                  <a:lnTo>
                    <a:pt x="84" y="842"/>
                  </a:lnTo>
                  <a:lnTo>
                    <a:pt x="72" y="826"/>
                  </a:lnTo>
                  <a:lnTo>
                    <a:pt x="61" y="808"/>
                  </a:lnTo>
                  <a:lnTo>
                    <a:pt x="50" y="788"/>
                  </a:lnTo>
                  <a:lnTo>
                    <a:pt x="42" y="768"/>
                  </a:lnTo>
                  <a:lnTo>
                    <a:pt x="33" y="747"/>
                  </a:lnTo>
                  <a:lnTo>
                    <a:pt x="27" y="723"/>
                  </a:lnTo>
                  <a:lnTo>
                    <a:pt x="21" y="700"/>
                  </a:lnTo>
                  <a:lnTo>
                    <a:pt x="17" y="675"/>
                  </a:lnTo>
                  <a:lnTo>
                    <a:pt x="15" y="650"/>
                  </a:lnTo>
                  <a:lnTo>
                    <a:pt x="8" y="601"/>
                  </a:lnTo>
                  <a:lnTo>
                    <a:pt x="4" y="553"/>
                  </a:lnTo>
                  <a:lnTo>
                    <a:pt x="1" y="504"/>
                  </a:lnTo>
                  <a:lnTo>
                    <a:pt x="0" y="454"/>
                  </a:lnTo>
                  <a:lnTo>
                    <a:pt x="0" y="429"/>
                  </a:lnTo>
                  <a:lnTo>
                    <a:pt x="0" y="404"/>
                  </a:lnTo>
                  <a:lnTo>
                    <a:pt x="1" y="379"/>
                  </a:lnTo>
                  <a:lnTo>
                    <a:pt x="2" y="353"/>
                  </a:lnTo>
                  <a:lnTo>
                    <a:pt x="4" y="328"/>
                  </a:lnTo>
                  <a:lnTo>
                    <a:pt x="7" y="302"/>
                  </a:lnTo>
                  <a:lnTo>
                    <a:pt x="10" y="276"/>
                  </a:lnTo>
                  <a:lnTo>
                    <a:pt x="15" y="250"/>
                  </a:lnTo>
                  <a:lnTo>
                    <a:pt x="18" y="225"/>
                  </a:lnTo>
                  <a:lnTo>
                    <a:pt x="23" y="201"/>
                  </a:lnTo>
                  <a:lnTo>
                    <a:pt x="29" y="179"/>
                  </a:lnTo>
                  <a:lnTo>
                    <a:pt x="36" y="155"/>
                  </a:lnTo>
                  <a:lnTo>
                    <a:pt x="44" y="134"/>
                  </a:lnTo>
                  <a:lnTo>
                    <a:pt x="53" y="114"/>
                  </a:lnTo>
                  <a:lnTo>
                    <a:pt x="63" y="94"/>
                  </a:lnTo>
                  <a:lnTo>
                    <a:pt x="74" y="76"/>
                  </a:lnTo>
                  <a:lnTo>
                    <a:pt x="86" y="60"/>
                  </a:lnTo>
                  <a:lnTo>
                    <a:pt x="99" y="45"/>
                  </a:lnTo>
                  <a:lnTo>
                    <a:pt x="107" y="39"/>
                  </a:lnTo>
                  <a:lnTo>
                    <a:pt x="113" y="32"/>
                  </a:lnTo>
                  <a:lnTo>
                    <a:pt x="121" y="26"/>
                  </a:lnTo>
                  <a:lnTo>
                    <a:pt x="128" y="21"/>
                  </a:lnTo>
                  <a:lnTo>
                    <a:pt x="137" y="16"/>
                  </a:lnTo>
                  <a:lnTo>
                    <a:pt x="144" y="12"/>
                  </a:lnTo>
                  <a:lnTo>
                    <a:pt x="153" y="9"/>
                  </a:lnTo>
                  <a:lnTo>
                    <a:pt x="162" y="6"/>
                  </a:lnTo>
                  <a:lnTo>
                    <a:pt x="170" y="4"/>
                  </a:lnTo>
                  <a:lnTo>
                    <a:pt x="180" y="2"/>
                  </a:lnTo>
                  <a:lnTo>
                    <a:pt x="189" y="1"/>
                  </a:lnTo>
                  <a:lnTo>
                    <a:pt x="199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14" name="Freeform 262"/>
            <p:cNvSpPr>
              <a:spLocks/>
            </p:cNvSpPr>
            <p:nvPr/>
          </p:nvSpPr>
          <p:spPr bwMode="auto">
            <a:xfrm flipH="1">
              <a:off x="2066" y="2440"/>
              <a:ext cx="185" cy="4"/>
            </a:xfrm>
            <a:custGeom>
              <a:avLst/>
              <a:gdLst>
                <a:gd name="T0" fmla="*/ 0 w 2220"/>
                <a:gd name="T1" fmla="*/ 92 h 92"/>
                <a:gd name="T2" fmla="*/ 957 w 2220"/>
                <a:gd name="T3" fmla="*/ 92 h 92"/>
                <a:gd name="T4" fmla="*/ 1078 w 2220"/>
                <a:gd name="T5" fmla="*/ 0 h 92"/>
                <a:gd name="T6" fmla="*/ 2220 w 2220"/>
                <a:gd name="T7" fmla="*/ 0 h 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20"/>
                <a:gd name="T13" fmla="*/ 0 h 92"/>
                <a:gd name="T14" fmla="*/ 2220 w 2220"/>
                <a:gd name="T15" fmla="*/ 92 h 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20" h="92">
                  <a:moveTo>
                    <a:pt x="0" y="92"/>
                  </a:moveTo>
                  <a:lnTo>
                    <a:pt x="957" y="92"/>
                  </a:lnTo>
                  <a:lnTo>
                    <a:pt x="1078" y="0"/>
                  </a:lnTo>
                  <a:lnTo>
                    <a:pt x="2220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15" name="Line 263"/>
            <p:cNvSpPr>
              <a:spLocks noChangeShapeType="1"/>
            </p:cNvSpPr>
            <p:nvPr/>
          </p:nvSpPr>
          <p:spPr bwMode="auto">
            <a:xfrm flipH="1">
              <a:off x="2066" y="2456"/>
              <a:ext cx="186" cy="1"/>
            </a:xfrm>
            <a:prstGeom prst="line">
              <a:avLst/>
            </a:pr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16" name="Freeform 264"/>
            <p:cNvSpPr>
              <a:spLocks/>
            </p:cNvSpPr>
            <p:nvPr/>
          </p:nvSpPr>
          <p:spPr bwMode="auto">
            <a:xfrm flipH="1">
              <a:off x="2066" y="2467"/>
              <a:ext cx="186" cy="6"/>
            </a:xfrm>
            <a:custGeom>
              <a:avLst/>
              <a:gdLst>
                <a:gd name="T0" fmla="*/ 0 w 2226"/>
                <a:gd name="T1" fmla="*/ 0 h 119"/>
                <a:gd name="T2" fmla="*/ 997 w 2226"/>
                <a:gd name="T3" fmla="*/ 0 h 119"/>
                <a:gd name="T4" fmla="*/ 1096 w 2226"/>
                <a:gd name="T5" fmla="*/ 119 h 119"/>
                <a:gd name="T6" fmla="*/ 2226 w 2226"/>
                <a:gd name="T7" fmla="*/ 119 h 1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26"/>
                <a:gd name="T13" fmla="*/ 0 h 119"/>
                <a:gd name="T14" fmla="*/ 2226 w 2226"/>
                <a:gd name="T15" fmla="*/ 119 h 1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26" h="119">
                  <a:moveTo>
                    <a:pt x="0" y="0"/>
                  </a:moveTo>
                  <a:lnTo>
                    <a:pt x="997" y="0"/>
                  </a:lnTo>
                  <a:lnTo>
                    <a:pt x="1096" y="119"/>
                  </a:lnTo>
                  <a:lnTo>
                    <a:pt x="2226" y="119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17" name="Freeform 265"/>
            <p:cNvSpPr>
              <a:spLocks noEditPoints="1"/>
            </p:cNvSpPr>
            <p:nvPr/>
          </p:nvSpPr>
          <p:spPr bwMode="auto">
            <a:xfrm flipH="1">
              <a:off x="2043" y="2430"/>
              <a:ext cx="47" cy="53"/>
            </a:xfrm>
            <a:custGeom>
              <a:avLst/>
              <a:gdLst>
                <a:gd name="T0" fmla="*/ 488 w 571"/>
                <a:gd name="T1" fmla="*/ 349 h 1067"/>
                <a:gd name="T2" fmla="*/ 526 w 571"/>
                <a:gd name="T3" fmla="*/ 335 h 1067"/>
                <a:gd name="T4" fmla="*/ 554 w 571"/>
                <a:gd name="T5" fmla="*/ 309 h 1067"/>
                <a:gd name="T6" fmla="*/ 569 w 571"/>
                <a:gd name="T7" fmla="*/ 274 h 1067"/>
                <a:gd name="T8" fmla="*/ 570 w 571"/>
                <a:gd name="T9" fmla="*/ 91 h 1067"/>
                <a:gd name="T10" fmla="*/ 558 w 571"/>
                <a:gd name="T11" fmla="*/ 53 h 1067"/>
                <a:gd name="T12" fmla="*/ 533 w 571"/>
                <a:gd name="T13" fmla="*/ 22 h 1067"/>
                <a:gd name="T14" fmla="*/ 498 w 571"/>
                <a:gd name="T15" fmla="*/ 4 h 1067"/>
                <a:gd name="T16" fmla="*/ 104 w 571"/>
                <a:gd name="T17" fmla="*/ 0 h 1067"/>
                <a:gd name="T18" fmla="*/ 63 w 571"/>
                <a:gd name="T19" fmla="*/ 7 h 1067"/>
                <a:gd name="T20" fmla="*/ 31 w 571"/>
                <a:gd name="T21" fmla="*/ 29 h 1067"/>
                <a:gd name="T22" fmla="*/ 9 w 571"/>
                <a:gd name="T23" fmla="*/ 61 h 1067"/>
                <a:gd name="T24" fmla="*/ 0 w 571"/>
                <a:gd name="T25" fmla="*/ 103 h 1067"/>
                <a:gd name="T26" fmla="*/ 5 w 571"/>
                <a:gd name="T27" fmla="*/ 283 h 1067"/>
                <a:gd name="T28" fmla="*/ 24 w 571"/>
                <a:gd name="T29" fmla="*/ 316 h 1067"/>
                <a:gd name="T30" fmla="*/ 54 w 571"/>
                <a:gd name="T31" fmla="*/ 340 h 1067"/>
                <a:gd name="T32" fmla="*/ 93 w 571"/>
                <a:gd name="T33" fmla="*/ 352 h 1067"/>
                <a:gd name="T34" fmla="*/ 478 w 571"/>
                <a:gd name="T35" fmla="*/ 709 h 1067"/>
                <a:gd name="T36" fmla="*/ 517 w 571"/>
                <a:gd name="T37" fmla="*/ 696 h 1067"/>
                <a:gd name="T38" fmla="*/ 547 w 571"/>
                <a:gd name="T39" fmla="*/ 670 h 1067"/>
                <a:gd name="T40" fmla="*/ 567 w 571"/>
                <a:gd name="T41" fmla="*/ 636 h 1067"/>
                <a:gd name="T42" fmla="*/ 571 w 571"/>
                <a:gd name="T43" fmla="*/ 454 h 1067"/>
                <a:gd name="T44" fmla="*/ 563 w 571"/>
                <a:gd name="T45" fmla="*/ 416 h 1067"/>
                <a:gd name="T46" fmla="*/ 541 w 571"/>
                <a:gd name="T47" fmla="*/ 383 h 1067"/>
                <a:gd name="T48" fmla="*/ 507 w 571"/>
                <a:gd name="T49" fmla="*/ 361 h 1067"/>
                <a:gd name="T50" fmla="*/ 467 w 571"/>
                <a:gd name="T51" fmla="*/ 352 h 1067"/>
                <a:gd name="T52" fmla="*/ 73 w 571"/>
                <a:gd name="T53" fmla="*/ 357 h 1067"/>
                <a:gd name="T54" fmla="*/ 38 w 571"/>
                <a:gd name="T55" fmla="*/ 376 h 1067"/>
                <a:gd name="T56" fmla="*/ 12 w 571"/>
                <a:gd name="T57" fmla="*/ 406 h 1067"/>
                <a:gd name="T58" fmla="*/ 0 w 571"/>
                <a:gd name="T59" fmla="*/ 445 h 1067"/>
                <a:gd name="T60" fmla="*/ 2 w 571"/>
                <a:gd name="T61" fmla="*/ 626 h 1067"/>
                <a:gd name="T62" fmla="*/ 18 w 571"/>
                <a:gd name="T63" fmla="*/ 662 h 1067"/>
                <a:gd name="T64" fmla="*/ 46 w 571"/>
                <a:gd name="T65" fmla="*/ 691 h 1067"/>
                <a:gd name="T66" fmla="*/ 82 w 571"/>
                <a:gd name="T67" fmla="*/ 707 h 1067"/>
                <a:gd name="T68" fmla="*/ 467 w 571"/>
                <a:gd name="T69" fmla="*/ 1067 h 1067"/>
                <a:gd name="T70" fmla="*/ 507 w 571"/>
                <a:gd name="T71" fmla="*/ 1058 h 1067"/>
                <a:gd name="T72" fmla="*/ 541 w 571"/>
                <a:gd name="T73" fmla="*/ 1035 h 1067"/>
                <a:gd name="T74" fmla="*/ 563 w 571"/>
                <a:gd name="T75" fmla="*/ 1003 h 1067"/>
                <a:gd name="T76" fmla="*/ 571 w 571"/>
                <a:gd name="T77" fmla="*/ 964 h 1067"/>
                <a:gd name="T78" fmla="*/ 567 w 571"/>
                <a:gd name="T79" fmla="*/ 777 h 1067"/>
                <a:gd name="T80" fmla="*/ 547 w 571"/>
                <a:gd name="T81" fmla="*/ 745 h 1067"/>
                <a:gd name="T82" fmla="*/ 517 w 571"/>
                <a:gd name="T83" fmla="*/ 721 h 1067"/>
                <a:gd name="T84" fmla="*/ 478 w 571"/>
                <a:gd name="T85" fmla="*/ 710 h 1067"/>
                <a:gd name="T86" fmla="*/ 82 w 571"/>
                <a:gd name="T87" fmla="*/ 711 h 1067"/>
                <a:gd name="T88" fmla="*/ 46 w 571"/>
                <a:gd name="T89" fmla="*/ 725 h 1067"/>
                <a:gd name="T90" fmla="*/ 18 w 571"/>
                <a:gd name="T91" fmla="*/ 752 h 1067"/>
                <a:gd name="T92" fmla="*/ 2 w 571"/>
                <a:gd name="T93" fmla="*/ 787 h 1067"/>
                <a:gd name="T94" fmla="*/ 0 w 571"/>
                <a:gd name="T95" fmla="*/ 974 h 1067"/>
                <a:gd name="T96" fmla="*/ 12 w 571"/>
                <a:gd name="T97" fmla="*/ 1012 h 1067"/>
                <a:gd name="T98" fmla="*/ 38 w 571"/>
                <a:gd name="T99" fmla="*/ 1042 h 1067"/>
                <a:gd name="T100" fmla="*/ 73 w 571"/>
                <a:gd name="T101" fmla="*/ 1062 h 106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1"/>
                <a:gd name="T154" fmla="*/ 0 h 1067"/>
                <a:gd name="T155" fmla="*/ 571 w 571"/>
                <a:gd name="T156" fmla="*/ 1067 h 106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1" h="1067">
                  <a:moveTo>
                    <a:pt x="104" y="352"/>
                  </a:moveTo>
                  <a:lnTo>
                    <a:pt x="467" y="352"/>
                  </a:lnTo>
                  <a:lnTo>
                    <a:pt x="478" y="352"/>
                  </a:lnTo>
                  <a:lnTo>
                    <a:pt x="488" y="349"/>
                  </a:lnTo>
                  <a:lnTo>
                    <a:pt x="498" y="347"/>
                  </a:lnTo>
                  <a:lnTo>
                    <a:pt x="507" y="344"/>
                  </a:lnTo>
                  <a:lnTo>
                    <a:pt x="517" y="340"/>
                  </a:lnTo>
                  <a:lnTo>
                    <a:pt x="526" y="335"/>
                  </a:lnTo>
                  <a:lnTo>
                    <a:pt x="533" y="329"/>
                  </a:lnTo>
                  <a:lnTo>
                    <a:pt x="541" y="323"/>
                  </a:lnTo>
                  <a:lnTo>
                    <a:pt x="547" y="316"/>
                  </a:lnTo>
                  <a:lnTo>
                    <a:pt x="554" y="309"/>
                  </a:lnTo>
                  <a:lnTo>
                    <a:pt x="558" y="301"/>
                  </a:lnTo>
                  <a:lnTo>
                    <a:pt x="563" y="293"/>
                  </a:lnTo>
                  <a:lnTo>
                    <a:pt x="567" y="283"/>
                  </a:lnTo>
                  <a:lnTo>
                    <a:pt x="569" y="274"/>
                  </a:lnTo>
                  <a:lnTo>
                    <a:pt x="570" y="264"/>
                  </a:lnTo>
                  <a:lnTo>
                    <a:pt x="571" y="254"/>
                  </a:lnTo>
                  <a:lnTo>
                    <a:pt x="571" y="103"/>
                  </a:lnTo>
                  <a:lnTo>
                    <a:pt x="570" y="91"/>
                  </a:lnTo>
                  <a:lnTo>
                    <a:pt x="569" y="81"/>
                  </a:lnTo>
                  <a:lnTo>
                    <a:pt x="567" y="71"/>
                  </a:lnTo>
                  <a:lnTo>
                    <a:pt x="563" y="61"/>
                  </a:lnTo>
                  <a:lnTo>
                    <a:pt x="558" y="53"/>
                  </a:lnTo>
                  <a:lnTo>
                    <a:pt x="554" y="44"/>
                  </a:lnTo>
                  <a:lnTo>
                    <a:pt x="547" y="36"/>
                  </a:lnTo>
                  <a:lnTo>
                    <a:pt x="541" y="29"/>
                  </a:lnTo>
                  <a:lnTo>
                    <a:pt x="533" y="22"/>
                  </a:lnTo>
                  <a:lnTo>
                    <a:pt x="526" y="16"/>
                  </a:lnTo>
                  <a:lnTo>
                    <a:pt x="517" y="11"/>
                  </a:lnTo>
                  <a:lnTo>
                    <a:pt x="507" y="7"/>
                  </a:lnTo>
                  <a:lnTo>
                    <a:pt x="498" y="4"/>
                  </a:lnTo>
                  <a:lnTo>
                    <a:pt x="488" y="2"/>
                  </a:lnTo>
                  <a:lnTo>
                    <a:pt x="478" y="0"/>
                  </a:lnTo>
                  <a:lnTo>
                    <a:pt x="467" y="0"/>
                  </a:lnTo>
                  <a:lnTo>
                    <a:pt x="104" y="0"/>
                  </a:lnTo>
                  <a:lnTo>
                    <a:pt x="93" y="0"/>
                  </a:lnTo>
                  <a:lnTo>
                    <a:pt x="82" y="2"/>
                  </a:lnTo>
                  <a:lnTo>
                    <a:pt x="73" y="4"/>
                  </a:lnTo>
                  <a:lnTo>
                    <a:pt x="63" y="7"/>
                  </a:lnTo>
                  <a:lnTo>
                    <a:pt x="54" y="11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1" y="29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2" y="53"/>
                  </a:lnTo>
                  <a:lnTo>
                    <a:pt x="9" y="61"/>
                  </a:lnTo>
                  <a:lnTo>
                    <a:pt x="5" y="71"/>
                  </a:lnTo>
                  <a:lnTo>
                    <a:pt x="2" y="81"/>
                  </a:lnTo>
                  <a:lnTo>
                    <a:pt x="0" y="91"/>
                  </a:lnTo>
                  <a:lnTo>
                    <a:pt x="0" y="103"/>
                  </a:lnTo>
                  <a:lnTo>
                    <a:pt x="0" y="254"/>
                  </a:lnTo>
                  <a:lnTo>
                    <a:pt x="0" y="264"/>
                  </a:lnTo>
                  <a:lnTo>
                    <a:pt x="2" y="274"/>
                  </a:lnTo>
                  <a:lnTo>
                    <a:pt x="5" y="283"/>
                  </a:lnTo>
                  <a:lnTo>
                    <a:pt x="9" y="293"/>
                  </a:lnTo>
                  <a:lnTo>
                    <a:pt x="12" y="301"/>
                  </a:lnTo>
                  <a:lnTo>
                    <a:pt x="18" y="309"/>
                  </a:lnTo>
                  <a:lnTo>
                    <a:pt x="24" y="316"/>
                  </a:lnTo>
                  <a:lnTo>
                    <a:pt x="31" y="323"/>
                  </a:lnTo>
                  <a:lnTo>
                    <a:pt x="38" y="329"/>
                  </a:lnTo>
                  <a:lnTo>
                    <a:pt x="46" y="335"/>
                  </a:lnTo>
                  <a:lnTo>
                    <a:pt x="54" y="340"/>
                  </a:lnTo>
                  <a:lnTo>
                    <a:pt x="63" y="344"/>
                  </a:lnTo>
                  <a:lnTo>
                    <a:pt x="73" y="347"/>
                  </a:lnTo>
                  <a:lnTo>
                    <a:pt x="82" y="349"/>
                  </a:lnTo>
                  <a:lnTo>
                    <a:pt x="93" y="352"/>
                  </a:lnTo>
                  <a:lnTo>
                    <a:pt x="104" y="352"/>
                  </a:lnTo>
                  <a:close/>
                  <a:moveTo>
                    <a:pt x="104" y="709"/>
                  </a:moveTo>
                  <a:lnTo>
                    <a:pt x="467" y="709"/>
                  </a:lnTo>
                  <a:lnTo>
                    <a:pt x="478" y="709"/>
                  </a:lnTo>
                  <a:lnTo>
                    <a:pt x="488" y="707"/>
                  </a:lnTo>
                  <a:lnTo>
                    <a:pt x="498" y="704"/>
                  </a:lnTo>
                  <a:lnTo>
                    <a:pt x="507" y="701"/>
                  </a:lnTo>
                  <a:lnTo>
                    <a:pt x="517" y="696"/>
                  </a:lnTo>
                  <a:lnTo>
                    <a:pt x="526" y="691"/>
                  </a:lnTo>
                  <a:lnTo>
                    <a:pt x="533" y="685"/>
                  </a:lnTo>
                  <a:lnTo>
                    <a:pt x="541" y="678"/>
                  </a:lnTo>
                  <a:lnTo>
                    <a:pt x="547" y="670"/>
                  </a:lnTo>
                  <a:lnTo>
                    <a:pt x="554" y="662"/>
                  </a:lnTo>
                  <a:lnTo>
                    <a:pt x="558" y="654"/>
                  </a:lnTo>
                  <a:lnTo>
                    <a:pt x="563" y="645"/>
                  </a:lnTo>
                  <a:lnTo>
                    <a:pt x="567" y="636"/>
                  </a:lnTo>
                  <a:lnTo>
                    <a:pt x="569" y="626"/>
                  </a:lnTo>
                  <a:lnTo>
                    <a:pt x="570" y="617"/>
                  </a:lnTo>
                  <a:lnTo>
                    <a:pt x="571" y="606"/>
                  </a:lnTo>
                  <a:lnTo>
                    <a:pt x="571" y="454"/>
                  </a:lnTo>
                  <a:lnTo>
                    <a:pt x="570" y="445"/>
                  </a:lnTo>
                  <a:lnTo>
                    <a:pt x="569" y="435"/>
                  </a:lnTo>
                  <a:lnTo>
                    <a:pt x="567" y="425"/>
                  </a:lnTo>
                  <a:lnTo>
                    <a:pt x="563" y="416"/>
                  </a:lnTo>
                  <a:lnTo>
                    <a:pt x="558" y="406"/>
                  </a:lnTo>
                  <a:lnTo>
                    <a:pt x="554" y="398"/>
                  </a:lnTo>
                  <a:lnTo>
                    <a:pt x="547" y="390"/>
                  </a:lnTo>
                  <a:lnTo>
                    <a:pt x="541" y="383"/>
                  </a:lnTo>
                  <a:lnTo>
                    <a:pt x="533" y="376"/>
                  </a:lnTo>
                  <a:lnTo>
                    <a:pt x="526" y="370"/>
                  </a:lnTo>
                  <a:lnTo>
                    <a:pt x="517" y="365"/>
                  </a:lnTo>
                  <a:lnTo>
                    <a:pt x="507" y="361"/>
                  </a:lnTo>
                  <a:lnTo>
                    <a:pt x="498" y="357"/>
                  </a:lnTo>
                  <a:lnTo>
                    <a:pt x="488" y="354"/>
                  </a:lnTo>
                  <a:lnTo>
                    <a:pt x="478" y="353"/>
                  </a:lnTo>
                  <a:lnTo>
                    <a:pt x="467" y="352"/>
                  </a:lnTo>
                  <a:lnTo>
                    <a:pt x="104" y="352"/>
                  </a:lnTo>
                  <a:lnTo>
                    <a:pt x="93" y="353"/>
                  </a:lnTo>
                  <a:lnTo>
                    <a:pt x="82" y="354"/>
                  </a:lnTo>
                  <a:lnTo>
                    <a:pt x="73" y="357"/>
                  </a:lnTo>
                  <a:lnTo>
                    <a:pt x="63" y="361"/>
                  </a:lnTo>
                  <a:lnTo>
                    <a:pt x="54" y="365"/>
                  </a:lnTo>
                  <a:lnTo>
                    <a:pt x="46" y="370"/>
                  </a:lnTo>
                  <a:lnTo>
                    <a:pt x="38" y="376"/>
                  </a:lnTo>
                  <a:lnTo>
                    <a:pt x="31" y="383"/>
                  </a:lnTo>
                  <a:lnTo>
                    <a:pt x="24" y="390"/>
                  </a:lnTo>
                  <a:lnTo>
                    <a:pt x="18" y="398"/>
                  </a:lnTo>
                  <a:lnTo>
                    <a:pt x="12" y="406"/>
                  </a:lnTo>
                  <a:lnTo>
                    <a:pt x="9" y="416"/>
                  </a:lnTo>
                  <a:lnTo>
                    <a:pt x="5" y="425"/>
                  </a:lnTo>
                  <a:lnTo>
                    <a:pt x="2" y="435"/>
                  </a:lnTo>
                  <a:lnTo>
                    <a:pt x="0" y="445"/>
                  </a:lnTo>
                  <a:lnTo>
                    <a:pt x="0" y="454"/>
                  </a:lnTo>
                  <a:lnTo>
                    <a:pt x="0" y="606"/>
                  </a:lnTo>
                  <a:lnTo>
                    <a:pt x="0" y="617"/>
                  </a:lnTo>
                  <a:lnTo>
                    <a:pt x="2" y="626"/>
                  </a:lnTo>
                  <a:lnTo>
                    <a:pt x="5" y="636"/>
                  </a:lnTo>
                  <a:lnTo>
                    <a:pt x="9" y="645"/>
                  </a:lnTo>
                  <a:lnTo>
                    <a:pt x="12" y="654"/>
                  </a:lnTo>
                  <a:lnTo>
                    <a:pt x="18" y="662"/>
                  </a:lnTo>
                  <a:lnTo>
                    <a:pt x="24" y="670"/>
                  </a:lnTo>
                  <a:lnTo>
                    <a:pt x="31" y="678"/>
                  </a:lnTo>
                  <a:lnTo>
                    <a:pt x="38" y="685"/>
                  </a:lnTo>
                  <a:lnTo>
                    <a:pt x="46" y="691"/>
                  </a:lnTo>
                  <a:lnTo>
                    <a:pt x="54" y="696"/>
                  </a:lnTo>
                  <a:lnTo>
                    <a:pt x="63" y="701"/>
                  </a:lnTo>
                  <a:lnTo>
                    <a:pt x="73" y="704"/>
                  </a:lnTo>
                  <a:lnTo>
                    <a:pt x="82" y="707"/>
                  </a:lnTo>
                  <a:lnTo>
                    <a:pt x="93" y="709"/>
                  </a:lnTo>
                  <a:lnTo>
                    <a:pt x="104" y="709"/>
                  </a:lnTo>
                  <a:close/>
                  <a:moveTo>
                    <a:pt x="104" y="1067"/>
                  </a:moveTo>
                  <a:lnTo>
                    <a:pt x="467" y="1067"/>
                  </a:lnTo>
                  <a:lnTo>
                    <a:pt x="478" y="1066"/>
                  </a:lnTo>
                  <a:lnTo>
                    <a:pt x="488" y="1065"/>
                  </a:lnTo>
                  <a:lnTo>
                    <a:pt x="498" y="1062"/>
                  </a:lnTo>
                  <a:lnTo>
                    <a:pt x="507" y="1058"/>
                  </a:lnTo>
                  <a:lnTo>
                    <a:pt x="517" y="1053"/>
                  </a:lnTo>
                  <a:lnTo>
                    <a:pt x="526" y="1048"/>
                  </a:lnTo>
                  <a:lnTo>
                    <a:pt x="533" y="1042"/>
                  </a:lnTo>
                  <a:lnTo>
                    <a:pt x="541" y="1035"/>
                  </a:lnTo>
                  <a:lnTo>
                    <a:pt x="547" y="1028"/>
                  </a:lnTo>
                  <a:lnTo>
                    <a:pt x="554" y="1020"/>
                  </a:lnTo>
                  <a:lnTo>
                    <a:pt x="558" y="1012"/>
                  </a:lnTo>
                  <a:lnTo>
                    <a:pt x="563" y="1003"/>
                  </a:lnTo>
                  <a:lnTo>
                    <a:pt x="567" y="993"/>
                  </a:lnTo>
                  <a:lnTo>
                    <a:pt x="569" y="983"/>
                  </a:lnTo>
                  <a:lnTo>
                    <a:pt x="570" y="974"/>
                  </a:lnTo>
                  <a:lnTo>
                    <a:pt x="571" y="964"/>
                  </a:lnTo>
                  <a:lnTo>
                    <a:pt x="571" y="807"/>
                  </a:lnTo>
                  <a:lnTo>
                    <a:pt x="570" y="796"/>
                  </a:lnTo>
                  <a:lnTo>
                    <a:pt x="569" y="787"/>
                  </a:lnTo>
                  <a:lnTo>
                    <a:pt x="567" y="777"/>
                  </a:lnTo>
                  <a:lnTo>
                    <a:pt x="563" y="769"/>
                  </a:lnTo>
                  <a:lnTo>
                    <a:pt x="558" y="760"/>
                  </a:lnTo>
                  <a:lnTo>
                    <a:pt x="554" y="752"/>
                  </a:lnTo>
                  <a:lnTo>
                    <a:pt x="547" y="745"/>
                  </a:lnTo>
                  <a:lnTo>
                    <a:pt x="541" y="738"/>
                  </a:lnTo>
                  <a:lnTo>
                    <a:pt x="533" y="731"/>
                  </a:lnTo>
                  <a:lnTo>
                    <a:pt x="526" y="725"/>
                  </a:lnTo>
                  <a:lnTo>
                    <a:pt x="517" y="721"/>
                  </a:lnTo>
                  <a:lnTo>
                    <a:pt x="507" y="717"/>
                  </a:lnTo>
                  <a:lnTo>
                    <a:pt x="498" y="713"/>
                  </a:lnTo>
                  <a:lnTo>
                    <a:pt x="488" y="711"/>
                  </a:lnTo>
                  <a:lnTo>
                    <a:pt x="478" y="710"/>
                  </a:lnTo>
                  <a:lnTo>
                    <a:pt x="467" y="709"/>
                  </a:lnTo>
                  <a:lnTo>
                    <a:pt x="104" y="709"/>
                  </a:lnTo>
                  <a:lnTo>
                    <a:pt x="93" y="710"/>
                  </a:lnTo>
                  <a:lnTo>
                    <a:pt x="82" y="711"/>
                  </a:lnTo>
                  <a:lnTo>
                    <a:pt x="73" y="713"/>
                  </a:lnTo>
                  <a:lnTo>
                    <a:pt x="63" y="717"/>
                  </a:lnTo>
                  <a:lnTo>
                    <a:pt x="54" y="721"/>
                  </a:lnTo>
                  <a:lnTo>
                    <a:pt x="46" y="725"/>
                  </a:lnTo>
                  <a:lnTo>
                    <a:pt x="38" y="731"/>
                  </a:lnTo>
                  <a:lnTo>
                    <a:pt x="31" y="738"/>
                  </a:lnTo>
                  <a:lnTo>
                    <a:pt x="24" y="745"/>
                  </a:lnTo>
                  <a:lnTo>
                    <a:pt x="18" y="752"/>
                  </a:lnTo>
                  <a:lnTo>
                    <a:pt x="12" y="760"/>
                  </a:lnTo>
                  <a:lnTo>
                    <a:pt x="9" y="769"/>
                  </a:lnTo>
                  <a:lnTo>
                    <a:pt x="5" y="777"/>
                  </a:lnTo>
                  <a:lnTo>
                    <a:pt x="2" y="787"/>
                  </a:lnTo>
                  <a:lnTo>
                    <a:pt x="0" y="796"/>
                  </a:lnTo>
                  <a:lnTo>
                    <a:pt x="0" y="807"/>
                  </a:lnTo>
                  <a:lnTo>
                    <a:pt x="0" y="964"/>
                  </a:lnTo>
                  <a:lnTo>
                    <a:pt x="0" y="974"/>
                  </a:lnTo>
                  <a:lnTo>
                    <a:pt x="2" y="983"/>
                  </a:lnTo>
                  <a:lnTo>
                    <a:pt x="5" y="993"/>
                  </a:lnTo>
                  <a:lnTo>
                    <a:pt x="9" y="1003"/>
                  </a:lnTo>
                  <a:lnTo>
                    <a:pt x="12" y="1012"/>
                  </a:lnTo>
                  <a:lnTo>
                    <a:pt x="18" y="1020"/>
                  </a:lnTo>
                  <a:lnTo>
                    <a:pt x="24" y="1028"/>
                  </a:lnTo>
                  <a:lnTo>
                    <a:pt x="31" y="1035"/>
                  </a:lnTo>
                  <a:lnTo>
                    <a:pt x="38" y="1042"/>
                  </a:lnTo>
                  <a:lnTo>
                    <a:pt x="46" y="1048"/>
                  </a:lnTo>
                  <a:lnTo>
                    <a:pt x="54" y="1053"/>
                  </a:lnTo>
                  <a:lnTo>
                    <a:pt x="63" y="1058"/>
                  </a:lnTo>
                  <a:lnTo>
                    <a:pt x="73" y="1062"/>
                  </a:lnTo>
                  <a:lnTo>
                    <a:pt x="82" y="1065"/>
                  </a:lnTo>
                  <a:lnTo>
                    <a:pt x="93" y="1066"/>
                  </a:lnTo>
                  <a:lnTo>
                    <a:pt x="104" y="106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18" name="Freeform 266"/>
            <p:cNvSpPr>
              <a:spLocks/>
            </p:cNvSpPr>
            <p:nvPr/>
          </p:nvSpPr>
          <p:spPr bwMode="auto">
            <a:xfrm flipH="1">
              <a:off x="2043" y="2430"/>
              <a:ext cx="47" cy="17"/>
            </a:xfrm>
            <a:custGeom>
              <a:avLst/>
              <a:gdLst>
                <a:gd name="T0" fmla="*/ 467 w 571"/>
                <a:gd name="T1" fmla="*/ 352 h 352"/>
                <a:gd name="T2" fmla="*/ 488 w 571"/>
                <a:gd name="T3" fmla="*/ 349 h 352"/>
                <a:gd name="T4" fmla="*/ 507 w 571"/>
                <a:gd name="T5" fmla="*/ 344 h 352"/>
                <a:gd name="T6" fmla="*/ 526 w 571"/>
                <a:gd name="T7" fmla="*/ 335 h 352"/>
                <a:gd name="T8" fmla="*/ 541 w 571"/>
                <a:gd name="T9" fmla="*/ 323 h 352"/>
                <a:gd name="T10" fmla="*/ 554 w 571"/>
                <a:gd name="T11" fmla="*/ 309 h 352"/>
                <a:gd name="T12" fmla="*/ 563 w 571"/>
                <a:gd name="T13" fmla="*/ 293 h 352"/>
                <a:gd name="T14" fmla="*/ 569 w 571"/>
                <a:gd name="T15" fmla="*/ 274 h 352"/>
                <a:gd name="T16" fmla="*/ 571 w 571"/>
                <a:gd name="T17" fmla="*/ 254 h 352"/>
                <a:gd name="T18" fmla="*/ 570 w 571"/>
                <a:gd name="T19" fmla="*/ 91 h 352"/>
                <a:gd name="T20" fmla="*/ 567 w 571"/>
                <a:gd name="T21" fmla="*/ 71 h 352"/>
                <a:gd name="T22" fmla="*/ 558 w 571"/>
                <a:gd name="T23" fmla="*/ 53 h 352"/>
                <a:gd name="T24" fmla="*/ 547 w 571"/>
                <a:gd name="T25" fmla="*/ 36 h 352"/>
                <a:gd name="T26" fmla="*/ 533 w 571"/>
                <a:gd name="T27" fmla="*/ 22 h 352"/>
                <a:gd name="T28" fmla="*/ 517 w 571"/>
                <a:gd name="T29" fmla="*/ 11 h 352"/>
                <a:gd name="T30" fmla="*/ 498 w 571"/>
                <a:gd name="T31" fmla="*/ 4 h 352"/>
                <a:gd name="T32" fmla="*/ 478 w 571"/>
                <a:gd name="T33" fmla="*/ 0 h 352"/>
                <a:gd name="T34" fmla="*/ 104 w 571"/>
                <a:gd name="T35" fmla="*/ 0 h 352"/>
                <a:gd name="T36" fmla="*/ 82 w 571"/>
                <a:gd name="T37" fmla="*/ 2 h 352"/>
                <a:gd name="T38" fmla="*/ 63 w 571"/>
                <a:gd name="T39" fmla="*/ 7 h 352"/>
                <a:gd name="T40" fmla="*/ 46 w 571"/>
                <a:gd name="T41" fmla="*/ 16 h 352"/>
                <a:gd name="T42" fmla="*/ 31 w 571"/>
                <a:gd name="T43" fmla="*/ 29 h 352"/>
                <a:gd name="T44" fmla="*/ 18 w 571"/>
                <a:gd name="T45" fmla="*/ 44 h 352"/>
                <a:gd name="T46" fmla="*/ 9 w 571"/>
                <a:gd name="T47" fmla="*/ 61 h 352"/>
                <a:gd name="T48" fmla="*/ 2 w 571"/>
                <a:gd name="T49" fmla="*/ 81 h 352"/>
                <a:gd name="T50" fmla="*/ 0 w 571"/>
                <a:gd name="T51" fmla="*/ 103 h 352"/>
                <a:gd name="T52" fmla="*/ 0 w 571"/>
                <a:gd name="T53" fmla="*/ 264 h 352"/>
                <a:gd name="T54" fmla="*/ 5 w 571"/>
                <a:gd name="T55" fmla="*/ 283 h 352"/>
                <a:gd name="T56" fmla="*/ 12 w 571"/>
                <a:gd name="T57" fmla="*/ 301 h 352"/>
                <a:gd name="T58" fmla="*/ 24 w 571"/>
                <a:gd name="T59" fmla="*/ 316 h 352"/>
                <a:gd name="T60" fmla="*/ 38 w 571"/>
                <a:gd name="T61" fmla="*/ 329 h 352"/>
                <a:gd name="T62" fmla="*/ 54 w 571"/>
                <a:gd name="T63" fmla="*/ 340 h 352"/>
                <a:gd name="T64" fmla="*/ 73 w 571"/>
                <a:gd name="T65" fmla="*/ 347 h 352"/>
                <a:gd name="T66" fmla="*/ 93 w 571"/>
                <a:gd name="T67" fmla="*/ 352 h 3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71"/>
                <a:gd name="T103" fmla="*/ 0 h 352"/>
                <a:gd name="T104" fmla="*/ 571 w 571"/>
                <a:gd name="T105" fmla="*/ 352 h 35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71" h="352">
                  <a:moveTo>
                    <a:pt x="104" y="352"/>
                  </a:moveTo>
                  <a:lnTo>
                    <a:pt x="467" y="352"/>
                  </a:lnTo>
                  <a:lnTo>
                    <a:pt x="478" y="352"/>
                  </a:lnTo>
                  <a:lnTo>
                    <a:pt x="488" y="349"/>
                  </a:lnTo>
                  <a:lnTo>
                    <a:pt x="498" y="347"/>
                  </a:lnTo>
                  <a:lnTo>
                    <a:pt x="507" y="344"/>
                  </a:lnTo>
                  <a:lnTo>
                    <a:pt x="517" y="340"/>
                  </a:lnTo>
                  <a:lnTo>
                    <a:pt x="526" y="335"/>
                  </a:lnTo>
                  <a:lnTo>
                    <a:pt x="533" y="329"/>
                  </a:lnTo>
                  <a:lnTo>
                    <a:pt x="541" y="323"/>
                  </a:lnTo>
                  <a:lnTo>
                    <a:pt x="547" y="316"/>
                  </a:lnTo>
                  <a:lnTo>
                    <a:pt x="554" y="309"/>
                  </a:lnTo>
                  <a:lnTo>
                    <a:pt x="558" y="301"/>
                  </a:lnTo>
                  <a:lnTo>
                    <a:pt x="563" y="293"/>
                  </a:lnTo>
                  <a:lnTo>
                    <a:pt x="567" y="283"/>
                  </a:lnTo>
                  <a:lnTo>
                    <a:pt x="569" y="274"/>
                  </a:lnTo>
                  <a:lnTo>
                    <a:pt x="570" y="264"/>
                  </a:lnTo>
                  <a:lnTo>
                    <a:pt x="571" y="254"/>
                  </a:lnTo>
                  <a:lnTo>
                    <a:pt x="571" y="103"/>
                  </a:lnTo>
                  <a:lnTo>
                    <a:pt x="570" y="91"/>
                  </a:lnTo>
                  <a:lnTo>
                    <a:pt x="569" y="81"/>
                  </a:lnTo>
                  <a:lnTo>
                    <a:pt x="567" y="71"/>
                  </a:lnTo>
                  <a:lnTo>
                    <a:pt x="563" y="61"/>
                  </a:lnTo>
                  <a:lnTo>
                    <a:pt x="558" y="53"/>
                  </a:lnTo>
                  <a:lnTo>
                    <a:pt x="554" y="44"/>
                  </a:lnTo>
                  <a:lnTo>
                    <a:pt x="547" y="36"/>
                  </a:lnTo>
                  <a:lnTo>
                    <a:pt x="541" y="29"/>
                  </a:lnTo>
                  <a:lnTo>
                    <a:pt x="533" y="22"/>
                  </a:lnTo>
                  <a:lnTo>
                    <a:pt x="526" y="16"/>
                  </a:lnTo>
                  <a:lnTo>
                    <a:pt x="517" y="11"/>
                  </a:lnTo>
                  <a:lnTo>
                    <a:pt x="507" y="7"/>
                  </a:lnTo>
                  <a:lnTo>
                    <a:pt x="498" y="4"/>
                  </a:lnTo>
                  <a:lnTo>
                    <a:pt x="488" y="2"/>
                  </a:lnTo>
                  <a:lnTo>
                    <a:pt x="478" y="0"/>
                  </a:lnTo>
                  <a:lnTo>
                    <a:pt x="467" y="0"/>
                  </a:lnTo>
                  <a:lnTo>
                    <a:pt x="104" y="0"/>
                  </a:lnTo>
                  <a:lnTo>
                    <a:pt x="93" y="0"/>
                  </a:lnTo>
                  <a:lnTo>
                    <a:pt x="82" y="2"/>
                  </a:lnTo>
                  <a:lnTo>
                    <a:pt x="73" y="4"/>
                  </a:lnTo>
                  <a:lnTo>
                    <a:pt x="63" y="7"/>
                  </a:lnTo>
                  <a:lnTo>
                    <a:pt x="54" y="11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1" y="29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2" y="53"/>
                  </a:lnTo>
                  <a:lnTo>
                    <a:pt x="9" y="61"/>
                  </a:lnTo>
                  <a:lnTo>
                    <a:pt x="5" y="71"/>
                  </a:lnTo>
                  <a:lnTo>
                    <a:pt x="2" y="81"/>
                  </a:lnTo>
                  <a:lnTo>
                    <a:pt x="0" y="91"/>
                  </a:lnTo>
                  <a:lnTo>
                    <a:pt x="0" y="103"/>
                  </a:lnTo>
                  <a:lnTo>
                    <a:pt x="0" y="254"/>
                  </a:lnTo>
                  <a:lnTo>
                    <a:pt x="0" y="264"/>
                  </a:lnTo>
                  <a:lnTo>
                    <a:pt x="2" y="274"/>
                  </a:lnTo>
                  <a:lnTo>
                    <a:pt x="5" y="283"/>
                  </a:lnTo>
                  <a:lnTo>
                    <a:pt x="9" y="293"/>
                  </a:lnTo>
                  <a:lnTo>
                    <a:pt x="12" y="301"/>
                  </a:lnTo>
                  <a:lnTo>
                    <a:pt x="18" y="309"/>
                  </a:lnTo>
                  <a:lnTo>
                    <a:pt x="24" y="316"/>
                  </a:lnTo>
                  <a:lnTo>
                    <a:pt x="31" y="323"/>
                  </a:lnTo>
                  <a:lnTo>
                    <a:pt x="38" y="329"/>
                  </a:lnTo>
                  <a:lnTo>
                    <a:pt x="46" y="335"/>
                  </a:lnTo>
                  <a:lnTo>
                    <a:pt x="54" y="340"/>
                  </a:lnTo>
                  <a:lnTo>
                    <a:pt x="63" y="344"/>
                  </a:lnTo>
                  <a:lnTo>
                    <a:pt x="73" y="347"/>
                  </a:lnTo>
                  <a:lnTo>
                    <a:pt x="82" y="349"/>
                  </a:lnTo>
                  <a:lnTo>
                    <a:pt x="93" y="352"/>
                  </a:lnTo>
                  <a:lnTo>
                    <a:pt x="104" y="352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19" name="Freeform 267"/>
            <p:cNvSpPr>
              <a:spLocks/>
            </p:cNvSpPr>
            <p:nvPr/>
          </p:nvSpPr>
          <p:spPr bwMode="auto">
            <a:xfrm flipH="1">
              <a:off x="2043" y="2447"/>
              <a:ext cx="47" cy="18"/>
            </a:xfrm>
            <a:custGeom>
              <a:avLst/>
              <a:gdLst>
                <a:gd name="T0" fmla="*/ 467 w 571"/>
                <a:gd name="T1" fmla="*/ 357 h 357"/>
                <a:gd name="T2" fmla="*/ 488 w 571"/>
                <a:gd name="T3" fmla="*/ 355 h 357"/>
                <a:gd name="T4" fmla="*/ 507 w 571"/>
                <a:gd name="T5" fmla="*/ 349 h 357"/>
                <a:gd name="T6" fmla="*/ 526 w 571"/>
                <a:gd name="T7" fmla="*/ 339 h 357"/>
                <a:gd name="T8" fmla="*/ 541 w 571"/>
                <a:gd name="T9" fmla="*/ 326 h 357"/>
                <a:gd name="T10" fmla="*/ 554 w 571"/>
                <a:gd name="T11" fmla="*/ 310 h 357"/>
                <a:gd name="T12" fmla="*/ 563 w 571"/>
                <a:gd name="T13" fmla="*/ 293 h 357"/>
                <a:gd name="T14" fmla="*/ 569 w 571"/>
                <a:gd name="T15" fmla="*/ 274 h 357"/>
                <a:gd name="T16" fmla="*/ 571 w 571"/>
                <a:gd name="T17" fmla="*/ 254 h 357"/>
                <a:gd name="T18" fmla="*/ 570 w 571"/>
                <a:gd name="T19" fmla="*/ 93 h 357"/>
                <a:gd name="T20" fmla="*/ 567 w 571"/>
                <a:gd name="T21" fmla="*/ 73 h 357"/>
                <a:gd name="T22" fmla="*/ 558 w 571"/>
                <a:gd name="T23" fmla="*/ 54 h 357"/>
                <a:gd name="T24" fmla="*/ 547 w 571"/>
                <a:gd name="T25" fmla="*/ 38 h 357"/>
                <a:gd name="T26" fmla="*/ 533 w 571"/>
                <a:gd name="T27" fmla="*/ 24 h 357"/>
                <a:gd name="T28" fmla="*/ 517 w 571"/>
                <a:gd name="T29" fmla="*/ 13 h 357"/>
                <a:gd name="T30" fmla="*/ 498 w 571"/>
                <a:gd name="T31" fmla="*/ 5 h 357"/>
                <a:gd name="T32" fmla="*/ 478 w 571"/>
                <a:gd name="T33" fmla="*/ 1 h 357"/>
                <a:gd name="T34" fmla="*/ 104 w 571"/>
                <a:gd name="T35" fmla="*/ 0 h 357"/>
                <a:gd name="T36" fmla="*/ 82 w 571"/>
                <a:gd name="T37" fmla="*/ 2 h 357"/>
                <a:gd name="T38" fmla="*/ 63 w 571"/>
                <a:gd name="T39" fmla="*/ 9 h 357"/>
                <a:gd name="T40" fmla="*/ 46 w 571"/>
                <a:gd name="T41" fmla="*/ 18 h 357"/>
                <a:gd name="T42" fmla="*/ 31 w 571"/>
                <a:gd name="T43" fmla="*/ 31 h 357"/>
                <a:gd name="T44" fmla="*/ 18 w 571"/>
                <a:gd name="T45" fmla="*/ 46 h 357"/>
                <a:gd name="T46" fmla="*/ 9 w 571"/>
                <a:gd name="T47" fmla="*/ 64 h 357"/>
                <a:gd name="T48" fmla="*/ 2 w 571"/>
                <a:gd name="T49" fmla="*/ 83 h 357"/>
                <a:gd name="T50" fmla="*/ 0 w 571"/>
                <a:gd name="T51" fmla="*/ 102 h 357"/>
                <a:gd name="T52" fmla="*/ 0 w 571"/>
                <a:gd name="T53" fmla="*/ 265 h 357"/>
                <a:gd name="T54" fmla="*/ 5 w 571"/>
                <a:gd name="T55" fmla="*/ 284 h 357"/>
                <a:gd name="T56" fmla="*/ 12 w 571"/>
                <a:gd name="T57" fmla="*/ 302 h 357"/>
                <a:gd name="T58" fmla="*/ 24 w 571"/>
                <a:gd name="T59" fmla="*/ 318 h 357"/>
                <a:gd name="T60" fmla="*/ 38 w 571"/>
                <a:gd name="T61" fmla="*/ 333 h 357"/>
                <a:gd name="T62" fmla="*/ 54 w 571"/>
                <a:gd name="T63" fmla="*/ 344 h 357"/>
                <a:gd name="T64" fmla="*/ 73 w 571"/>
                <a:gd name="T65" fmla="*/ 352 h 357"/>
                <a:gd name="T66" fmla="*/ 93 w 571"/>
                <a:gd name="T67" fmla="*/ 357 h 3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71"/>
                <a:gd name="T103" fmla="*/ 0 h 357"/>
                <a:gd name="T104" fmla="*/ 571 w 571"/>
                <a:gd name="T105" fmla="*/ 357 h 35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71" h="357">
                  <a:moveTo>
                    <a:pt x="104" y="357"/>
                  </a:moveTo>
                  <a:lnTo>
                    <a:pt x="467" y="357"/>
                  </a:lnTo>
                  <a:lnTo>
                    <a:pt x="478" y="357"/>
                  </a:lnTo>
                  <a:lnTo>
                    <a:pt x="488" y="355"/>
                  </a:lnTo>
                  <a:lnTo>
                    <a:pt x="498" y="352"/>
                  </a:lnTo>
                  <a:lnTo>
                    <a:pt x="507" y="349"/>
                  </a:lnTo>
                  <a:lnTo>
                    <a:pt x="517" y="344"/>
                  </a:lnTo>
                  <a:lnTo>
                    <a:pt x="526" y="339"/>
                  </a:lnTo>
                  <a:lnTo>
                    <a:pt x="533" y="333"/>
                  </a:lnTo>
                  <a:lnTo>
                    <a:pt x="541" y="326"/>
                  </a:lnTo>
                  <a:lnTo>
                    <a:pt x="547" y="318"/>
                  </a:lnTo>
                  <a:lnTo>
                    <a:pt x="554" y="310"/>
                  </a:lnTo>
                  <a:lnTo>
                    <a:pt x="558" y="302"/>
                  </a:lnTo>
                  <a:lnTo>
                    <a:pt x="563" y="293"/>
                  </a:lnTo>
                  <a:lnTo>
                    <a:pt x="567" y="284"/>
                  </a:lnTo>
                  <a:lnTo>
                    <a:pt x="569" y="274"/>
                  </a:lnTo>
                  <a:lnTo>
                    <a:pt x="570" y="265"/>
                  </a:lnTo>
                  <a:lnTo>
                    <a:pt x="571" y="254"/>
                  </a:lnTo>
                  <a:lnTo>
                    <a:pt x="571" y="102"/>
                  </a:lnTo>
                  <a:lnTo>
                    <a:pt x="570" y="93"/>
                  </a:lnTo>
                  <a:lnTo>
                    <a:pt x="569" y="83"/>
                  </a:lnTo>
                  <a:lnTo>
                    <a:pt x="567" y="73"/>
                  </a:lnTo>
                  <a:lnTo>
                    <a:pt x="563" y="64"/>
                  </a:lnTo>
                  <a:lnTo>
                    <a:pt x="558" y="54"/>
                  </a:lnTo>
                  <a:lnTo>
                    <a:pt x="554" y="46"/>
                  </a:lnTo>
                  <a:lnTo>
                    <a:pt x="547" y="38"/>
                  </a:lnTo>
                  <a:lnTo>
                    <a:pt x="541" y="31"/>
                  </a:lnTo>
                  <a:lnTo>
                    <a:pt x="533" y="24"/>
                  </a:lnTo>
                  <a:lnTo>
                    <a:pt x="526" y="18"/>
                  </a:lnTo>
                  <a:lnTo>
                    <a:pt x="517" y="13"/>
                  </a:lnTo>
                  <a:lnTo>
                    <a:pt x="507" y="9"/>
                  </a:lnTo>
                  <a:lnTo>
                    <a:pt x="498" y="5"/>
                  </a:lnTo>
                  <a:lnTo>
                    <a:pt x="488" y="2"/>
                  </a:lnTo>
                  <a:lnTo>
                    <a:pt x="478" y="1"/>
                  </a:lnTo>
                  <a:lnTo>
                    <a:pt x="467" y="0"/>
                  </a:lnTo>
                  <a:lnTo>
                    <a:pt x="104" y="0"/>
                  </a:lnTo>
                  <a:lnTo>
                    <a:pt x="93" y="1"/>
                  </a:lnTo>
                  <a:lnTo>
                    <a:pt x="82" y="2"/>
                  </a:lnTo>
                  <a:lnTo>
                    <a:pt x="73" y="5"/>
                  </a:lnTo>
                  <a:lnTo>
                    <a:pt x="63" y="9"/>
                  </a:lnTo>
                  <a:lnTo>
                    <a:pt x="54" y="13"/>
                  </a:lnTo>
                  <a:lnTo>
                    <a:pt x="46" y="18"/>
                  </a:lnTo>
                  <a:lnTo>
                    <a:pt x="38" y="24"/>
                  </a:lnTo>
                  <a:lnTo>
                    <a:pt x="31" y="31"/>
                  </a:lnTo>
                  <a:lnTo>
                    <a:pt x="24" y="38"/>
                  </a:lnTo>
                  <a:lnTo>
                    <a:pt x="18" y="46"/>
                  </a:lnTo>
                  <a:lnTo>
                    <a:pt x="12" y="54"/>
                  </a:lnTo>
                  <a:lnTo>
                    <a:pt x="9" y="64"/>
                  </a:lnTo>
                  <a:lnTo>
                    <a:pt x="5" y="73"/>
                  </a:lnTo>
                  <a:lnTo>
                    <a:pt x="2" y="83"/>
                  </a:lnTo>
                  <a:lnTo>
                    <a:pt x="0" y="93"/>
                  </a:lnTo>
                  <a:lnTo>
                    <a:pt x="0" y="102"/>
                  </a:lnTo>
                  <a:lnTo>
                    <a:pt x="0" y="254"/>
                  </a:lnTo>
                  <a:lnTo>
                    <a:pt x="0" y="265"/>
                  </a:lnTo>
                  <a:lnTo>
                    <a:pt x="2" y="274"/>
                  </a:lnTo>
                  <a:lnTo>
                    <a:pt x="5" y="284"/>
                  </a:lnTo>
                  <a:lnTo>
                    <a:pt x="9" y="293"/>
                  </a:lnTo>
                  <a:lnTo>
                    <a:pt x="12" y="302"/>
                  </a:lnTo>
                  <a:lnTo>
                    <a:pt x="18" y="310"/>
                  </a:lnTo>
                  <a:lnTo>
                    <a:pt x="24" y="318"/>
                  </a:lnTo>
                  <a:lnTo>
                    <a:pt x="31" y="326"/>
                  </a:lnTo>
                  <a:lnTo>
                    <a:pt x="38" y="333"/>
                  </a:lnTo>
                  <a:lnTo>
                    <a:pt x="46" y="339"/>
                  </a:lnTo>
                  <a:lnTo>
                    <a:pt x="54" y="344"/>
                  </a:lnTo>
                  <a:lnTo>
                    <a:pt x="63" y="349"/>
                  </a:lnTo>
                  <a:lnTo>
                    <a:pt x="73" y="352"/>
                  </a:lnTo>
                  <a:lnTo>
                    <a:pt x="82" y="355"/>
                  </a:lnTo>
                  <a:lnTo>
                    <a:pt x="93" y="357"/>
                  </a:lnTo>
                  <a:lnTo>
                    <a:pt x="104" y="357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20" name="Freeform 268"/>
            <p:cNvSpPr>
              <a:spLocks/>
            </p:cNvSpPr>
            <p:nvPr/>
          </p:nvSpPr>
          <p:spPr bwMode="auto">
            <a:xfrm flipH="1">
              <a:off x="2043" y="2465"/>
              <a:ext cx="47" cy="18"/>
            </a:xfrm>
            <a:custGeom>
              <a:avLst/>
              <a:gdLst>
                <a:gd name="T0" fmla="*/ 467 w 571"/>
                <a:gd name="T1" fmla="*/ 358 h 358"/>
                <a:gd name="T2" fmla="*/ 488 w 571"/>
                <a:gd name="T3" fmla="*/ 356 h 358"/>
                <a:gd name="T4" fmla="*/ 507 w 571"/>
                <a:gd name="T5" fmla="*/ 349 h 358"/>
                <a:gd name="T6" fmla="*/ 526 w 571"/>
                <a:gd name="T7" fmla="*/ 339 h 358"/>
                <a:gd name="T8" fmla="*/ 541 w 571"/>
                <a:gd name="T9" fmla="*/ 326 h 358"/>
                <a:gd name="T10" fmla="*/ 554 w 571"/>
                <a:gd name="T11" fmla="*/ 311 h 358"/>
                <a:gd name="T12" fmla="*/ 563 w 571"/>
                <a:gd name="T13" fmla="*/ 294 h 358"/>
                <a:gd name="T14" fmla="*/ 569 w 571"/>
                <a:gd name="T15" fmla="*/ 274 h 358"/>
                <a:gd name="T16" fmla="*/ 571 w 571"/>
                <a:gd name="T17" fmla="*/ 255 h 358"/>
                <a:gd name="T18" fmla="*/ 570 w 571"/>
                <a:gd name="T19" fmla="*/ 87 h 358"/>
                <a:gd name="T20" fmla="*/ 567 w 571"/>
                <a:gd name="T21" fmla="*/ 68 h 358"/>
                <a:gd name="T22" fmla="*/ 558 w 571"/>
                <a:gd name="T23" fmla="*/ 51 h 358"/>
                <a:gd name="T24" fmla="*/ 547 w 571"/>
                <a:gd name="T25" fmla="*/ 36 h 358"/>
                <a:gd name="T26" fmla="*/ 533 w 571"/>
                <a:gd name="T27" fmla="*/ 22 h 358"/>
                <a:gd name="T28" fmla="*/ 517 w 571"/>
                <a:gd name="T29" fmla="*/ 12 h 358"/>
                <a:gd name="T30" fmla="*/ 498 w 571"/>
                <a:gd name="T31" fmla="*/ 4 h 358"/>
                <a:gd name="T32" fmla="*/ 478 w 571"/>
                <a:gd name="T33" fmla="*/ 1 h 358"/>
                <a:gd name="T34" fmla="*/ 104 w 571"/>
                <a:gd name="T35" fmla="*/ 0 h 358"/>
                <a:gd name="T36" fmla="*/ 82 w 571"/>
                <a:gd name="T37" fmla="*/ 2 h 358"/>
                <a:gd name="T38" fmla="*/ 63 w 571"/>
                <a:gd name="T39" fmla="*/ 8 h 358"/>
                <a:gd name="T40" fmla="*/ 46 w 571"/>
                <a:gd name="T41" fmla="*/ 16 h 358"/>
                <a:gd name="T42" fmla="*/ 31 w 571"/>
                <a:gd name="T43" fmla="*/ 29 h 358"/>
                <a:gd name="T44" fmla="*/ 18 w 571"/>
                <a:gd name="T45" fmla="*/ 43 h 358"/>
                <a:gd name="T46" fmla="*/ 9 w 571"/>
                <a:gd name="T47" fmla="*/ 60 h 358"/>
                <a:gd name="T48" fmla="*/ 2 w 571"/>
                <a:gd name="T49" fmla="*/ 78 h 358"/>
                <a:gd name="T50" fmla="*/ 0 w 571"/>
                <a:gd name="T51" fmla="*/ 98 h 358"/>
                <a:gd name="T52" fmla="*/ 0 w 571"/>
                <a:gd name="T53" fmla="*/ 265 h 358"/>
                <a:gd name="T54" fmla="*/ 5 w 571"/>
                <a:gd name="T55" fmla="*/ 284 h 358"/>
                <a:gd name="T56" fmla="*/ 12 w 571"/>
                <a:gd name="T57" fmla="*/ 303 h 358"/>
                <a:gd name="T58" fmla="*/ 24 w 571"/>
                <a:gd name="T59" fmla="*/ 319 h 358"/>
                <a:gd name="T60" fmla="*/ 38 w 571"/>
                <a:gd name="T61" fmla="*/ 333 h 358"/>
                <a:gd name="T62" fmla="*/ 54 w 571"/>
                <a:gd name="T63" fmla="*/ 344 h 358"/>
                <a:gd name="T64" fmla="*/ 73 w 571"/>
                <a:gd name="T65" fmla="*/ 353 h 358"/>
                <a:gd name="T66" fmla="*/ 93 w 571"/>
                <a:gd name="T67" fmla="*/ 357 h 35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71"/>
                <a:gd name="T103" fmla="*/ 0 h 358"/>
                <a:gd name="T104" fmla="*/ 571 w 571"/>
                <a:gd name="T105" fmla="*/ 358 h 35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71" h="358">
                  <a:moveTo>
                    <a:pt x="104" y="358"/>
                  </a:moveTo>
                  <a:lnTo>
                    <a:pt x="467" y="358"/>
                  </a:lnTo>
                  <a:lnTo>
                    <a:pt x="478" y="357"/>
                  </a:lnTo>
                  <a:lnTo>
                    <a:pt x="488" y="356"/>
                  </a:lnTo>
                  <a:lnTo>
                    <a:pt x="498" y="353"/>
                  </a:lnTo>
                  <a:lnTo>
                    <a:pt x="507" y="349"/>
                  </a:lnTo>
                  <a:lnTo>
                    <a:pt x="517" y="344"/>
                  </a:lnTo>
                  <a:lnTo>
                    <a:pt x="526" y="339"/>
                  </a:lnTo>
                  <a:lnTo>
                    <a:pt x="533" y="333"/>
                  </a:lnTo>
                  <a:lnTo>
                    <a:pt x="541" y="326"/>
                  </a:lnTo>
                  <a:lnTo>
                    <a:pt x="547" y="319"/>
                  </a:lnTo>
                  <a:lnTo>
                    <a:pt x="554" y="311"/>
                  </a:lnTo>
                  <a:lnTo>
                    <a:pt x="558" y="303"/>
                  </a:lnTo>
                  <a:lnTo>
                    <a:pt x="563" y="294"/>
                  </a:lnTo>
                  <a:lnTo>
                    <a:pt x="567" y="284"/>
                  </a:lnTo>
                  <a:lnTo>
                    <a:pt x="569" y="274"/>
                  </a:lnTo>
                  <a:lnTo>
                    <a:pt x="570" y="265"/>
                  </a:lnTo>
                  <a:lnTo>
                    <a:pt x="571" y="255"/>
                  </a:lnTo>
                  <a:lnTo>
                    <a:pt x="571" y="98"/>
                  </a:lnTo>
                  <a:lnTo>
                    <a:pt x="570" y="87"/>
                  </a:lnTo>
                  <a:lnTo>
                    <a:pt x="569" y="78"/>
                  </a:lnTo>
                  <a:lnTo>
                    <a:pt x="567" y="68"/>
                  </a:lnTo>
                  <a:lnTo>
                    <a:pt x="563" y="60"/>
                  </a:lnTo>
                  <a:lnTo>
                    <a:pt x="558" y="51"/>
                  </a:lnTo>
                  <a:lnTo>
                    <a:pt x="554" y="43"/>
                  </a:lnTo>
                  <a:lnTo>
                    <a:pt x="547" y="36"/>
                  </a:lnTo>
                  <a:lnTo>
                    <a:pt x="541" y="29"/>
                  </a:lnTo>
                  <a:lnTo>
                    <a:pt x="533" y="22"/>
                  </a:lnTo>
                  <a:lnTo>
                    <a:pt x="526" y="16"/>
                  </a:lnTo>
                  <a:lnTo>
                    <a:pt x="517" y="12"/>
                  </a:lnTo>
                  <a:lnTo>
                    <a:pt x="507" y="8"/>
                  </a:lnTo>
                  <a:lnTo>
                    <a:pt x="498" y="4"/>
                  </a:lnTo>
                  <a:lnTo>
                    <a:pt x="488" y="2"/>
                  </a:lnTo>
                  <a:lnTo>
                    <a:pt x="478" y="1"/>
                  </a:lnTo>
                  <a:lnTo>
                    <a:pt x="467" y="0"/>
                  </a:lnTo>
                  <a:lnTo>
                    <a:pt x="104" y="0"/>
                  </a:lnTo>
                  <a:lnTo>
                    <a:pt x="93" y="1"/>
                  </a:lnTo>
                  <a:lnTo>
                    <a:pt x="82" y="2"/>
                  </a:lnTo>
                  <a:lnTo>
                    <a:pt x="73" y="4"/>
                  </a:lnTo>
                  <a:lnTo>
                    <a:pt x="63" y="8"/>
                  </a:lnTo>
                  <a:lnTo>
                    <a:pt x="54" y="12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1" y="29"/>
                  </a:lnTo>
                  <a:lnTo>
                    <a:pt x="24" y="36"/>
                  </a:lnTo>
                  <a:lnTo>
                    <a:pt x="18" y="43"/>
                  </a:lnTo>
                  <a:lnTo>
                    <a:pt x="12" y="51"/>
                  </a:lnTo>
                  <a:lnTo>
                    <a:pt x="9" y="60"/>
                  </a:lnTo>
                  <a:lnTo>
                    <a:pt x="5" y="68"/>
                  </a:lnTo>
                  <a:lnTo>
                    <a:pt x="2" y="78"/>
                  </a:lnTo>
                  <a:lnTo>
                    <a:pt x="0" y="87"/>
                  </a:lnTo>
                  <a:lnTo>
                    <a:pt x="0" y="98"/>
                  </a:lnTo>
                  <a:lnTo>
                    <a:pt x="0" y="255"/>
                  </a:lnTo>
                  <a:lnTo>
                    <a:pt x="0" y="265"/>
                  </a:lnTo>
                  <a:lnTo>
                    <a:pt x="2" y="274"/>
                  </a:lnTo>
                  <a:lnTo>
                    <a:pt x="5" y="284"/>
                  </a:lnTo>
                  <a:lnTo>
                    <a:pt x="9" y="294"/>
                  </a:lnTo>
                  <a:lnTo>
                    <a:pt x="12" y="303"/>
                  </a:lnTo>
                  <a:lnTo>
                    <a:pt x="18" y="311"/>
                  </a:lnTo>
                  <a:lnTo>
                    <a:pt x="24" y="319"/>
                  </a:lnTo>
                  <a:lnTo>
                    <a:pt x="31" y="326"/>
                  </a:lnTo>
                  <a:lnTo>
                    <a:pt x="38" y="333"/>
                  </a:lnTo>
                  <a:lnTo>
                    <a:pt x="46" y="339"/>
                  </a:lnTo>
                  <a:lnTo>
                    <a:pt x="54" y="344"/>
                  </a:lnTo>
                  <a:lnTo>
                    <a:pt x="63" y="349"/>
                  </a:lnTo>
                  <a:lnTo>
                    <a:pt x="73" y="353"/>
                  </a:lnTo>
                  <a:lnTo>
                    <a:pt x="82" y="356"/>
                  </a:lnTo>
                  <a:lnTo>
                    <a:pt x="93" y="357"/>
                  </a:lnTo>
                  <a:lnTo>
                    <a:pt x="104" y="358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21" name="Freeform 269"/>
            <p:cNvSpPr>
              <a:spLocks noEditPoints="1"/>
            </p:cNvSpPr>
            <p:nvPr/>
          </p:nvSpPr>
          <p:spPr bwMode="auto">
            <a:xfrm flipH="1">
              <a:off x="2044" y="2431"/>
              <a:ext cx="45" cy="50"/>
            </a:xfrm>
            <a:custGeom>
              <a:avLst/>
              <a:gdLst>
                <a:gd name="T0" fmla="*/ 459 w 541"/>
                <a:gd name="T1" fmla="*/ 333 h 996"/>
                <a:gd name="T2" fmla="*/ 496 w 541"/>
                <a:gd name="T3" fmla="*/ 319 h 996"/>
                <a:gd name="T4" fmla="*/ 524 w 541"/>
                <a:gd name="T5" fmla="*/ 292 h 996"/>
                <a:gd name="T6" fmla="*/ 539 w 541"/>
                <a:gd name="T7" fmla="*/ 258 h 996"/>
                <a:gd name="T8" fmla="*/ 541 w 541"/>
                <a:gd name="T9" fmla="*/ 87 h 996"/>
                <a:gd name="T10" fmla="*/ 529 w 541"/>
                <a:gd name="T11" fmla="*/ 50 h 996"/>
                <a:gd name="T12" fmla="*/ 504 w 541"/>
                <a:gd name="T13" fmla="*/ 22 h 996"/>
                <a:gd name="T14" fmla="*/ 469 w 541"/>
                <a:gd name="T15" fmla="*/ 4 h 996"/>
                <a:gd name="T16" fmla="*/ 98 w 541"/>
                <a:gd name="T17" fmla="*/ 0 h 996"/>
                <a:gd name="T18" fmla="*/ 60 w 541"/>
                <a:gd name="T19" fmla="*/ 7 h 996"/>
                <a:gd name="T20" fmla="*/ 29 w 541"/>
                <a:gd name="T21" fmla="*/ 28 h 996"/>
                <a:gd name="T22" fmla="*/ 7 w 541"/>
                <a:gd name="T23" fmla="*/ 58 h 996"/>
                <a:gd name="T24" fmla="*/ 0 w 541"/>
                <a:gd name="T25" fmla="*/ 97 h 996"/>
                <a:gd name="T26" fmla="*/ 4 w 541"/>
                <a:gd name="T27" fmla="*/ 267 h 996"/>
                <a:gd name="T28" fmla="*/ 22 w 541"/>
                <a:gd name="T29" fmla="*/ 299 h 996"/>
                <a:gd name="T30" fmla="*/ 51 w 541"/>
                <a:gd name="T31" fmla="*/ 324 h 996"/>
                <a:gd name="T32" fmla="*/ 88 w 541"/>
                <a:gd name="T33" fmla="*/ 335 h 996"/>
                <a:gd name="T34" fmla="*/ 448 w 541"/>
                <a:gd name="T35" fmla="*/ 665 h 996"/>
                <a:gd name="T36" fmla="*/ 487 w 541"/>
                <a:gd name="T37" fmla="*/ 654 h 996"/>
                <a:gd name="T38" fmla="*/ 518 w 541"/>
                <a:gd name="T39" fmla="*/ 630 h 996"/>
                <a:gd name="T40" fmla="*/ 537 w 541"/>
                <a:gd name="T41" fmla="*/ 597 h 996"/>
                <a:gd name="T42" fmla="*/ 541 w 541"/>
                <a:gd name="T43" fmla="*/ 427 h 996"/>
                <a:gd name="T44" fmla="*/ 534 w 541"/>
                <a:gd name="T45" fmla="*/ 390 h 996"/>
                <a:gd name="T46" fmla="*/ 511 w 541"/>
                <a:gd name="T47" fmla="*/ 361 h 996"/>
                <a:gd name="T48" fmla="*/ 479 w 541"/>
                <a:gd name="T49" fmla="*/ 342 h 996"/>
                <a:gd name="T50" fmla="*/ 438 w 541"/>
                <a:gd name="T51" fmla="*/ 335 h 996"/>
                <a:gd name="T52" fmla="*/ 69 w 541"/>
                <a:gd name="T53" fmla="*/ 339 h 996"/>
                <a:gd name="T54" fmla="*/ 36 w 541"/>
                <a:gd name="T55" fmla="*/ 355 h 996"/>
                <a:gd name="T56" fmla="*/ 11 w 541"/>
                <a:gd name="T57" fmla="*/ 382 h 996"/>
                <a:gd name="T58" fmla="*/ 0 w 541"/>
                <a:gd name="T59" fmla="*/ 417 h 996"/>
                <a:gd name="T60" fmla="*/ 2 w 541"/>
                <a:gd name="T61" fmla="*/ 588 h 996"/>
                <a:gd name="T62" fmla="*/ 17 w 541"/>
                <a:gd name="T63" fmla="*/ 622 h 996"/>
                <a:gd name="T64" fmla="*/ 44 w 541"/>
                <a:gd name="T65" fmla="*/ 649 h 996"/>
                <a:gd name="T66" fmla="*/ 79 w 541"/>
                <a:gd name="T67" fmla="*/ 664 h 996"/>
                <a:gd name="T68" fmla="*/ 438 w 541"/>
                <a:gd name="T69" fmla="*/ 996 h 996"/>
                <a:gd name="T70" fmla="*/ 479 w 541"/>
                <a:gd name="T71" fmla="*/ 988 h 996"/>
                <a:gd name="T72" fmla="*/ 511 w 541"/>
                <a:gd name="T73" fmla="*/ 968 h 996"/>
                <a:gd name="T74" fmla="*/ 534 w 541"/>
                <a:gd name="T75" fmla="*/ 938 h 996"/>
                <a:gd name="T76" fmla="*/ 541 w 541"/>
                <a:gd name="T77" fmla="*/ 904 h 996"/>
                <a:gd name="T78" fmla="*/ 537 w 541"/>
                <a:gd name="T79" fmla="*/ 731 h 996"/>
                <a:gd name="T80" fmla="*/ 518 w 541"/>
                <a:gd name="T81" fmla="*/ 699 h 996"/>
                <a:gd name="T82" fmla="*/ 487 w 541"/>
                <a:gd name="T83" fmla="*/ 677 h 996"/>
                <a:gd name="T84" fmla="*/ 448 w 541"/>
                <a:gd name="T85" fmla="*/ 666 h 996"/>
                <a:gd name="T86" fmla="*/ 79 w 541"/>
                <a:gd name="T87" fmla="*/ 667 h 996"/>
                <a:gd name="T88" fmla="*/ 44 w 541"/>
                <a:gd name="T89" fmla="*/ 681 h 996"/>
                <a:gd name="T90" fmla="*/ 17 w 541"/>
                <a:gd name="T91" fmla="*/ 707 h 996"/>
                <a:gd name="T92" fmla="*/ 2 w 541"/>
                <a:gd name="T93" fmla="*/ 739 h 996"/>
                <a:gd name="T94" fmla="*/ 0 w 541"/>
                <a:gd name="T95" fmla="*/ 913 h 996"/>
                <a:gd name="T96" fmla="*/ 11 w 541"/>
                <a:gd name="T97" fmla="*/ 946 h 996"/>
                <a:gd name="T98" fmla="*/ 36 w 541"/>
                <a:gd name="T99" fmla="*/ 974 h 996"/>
                <a:gd name="T100" fmla="*/ 69 w 541"/>
                <a:gd name="T101" fmla="*/ 991 h 99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41"/>
                <a:gd name="T154" fmla="*/ 0 h 996"/>
                <a:gd name="T155" fmla="*/ 541 w 541"/>
                <a:gd name="T156" fmla="*/ 996 h 99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41" h="996">
                  <a:moveTo>
                    <a:pt x="98" y="335"/>
                  </a:moveTo>
                  <a:lnTo>
                    <a:pt x="438" y="335"/>
                  </a:lnTo>
                  <a:lnTo>
                    <a:pt x="448" y="335"/>
                  </a:lnTo>
                  <a:lnTo>
                    <a:pt x="459" y="333"/>
                  </a:lnTo>
                  <a:lnTo>
                    <a:pt x="469" y="331"/>
                  </a:lnTo>
                  <a:lnTo>
                    <a:pt x="479" y="328"/>
                  </a:lnTo>
                  <a:lnTo>
                    <a:pt x="487" y="324"/>
                  </a:lnTo>
                  <a:lnTo>
                    <a:pt x="496" y="319"/>
                  </a:lnTo>
                  <a:lnTo>
                    <a:pt x="504" y="312"/>
                  </a:lnTo>
                  <a:lnTo>
                    <a:pt x="511" y="306"/>
                  </a:lnTo>
                  <a:lnTo>
                    <a:pt x="518" y="299"/>
                  </a:lnTo>
                  <a:lnTo>
                    <a:pt x="524" y="292"/>
                  </a:lnTo>
                  <a:lnTo>
                    <a:pt x="529" y="284"/>
                  </a:lnTo>
                  <a:lnTo>
                    <a:pt x="534" y="276"/>
                  </a:lnTo>
                  <a:lnTo>
                    <a:pt x="537" y="267"/>
                  </a:lnTo>
                  <a:lnTo>
                    <a:pt x="539" y="258"/>
                  </a:lnTo>
                  <a:lnTo>
                    <a:pt x="541" y="247"/>
                  </a:lnTo>
                  <a:lnTo>
                    <a:pt x="541" y="237"/>
                  </a:lnTo>
                  <a:lnTo>
                    <a:pt x="541" y="97"/>
                  </a:lnTo>
                  <a:lnTo>
                    <a:pt x="541" y="87"/>
                  </a:lnTo>
                  <a:lnTo>
                    <a:pt x="539" y="77"/>
                  </a:lnTo>
                  <a:lnTo>
                    <a:pt x="537" y="68"/>
                  </a:lnTo>
                  <a:lnTo>
                    <a:pt x="534" y="58"/>
                  </a:lnTo>
                  <a:lnTo>
                    <a:pt x="529" y="50"/>
                  </a:lnTo>
                  <a:lnTo>
                    <a:pt x="524" y="42"/>
                  </a:lnTo>
                  <a:lnTo>
                    <a:pt x="518" y="35"/>
                  </a:lnTo>
                  <a:lnTo>
                    <a:pt x="511" y="28"/>
                  </a:lnTo>
                  <a:lnTo>
                    <a:pt x="504" y="22"/>
                  </a:lnTo>
                  <a:lnTo>
                    <a:pt x="496" y="16"/>
                  </a:lnTo>
                  <a:lnTo>
                    <a:pt x="487" y="11"/>
                  </a:lnTo>
                  <a:lnTo>
                    <a:pt x="479" y="7"/>
                  </a:lnTo>
                  <a:lnTo>
                    <a:pt x="469" y="4"/>
                  </a:lnTo>
                  <a:lnTo>
                    <a:pt x="459" y="2"/>
                  </a:lnTo>
                  <a:lnTo>
                    <a:pt x="448" y="0"/>
                  </a:lnTo>
                  <a:lnTo>
                    <a:pt x="438" y="0"/>
                  </a:lnTo>
                  <a:lnTo>
                    <a:pt x="98" y="0"/>
                  </a:lnTo>
                  <a:lnTo>
                    <a:pt x="88" y="0"/>
                  </a:lnTo>
                  <a:lnTo>
                    <a:pt x="79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4" y="16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2"/>
                  </a:lnTo>
                  <a:lnTo>
                    <a:pt x="11" y="50"/>
                  </a:lnTo>
                  <a:lnTo>
                    <a:pt x="7" y="58"/>
                  </a:lnTo>
                  <a:lnTo>
                    <a:pt x="4" y="68"/>
                  </a:lnTo>
                  <a:lnTo>
                    <a:pt x="2" y="7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0" y="237"/>
                  </a:lnTo>
                  <a:lnTo>
                    <a:pt x="0" y="247"/>
                  </a:lnTo>
                  <a:lnTo>
                    <a:pt x="2" y="258"/>
                  </a:lnTo>
                  <a:lnTo>
                    <a:pt x="4" y="267"/>
                  </a:lnTo>
                  <a:lnTo>
                    <a:pt x="7" y="276"/>
                  </a:lnTo>
                  <a:lnTo>
                    <a:pt x="11" y="284"/>
                  </a:lnTo>
                  <a:lnTo>
                    <a:pt x="17" y="292"/>
                  </a:lnTo>
                  <a:lnTo>
                    <a:pt x="22" y="299"/>
                  </a:lnTo>
                  <a:lnTo>
                    <a:pt x="29" y="306"/>
                  </a:lnTo>
                  <a:lnTo>
                    <a:pt x="36" y="312"/>
                  </a:lnTo>
                  <a:lnTo>
                    <a:pt x="44" y="319"/>
                  </a:lnTo>
                  <a:lnTo>
                    <a:pt x="51" y="324"/>
                  </a:lnTo>
                  <a:lnTo>
                    <a:pt x="60" y="328"/>
                  </a:lnTo>
                  <a:lnTo>
                    <a:pt x="69" y="331"/>
                  </a:lnTo>
                  <a:lnTo>
                    <a:pt x="79" y="333"/>
                  </a:lnTo>
                  <a:lnTo>
                    <a:pt x="88" y="335"/>
                  </a:lnTo>
                  <a:lnTo>
                    <a:pt x="98" y="335"/>
                  </a:lnTo>
                  <a:close/>
                  <a:moveTo>
                    <a:pt x="98" y="665"/>
                  </a:moveTo>
                  <a:lnTo>
                    <a:pt x="438" y="665"/>
                  </a:lnTo>
                  <a:lnTo>
                    <a:pt x="448" y="665"/>
                  </a:lnTo>
                  <a:lnTo>
                    <a:pt x="459" y="664"/>
                  </a:lnTo>
                  <a:lnTo>
                    <a:pt x="469" y="661"/>
                  </a:lnTo>
                  <a:lnTo>
                    <a:pt x="479" y="658"/>
                  </a:lnTo>
                  <a:lnTo>
                    <a:pt x="487" y="654"/>
                  </a:lnTo>
                  <a:lnTo>
                    <a:pt x="496" y="649"/>
                  </a:lnTo>
                  <a:lnTo>
                    <a:pt x="504" y="644"/>
                  </a:lnTo>
                  <a:lnTo>
                    <a:pt x="511" y="636"/>
                  </a:lnTo>
                  <a:lnTo>
                    <a:pt x="518" y="630"/>
                  </a:lnTo>
                  <a:lnTo>
                    <a:pt x="524" y="622"/>
                  </a:lnTo>
                  <a:lnTo>
                    <a:pt x="529" y="614"/>
                  </a:lnTo>
                  <a:lnTo>
                    <a:pt x="534" y="606"/>
                  </a:lnTo>
                  <a:lnTo>
                    <a:pt x="537" y="597"/>
                  </a:lnTo>
                  <a:lnTo>
                    <a:pt x="539" y="588"/>
                  </a:lnTo>
                  <a:lnTo>
                    <a:pt x="541" y="578"/>
                  </a:lnTo>
                  <a:lnTo>
                    <a:pt x="541" y="567"/>
                  </a:lnTo>
                  <a:lnTo>
                    <a:pt x="541" y="427"/>
                  </a:lnTo>
                  <a:lnTo>
                    <a:pt x="541" y="417"/>
                  </a:lnTo>
                  <a:lnTo>
                    <a:pt x="539" y="408"/>
                  </a:lnTo>
                  <a:lnTo>
                    <a:pt x="537" y="399"/>
                  </a:lnTo>
                  <a:lnTo>
                    <a:pt x="534" y="390"/>
                  </a:lnTo>
                  <a:lnTo>
                    <a:pt x="529" y="382"/>
                  </a:lnTo>
                  <a:lnTo>
                    <a:pt x="524" y="374"/>
                  </a:lnTo>
                  <a:lnTo>
                    <a:pt x="518" y="367"/>
                  </a:lnTo>
                  <a:lnTo>
                    <a:pt x="511" y="361"/>
                  </a:lnTo>
                  <a:lnTo>
                    <a:pt x="504" y="355"/>
                  </a:lnTo>
                  <a:lnTo>
                    <a:pt x="496" y="350"/>
                  </a:lnTo>
                  <a:lnTo>
                    <a:pt x="487" y="346"/>
                  </a:lnTo>
                  <a:lnTo>
                    <a:pt x="479" y="342"/>
                  </a:lnTo>
                  <a:lnTo>
                    <a:pt x="469" y="339"/>
                  </a:lnTo>
                  <a:lnTo>
                    <a:pt x="459" y="337"/>
                  </a:lnTo>
                  <a:lnTo>
                    <a:pt x="448" y="336"/>
                  </a:lnTo>
                  <a:lnTo>
                    <a:pt x="438" y="335"/>
                  </a:lnTo>
                  <a:lnTo>
                    <a:pt x="98" y="335"/>
                  </a:lnTo>
                  <a:lnTo>
                    <a:pt x="88" y="336"/>
                  </a:lnTo>
                  <a:lnTo>
                    <a:pt x="79" y="337"/>
                  </a:lnTo>
                  <a:lnTo>
                    <a:pt x="69" y="339"/>
                  </a:lnTo>
                  <a:lnTo>
                    <a:pt x="60" y="342"/>
                  </a:lnTo>
                  <a:lnTo>
                    <a:pt x="51" y="346"/>
                  </a:lnTo>
                  <a:lnTo>
                    <a:pt x="44" y="350"/>
                  </a:lnTo>
                  <a:lnTo>
                    <a:pt x="36" y="355"/>
                  </a:lnTo>
                  <a:lnTo>
                    <a:pt x="29" y="361"/>
                  </a:lnTo>
                  <a:lnTo>
                    <a:pt x="22" y="367"/>
                  </a:lnTo>
                  <a:lnTo>
                    <a:pt x="17" y="374"/>
                  </a:lnTo>
                  <a:lnTo>
                    <a:pt x="11" y="382"/>
                  </a:lnTo>
                  <a:lnTo>
                    <a:pt x="7" y="390"/>
                  </a:lnTo>
                  <a:lnTo>
                    <a:pt x="4" y="399"/>
                  </a:lnTo>
                  <a:lnTo>
                    <a:pt x="2" y="408"/>
                  </a:lnTo>
                  <a:lnTo>
                    <a:pt x="0" y="417"/>
                  </a:lnTo>
                  <a:lnTo>
                    <a:pt x="0" y="427"/>
                  </a:lnTo>
                  <a:lnTo>
                    <a:pt x="0" y="567"/>
                  </a:lnTo>
                  <a:lnTo>
                    <a:pt x="0" y="578"/>
                  </a:lnTo>
                  <a:lnTo>
                    <a:pt x="2" y="588"/>
                  </a:lnTo>
                  <a:lnTo>
                    <a:pt x="4" y="597"/>
                  </a:lnTo>
                  <a:lnTo>
                    <a:pt x="7" y="606"/>
                  </a:lnTo>
                  <a:lnTo>
                    <a:pt x="11" y="614"/>
                  </a:lnTo>
                  <a:lnTo>
                    <a:pt x="17" y="622"/>
                  </a:lnTo>
                  <a:lnTo>
                    <a:pt x="22" y="630"/>
                  </a:lnTo>
                  <a:lnTo>
                    <a:pt x="29" y="636"/>
                  </a:lnTo>
                  <a:lnTo>
                    <a:pt x="36" y="644"/>
                  </a:lnTo>
                  <a:lnTo>
                    <a:pt x="44" y="649"/>
                  </a:lnTo>
                  <a:lnTo>
                    <a:pt x="51" y="654"/>
                  </a:lnTo>
                  <a:lnTo>
                    <a:pt x="60" y="658"/>
                  </a:lnTo>
                  <a:lnTo>
                    <a:pt x="69" y="661"/>
                  </a:lnTo>
                  <a:lnTo>
                    <a:pt x="79" y="664"/>
                  </a:lnTo>
                  <a:lnTo>
                    <a:pt x="88" y="665"/>
                  </a:lnTo>
                  <a:lnTo>
                    <a:pt x="98" y="665"/>
                  </a:lnTo>
                  <a:close/>
                  <a:moveTo>
                    <a:pt x="98" y="996"/>
                  </a:moveTo>
                  <a:lnTo>
                    <a:pt x="438" y="996"/>
                  </a:lnTo>
                  <a:lnTo>
                    <a:pt x="448" y="995"/>
                  </a:lnTo>
                  <a:lnTo>
                    <a:pt x="459" y="994"/>
                  </a:lnTo>
                  <a:lnTo>
                    <a:pt x="469" y="991"/>
                  </a:lnTo>
                  <a:lnTo>
                    <a:pt x="479" y="988"/>
                  </a:lnTo>
                  <a:lnTo>
                    <a:pt x="487" y="984"/>
                  </a:lnTo>
                  <a:lnTo>
                    <a:pt x="496" y="980"/>
                  </a:lnTo>
                  <a:lnTo>
                    <a:pt x="504" y="974"/>
                  </a:lnTo>
                  <a:lnTo>
                    <a:pt x="511" y="968"/>
                  </a:lnTo>
                  <a:lnTo>
                    <a:pt x="518" y="961"/>
                  </a:lnTo>
                  <a:lnTo>
                    <a:pt x="524" y="954"/>
                  </a:lnTo>
                  <a:lnTo>
                    <a:pt x="529" y="946"/>
                  </a:lnTo>
                  <a:lnTo>
                    <a:pt x="534" y="938"/>
                  </a:lnTo>
                  <a:lnTo>
                    <a:pt x="537" y="930"/>
                  </a:lnTo>
                  <a:lnTo>
                    <a:pt x="539" y="922"/>
                  </a:lnTo>
                  <a:lnTo>
                    <a:pt x="541" y="913"/>
                  </a:lnTo>
                  <a:lnTo>
                    <a:pt x="541" y="904"/>
                  </a:lnTo>
                  <a:lnTo>
                    <a:pt x="541" y="757"/>
                  </a:lnTo>
                  <a:lnTo>
                    <a:pt x="541" y="748"/>
                  </a:lnTo>
                  <a:lnTo>
                    <a:pt x="539" y="739"/>
                  </a:lnTo>
                  <a:lnTo>
                    <a:pt x="537" y="731"/>
                  </a:lnTo>
                  <a:lnTo>
                    <a:pt x="534" y="723"/>
                  </a:lnTo>
                  <a:lnTo>
                    <a:pt x="529" y="715"/>
                  </a:lnTo>
                  <a:lnTo>
                    <a:pt x="524" y="707"/>
                  </a:lnTo>
                  <a:lnTo>
                    <a:pt x="518" y="699"/>
                  </a:lnTo>
                  <a:lnTo>
                    <a:pt x="511" y="693"/>
                  </a:lnTo>
                  <a:lnTo>
                    <a:pt x="504" y="687"/>
                  </a:lnTo>
                  <a:lnTo>
                    <a:pt x="496" y="681"/>
                  </a:lnTo>
                  <a:lnTo>
                    <a:pt x="487" y="677"/>
                  </a:lnTo>
                  <a:lnTo>
                    <a:pt x="479" y="673"/>
                  </a:lnTo>
                  <a:lnTo>
                    <a:pt x="469" y="670"/>
                  </a:lnTo>
                  <a:lnTo>
                    <a:pt x="459" y="667"/>
                  </a:lnTo>
                  <a:lnTo>
                    <a:pt x="448" y="666"/>
                  </a:lnTo>
                  <a:lnTo>
                    <a:pt x="438" y="665"/>
                  </a:lnTo>
                  <a:lnTo>
                    <a:pt x="98" y="665"/>
                  </a:lnTo>
                  <a:lnTo>
                    <a:pt x="88" y="666"/>
                  </a:lnTo>
                  <a:lnTo>
                    <a:pt x="79" y="667"/>
                  </a:lnTo>
                  <a:lnTo>
                    <a:pt x="69" y="670"/>
                  </a:lnTo>
                  <a:lnTo>
                    <a:pt x="60" y="673"/>
                  </a:lnTo>
                  <a:lnTo>
                    <a:pt x="51" y="677"/>
                  </a:lnTo>
                  <a:lnTo>
                    <a:pt x="44" y="681"/>
                  </a:lnTo>
                  <a:lnTo>
                    <a:pt x="36" y="687"/>
                  </a:lnTo>
                  <a:lnTo>
                    <a:pt x="29" y="693"/>
                  </a:lnTo>
                  <a:lnTo>
                    <a:pt x="22" y="699"/>
                  </a:lnTo>
                  <a:lnTo>
                    <a:pt x="17" y="707"/>
                  </a:lnTo>
                  <a:lnTo>
                    <a:pt x="11" y="715"/>
                  </a:lnTo>
                  <a:lnTo>
                    <a:pt x="7" y="723"/>
                  </a:lnTo>
                  <a:lnTo>
                    <a:pt x="4" y="731"/>
                  </a:lnTo>
                  <a:lnTo>
                    <a:pt x="2" y="739"/>
                  </a:lnTo>
                  <a:lnTo>
                    <a:pt x="0" y="748"/>
                  </a:lnTo>
                  <a:lnTo>
                    <a:pt x="0" y="757"/>
                  </a:lnTo>
                  <a:lnTo>
                    <a:pt x="0" y="904"/>
                  </a:lnTo>
                  <a:lnTo>
                    <a:pt x="0" y="913"/>
                  </a:lnTo>
                  <a:lnTo>
                    <a:pt x="2" y="922"/>
                  </a:lnTo>
                  <a:lnTo>
                    <a:pt x="4" y="930"/>
                  </a:lnTo>
                  <a:lnTo>
                    <a:pt x="7" y="938"/>
                  </a:lnTo>
                  <a:lnTo>
                    <a:pt x="11" y="946"/>
                  </a:lnTo>
                  <a:lnTo>
                    <a:pt x="17" y="954"/>
                  </a:lnTo>
                  <a:lnTo>
                    <a:pt x="22" y="961"/>
                  </a:lnTo>
                  <a:lnTo>
                    <a:pt x="29" y="968"/>
                  </a:lnTo>
                  <a:lnTo>
                    <a:pt x="36" y="974"/>
                  </a:lnTo>
                  <a:lnTo>
                    <a:pt x="44" y="980"/>
                  </a:lnTo>
                  <a:lnTo>
                    <a:pt x="51" y="984"/>
                  </a:lnTo>
                  <a:lnTo>
                    <a:pt x="60" y="988"/>
                  </a:lnTo>
                  <a:lnTo>
                    <a:pt x="69" y="991"/>
                  </a:lnTo>
                  <a:lnTo>
                    <a:pt x="79" y="994"/>
                  </a:lnTo>
                  <a:lnTo>
                    <a:pt x="88" y="995"/>
                  </a:lnTo>
                  <a:lnTo>
                    <a:pt x="98" y="996"/>
                  </a:lnTo>
                  <a:close/>
                </a:path>
              </a:pathLst>
            </a:custGeom>
            <a:solidFill>
              <a:srgbClr val="84828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22" name="Freeform 270"/>
            <p:cNvSpPr>
              <a:spLocks/>
            </p:cNvSpPr>
            <p:nvPr/>
          </p:nvSpPr>
          <p:spPr bwMode="auto">
            <a:xfrm flipH="1">
              <a:off x="2044" y="2431"/>
              <a:ext cx="45" cy="17"/>
            </a:xfrm>
            <a:custGeom>
              <a:avLst/>
              <a:gdLst>
                <a:gd name="T0" fmla="*/ 438 w 541"/>
                <a:gd name="T1" fmla="*/ 335 h 335"/>
                <a:gd name="T2" fmla="*/ 459 w 541"/>
                <a:gd name="T3" fmla="*/ 333 h 335"/>
                <a:gd name="T4" fmla="*/ 479 w 541"/>
                <a:gd name="T5" fmla="*/ 328 h 335"/>
                <a:gd name="T6" fmla="*/ 496 w 541"/>
                <a:gd name="T7" fmla="*/ 319 h 335"/>
                <a:gd name="T8" fmla="*/ 511 w 541"/>
                <a:gd name="T9" fmla="*/ 306 h 335"/>
                <a:gd name="T10" fmla="*/ 524 w 541"/>
                <a:gd name="T11" fmla="*/ 292 h 335"/>
                <a:gd name="T12" fmla="*/ 534 w 541"/>
                <a:gd name="T13" fmla="*/ 276 h 335"/>
                <a:gd name="T14" fmla="*/ 539 w 541"/>
                <a:gd name="T15" fmla="*/ 258 h 335"/>
                <a:gd name="T16" fmla="*/ 541 w 541"/>
                <a:gd name="T17" fmla="*/ 237 h 335"/>
                <a:gd name="T18" fmla="*/ 541 w 541"/>
                <a:gd name="T19" fmla="*/ 87 h 335"/>
                <a:gd name="T20" fmla="*/ 537 w 541"/>
                <a:gd name="T21" fmla="*/ 68 h 335"/>
                <a:gd name="T22" fmla="*/ 529 w 541"/>
                <a:gd name="T23" fmla="*/ 50 h 335"/>
                <a:gd name="T24" fmla="*/ 518 w 541"/>
                <a:gd name="T25" fmla="*/ 35 h 335"/>
                <a:gd name="T26" fmla="*/ 504 w 541"/>
                <a:gd name="T27" fmla="*/ 22 h 335"/>
                <a:gd name="T28" fmla="*/ 487 w 541"/>
                <a:gd name="T29" fmla="*/ 11 h 335"/>
                <a:gd name="T30" fmla="*/ 469 w 541"/>
                <a:gd name="T31" fmla="*/ 4 h 335"/>
                <a:gd name="T32" fmla="*/ 448 w 541"/>
                <a:gd name="T33" fmla="*/ 0 h 335"/>
                <a:gd name="T34" fmla="*/ 98 w 541"/>
                <a:gd name="T35" fmla="*/ 0 h 335"/>
                <a:gd name="T36" fmla="*/ 79 w 541"/>
                <a:gd name="T37" fmla="*/ 2 h 335"/>
                <a:gd name="T38" fmla="*/ 60 w 541"/>
                <a:gd name="T39" fmla="*/ 7 h 335"/>
                <a:gd name="T40" fmla="*/ 44 w 541"/>
                <a:gd name="T41" fmla="*/ 16 h 335"/>
                <a:gd name="T42" fmla="*/ 29 w 541"/>
                <a:gd name="T43" fmla="*/ 28 h 335"/>
                <a:gd name="T44" fmla="*/ 17 w 541"/>
                <a:gd name="T45" fmla="*/ 42 h 335"/>
                <a:gd name="T46" fmla="*/ 7 w 541"/>
                <a:gd name="T47" fmla="*/ 58 h 335"/>
                <a:gd name="T48" fmla="*/ 2 w 541"/>
                <a:gd name="T49" fmla="*/ 77 h 335"/>
                <a:gd name="T50" fmla="*/ 0 w 541"/>
                <a:gd name="T51" fmla="*/ 97 h 335"/>
                <a:gd name="T52" fmla="*/ 0 w 541"/>
                <a:gd name="T53" fmla="*/ 247 h 335"/>
                <a:gd name="T54" fmla="*/ 4 w 541"/>
                <a:gd name="T55" fmla="*/ 267 h 335"/>
                <a:gd name="T56" fmla="*/ 11 w 541"/>
                <a:gd name="T57" fmla="*/ 284 h 335"/>
                <a:gd name="T58" fmla="*/ 22 w 541"/>
                <a:gd name="T59" fmla="*/ 299 h 335"/>
                <a:gd name="T60" fmla="*/ 36 w 541"/>
                <a:gd name="T61" fmla="*/ 312 h 335"/>
                <a:gd name="T62" fmla="*/ 51 w 541"/>
                <a:gd name="T63" fmla="*/ 324 h 335"/>
                <a:gd name="T64" fmla="*/ 69 w 541"/>
                <a:gd name="T65" fmla="*/ 331 h 335"/>
                <a:gd name="T66" fmla="*/ 88 w 541"/>
                <a:gd name="T67" fmla="*/ 335 h 33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41"/>
                <a:gd name="T103" fmla="*/ 0 h 335"/>
                <a:gd name="T104" fmla="*/ 541 w 541"/>
                <a:gd name="T105" fmla="*/ 335 h 33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41" h="335">
                  <a:moveTo>
                    <a:pt x="98" y="335"/>
                  </a:moveTo>
                  <a:lnTo>
                    <a:pt x="438" y="335"/>
                  </a:lnTo>
                  <a:lnTo>
                    <a:pt x="448" y="335"/>
                  </a:lnTo>
                  <a:lnTo>
                    <a:pt x="459" y="333"/>
                  </a:lnTo>
                  <a:lnTo>
                    <a:pt x="469" y="331"/>
                  </a:lnTo>
                  <a:lnTo>
                    <a:pt x="479" y="328"/>
                  </a:lnTo>
                  <a:lnTo>
                    <a:pt x="487" y="324"/>
                  </a:lnTo>
                  <a:lnTo>
                    <a:pt x="496" y="319"/>
                  </a:lnTo>
                  <a:lnTo>
                    <a:pt x="504" y="312"/>
                  </a:lnTo>
                  <a:lnTo>
                    <a:pt x="511" y="306"/>
                  </a:lnTo>
                  <a:lnTo>
                    <a:pt x="518" y="299"/>
                  </a:lnTo>
                  <a:lnTo>
                    <a:pt x="524" y="292"/>
                  </a:lnTo>
                  <a:lnTo>
                    <a:pt x="529" y="284"/>
                  </a:lnTo>
                  <a:lnTo>
                    <a:pt x="534" y="276"/>
                  </a:lnTo>
                  <a:lnTo>
                    <a:pt x="537" y="267"/>
                  </a:lnTo>
                  <a:lnTo>
                    <a:pt x="539" y="258"/>
                  </a:lnTo>
                  <a:lnTo>
                    <a:pt x="541" y="247"/>
                  </a:lnTo>
                  <a:lnTo>
                    <a:pt x="541" y="237"/>
                  </a:lnTo>
                  <a:lnTo>
                    <a:pt x="541" y="97"/>
                  </a:lnTo>
                  <a:lnTo>
                    <a:pt x="541" y="87"/>
                  </a:lnTo>
                  <a:lnTo>
                    <a:pt x="539" y="77"/>
                  </a:lnTo>
                  <a:lnTo>
                    <a:pt x="537" y="68"/>
                  </a:lnTo>
                  <a:lnTo>
                    <a:pt x="534" y="58"/>
                  </a:lnTo>
                  <a:lnTo>
                    <a:pt x="529" y="50"/>
                  </a:lnTo>
                  <a:lnTo>
                    <a:pt x="524" y="42"/>
                  </a:lnTo>
                  <a:lnTo>
                    <a:pt x="518" y="35"/>
                  </a:lnTo>
                  <a:lnTo>
                    <a:pt x="511" y="28"/>
                  </a:lnTo>
                  <a:lnTo>
                    <a:pt x="504" y="22"/>
                  </a:lnTo>
                  <a:lnTo>
                    <a:pt x="496" y="16"/>
                  </a:lnTo>
                  <a:lnTo>
                    <a:pt x="487" y="11"/>
                  </a:lnTo>
                  <a:lnTo>
                    <a:pt x="479" y="7"/>
                  </a:lnTo>
                  <a:lnTo>
                    <a:pt x="469" y="4"/>
                  </a:lnTo>
                  <a:lnTo>
                    <a:pt x="459" y="2"/>
                  </a:lnTo>
                  <a:lnTo>
                    <a:pt x="448" y="0"/>
                  </a:lnTo>
                  <a:lnTo>
                    <a:pt x="438" y="0"/>
                  </a:lnTo>
                  <a:lnTo>
                    <a:pt x="98" y="0"/>
                  </a:lnTo>
                  <a:lnTo>
                    <a:pt x="88" y="0"/>
                  </a:lnTo>
                  <a:lnTo>
                    <a:pt x="79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4" y="16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2"/>
                  </a:lnTo>
                  <a:lnTo>
                    <a:pt x="11" y="50"/>
                  </a:lnTo>
                  <a:lnTo>
                    <a:pt x="7" y="58"/>
                  </a:lnTo>
                  <a:lnTo>
                    <a:pt x="4" y="68"/>
                  </a:lnTo>
                  <a:lnTo>
                    <a:pt x="2" y="7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0" y="237"/>
                  </a:lnTo>
                  <a:lnTo>
                    <a:pt x="0" y="247"/>
                  </a:lnTo>
                  <a:lnTo>
                    <a:pt x="2" y="258"/>
                  </a:lnTo>
                  <a:lnTo>
                    <a:pt x="4" y="267"/>
                  </a:lnTo>
                  <a:lnTo>
                    <a:pt x="7" y="276"/>
                  </a:lnTo>
                  <a:lnTo>
                    <a:pt x="11" y="284"/>
                  </a:lnTo>
                  <a:lnTo>
                    <a:pt x="17" y="292"/>
                  </a:lnTo>
                  <a:lnTo>
                    <a:pt x="22" y="299"/>
                  </a:lnTo>
                  <a:lnTo>
                    <a:pt x="29" y="306"/>
                  </a:lnTo>
                  <a:lnTo>
                    <a:pt x="36" y="312"/>
                  </a:lnTo>
                  <a:lnTo>
                    <a:pt x="44" y="319"/>
                  </a:lnTo>
                  <a:lnTo>
                    <a:pt x="51" y="324"/>
                  </a:lnTo>
                  <a:lnTo>
                    <a:pt x="60" y="328"/>
                  </a:lnTo>
                  <a:lnTo>
                    <a:pt x="69" y="331"/>
                  </a:lnTo>
                  <a:lnTo>
                    <a:pt x="79" y="333"/>
                  </a:lnTo>
                  <a:lnTo>
                    <a:pt x="88" y="335"/>
                  </a:lnTo>
                  <a:lnTo>
                    <a:pt x="98" y="335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23" name="Freeform 271"/>
            <p:cNvSpPr>
              <a:spLocks/>
            </p:cNvSpPr>
            <p:nvPr/>
          </p:nvSpPr>
          <p:spPr bwMode="auto">
            <a:xfrm flipH="1">
              <a:off x="2044" y="2448"/>
              <a:ext cx="45" cy="17"/>
            </a:xfrm>
            <a:custGeom>
              <a:avLst/>
              <a:gdLst>
                <a:gd name="T0" fmla="*/ 438 w 541"/>
                <a:gd name="T1" fmla="*/ 330 h 330"/>
                <a:gd name="T2" fmla="*/ 459 w 541"/>
                <a:gd name="T3" fmla="*/ 329 h 330"/>
                <a:gd name="T4" fmla="*/ 479 w 541"/>
                <a:gd name="T5" fmla="*/ 323 h 330"/>
                <a:gd name="T6" fmla="*/ 496 w 541"/>
                <a:gd name="T7" fmla="*/ 314 h 330"/>
                <a:gd name="T8" fmla="*/ 511 w 541"/>
                <a:gd name="T9" fmla="*/ 301 h 330"/>
                <a:gd name="T10" fmla="*/ 524 w 541"/>
                <a:gd name="T11" fmla="*/ 287 h 330"/>
                <a:gd name="T12" fmla="*/ 534 w 541"/>
                <a:gd name="T13" fmla="*/ 271 h 330"/>
                <a:gd name="T14" fmla="*/ 539 w 541"/>
                <a:gd name="T15" fmla="*/ 253 h 330"/>
                <a:gd name="T16" fmla="*/ 541 w 541"/>
                <a:gd name="T17" fmla="*/ 232 h 330"/>
                <a:gd name="T18" fmla="*/ 541 w 541"/>
                <a:gd name="T19" fmla="*/ 82 h 330"/>
                <a:gd name="T20" fmla="*/ 537 w 541"/>
                <a:gd name="T21" fmla="*/ 64 h 330"/>
                <a:gd name="T22" fmla="*/ 529 w 541"/>
                <a:gd name="T23" fmla="*/ 47 h 330"/>
                <a:gd name="T24" fmla="*/ 518 w 541"/>
                <a:gd name="T25" fmla="*/ 32 h 330"/>
                <a:gd name="T26" fmla="*/ 504 w 541"/>
                <a:gd name="T27" fmla="*/ 20 h 330"/>
                <a:gd name="T28" fmla="*/ 487 w 541"/>
                <a:gd name="T29" fmla="*/ 11 h 330"/>
                <a:gd name="T30" fmla="*/ 469 w 541"/>
                <a:gd name="T31" fmla="*/ 4 h 330"/>
                <a:gd name="T32" fmla="*/ 448 w 541"/>
                <a:gd name="T33" fmla="*/ 1 h 330"/>
                <a:gd name="T34" fmla="*/ 98 w 541"/>
                <a:gd name="T35" fmla="*/ 0 h 330"/>
                <a:gd name="T36" fmla="*/ 79 w 541"/>
                <a:gd name="T37" fmla="*/ 2 h 330"/>
                <a:gd name="T38" fmla="*/ 60 w 541"/>
                <a:gd name="T39" fmla="*/ 7 h 330"/>
                <a:gd name="T40" fmla="*/ 44 w 541"/>
                <a:gd name="T41" fmla="*/ 15 h 330"/>
                <a:gd name="T42" fmla="*/ 29 w 541"/>
                <a:gd name="T43" fmla="*/ 26 h 330"/>
                <a:gd name="T44" fmla="*/ 17 w 541"/>
                <a:gd name="T45" fmla="*/ 39 h 330"/>
                <a:gd name="T46" fmla="*/ 7 w 541"/>
                <a:gd name="T47" fmla="*/ 55 h 330"/>
                <a:gd name="T48" fmla="*/ 2 w 541"/>
                <a:gd name="T49" fmla="*/ 73 h 330"/>
                <a:gd name="T50" fmla="*/ 0 w 541"/>
                <a:gd name="T51" fmla="*/ 92 h 330"/>
                <a:gd name="T52" fmla="*/ 0 w 541"/>
                <a:gd name="T53" fmla="*/ 243 h 330"/>
                <a:gd name="T54" fmla="*/ 4 w 541"/>
                <a:gd name="T55" fmla="*/ 262 h 330"/>
                <a:gd name="T56" fmla="*/ 11 w 541"/>
                <a:gd name="T57" fmla="*/ 279 h 330"/>
                <a:gd name="T58" fmla="*/ 22 w 541"/>
                <a:gd name="T59" fmla="*/ 295 h 330"/>
                <a:gd name="T60" fmla="*/ 36 w 541"/>
                <a:gd name="T61" fmla="*/ 309 h 330"/>
                <a:gd name="T62" fmla="*/ 51 w 541"/>
                <a:gd name="T63" fmla="*/ 319 h 330"/>
                <a:gd name="T64" fmla="*/ 69 w 541"/>
                <a:gd name="T65" fmla="*/ 326 h 330"/>
                <a:gd name="T66" fmla="*/ 88 w 541"/>
                <a:gd name="T67" fmla="*/ 330 h 33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41"/>
                <a:gd name="T103" fmla="*/ 0 h 330"/>
                <a:gd name="T104" fmla="*/ 541 w 541"/>
                <a:gd name="T105" fmla="*/ 330 h 33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41" h="330">
                  <a:moveTo>
                    <a:pt x="98" y="330"/>
                  </a:moveTo>
                  <a:lnTo>
                    <a:pt x="438" y="330"/>
                  </a:lnTo>
                  <a:lnTo>
                    <a:pt x="448" y="330"/>
                  </a:lnTo>
                  <a:lnTo>
                    <a:pt x="459" y="329"/>
                  </a:lnTo>
                  <a:lnTo>
                    <a:pt x="469" y="326"/>
                  </a:lnTo>
                  <a:lnTo>
                    <a:pt x="479" y="323"/>
                  </a:lnTo>
                  <a:lnTo>
                    <a:pt x="487" y="319"/>
                  </a:lnTo>
                  <a:lnTo>
                    <a:pt x="496" y="314"/>
                  </a:lnTo>
                  <a:lnTo>
                    <a:pt x="504" y="309"/>
                  </a:lnTo>
                  <a:lnTo>
                    <a:pt x="511" y="301"/>
                  </a:lnTo>
                  <a:lnTo>
                    <a:pt x="518" y="295"/>
                  </a:lnTo>
                  <a:lnTo>
                    <a:pt x="524" y="287"/>
                  </a:lnTo>
                  <a:lnTo>
                    <a:pt x="529" y="279"/>
                  </a:lnTo>
                  <a:lnTo>
                    <a:pt x="534" y="271"/>
                  </a:lnTo>
                  <a:lnTo>
                    <a:pt x="537" y="262"/>
                  </a:lnTo>
                  <a:lnTo>
                    <a:pt x="539" y="253"/>
                  </a:lnTo>
                  <a:lnTo>
                    <a:pt x="541" y="243"/>
                  </a:lnTo>
                  <a:lnTo>
                    <a:pt x="541" y="232"/>
                  </a:lnTo>
                  <a:lnTo>
                    <a:pt x="541" y="92"/>
                  </a:lnTo>
                  <a:lnTo>
                    <a:pt x="541" y="82"/>
                  </a:lnTo>
                  <a:lnTo>
                    <a:pt x="539" y="73"/>
                  </a:lnTo>
                  <a:lnTo>
                    <a:pt x="537" y="64"/>
                  </a:lnTo>
                  <a:lnTo>
                    <a:pt x="534" y="55"/>
                  </a:lnTo>
                  <a:lnTo>
                    <a:pt x="529" y="47"/>
                  </a:lnTo>
                  <a:lnTo>
                    <a:pt x="524" y="39"/>
                  </a:lnTo>
                  <a:lnTo>
                    <a:pt x="518" y="32"/>
                  </a:lnTo>
                  <a:lnTo>
                    <a:pt x="511" y="26"/>
                  </a:lnTo>
                  <a:lnTo>
                    <a:pt x="504" y="20"/>
                  </a:lnTo>
                  <a:lnTo>
                    <a:pt x="496" y="15"/>
                  </a:lnTo>
                  <a:lnTo>
                    <a:pt x="487" y="11"/>
                  </a:lnTo>
                  <a:lnTo>
                    <a:pt x="479" y="7"/>
                  </a:lnTo>
                  <a:lnTo>
                    <a:pt x="469" y="4"/>
                  </a:lnTo>
                  <a:lnTo>
                    <a:pt x="459" y="2"/>
                  </a:lnTo>
                  <a:lnTo>
                    <a:pt x="448" y="1"/>
                  </a:lnTo>
                  <a:lnTo>
                    <a:pt x="438" y="0"/>
                  </a:lnTo>
                  <a:lnTo>
                    <a:pt x="98" y="0"/>
                  </a:lnTo>
                  <a:lnTo>
                    <a:pt x="88" y="1"/>
                  </a:lnTo>
                  <a:lnTo>
                    <a:pt x="79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4" y="15"/>
                  </a:lnTo>
                  <a:lnTo>
                    <a:pt x="36" y="20"/>
                  </a:lnTo>
                  <a:lnTo>
                    <a:pt x="29" y="26"/>
                  </a:lnTo>
                  <a:lnTo>
                    <a:pt x="22" y="32"/>
                  </a:lnTo>
                  <a:lnTo>
                    <a:pt x="17" y="39"/>
                  </a:lnTo>
                  <a:lnTo>
                    <a:pt x="11" y="47"/>
                  </a:lnTo>
                  <a:lnTo>
                    <a:pt x="7" y="55"/>
                  </a:lnTo>
                  <a:lnTo>
                    <a:pt x="4" y="64"/>
                  </a:lnTo>
                  <a:lnTo>
                    <a:pt x="2" y="73"/>
                  </a:lnTo>
                  <a:lnTo>
                    <a:pt x="0" y="82"/>
                  </a:lnTo>
                  <a:lnTo>
                    <a:pt x="0" y="92"/>
                  </a:lnTo>
                  <a:lnTo>
                    <a:pt x="0" y="232"/>
                  </a:lnTo>
                  <a:lnTo>
                    <a:pt x="0" y="243"/>
                  </a:lnTo>
                  <a:lnTo>
                    <a:pt x="2" y="253"/>
                  </a:lnTo>
                  <a:lnTo>
                    <a:pt x="4" y="262"/>
                  </a:lnTo>
                  <a:lnTo>
                    <a:pt x="7" y="271"/>
                  </a:lnTo>
                  <a:lnTo>
                    <a:pt x="11" y="279"/>
                  </a:lnTo>
                  <a:lnTo>
                    <a:pt x="17" y="287"/>
                  </a:lnTo>
                  <a:lnTo>
                    <a:pt x="22" y="295"/>
                  </a:lnTo>
                  <a:lnTo>
                    <a:pt x="29" y="301"/>
                  </a:lnTo>
                  <a:lnTo>
                    <a:pt x="36" y="309"/>
                  </a:lnTo>
                  <a:lnTo>
                    <a:pt x="44" y="314"/>
                  </a:lnTo>
                  <a:lnTo>
                    <a:pt x="51" y="319"/>
                  </a:lnTo>
                  <a:lnTo>
                    <a:pt x="60" y="323"/>
                  </a:lnTo>
                  <a:lnTo>
                    <a:pt x="69" y="326"/>
                  </a:lnTo>
                  <a:lnTo>
                    <a:pt x="79" y="329"/>
                  </a:lnTo>
                  <a:lnTo>
                    <a:pt x="88" y="330"/>
                  </a:lnTo>
                  <a:lnTo>
                    <a:pt x="98" y="33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24" name="Freeform 272"/>
            <p:cNvSpPr>
              <a:spLocks/>
            </p:cNvSpPr>
            <p:nvPr/>
          </p:nvSpPr>
          <p:spPr bwMode="auto">
            <a:xfrm flipH="1">
              <a:off x="2044" y="2465"/>
              <a:ext cx="45" cy="16"/>
            </a:xfrm>
            <a:custGeom>
              <a:avLst/>
              <a:gdLst>
                <a:gd name="T0" fmla="*/ 438 w 541"/>
                <a:gd name="T1" fmla="*/ 331 h 331"/>
                <a:gd name="T2" fmla="*/ 459 w 541"/>
                <a:gd name="T3" fmla="*/ 329 h 331"/>
                <a:gd name="T4" fmla="*/ 479 w 541"/>
                <a:gd name="T5" fmla="*/ 323 h 331"/>
                <a:gd name="T6" fmla="*/ 496 w 541"/>
                <a:gd name="T7" fmla="*/ 315 h 331"/>
                <a:gd name="T8" fmla="*/ 511 w 541"/>
                <a:gd name="T9" fmla="*/ 303 h 331"/>
                <a:gd name="T10" fmla="*/ 524 w 541"/>
                <a:gd name="T11" fmla="*/ 289 h 331"/>
                <a:gd name="T12" fmla="*/ 534 w 541"/>
                <a:gd name="T13" fmla="*/ 273 h 331"/>
                <a:gd name="T14" fmla="*/ 539 w 541"/>
                <a:gd name="T15" fmla="*/ 257 h 331"/>
                <a:gd name="T16" fmla="*/ 541 w 541"/>
                <a:gd name="T17" fmla="*/ 239 h 331"/>
                <a:gd name="T18" fmla="*/ 541 w 541"/>
                <a:gd name="T19" fmla="*/ 83 h 331"/>
                <a:gd name="T20" fmla="*/ 537 w 541"/>
                <a:gd name="T21" fmla="*/ 66 h 331"/>
                <a:gd name="T22" fmla="*/ 529 w 541"/>
                <a:gd name="T23" fmla="*/ 50 h 331"/>
                <a:gd name="T24" fmla="*/ 518 w 541"/>
                <a:gd name="T25" fmla="*/ 34 h 331"/>
                <a:gd name="T26" fmla="*/ 504 w 541"/>
                <a:gd name="T27" fmla="*/ 22 h 331"/>
                <a:gd name="T28" fmla="*/ 487 w 541"/>
                <a:gd name="T29" fmla="*/ 12 h 331"/>
                <a:gd name="T30" fmla="*/ 469 w 541"/>
                <a:gd name="T31" fmla="*/ 5 h 331"/>
                <a:gd name="T32" fmla="*/ 448 w 541"/>
                <a:gd name="T33" fmla="*/ 1 h 331"/>
                <a:gd name="T34" fmla="*/ 98 w 541"/>
                <a:gd name="T35" fmla="*/ 0 h 331"/>
                <a:gd name="T36" fmla="*/ 79 w 541"/>
                <a:gd name="T37" fmla="*/ 2 h 331"/>
                <a:gd name="T38" fmla="*/ 60 w 541"/>
                <a:gd name="T39" fmla="*/ 8 h 331"/>
                <a:gd name="T40" fmla="*/ 44 w 541"/>
                <a:gd name="T41" fmla="*/ 16 h 331"/>
                <a:gd name="T42" fmla="*/ 29 w 541"/>
                <a:gd name="T43" fmla="*/ 28 h 331"/>
                <a:gd name="T44" fmla="*/ 17 w 541"/>
                <a:gd name="T45" fmla="*/ 42 h 331"/>
                <a:gd name="T46" fmla="*/ 7 w 541"/>
                <a:gd name="T47" fmla="*/ 58 h 331"/>
                <a:gd name="T48" fmla="*/ 2 w 541"/>
                <a:gd name="T49" fmla="*/ 74 h 331"/>
                <a:gd name="T50" fmla="*/ 0 w 541"/>
                <a:gd name="T51" fmla="*/ 92 h 331"/>
                <a:gd name="T52" fmla="*/ 0 w 541"/>
                <a:gd name="T53" fmla="*/ 248 h 331"/>
                <a:gd name="T54" fmla="*/ 4 w 541"/>
                <a:gd name="T55" fmla="*/ 265 h 331"/>
                <a:gd name="T56" fmla="*/ 11 w 541"/>
                <a:gd name="T57" fmla="*/ 281 h 331"/>
                <a:gd name="T58" fmla="*/ 22 w 541"/>
                <a:gd name="T59" fmla="*/ 296 h 331"/>
                <a:gd name="T60" fmla="*/ 36 w 541"/>
                <a:gd name="T61" fmla="*/ 309 h 331"/>
                <a:gd name="T62" fmla="*/ 51 w 541"/>
                <a:gd name="T63" fmla="*/ 319 h 331"/>
                <a:gd name="T64" fmla="*/ 69 w 541"/>
                <a:gd name="T65" fmla="*/ 326 h 331"/>
                <a:gd name="T66" fmla="*/ 88 w 541"/>
                <a:gd name="T67" fmla="*/ 330 h 33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41"/>
                <a:gd name="T103" fmla="*/ 0 h 331"/>
                <a:gd name="T104" fmla="*/ 541 w 541"/>
                <a:gd name="T105" fmla="*/ 331 h 33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41" h="331">
                  <a:moveTo>
                    <a:pt x="98" y="331"/>
                  </a:moveTo>
                  <a:lnTo>
                    <a:pt x="438" y="331"/>
                  </a:lnTo>
                  <a:lnTo>
                    <a:pt x="448" y="330"/>
                  </a:lnTo>
                  <a:lnTo>
                    <a:pt x="459" y="329"/>
                  </a:lnTo>
                  <a:lnTo>
                    <a:pt x="469" y="326"/>
                  </a:lnTo>
                  <a:lnTo>
                    <a:pt x="479" y="323"/>
                  </a:lnTo>
                  <a:lnTo>
                    <a:pt x="487" y="319"/>
                  </a:lnTo>
                  <a:lnTo>
                    <a:pt x="496" y="315"/>
                  </a:lnTo>
                  <a:lnTo>
                    <a:pt x="504" y="309"/>
                  </a:lnTo>
                  <a:lnTo>
                    <a:pt x="511" y="303"/>
                  </a:lnTo>
                  <a:lnTo>
                    <a:pt x="518" y="296"/>
                  </a:lnTo>
                  <a:lnTo>
                    <a:pt x="524" y="289"/>
                  </a:lnTo>
                  <a:lnTo>
                    <a:pt x="529" y="281"/>
                  </a:lnTo>
                  <a:lnTo>
                    <a:pt x="534" y="273"/>
                  </a:lnTo>
                  <a:lnTo>
                    <a:pt x="537" y="265"/>
                  </a:lnTo>
                  <a:lnTo>
                    <a:pt x="539" y="257"/>
                  </a:lnTo>
                  <a:lnTo>
                    <a:pt x="541" y="248"/>
                  </a:lnTo>
                  <a:lnTo>
                    <a:pt x="541" y="239"/>
                  </a:lnTo>
                  <a:lnTo>
                    <a:pt x="541" y="92"/>
                  </a:lnTo>
                  <a:lnTo>
                    <a:pt x="541" y="83"/>
                  </a:lnTo>
                  <a:lnTo>
                    <a:pt x="539" y="74"/>
                  </a:lnTo>
                  <a:lnTo>
                    <a:pt x="537" y="66"/>
                  </a:lnTo>
                  <a:lnTo>
                    <a:pt x="534" y="58"/>
                  </a:lnTo>
                  <a:lnTo>
                    <a:pt x="529" y="50"/>
                  </a:lnTo>
                  <a:lnTo>
                    <a:pt x="524" y="42"/>
                  </a:lnTo>
                  <a:lnTo>
                    <a:pt x="518" y="34"/>
                  </a:lnTo>
                  <a:lnTo>
                    <a:pt x="511" y="28"/>
                  </a:lnTo>
                  <a:lnTo>
                    <a:pt x="504" y="22"/>
                  </a:lnTo>
                  <a:lnTo>
                    <a:pt x="496" y="16"/>
                  </a:lnTo>
                  <a:lnTo>
                    <a:pt x="487" y="12"/>
                  </a:lnTo>
                  <a:lnTo>
                    <a:pt x="479" y="8"/>
                  </a:lnTo>
                  <a:lnTo>
                    <a:pt x="469" y="5"/>
                  </a:lnTo>
                  <a:lnTo>
                    <a:pt x="459" y="2"/>
                  </a:lnTo>
                  <a:lnTo>
                    <a:pt x="448" y="1"/>
                  </a:lnTo>
                  <a:lnTo>
                    <a:pt x="438" y="0"/>
                  </a:lnTo>
                  <a:lnTo>
                    <a:pt x="98" y="0"/>
                  </a:lnTo>
                  <a:lnTo>
                    <a:pt x="88" y="1"/>
                  </a:lnTo>
                  <a:lnTo>
                    <a:pt x="79" y="2"/>
                  </a:lnTo>
                  <a:lnTo>
                    <a:pt x="69" y="5"/>
                  </a:lnTo>
                  <a:lnTo>
                    <a:pt x="60" y="8"/>
                  </a:lnTo>
                  <a:lnTo>
                    <a:pt x="51" y="12"/>
                  </a:lnTo>
                  <a:lnTo>
                    <a:pt x="44" y="16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4"/>
                  </a:lnTo>
                  <a:lnTo>
                    <a:pt x="17" y="42"/>
                  </a:lnTo>
                  <a:lnTo>
                    <a:pt x="11" y="50"/>
                  </a:lnTo>
                  <a:lnTo>
                    <a:pt x="7" y="58"/>
                  </a:lnTo>
                  <a:lnTo>
                    <a:pt x="4" y="66"/>
                  </a:lnTo>
                  <a:lnTo>
                    <a:pt x="2" y="74"/>
                  </a:lnTo>
                  <a:lnTo>
                    <a:pt x="0" y="83"/>
                  </a:lnTo>
                  <a:lnTo>
                    <a:pt x="0" y="92"/>
                  </a:lnTo>
                  <a:lnTo>
                    <a:pt x="0" y="239"/>
                  </a:lnTo>
                  <a:lnTo>
                    <a:pt x="0" y="248"/>
                  </a:lnTo>
                  <a:lnTo>
                    <a:pt x="2" y="257"/>
                  </a:lnTo>
                  <a:lnTo>
                    <a:pt x="4" y="265"/>
                  </a:lnTo>
                  <a:lnTo>
                    <a:pt x="7" y="273"/>
                  </a:lnTo>
                  <a:lnTo>
                    <a:pt x="11" y="281"/>
                  </a:lnTo>
                  <a:lnTo>
                    <a:pt x="17" y="289"/>
                  </a:lnTo>
                  <a:lnTo>
                    <a:pt x="22" y="296"/>
                  </a:lnTo>
                  <a:lnTo>
                    <a:pt x="29" y="303"/>
                  </a:lnTo>
                  <a:lnTo>
                    <a:pt x="36" y="309"/>
                  </a:lnTo>
                  <a:lnTo>
                    <a:pt x="44" y="315"/>
                  </a:lnTo>
                  <a:lnTo>
                    <a:pt x="51" y="319"/>
                  </a:lnTo>
                  <a:lnTo>
                    <a:pt x="60" y="323"/>
                  </a:lnTo>
                  <a:lnTo>
                    <a:pt x="69" y="326"/>
                  </a:lnTo>
                  <a:lnTo>
                    <a:pt x="79" y="329"/>
                  </a:lnTo>
                  <a:lnTo>
                    <a:pt x="88" y="330"/>
                  </a:lnTo>
                  <a:lnTo>
                    <a:pt x="98" y="331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25" name="Rectangle 273"/>
            <p:cNvSpPr>
              <a:spLocks noChangeArrowheads="1"/>
            </p:cNvSpPr>
            <p:nvPr/>
          </p:nvSpPr>
          <p:spPr bwMode="auto">
            <a:xfrm flipH="1">
              <a:off x="2049" y="2447"/>
              <a:ext cx="36" cy="34"/>
            </a:xfrm>
            <a:prstGeom prst="rect">
              <a:avLst/>
            </a:prstGeom>
            <a:solidFill>
              <a:srgbClr val="DA251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26" name="Rectangle 274"/>
            <p:cNvSpPr>
              <a:spLocks noChangeArrowheads="1"/>
            </p:cNvSpPr>
            <p:nvPr/>
          </p:nvSpPr>
          <p:spPr bwMode="auto">
            <a:xfrm flipH="1">
              <a:off x="2049" y="2447"/>
              <a:ext cx="36" cy="34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27" name="Rectangle 275"/>
            <p:cNvSpPr>
              <a:spLocks noChangeArrowheads="1"/>
            </p:cNvSpPr>
            <p:nvPr/>
          </p:nvSpPr>
          <p:spPr bwMode="auto">
            <a:xfrm flipH="1">
              <a:off x="2053" y="2449"/>
              <a:ext cx="27" cy="29"/>
            </a:xfrm>
            <a:prstGeom prst="rect">
              <a:avLst/>
            </a:prstGeom>
            <a:solidFill>
              <a:srgbClr val="781E1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28" name="Rectangle 276"/>
            <p:cNvSpPr>
              <a:spLocks noChangeArrowheads="1"/>
            </p:cNvSpPr>
            <p:nvPr/>
          </p:nvSpPr>
          <p:spPr bwMode="auto">
            <a:xfrm flipH="1">
              <a:off x="2053" y="2449"/>
              <a:ext cx="27" cy="29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29" name="Freeform 277"/>
            <p:cNvSpPr>
              <a:spLocks noEditPoints="1"/>
            </p:cNvSpPr>
            <p:nvPr/>
          </p:nvSpPr>
          <p:spPr bwMode="auto">
            <a:xfrm flipH="1">
              <a:off x="1529" y="2236"/>
              <a:ext cx="127" cy="616"/>
            </a:xfrm>
            <a:custGeom>
              <a:avLst/>
              <a:gdLst>
                <a:gd name="T0" fmla="*/ 0 w 1522"/>
                <a:gd name="T1" fmla="*/ 0 h 12314"/>
                <a:gd name="T2" fmla="*/ 184 w 1522"/>
                <a:gd name="T3" fmla="*/ 0 h 12314"/>
                <a:gd name="T4" fmla="*/ 184 w 1522"/>
                <a:gd name="T5" fmla="*/ 12314 h 12314"/>
                <a:gd name="T6" fmla="*/ 0 w 1522"/>
                <a:gd name="T7" fmla="*/ 12314 h 12314"/>
                <a:gd name="T8" fmla="*/ 0 w 1522"/>
                <a:gd name="T9" fmla="*/ 0 h 12314"/>
                <a:gd name="T10" fmla="*/ 0 w 1522"/>
                <a:gd name="T11" fmla="*/ 0 h 12314"/>
                <a:gd name="T12" fmla="*/ 1522 w 1522"/>
                <a:gd name="T13" fmla="*/ 0 h 12314"/>
                <a:gd name="T14" fmla="*/ 1522 w 1522"/>
                <a:gd name="T15" fmla="*/ 168 h 12314"/>
                <a:gd name="T16" fmla="*/ 0 w 1522"/>
                <a:gd name="T17" fmla="*/ 168 h 12314"/>
                <a:gd name="T18" fmla="*/ 0 w 1522"/>
                <a:gd name="T19" fmla="*/ 0 h 123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22"/>
                <a:gd name="T31" fmla="*/ 0 h 12314"/>
                <a:gd name="T32" fmla="*/ 1522 w 1522"/>
                <a:gd name="T33" fmla="*/ 12314 h 123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22" h="12314">
                  <a:moveTo>
                    <a:pt x="0" y="0"/>
                  </a:moveTo>
                  <a:lnTo>
                    <a:pt x="184" y="0"/>
                  </a:lnTo>
                  <a:lnTo>
                    <a:pt x="184" y="12314"/>
                  </a:lnTo>
                  <a:lnTo>
                    <a:pt x="0" y="12314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1522" y="0"/>
                  </a:lnTo>
                  <a:lnTo>
                    <a:pt x="1522" y="168"/>
                  </a:lnTo>
                  <a:lnTo>
                    <a:pt x="0" y="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30" name="Rectangle 278"/>
            <p:cNvSpPr>
              <a:spLocks noChangeArrowheads="1"/>
            </p:cNvSpPr>
            <p:nvPr/>
          </p:nvSpPr>
          <p:spPr bwMode="auto">
            <a:xfrm flipH="1">
              <a:off x="1641" y="2236"/>
              <a:ext cx="15" cy="616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31" name="Rectangle 279"/>
            <p:cNvSpPr>
              <a:spLocks noChangeArrowheads="1"/>
            </p:cNvSpPr>
            <p:nvPr/>
          </p:nvSpPr>
          <p:spPr bwMode="auto">
            <a:xfrm flipH="1">
              <a:off x="1529" y="2236"/>
              <a:ext cx="127" cy="9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32" name="Freeform 280"/>
            <p:cNvSpPr>
              <a:spLocks/>
            </p:cNvSpPr>
            <p:nvPr/>
          </p:nvSpPr>
          <p:spPr bwMode="auto">
            <a:xfrm flipH="1">
              <a:off x="1715" y="2302"/>
              <a:ext cx="222" cy="225"/>
            </a:xfrm>
            <a:custGeom>
              <a:avLst/>
              <a:gdLst>
                <a:gd name="T0" fmla="*/ 0 w 2664"/>
                <a:gd name="T1" fmla="*/ 0 h 4500"/>
                <a:gd name="T2" fmla="*/ 1729 w 2664"/>
                <a:gd name="T3" fmla="*/ 0 h 4500"/>
                <a:gd name="T4" fmla="*/ 2664 w 2664"/>
                <a:gd name="T5" fmla="*/ 444 h 4500"/>
                <a:gd name="T6" fmla="*/ 2664 w 2664"/>
                <a:gd name="T7" fmla="*/ 4500 h 45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64"/>
                <a:gd name="T13" fmla="*/ 0 h 4500"/>
                <a:gd name="T14" fmla="*/ 2664 w 2664"/>
                <a:gd name="T15" fmla="*/ 4500 h 45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64" h="4500">
                  <a:moveTo>
                    <a:pt x="0" y="0"/>
                  </a:moveTo>
                  <a:lnTo>
                    <a:pt x="1729" y="0"/>
                  </a:lnTo>
                  <a:lnTo>
                    <a:pt x="2664" y="444"/>
                  </a:lnTo>
                  <a:lnTo>
                    <a:pt x="2664" y="450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33" name="Freeform 281"/>
            <p:cNvSpPr>
              <a:spLocks/>
            </p:cNvSpPr>
            <p:nvPr/>
          </p:nvSpPr>
          <p:spPr bwMode="auto">
            <a:xfrm flipH="1">
              <a:off x="1734" y="2316"/>
              <a:ext cx="203" cy="210"/>
            </a:xfrm>
            <a:custGeom>
              <a:avLst/>
              <a:gdLst>
                <a:gd name="T0" fmla="*/ 0 w 2439"/>
                <a:gd name="T1" fmla="*/ 0 h 4213"/>
                <a:gd name="T2" fmla="*/ 1747 w 2439"/>
                <a:gd name="T3" fmla="*/ 5 h 4213"/>
                <a:gd name="T4" fmla="*/ 2433 w 2439"/>
                <a:gd name="T5" fmla="*/ 309 h 4213"/>
                <a:gd name="T6" fmla="*/ 2439 w 2439"/>
                <a:gd name="T7" fmla="*/ 4213 h 42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39"/>
                <a:gd name="T13" fmla="*/ 0 h 4213"/>
                <a:gd name="T14" fmla="*/ 2439 w 2439"/>
                <a:gd name="T15" fmla="*/ 4213 h 42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39" h="4213">
                  <a:moveTo>
                    <a:pt x="0" y="0"/>
                  </a:moveTo>
                  <a:lnTo>
                    <a:pt x="1747" y="5"/>
                  </a:lnTo>
                  <a:lnTo>
                    <a:pt x="2433" y="309"/>
                  </a:lnTo>
                  <a:lnTo>
                    <a:pt x="2439" y="4213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34" name="Freeform 282"/>
            <p:cNvSpPr>
              <a:spLocks/>
            </p:cNvSpPr>
            <p:nvPr/>
          </p:nvSpPr>
          <p:spPr bwMode="auto">
            <a:xfrm flipH="1">
              <a:off x="1753" y="2330"/>
              <a:ext cx="184" cy="196"/>
            </a:xfrm>
            <a:custGeom>
              <a:avLst/>
              <a:gdLst>
                <a:gd name="T0" fmla="*/ 0 w 2214"/>
                <a:gd name="T1" fmla="*/ 6 h 3932"/>
                <a:gd name="T2" fmla="*/ 1643 w 2214"/>
                <a:gd name="T3" fmla="*/ 0 h 3932"/>
                <a:gd name="T4" fmla="*/ 2208 w 2214"/>
                <a:gd name="T5" fmla="*/ 266 h 3932"/>
                <a:gd name="T6" fmla="*/ 2214 w 2214"/>
                <a:gd name="T7" fmla="*/ 3932 h 39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14"/>
                <a:gd name="T13" fmla="*/ 0 h 3932"/>
                <a:gd name="T14" fmla="*/ 2214 w 2214"/>
                <a:gd name="T15" fmla="*/ 3932 h 39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14" h="3932">
                  <a:moveTo>
                    <a:pt x="0" y="6"/>
                  </a:moveTo>
                  <a:lnTo>
                    <a:pt x="1643" y="0"/>
                  </a:lnTo>
                  <a:lnTo>
                    <a:pt x="2208" y="266"/>
                  </a:lnTo>
                  <a:lnTo>
                    <a:pt x="2214" y="3932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35" name="Freeform 283"/>
            <p:cNvSpPr>
              <a:spLocks/>
            </p:cNvSpPr>
            <p:nvPr/>
          </p:nvSpPr>
          <p:spPr bwMode="auto">
            <a:xfrm flipH="1">
              <a:off x="1771" y="2344"/>
              <a:ext cx="166" cy="182"/>
            </a:xfrm>
            <a:custGeom>
              <a:avLst/>
              <a:gdLst>
                <a:gd name="T0" fmla="*/ 0 w 1989"/>
                <a:gd name="T1" fmla="*/ 0 h 3639"/>
                <a:gd name="T2" fmla="*/ 1690 w 1989"/>
                <a:gd name="T3" fmla="*/ 6 h 3639"/>
                <a:gd name="T4" fmla="*/ 1989 w 1989"/>
                <a:gd name="T5" fmla="*/ 157 h 3639"/>
                <a:gd name="T6" fmla="*/ 1989 w 1989"/>
                <a:gd name="T7" fmla="*/ 3639 h 36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89"/>
                <a:gd name="T13" fmla="*/ 0 h 3639"/>
                <a:gd name="T14" fmla="*/ 1989 w 1989"/>
                <a:gd name="T15" fmla="*/ 3639 h 36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89" h="3639">
                  <a:moveTo>
                    <a:pt x="0" y="0"/>
                  </a:moveTo>
                  <a:lnTo>
                    <a:pt x="1690" y="6"/>
                  </a:lnTo>
                  <a:lnTo>
                    <a:pt x="1989" y="157"/>
                  </a:lnTo>
                  <a:lnTo>
                    <a:pt x="1989" y="3639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36" name="Freeform 284"/>
            <p:cNvSpPr>
              <a:spLocks/>
            </p:cNvSpPr>
            <p:nvPr/>
          </p:nvSpPr>
          <p:spPr bwMode="auto">
            <a:xfrm flipH="1">
              <a:off x="1790" y="2358"/>
              <a:ext cx="147" cy="168"/>
            </a:xfrm>
            <a:custGeom>
              <a:avLst/>
              <a:gdLst>
                <a:gd name="T0" fmla="*/ 0 w 1769"/>
                <a:gd name="T1" fmla="*/ 0 h 3358"/>
                <a:gd name="T2" fmla="*/ 1528 w 1769"/>
                <a:gd name="T3" fmla="*/ 0 h 3358"/>
                <a:gd name="T4" fmla="*/ 1769 w 1769"/>
                <a:gd name="T5" fmla="*/ 141 h 3358"/>
                <a:gd name="T6" fmla="*/ 1764 w 1769"/>
                <a:gd name="T7" fmla="*/ 3358 h 335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69"/>
                <a:gd name="T13" fmla="*/ 0 h 3358"/>
                <a:gd name="T14" fmla="*/ 1769 w 1769"/>
                <a:gd name="T15" fmla="*/ 3358 h 335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69" h="3358">
                  <a:moveTo>
                    <a:pt x="0" y="0"/>
                  </a:moveTo>
                  <a:lnTo>
                    <a:pt x="1528" y="0"/>
                  </a:lnTo>
                  <a:lnTo>
                    <a:pt x="1769" y="141"/>
                  </a:lnTo>
                  <a:lnTo>
                    <a:pt x="1764" y="3358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37" name="Freeform 285"/>
            <p:cNvSpPr>
              <a:spLocks/>
            </p:cNvSpPr>
            <p:nvPr/>
          </p:nvSpPr>
          <p:spPr bwMode="auto">
            <a:xfrm flipH="1">
              <a:off x="1827" y="2373"/>
              <a:ext cx="110" cy="173"/>
            </a:xfrm>
            <a:custGeom>
              <a:avLst/>
              <a:gdLst>
                <a:gd name="T0" fmla="*/ 0 w 1321"/>
                <a:gd name="T1" fmla="*/ 0 h 3477"/>
                <a:gd name="T2" fmla="*/ 796 w 1321"/>
                <a:gd name="T3" fmla="*/ 0 h 3477"/>
                <a:gd name="T4" fmla="*/ 987 w 1321"/>
                <a:gd name="T5" fmla="*/ 119 h 3477"/>
                <a:gd name="T6" fmla="*/ 975 w 1321"/>
                <a:gd name="T7" fmla="*/ 3364 h 3477"/>
                <a:gd name="T8" fmla="*/ 1101 w 1321"/>
                <a:gd name="T9" fmla="*/ 3477 h 3477"/>
                <a:gd name="T10" fmla="*/ 1321 w 1321"/>
                <a:gd name="T11" fmla="*/ 3477 h 34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21"/>
                <a:gd name="T19" fmla="*/ 0 h 3477"/>
                <a:gd name="T20" fmla="*/ 1321 w 1321"/>
                <a:gd name="T21" fmla="*/ 3477 h 34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21" h="3477">
                  <a:moveTo>
                    <a:pt x="0" y="0"/>
                  </a:moveTo>
                  <a:lnTo>
                    <a:pt x="796" y="0"/>
                  </a:lnTo>
                  <a:lnTo>
                    <a:pt x="987" y="119"/>
                  </a:lnTo>
                  <a:lnTo>
                    <a:pt x="975" y="3364"/>
                  </a:lnTo>
                  <a:lnTo>
                    <a:pt x="1101" y="3477"/>
                  </a:lnTo>
                  <a:lnTo>
                    <a:pt x="1321" y="3477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38" name="Freeform 286"/>
            <p:cNvSpPr>
              <a:spLocks/>
            </p:cNvSpPr>
            <p:nvPr/>
          </p:nvSpPr>
          <p:spPr bwMode="auto">
            <a:xfrm flipH="1">
              <a:off x="1827" y="2386"/>
              <a:ext cx="109" cy="180"/>
            </a:xfrm>
            <a:custGeom>
              <a:avLst/>
              <a:gdLst>
                <a:gd name="T0" fmla="*/ 0 w 1315"/>
                <a:gd name="T1" fmla="*/ 0 h 3584"/>
                <a:gd name="T2" fmla="*/ 525 w 1315"/>
                <a:gd name="T3" fmla="*/ 0 h 3584"/>
                <a:gd name="T4" fmla="*/ 692 w 1315"/>
                <a:gd name="T5" fmla="*/ 178 h 3584"/>
                <a:gd name="T6" fmla="*/ 698 w 1315"/>
                <a:gd name="T7" fmla="*/ 3405 h 3584"/>
                <a:gd name="T8" fmla="*/ 870 w 1315"/>
                <a:gd name="T9" fmla="*/ 3579 h 3584"/>
                <a:gd name="T10" fmla="*/ 1315 w 1315"/>
                <a:gd name="T11" fmla="*/ 3584 h 35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15"/>
                <a:gd name="T19" fmla="*/ 0 h 3584"/>
                <a:gd name="T20" fmla="*/ 1315 w 1315"/>
                <a:gd name="T21" fmla="*/ 3584 h 35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15" h="3584">
                  <a:moveTo>
                    <a:pt x="0" y="0"/>
                  </a:moveTo>
                  <a:lnTo>
                    <a:pt x="525" y="0"/>
                  </a:lnTo>
                  <a:lnTo>
                    <a:pt x="692" y="178"/>
                  </a:lnTo>
                  <a:lnTo>
                    <a:pt x="698" y="3405"/>
                  </a:lnTo>
                  <a:lnTo>
                    <a:pt x="870" y="3579"/>
                  </a:lnTo>
                  <a:lnTo>
                    <a:pt x="1315" y="3584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39" name="Freeform 287"/>
            <p:cNvSpPr>
              <a:spLocks/>
            </p:cNvSpPr>
            <p:nvPr/>
          </p:nvSpPr>
          <p:spPr bwMode="auto">
            <a:xfrm flipH="1">
              <a:off x="1827" y="2401"/>
              <a:ext cx="110" cy="180"/>
            </a:xfrm>
            <a:custGeom>
              <a:avLst/>
              <a:gdLst>
                <a:gd name="T0" fmla="*/ 0 w 1321"/>
                <a:gd name="T1" fmla="*/ 0 h 3612"/>
                <a:gd name="T2" fmla="*/ 208 w 1321"/>
                <a:gd name="T3" fmla="*/ 0 h 3612"/>
                <a:gd name="T4" fmla="*/ 341 w 1321"/>
                <a:gd name="T5" fmla="*/ 184 h 3612"/>
                <a:gd name="T6" fmla="*/ 334 w 1321"/>
                <a:gd name="T7" fmla="*/ 3412 h 3612"/>
                <a:gd name="T8" fmla="*/ 490 w 1321"/>
                <a:gd name="T9" fmla="*/ 3612 h 3612"/>
                <a:gd name="T10" fmla="*/ 1321 w 1321"/>
                <a:gd name="T11" fmla="*/ 3607 h 36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21"/>
                <a:gd name="T19" fmla="*/ 0 h 3612"/>
                <a:gd name="T20" fmla="*/ 1321 w 1321"/>
                <a:gd name="T21" fmla="*/ 3612 h 36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21" h="3612">
                  <a:moveTo>
                    <a:pt x="0" y="0"/>
                  </a:moveTo>
                  <a:lnTo>
                    <a:pt x="208" y="0"/>
                  </a:lnTo>
                  <a:lnTo>
                    <a:pt x="341" y="184"/>
                  </a:lnTo>
                  <a:lnTo>
                    <a:pt x="334" y="3412"/>
                  </a:lnTo>
                  <a:lnTo>
                    <a:pt x="490" y="3612"/>
                  </a:lnTo>
                  <a:lnTo>
                    <a:pt x="1321" y="3607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40" name="Freeform 288"/>
            <p:cNvSpPr>
              <a:spLocks noEditPoints="1"/>
            </p:cNvSpPr>
            <p:nvPr/>
          </p:nvSpPr>
          <p:spPr bwMode="auto">
            <a:xfrm flipH="1">
              <a:off x="1937" y="2295"/>
              <a:ext cx="22" cy="112"/>
            </a:xfrm>
            <a:custGeom>
              <a:avLst/>
              <a:gdLst>
                <a:gd name="T0" fmla="*/ 226 w 265"/>
                <a:gd name="T1" fmla="*/ 39 h 2232"/>
                <a:gd name="T2" fmla="*/ 264 w 265"/>
                <a:gd name="T3" fmla="*/ 140 h 2232"/>
                <a:gd name="T4" fmla="*/ 206 w 265"/>
                <a:gd name="T5" fmla="*/ 234 h 2232"/>
                <a:gd name="T6" fmla="*/ 94 w 265"/>
                <a:gd name="T7" fmla="*/ 249 h 2232"/>
                <a:gd name="T8" fmla="*/ 11 w 265"/>
                <a:gd name="T9" fmla="*/ 177 h 2232"/>
                <a:gd name="T10" fmla="*/ 16 w 265"/>
                <a:gd name="T11" fmla="*/ 67 h 2232"/>
                <a:gd name="T12" fmla="*/ 106 w 265"/>
                <a:gd name="T13" fmla="*/ 3 h 2232"/>
                <a:gd name="T14" fmla="*/ 206 w 265"/>
                <a:gd name="T15" fmla="*/ 1153 h 2232"/>
                <a:gd name="T16" fmla="*/ 264 w 265"/>
                <a:gd name="T17" fmla="*/ 1249 h 2232"/>
                <a:gd name="T18" fmla="*/ 226 w 265"/>
                <a:gd name="T19" fmla="*/ 1349 h 2232"/>
                <a:gd name="T20" fmla="*/ 119 w 265"/>
                <a:gd name="T21" fmla="*/ 1387 h 2232"/>
                <a:gd name="T22" fmla="*/ 23 w 265"/>
                <a:gd name="T23" fmla="*/ 1330 h 2232"/>
                <a:gd name="T24" fmla="*/ 5 w 265"/>
                <a:gd name="T25" fmla="*/ 1222 h 2232"/>
                <a:gd name="T26" fmla="*/ 82 w 265"/>
                <a:gd name="T27" fmla="*/ 1142 h 2232"/>
                <a:gd name="T28" fmla="*/ 185 w 265"/>
                <a:gd name="T29" fmla="*/ 287 h 2232"/>
                <a:gd name="T30" fmla="*/ 258 w 265"/>
                <a:gd name="T31" fmla="*/ 369 h 2232"/>
                <a:gd name="T32" fmla="*/ 242 w 265"/>
                <a:gd name="T33" fmla="*/ 477 h 2232"/>
                <a:gd name="T34" fmla="*/ 146 w 265"/>
                <a:gd name="T35" fmla="*/ 531 h 2232"/>
                <a:gd name="T36" fmla="*/ 40 w 265"/>
                <a:gd name="T37" fmla="*/ 495 h 2232"/>
                <a:gd name="T38" fmla="*/ 0 w 265"/>
                <a:gd name="T39" fmla="*/ 394 h 2232"/>
                <a:gd name="T40" fmla="*/ 59 w 265"/>
                <a:gd name="T41" fmla="*/ 299 h 2232"/>
                <a:gd name="T42" fmla="*/ 159 w 265"/>
                <a:gd name="T43" fmla="*/ 1416 h 2232"/>
                <a:gd name="T44" fmla="*/ 249 w 265"/>
                <a:gd name="T45" fmla="*/ 1478 h 2232"/>
                <a:gd name="T46" fmla="*/ 254 w 265"/>
                <a:gd name="T47" fmla="*/ 1586 h 2232"/>
                <a:gd name="T48" fmla="*/ 172 w 265"/>
                <a:gd name="T49" fmla="*/ 1657 h 2232"/>
                <a:gd name="T50" fmla="*/ 59 w 265"/>
                <a:gd name="T51" fmla="*/ 1641 h 2232"/>
                <a:gd name="T52" fmla="*/ 0 w 265"/>
                <a:gd name="T53" fmla="*/ 1550 h 2232"/>
                <a:gd name="T54" fmla="*/ 40 w 265"/>
                <a:gd name="T55" fmla="*/ 1450 h 2232"/>
                <a:gd name="T56" fmla="*/ 132 w 265"/>
                <a:gd name="T57" fmla="*/ 564 h 2232"/>
                <a:gd name="T58" fmla="*/ 235 w 265"/>
                <a:gd name="T59" fmla="*/ 612 h 2232"/>
                <a:gd name="T60" fmla="*/ 262 w 265"/>
                <a:gd name="T61" fmla="*/ 718 h 2232"/>
                <a:gd name="T62" fmla="*/ 196 w 265"/>
                <a:gd name="T63" fmla="*/ 803 h 2232"/>
                <a:gd name="T64" fmla="*/ 82 w 265"/>
                <a:gd name="T65" fmla="*/ 808 h 2232"/>
                <a:gd name="T66" fmla="*/ 5 w 265"/>
                <a:gd name="T67" fmla="*/ 730 h 2232"/>
                <a:gd name="T68" fmla="*/ 23 w 265"/>
                <a:gd name="T69" fmla="*/ 622 h 2232"/>
                <a:gd name="T70" fmla="*/ 119 w 265"/>
                <a:gd name="T71" fmla="*/ 564 h 2232"/>
                <a:gd name="T72" fmla="*/ 217 w 265"/>
                <a:gd name="T73" fmla="*/ 1725 h 2232"/>
                <a:gd name="T74" fmla="*/ 265 w 265"/>
                <a:gd name="T75" fmla="*/ 1821 h 2232"/>
                <a:gd name="T76" fmla="*/ 217 w 265"/>
                <a:gd name="T77" fmla="*/ 1920 h 2232"/>
                <a:gd name="T78" fmla="*/ 106 w 265"/>
                <a:gd name="T79" fmla="*/ 1948 h 2232"/>
                <a:gd name="T80" fmla="*/ 16 w 265"/>
                <a:gd name="T81" fmla="*/ 1882 h 2232"/>
                <a:gd name="T82" fmla="*/ 11 w 265"/>
                <a:gd name="T83" fmla="*/ 1773 h 2232"/>
                <a:gd name="T84" fmla="*/ 94 w 265"/>
                <a:gd name="T85" fmla="*/ 1702 h 2232"/>
                <a:gd name="T86" fmla="*/ 196 w 265"/>
                <a:gd name="T87" fmla="*/ 866 h 2232"/>
                <a:gd name="T88" fmla="*/ 262 w 265"/>
                <a:gd name="T89" fmla="*/ 950 h 2232"/>
                <a:gd name="T90" fmla="*/ 235 w 265"/>
                <a:gd name="T91" fmla="*/ 1053 h 2232"/>
                <a:gd name="T92" fmla="*/ 132 w 265"/>
                <a:gd name="T93" fmla="*/ 1100 h 2232"/>
                <a:gd name="T94" fmla="*/ 31 w 265"/>
                <a:gd name="T95" fmla="*/ 1053 h 2232"/>
                <a:gd name="T96" fmla="*/ 2 w 265"/>
                <a:gd name="T97" fmla="*/ 950 h 2232"/>
                <a:gd name="T98" fmla="*/ 70 w 265"/>
                <a:gd name="T99" fmla="*/ 866 h 2232"/>
                <a:gd name="T100" fmla="*/ 172 w 265"/>
                <a:gd name="T101" fmla="*/ 1983 h 2232"/>
                <a:gd name="T102" fmla="*/ 254 w 265"/>
                <a:gd name="T103" fmla="*/ 2055 h 2232"/>
                <a:gd name="T104" fmla="*/ 249 w 265"/>
                <a:gd name="T105" fmla="*/ 2166 h 2232"/>
                <a:gd name="T106" fmla="*/ 159 w 265"/>
                <a:gd name="T107" fmla="*/ 2229 h 2232"/>
                <a:gd name="T108" fmla="*/ 50 w 265"/>
                <a:gd name="T109" fmla="*/ 2204 h 2232"/>
                <a:gd name="T110" fmla="*/ 0 w 265"/>
                <a:gd name="T111" fmla="*/ 2102 h 2232"/>
                <a:gd name="T112" fmla="*/ 50 w 265"/>
                <a:gd name="T113" fmla="*/ 2007 h 22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65"/>
                <a:gd name="T172" fmla="*/ 0 h 2232"/>
                <a:gd name="T173" fmla="*/ 265 w 265"/>
                <a:gd name="T174" fmla="*/ 2232 h 223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65" h="2232">
                  <a:moveTo>
                    <a:pt x="132" y="0"/>
                  </a:moveTo>
                  <a:lnTo>
                    <a:pt x="146" y="1"/>
                  </a:lnTo>
                  <a:lnTo>
                    <a:pt x="159" y="3"/>
                  </a:lnTo>
                  <a:lnTo>
                    <a:pt x="172" y="7"/>
                  </a:lnTo>
                  <a:lnTo>
                    <a:pt x="185" y="11"/>
                  </a:lnTo>
                  <a:lnTo>
                    <a:pt x="196" y="17"/>
                  </a:lnTo>
                  <a:lnTo>
                    <a:pt x="206" y="23"/>
                  </a:lnTo>
                  <a:lnTo>
                    <a:pt x="217" y="30"/>
                  </a:lnTo>
                  <a:lnTo>
                    <a:pt x="226" y="39"/>
                  </a:lnTo>
                  <a:lnTo>
                    <a:pt x="235" y="47"/>
                  </a:lnTo>
                  <a:lnTo>
                    <a:pt x="242" y="57"/>
                  </a:lnTo>
                  <a:lnTo>
                    <a:pt x="249" y="67"/>
                  </a:lnTo>
                  <a:lnTo>
                    <a:pt x="254" y="79"/>
                  </a:lnTo>
                  <a:lnTo>
                    <a:pt x="258" y="90"/>
                  </a:lnTo>
                  <a:lnTo>
                    <a:pt x="262" y="101"/>
                  </a:lnTo>
                  <a:lnTo>
                    <a:pt x="264" y="113"/>
                  </a:lnTo>
                  <a:lnTo>
                    <a:pt x="265" y="125"/>
                  </a:lnTo>
                  <a:lnTo>
                    <a:pt x="264" y="140"/>
                  </a:lnTo>
                  <a:lnTo>
                    <a:pt x="262" y="153"/>
                  </a:lnTo>
                  <a:lnTo>
                    <a:pt x="258" y="165"/>
                  </a:lnTo>
                  <a:lnTo>
                    <a:pt x="254" y="177"/>
                  </a:lnTo>
                  <a:lnTo>
                    <a:pt x="249" y="189"/>
                  </a:lnTo>
                  <a:lnTo>
                    <a:pt x="242" y="200"/>
                  </a:lnTo>
                  <a:lnTo>
                    <a:pt x="235" y="210"/>
                  </a:lnTo>
                  <a:lnTo>
                    <a:pt x="226" y="219"/>
                  </a:lnTo>
                  <a:lnTo>
                    <a:pt x="217" y="227"/>
                  </a:lnTo>
                  <a:lnTo>
                    <a:pt x="206" y="234"/>
                  </a:lnTo>
                  <a:lnTo>
                    <a:pt x="196" y="240"/>
                  </a:lnTo>
                  <a:lnTo>
                    <a:pt x="185" y="245"/>
                  </a:lnTo>
                  <a:lnTo>
                    <a:pt x="172" y="249"/>
                  </a:lnTo>
                  <a:lnTo>
                    <a:pt x="159" y="252"/>
                  </a:lnTo>
                  <a:lnTo>
                    <a:pt x="146" y="254"/>
                  </a:lnTo>
                  <a:lnTo>
                    <a:pt x="132" y="255"/>
                  </a:lnTo>
                  <a:lnTo>
                    <a:pt x="119" y="254"/>
                  </a:lnTo>
                  <a:lnTo>
                    <a:pt x="106" y="252"/>
                  </a:lnTo>
                  <a:lnTo>
                    <a:pt x="94" y="249"/>
                  </a:lnTo>
                  <a:lnTo>
                    <a:pt x="82" y="245"/>
                  </a:lnTo>
                  <a:lnTo>
                    <a:pt x="70" y="240"/>
                  </a:lnTo>
                  <a:lnTo>
                    <a:pt x="59" y="234"/>
                  </a:lnTo>
                  <a:lnTo>
                    <a:pt x="50" y="227"/>
                  </a:lnTo>
                  <a:lnTo>
                    <a:pt x="40" y="219"/>
                  </a:lnTo>
                  <a:lnTo>
                    <a:pt x="31" y="210"/>
                  </a:lnTo>
                  <a:lnTo>
                    <a:pt x="23" y="200"/>
                  </a:lnTo>
                  <a:lnTo>
                    <a:pt x="16" y="189"/>
                  </a:lnTo>
                  <a:lnTo>
                    <a:pt x="11" y="177"/>
                  </a:lnTo>
                  <a:lnTo>
                    <a:pt x="5" y="165"/>
                  </a:lnTo>
                  <a:lnTo>
                    <a:pt x="2" y="153"/>
                  </a:lnTo>
                  <a:lnTo>
                    <a:pt x="0" y="140"/>
                  </a:lnTo>
                  <a:lnTo>
                    <a:pt x="0" y="125"/>
                  </a:lnTo>
                  <a:lnTo>
                    <a:pt x="0" y="113"/>
                  </a:lnTo>
                  <a:lnTo>
                    <a:pt x="2" y="101"/>
                  </a:lnTo>
                  <a:lnTo>
                    <a:pt x="5" y="90"/>
                  </a:lnTo>
                  <a:lnTo>
                    <a:pt x="11" y="79"/>
                  </a:lnTo>
                  <a:lnTo>
                    <a:pt x="16" y="67"/>
                  </a:lnTo>
                  <a:lnTo>
                    <a:pt x="23" y="57"/>
                  </a:lnTo>
                  <a:lnTo>
                    <a:pt x="31" y="47"/>
                  </a:lnTo>
                  <a:lnTo>
                    <a:pt x="40" y="39"/>
                  </a:lnTo>
                  <a:lnTo>
                    <a:pt x="50" y="30"/>
                  </a:lnTo>
                  <a:lnTo>
                    <a:pt x="59" y="23"/>
                  </a:lnTo>
                  <a:lnTo>
                    <a:pt x="70" y="17"/>
                  </a:lnTo>
                  <a:lnTo>
                    <a:pt x="82" y="11"/>
                  </a:lnTo>
                  <a:lnTo>
                    <a:pt x="94" y="7"/>
                  </a:lnTo>
                  <a:lnTo>
                    <a:pt x="106" y="3"/>
                  </a:lnTo>
                  <a:lnTo>
                    <a:pt x="119" y="1"/>
                  </a:lnTo>
                  <a:lnTo>
                    <a:pt x="132" y="0"/>
                  </a:lnTo>
                  <a:close/>
                  <a:moveTo>
                    <a:pt x="132" y="1132"/>
                  </a:moveTo>
                  <a:lnTo>
                    <a:pt x="146" y="1133"/>
                  </a:lnTo>
                  <a:lnTo>
                    <a:pt x="159" y="1135"/>
                  </a:lnTo>
                  <a:lnTo>
                    <a:pt x="172" y="1138"/>
                  </a:lnTo>
                  <a:lnTo>
                    <a:pt x="185" y="1142"/>
                  </a:lnTo>
                  <a:lnTo>
                    <a:pt x="196" y="1147"/>
                  </a:lnTo>
                  <a:lnTo>
                    <a:pt x="206" y="1153"/>
                  </a:lnTo>
                  <a:lnTo>
                    <a:pt x="217" y="1160"/>
                  </a:lnTo>
                  <a:lnTo>
                    <a:pt x="226" y="1169"/>
                  </a:lnTo>
                  <a:lnTo>
                    <a:pt x="235" y="1178"/>
                  </a:lnTo>
                  <a:lnTo>
                    <a:pt x="242" y="1188"/>
                  </a:lnTo>
                  <a:lnTo>
                    <a:pt x="249" y="1199"/>
                  </a:lnTo>
                  <a:lnTo>
                    <a:pt x="254" y="1210"/>
                  </a:lnTo>
                  <a:lnTo>
                    <a:pt x="258" y="1222"/>
                  </a:lnTo>
                  <a:lnTo>
                    <a:pt x="262" y="1236"/>
                  </a:lnTo>
                  <a:lnTo>
                    <a:pt x="264" y="1249"/>
                  </a:lnTo>
                  <a:lnTo>
                    <a:pt x="265" y="1262"/>
                  </a:lnTo>
                  <a:lnTo>
                    <a:pt x="264" y="1274"/>
                  </a:lnTo>
                  <a:lnTo>
                    <a:pt x="262" y="1286"/>
                  </a:lnTo>
                  <a:lnTo>
                    <a:pt x="258" y="1299"/>
                  </a:lnTo>
                  <a:lnTo>
                    <a:pt x="254" y="1310"/>
                  </a:lnTo>
                  <a:lnTo>
                    <a:pt x="249" y="1320"/>
                  </a:lnTo>
                  <a:lnTo>
                    <a:pt x="242" y="1330"/>
                  </a:lnTo>
                  <a:lnTo>
                    <a:pt x="235" y="1340"/>
                  </a:lnTo>
                  <a:lnTo>
                    <a:pt x="226" y="1349"/>
                  </a:lnTo>
                  <a:lnTo>
                    <a:pt x="217" y="1357"/>
                  </a:lnTo>
                  <a:lnTo>
                    <a:pt x="206" y="1365"/>
                  </a:lnTo>
                  <a:lnTo>
                    <a:pt x="196" y="1372"/>
                  </a:lnTo>
                  <a:lnTo>
                    <a:pt x="185" y="1377"/>
                  </a:lnTo>
                  <a:lnTo>
                    <a:pt x="172" y="1381"/>
                  </a:lnTo>
                  <a:lnTo>
                    <a:pt x="159" y="1385"/>
                  </a:lnTo>
                  <a:lnTo>
                    <a:pt x="146" y="1387"/>
                  </a:lnTo>
                  <a:lnTo>
                    <a:pt x="132" y="1387"/>
                  </a:lnTo>
                  <a:lnTo>
                    <a:pt x="119" y="1387"/>
                  </a:lnTo>
                  <a:lnTo>
                    <a:pt x="106" y="1385"/>
                  </a:lnTo>
                  <a:lnTo>
                    <a:pt x="94" y="1381"/>
                  </a:lnTo>
                  <a:lnTo>
                    <a:pt x="82" y="1377"/>
                  </a:lnTo>
                  <a:lnTo>
                    <a:pt x="70" y="1372"/>
                  </a:lnTo>
                  <a:lnTo>
                    <a:pt x="59" y="1365"/>
                  </a:lnTo>
                  <a:lnTo>
                    <a:pt x="50" y="1357"/>
                  </a:lnTo>
                  <a:lnTo>
                    <a:pt x="40" y="1349"/>
                  </a:lnTo>
                  <a:lnTo>
                    <a:pt x="31" y="1340"/>
                  </a:lnTo>
                  <a:lnTo>
                    <a:pt x="23" y="1330"/>
                  </a:lnTo>
                  <a:lnTo>
                    <a:pt x="16" y="1320"/>
                  </a:lnTo>
                  <a:lnTo>
                    <a:pt x="11" y="1310"/>
                  </a:lnTo>
                  <a:lnTo>
                    <a:pt x="5" y="1299"/>
                  </a:lnTo>
                  <a:lnTo>
                    <a:pt x="2" y="1286"/>
                  </a:lnTo>
                  <a:lnTo>
                    <a:pt x="0" y="1274"/>
                  </a:lnTo>
                  <a:lnTo>
                    <a:pt x="0" y="1262"/>
                  </a:lnTo>
                  <a:lnTo>
                    <a:pt x="0" y="1249"/>
                  </a:lnTo>
                  <a:lnTo>
                    <a:pt x="2" y="1236"/>
                  </a:lnTo>
                  <a:lnTo>
                    <a:pt x="5" y="1222"/>
                  </a:lnTo>
                  <a:lnTo>
                    <a:pt x="11" y="1210"/>
                  </a:lnTo>
                  <a:lnTo>
                    <a:pt x="16" y="1199"/>
                  </a:lnTo>
                  <a:lnTo>
                    <a:pt x="23" y="1188"/>
                  </a:lnTo>
                  <a:lnTo>
                    <a:pt x="31" y="1178"/>
                  </a:lnTo>
                  <a:lnTo>
                    <a:pt x="40" y="1169"/>
                  </a:lnTo>
                  <a:lnTo>
                    <a:pt x="50" y="1160"/>
                  </a:lnTo>
                  <a:lnTo>
                    <a:pt x="59" y="1153"/>
                  </a:lnTo>
                  <a:lnTo>
                    <a:pt x="70" y="1147"/>
                  </a:lnTo>
                  <a:lnTo>
                    <a:pt x="82" y="1142"/>
                  </a:lnTo>
                  <a:lnTo>
                    <a:pt x="94" y="1138"/>
                  </a:lnTo>
                  <a:lnTo>
                    <a:pt x="106" y="1135"/>
                  </a:lnTo>
                  <a:lnTo>
                    <a:pt x="119" y="1133"/>
                  </a:lnTo>
                  <a:lnTo>
                    <a:pt x="132" y="1132"/>
                  </a:lnTo>
                  <a:close/>
                  <a:moveTo>
                    <a:pt x="132" y="277"/>
                  </a:moveTo>
                  <a:lnTo>
                    <a:pt x="146" y="278"/>
                  </a:lnTo>
                  <a:lnTo>
                    <a:pt x="159" y="280"/>
                  </a:lnTo>
                  <a:lnTo>
                    <a:pt x="172" y="283"/>
                  </a:lnTo>
                  <a:lnTo>
                    <a:pt x="185" y="287"/>
                  </a:lnTo>
                  <a:lnTo>
                    <a:pt x="196" y="293"/>
                  </a:lnTo>
                  <a:lnTo>
                    <a:pt x="206" y="299"/>
                  </a:lnTo>
                  <a:lnTo>
                    <a:pt x="217" y="307"/>
                  </a:lnTo>
                  <a:lnTo>
                    <a:pt x="226" y="315"/>
                  </a:lnTo>
                  <a:lnTo>
                    <a:pt x="235" y="324"/>
                  </a:lnTo>
                  <a:lnTo>
                    <a:pt x="242" y="335"/>
                  </a:lnTo>
                  <a:lnTo>
                    <a:pt x="249" y="346"/>
                  </a:lnTo>
                  <a:lnTo>
                    <a:pt x="254" y="357"/>
                  </a:lnTo>
                  <a:lnTo>
                    <a:pt x="258" y="369"/>
                  </a:lnTo>
                  <a:lnTo>
                    <a:pt x="262" y="381"/>
                  </a:lnTo>
                  <a:lnTo>
                    <a:pt x="264" y="394"/>
                  </a:lnTo>
                  <a:lnTo>
                    <a:pt x="265" y="407"/>
                  </a:lnTo>
                  <a:lnTo>
                    <a:pt x="264" y="420"/>
                  </a:lnTo>
                  <a:lnTo>
                    <a:pt x="262" y="432"/>
                  </a:lnTo>
                  <a:lnTo>
                    <a:pt x="258" y="444"/>
                  </a:lnTo>
                  <a:lnTo>
                    <a:pt x="254" y="456"/>
                  </a:lnTo>
                  <a:lnTo>
                    <a:pt x="249" y="467"/>
                  </a:lnTo>
                  <a:lnTo>
                    <a:pt x="242" y="477"/>
                  </a:lnTo>
                  <a:lnTo>
                    <a:pt x="235" y="487"/>
                  </a:lnTo>
                  <a:lnTo>
                    <a:pt x="226" y="495"/>
                  </a:lnTo>
                  <a:lnTo>
                    <a:pt x="217" y="503"/>
                  </a:lnTo>
                  <a:lnTo>
                    <a:pt x="206" y="510"/>
                  </a:lnTo>
                  <a:lnTo>
                    <a:pt x="196" y="516"/>
                  </a:lnTo>
                  <a:lnTo>
                    <a:pt x="185" y="522"/>
                  </a:lnTo>
                  <a:lnTo>
                    <a:pt x="172" y="526"/>
                  </a:lnTo>
                  <a:lnTo>
                    <a:pt x="159" y="529"/>
                  </a:lnTo>
                  <a:lnTo>
                    <a:pt x="146" y="531"/>
                  </a:lnTo>
                  <a:lnTo>
                    <a:pt x="132" y="532"/>
                  </a:lnTo>
                  <a:lnTo>
                    <a:pt x="119" y="531"/>
                  </a:lnTo>
                  <a:lnTo>
                    <a:pt x="106" y="529"/>
                  </a:lnTo>
                  <a:lnTo>
                    <a:pt x="94" y="526"/>
                  </a:lnTo>
                  <a:lnTo>
                    <a:pt x="82" y="522"/>
                  </a:lnTo>
                  <a:lnTo>
                    <a:pt x="70" y="516"/>
                  </a:lnTo>
                  <a:lnTo>
                    <a:pt x="59" y="510"/>
                  </a:lnTo>
                  <a:lnTo>
                    <a:pt x="50" y="503"/>
                  </a:lnTo>
                  <a:lnTo>
                    <a:pt x="40" y="495"/>
                  </a:lnTo>
                  <a:lnTo>
                    <a:pt x="31" y="487"/>
                  </a:lnTo>
                  <a:lnTo>
                    <a:pt x="23" y="477"/>
                  </a:lnTo>
                  <a:lnTo>
                    <a:pt x="16" y="467"/>
                  </a:lnTo>
                  <a:lnTo>
                    <a:pt x="11" y="456"/>
                  </a:lnTo>
                  <a:lnTo>
                    <a:pt x="5" y="444"/>
                  </a:lnTo>
                  <a:lnTo>
                    <a:pt x="2" y="432"/>
                  </a:lnTo>
                  <a:lnTo>
                    <a:pt x="0" y="420"/>
                  </a:lnTo>
                  <a:lnTo>
                    <a:pt x="0" y="407"/>
                  </a:lnTo>
                  <a:lnTo>
                    <a:pt x="0" y="394"/>
                  </a:lnTo>
                  <a:lnTo>
                    <a:pt x="2" y="381"/>
                  </a:lnTo>
                  <a:lnTo>
                    <a:pt x="5" y="369"/>
                  </a:lnTo>
                  <a:lnTo>
                    <a:pt x="11" y="357"/>
                  </a:lnTo>
                  <a:lnTo>
                    <a:pt x="16" y="346"/>
                  </a:lnTo>
                  <a:lnTo>
                    <a:pt x="23" y="335"/>
                  </a:lnTo>
                  <a:lnTo>
                    <a:pt x="31" y="324"/>
                  </a:lnTo>
                  <a:lnTo>
                    <a:pt x="40" y="315"/>
                  </a:lnTo>
                  <a:lnTo>
                    <a:pt x="50" y="307"/>
                  </a:lnTo>
                  <a:lnTo>
                    <a:pt x="59" y="299"/>
                  </a:lnTo>
                  <a:lnTo>
                    <a:pt x="70" y="293"/>
                  </a:lnTo>
                  <a:lnTo>
                    <a:pt x="82" y="287"/>
                  </a:lnTo>
                  <a:lnTo>
                    <a:pt x="94" y="283"/>
                  </a:lnTo>
                  <a:lnTo>
                    <a:pt x="106" y="280"/>
                  </a:lnTo>
                  <a:lnTo>
                    <a:pt x="119" y="278"/>
                  </a:lnTo>
                  <a:lnTo>
                    <a:pt x="132" y="277"/>
                  </a:lnTo>
                  <a:close/>
                  <a:moveTo>
                    <a:pt x="132" y="1414"/>
                  </a:moveTo>
                  <a:lnTo>
                    <a:pt x="146" y="1414"/>
                  </a:lnTo>
                  <a:lnTo>
                    <a:pt x="159" y="1416"/>
                  </a:lnTo>
                  <a:lnTo>
                    <a:pt x="172" y="1419"/>
                  </a:lnTo>
                  <a:lnTo>
                    <a:pt x="185" y="1423"/>
                  </a:lnTo>
                  <a:lnTo>
                    <a:pt x="196" y="1429"/>
                  </a:lnTo>
                  <a:lnTo>
                    <a:pt x="206" y="1435"/>
                  </a:lnTo>
                  <a:lnTo>
                    <a:pt x="217" y="1442"/>
                  </a:lnTo>
                  <a:lnTo>
                    <a:pt x="226" y="1450"/>
                  </a:lnTo>
                  <a:lnTo>
                    <a:pt x="235" y="1459"/>
                  </a:lnTo>
                  <a:lnTo>
                    <a:pt x="242" y="1468"/>
                  </a:lnTo>
                  <a:lnTo>
                    <a:pt x="249" y="1478"/>
                  </a:lnTo>
                  <a:lnTo>
                    <a:pt x="254" y="1490"/>
                  </a:lnTo>
                  <a:lnTo>
                    <a:pt x="258" y="1501"/>
                  </a:lnTo>
                  <a:lnTo>
                    <a:pt x="262" y="1513"/>
                  </a:lnTo>
                  <a:lnTo>
                    <a:pt x="264" y="1526"/>
                  </a:lnTo>
                  <a:lnTo>
                    <a:pt x="265" y="1538"/>
                  </a:lnTo>
                  <a:lnTo>
                    <a:pt x="264" y="1550"/>
                  </a:lnTo>
                  <a:lnTo>
                    <a:pt x="262" y="1563"/>
                  </a:lnTo>
                  <a:lnTo>
                    <a:pt x="258" y="1575"/>
                  </a:lnTo>
                  <a:lnTo>
                    <a:pt x="254" y="1586"/>
                  </a:lnTo>
                  <a:lnTo>
                    <a:pt x="249" y="1596"/>
                  </a:lnTo>
                  <a:lnTo>
                    <a:pt x="242" y="1606"/>
                  </a:lnTo>
                  <a:lnTo>
                    <a:pt x="235" y="1616"/>
                  </a:lnTo>
                  <a:lnTo>
                    <a:pt x="226" y="1626"/>
                  </a:lnTo>
                  <a:lnTo>
                    <a:pt x="217" y="1634"/>
                  </a:lnTo>
                  <a:lnTo>
                    <a:pt x="206" y="1641"/>
                  </a:lnTo>
                  <a:lnTo>
                    <a:pt x="196" y="1648"/>
                  </a:lnTo>
                  <a:lnTo>
                    <a:pt x="185" y="1653"/>
                  </a:lnTo>
                  <a:lnTo>
                    <a:pt x="172" y="1657"/>
                  </a:lnTo>
                  <a:lnTo>
                    <a:pt x="159" y="1660"/>
                  </a:lnTo>
                  <a:lnTo>
                    <a:pt x="146" y="1662"/>
                  </a:lnTo>
                  <a:lnTo>
                    <a:pt x="132" y="1663"/>
                  </a:lnTo>
                  <a:lnTo>
                    <a:pt x="119" y="1662"/>
                  </a:lnTo>
                  <a:lnTo>
                    <a:pt x="106" y="1660"/>
                  </a:lnTo>
                  <a:lnTo>
                    <a:pt x="94" y="1657"/>
                  </a:lnTo>
                  <a:lnTo>
                    <a:pt x="82" y="1653"/>
                  </a:lnTo>
                  <a:lnTo>
                    <a:pt x="70" y="1648"/>
                  </a:lnTo>
                  <a:lnTo>
                    <a:pt x="59" y="1641"/>
                  </a:lnTo>
                  <a:lnTo>
                    <a:pt x="50" y="1634"/>
                  </a:lnTo>
                  <a:lnTo>
                    <a:pt x="40" y="1626"/>
                  </a:lnTo>
                  <a:lnTo>
                    <a:pt x="31" y="1616"/>
                  </a:lnTo>
                  <a:lnTo>
                    <a:pt x="23" y="1606"/>
                  </a:lnTo>
                  <a:lnTo>
                    <a:pt x="16" y="1596"/>
                  </a:lnTo>
                  <a:lnTo>
                    <a:pt x="11" y="1586"/>
                  </a:lnTo>
                  <a:lnTo>
                    <a:pt x="5" y="1575"/>
                  </a:lnTo>
                  <a:lnTo>
                    <a:pt x="2" y="1563"/>
                  </a:lnTo>
                  <a:lnTo>
                    <a:pt x="0" y="1550"/>
                  </a:lnTo>
                  <a:lnTo>
                    <a:pt x="0" y="1538"/>
                  </a:lnTo>
                  <a:lnTo>
                    <a:pt x="0" y="1526"/>
                  </a:lnTo>
                  <a:lnTo>
                    <a:pt x="2" y="1513"/>
                  </a:lnTo>
                  <a:lnTo>
                    <a:pt x="5" y="1501"/>
                  </a:lnTo>
                  <a:lnTo>
                    <a:pt x="11" y="1490"/>
                  </a:lnTo>
                  <a:lnTo>
                    <a:pt x="16" y="1478"/>
                  </a:lnTo>
                  <a:lnTo>
                    <a:pt x="23" y="1468"/>
                  </a:lnTo>
                  <a:lnTo>
                    <a:pt x="31" y="1459"/>
                  </a:lnTo>
                  <a:lnTo>
                    <a:pt x="40" y="1450"/>
                  </a:lnTo>
                  <a:lnTo>
                    <a:pt x="50" y="1442"/>
                  </a:lnTo>
                  <a:lnTo>
                    <a:pt x="59" y="1435"/>
                  </a:lnTo>
                  <a:lnTo>
                    <a:pt x="70" y="1429"/>
                  </a:lnTo>
                  <a:lnTo>
                    <a:pt x="82" y="1423"/>
                  </a:lnTo>
                  <a:lnTo>
                    <a:pt x="94" y="1419"/>
                  </a:lnTo>
                  <a:lnTo>
                    <a:pt x="106" y="1416"/>
                  </a:lnTo>
                  <a:lnTo>
                    <a:pt x="119" y="1414"/>
                  </a:lnTo>
                  <a:lnTo>
                    <a:pt x="132" y="1414"/>
                  </a:lnTo>
                  <a:close/>
                  <a:moveTo>
                    <a:pt x="132" y="564"/>
                  </a:moveTo>
                  <a:lnTo>
                    <a:pt x="146" y="564"/>
                  </a:lnTo>
                  <a:lnTo>
                    <a:pt x="159" y="566"/>
                  </a:lnTo>
                  <a:lnTo>
                    <a:pt x="172" y="570"/>
                  </a:lnTo>
                  <a:lnTo>
                    <a:pt x="185" y="574"/>
                  </a:lnTo>
                  <a:lnTo>
                    <a:pt x="196" y="579"/>
                  </a:lnTo>
                  <a:lnTo>
                    <a:pt x="206" y="587"/>
                  </a:lnTo>
                  <a:lnTo>
                    <a:pt x="217" y="594"/>
                  </a:lnTo>
                  <a:lnTo>
                    <a:pt x="226" y="603"/>
                  </a:lnTo>
                  <a:lnTo>
                    <a:pt x="235" y="612"/>
                  </a:lnTo>
                  <a:lnTo>
                    <a:pt x="242" y="622"/>
                  </a:lnTo>
                  <a:lnTo>
                    <a:pt x="249" y="632"/>
                  </a:lnTo>
                  <a:lnTo>
                    <a:pt x="254" y="643"/>
                  </a:lnTo>
                  <a:lnTo>
                    <a:pt x="258" y="656"/>
                  </a:lnTo>
                  <a:lnTo>
                    <a:pt x="262" y="668"/>
                  </a:lnTo>
                  <a:lnTo>
                    <a:pt x="264" y="681"/>
                  </a:lnTo>
                  <a:lnTo>
                    <a:pt x="265" y="694"/>
                  </a:lnTo>
                  <a:lnTo>
                    <a:pt x="264" y="706"/>
                  </a:lnTo>
                  <a:lnTo>
                    <a:pt x="262" y="718"/>
                  </a:lnTo>
                  <a:lnTo>
                    <a:pt x="258" y="730"/>
                  </a:lnTo>
                  <a:lnTo>
                    <a:pt x="254" y="741"/>
                  </a:lnTo>
                  <a:lnTo>
                    <a:pt x="249" y="752"/>
                  </a:lnTo>
                  <a:lnTo>
                    <a:pt x="242" y="762"/>
                  </a:lnTo>
                  <a:lnTo>
                    <a:pt x="235" y="771"/>
                  </a:lnTo>
                  <a:lnTo>
                    <a:pt x="226" y="781"/>
                  </a:lnTo>
                  <a:lnTo>
                    <a:pt x="217" y="789"/>
                  </a:lnTo>
                  <a:lnTo>
                    <a:pt x="206" y="796"/>
                  </a:lnTo>
                  <a:lnTo>
                    <a:pt x="196" y="803"/>
                  </a:lnTo>
                  <a:lnTo>
                    <a:pt x="185" y="808"/>
                  </a:lnTo>
                  <a:lnTo>
                    <a:pt x="172" y="813"/>
                  </a:lnTo>
                  <a:lnTo>
                    <a:pt x="159" y="816"/>
                  </a:lnTo>
                  <a:lnTo>
                    <a:pt x="146" y="818"/>
                  </a:lnTo>
                  <a:lnTo>
                    <a:pt x="132" y="818"/>
                  </a:lnTo>
                  <a:lnTo>
                    <a:pt x="119" y="818"/>
                  </a:lnTo>
                  <a:lnTo>
                    <a:pt x="106" y="816"/>
                  </a:lnTo>
                  <a:lnTo>
                    <a:pt x="94" y="813"/>
                  </a:lnTo>
                  <a:lnTo>
                    <a:pt x="82" y="808"/>
                  </a:lnTo>
                  <a:lnTo>
                    <a:pt x="70" y="803"/>
                  </a:lnTo>
                  <a:lnTo>
                    <a:pt x="59" y="796"/>
                  </a:lnTo>
                  <a:lnTo>
                    <a:pt x="50" y="789"/>
                  </a:lnTo>
                  <a:lnTo>
                    <a:pt x="40" y="781"/>
                  </a:lnTo>
                  <a:lnTo>
                    <a:pt x="31" y="771"/>
                  </a:lnTo>
                  <a:lnTo>
                    <a:pt x="23" y="762"/>
                  </a:lnTo>
                  <a:lnTo>
                    <a:pt x="16" y="752"/>
                  </a:lnTo>
                  <a:lnTo>
                    <a:pt x="11" y="741"/>
                  </a:lnTo>
                  <a:lnTo>
                    <a:pt x="5" y="730"/>
                  </a:lnTo>
                  <a:lnTo>
                    <a:pt x="2" y="718"/>
                  </a:lnTo>
                  <a:lnTo>
                    <a:pt x="0" y="706"/>
                  </a:lnTo>
                  <a:lnTo>
                    <a:pt x="0" y="694"/>
                  </a:lnTo>
                  <a:lnTo>
                    <a:pt x="0" y="681"/>
                  </a:lnTo>
                  <a:lnTo>
                    <a:pt x="2" y="668"/>
                  </a:lnTo>
                  <a:lnTo>
                    <a:pt x="5" y="656"/>
                  </a:lnTo>
                  <a:lnTo>
                    <a:pt x="11" y="643"/>
                  </a:lnTo>
                  <a:lnTo>
                    <a:pt x="16" y="632"/>
                  </a:lnTo>
                  <a:lnTo>
                    <a:pt x="23" y="622"/>
                  </a:lnTo>
                  <a:lnTo>
                    <a:pt x="31" y="612"/>
                  </a:lnTo>
                  <a:lnTo>
                    <a:pt x="40" y="603"/>
                  </a:lnTo>
                  <a:lnTo>
                    <a:pt x="50" y="594"/>
                  </a:lnTo>
                  <a:lnTo>
                    <a:pt x="59" y="587"/>
                  </a:lnTo>
                  <a:lnTo>
                    <a:pt x="70" y="579"/>
                  </a:lnTo>
                  <a:lnTo>
                    <a:pt x="82" y="574"/>
                  </a:lnTo>
                  <a:lnTo>
                    <a:pt x="94" y="570"/>
                  </a:lnTo>
                  <a:lnTo>
                    <a:pt x="106" y="566"/>
                  </a:lnTo>
                  <a:lnTo>
                    <a:pt x="119" y="564"/>
                  </a:lnTo>
                  <a:lnTo>
                    <a:pt x="132" y="564"/>
                  </a:lnTo>
                  <a:close/>
                  <a:moveTo>
                    <a:pt x="132" y="1696"/>
                  </a:moveTo>
                  <a:lnTo>
                    <a:pt x="146" y="1697"/>
                  </a:lnTo>
                  <a:lnTo>
                    <a:pt x="159" y="1699"/>
                  </a:lnTo>
                  <a:lnTo>
                    <a:pt x="172" y="1702"/>
                  </a:lnTo>
                  <a:lnTo>
                    <a:pt x="185" y="1706"/>
                  </a:lnTo>
                  <a:lnTo>
                    <a:pt x="196" y="1712"/>
                  </a:lnTo>
                  <a:lnTo>
                    <a:pt x="206" y="1718"/>
                  </a:lnTo>
                  <a:lnTo>
                    <a:pt x="217" y="1725"/>
                  </a:lnTo>
                  <a:lnTo>
                    <a:pt x="226" y="1733"/>
                  </a:lnTo>
                  <a:lnTo>
                    <a:pt x="235" y="1742"/>
                  </a:lnTo>
                  <a:lnTo>
                    <a:pt x="242" y="1753"/>
                  </a:lnTo>
                  <a:lnTo>
                    <a:pt x="249" y="1763"/>
                  </a:lnTo>
                  <a:lnTo>
                    <a:pt x="254" y="1773"/>
                  </a:lnTo>
                  <a:lnTo>
                    <a:pt x="258" y="1785"/>
                  </a:lnTo>
                  <a:lnTo>
                    <a:pt x="262" y="1796"/>
                  </a:lnTo>
                  <a:lnTo>
                    <a:pt x="264" y="1808"/>
                  </a:lnTo>
                  <a:lnTo>
                    <a:pt x="265" y="1821"/>
                  </a:lnTo>
                  <a:lnTo>
                    <a:pt x="264" y="1834"/>
                  </a:lnTo>
                  <a:lnTo>
                    <a:pt x="262" y="1846"/>
                  </a:lnTo>
                  <a:lnTo>
                    <a:pt x="258" y="1858"/>
                  </a:lnTo>
                  <a:lnTo>
                    <a:pt x="254" y="1870"/>
                  </a:lnTo>
                  <a:lnTo>
                    <a:pt x="249" y="1882"/>
                  </a:lnTo>
                  <a:lnTo>
                    <a:pt x="242" y="1893"/>
                  </a:lnTo>
                  <a:lnTo>
                    <a:pt x="235" y="1903"/>
                  </a:lnTo>
                  <a:lnTo>
                    <a:pt x="226" y="1912"/>
                  </a:lnTo>
                  <a:lnTo>
                    <a:pt x="217" y="1920"/>
                  </a:lnTo>
                  <a:lnTo>
                    <a:pt x="206" y="1927"/>
                  </a:lnTo>
                  <a:lnTo>
                    <a:pt x="196" y="1934"/>
                  </a:lnTo>
                  <a:lnTo>
                    <a:pt x="185" y="1939"/>
                  </a:lnTo>
                  <a:lnTo>
                    <a:pt x="172" y="1945"/>
                  </a:lnTo>
                  <a:lnTo>
                    <a:pt x="159" y="1948"/>
                  </a:lnTo>
                  <a:lnTo>
                    <a:pt x="146" y="1950"/>
                  </a:lnTo>
                  <a:lnTo>
                    <a:pt x="132" y="1951"/>
                  </a:lnTo>
                  <a:lnTo>
                    <a:pt x="119" y="1950"/>
                  </a:lnTo>
                  <a:lnTo>
                    <a:pt x="106" y="1948"/>
                  </a:lnTo>
                  <a:lnTo>
                    <a:pt x="94" y="1945"/>
                  </a:lnTo>
                  <a:lnTo>
                    <a:pt x="82" y="1939"/>
                  </a:lnTo>
                  <a:lnTo>
                    <a:pt x="70" y="1934"/>
                  </a:lnTo>
                  <a:lnTo>
                    <a:pt x="59" y="1927"/>
                  </a:lnTo>
                  <a:lnTo>
                    <a:pt x="50" y="1920"/>
                  </a:lnTo>
                  <a:lnTo>
                    <a:pt x="40" y="1912"/>
                  </a:lnTo>
                  <a:lnTo>
                    <a:pt x="31" y="1903"/>
                  </a:lnTo>
                  <a:lnTo>
                    <a:pt x="23" y="1893"/>
                  </a:lnTo>
                  <a:lnTo>
                    <a:pt x="16" y="1882"/>
                  </a:lnTo>
                  <a:lnTo>
                    <a:pt x="11" y="1870"/>
                  </a:lnTo>
                  <a:lnTo>
                    <a:pt x="5" y="1858"/>
                  </a:lnTo>
                  <a:lnTo>
                    <a:pt x="2" y="1846"/>
                  </a:lnTo>
                  <a:lnTo>
                    <a:pt x="0" y="1834"/>
                  </a:lnTo>
                  <a:lnTo>
                    <a:pt x="0" y="1821"/>
                  </a:lnTo>
                  <a:lnTo>
                    <a:pt x="0" y="1808"/>
                  </a:lnTo>
                  <a:lnTo>
                    <a:pt x="2" y="1796"/>
                  </a:lnTo>
                  <a:lnTo>
                    <a:pt x="5" y="1785"/>
                  </a:lnTo>
                  <a:lnTo>
                    <a:pt x="11" y="1773"/>
                  </a:lnTo>
                  <a:lnTo>
                    <a:pt x="16" y="1763"/>
                  </a:lnTo>
                  <a:lnTo>
                    <a:pt x="23" y="1753"/>
                  </a:lnTo>
                  <a:lnTo>
                    <a:pt x="31" y="1742"/>
                  </a:lnTo>
                  <a:lnTo>
                    <a:pt x="40" y="1733"/>
                  </a:lnTo>
                  <a:lnTo>
                    <a:pt x="50" y="1725"/>
                  </a:lnTo>
                  <a:lnTo>
                    <a:pt x="59" y="1718"/>
                  </a:lnTo>
                  <a:lnTo>
                    <a:pt x="70" y="1712"/>
                  </a:lnTo>
                  <a:lnTo>
                    <a:pt x="82" y="1706"/>
                  </a:lnTo>
                  <a:lnTo>
                    <a:pt x="94" y="1702"/>
                  </a:lnTo>
                  <a:lnTo>
                    <a:pt x="106" y="1699"/>
                  </a:lnTo>
                  <a:lnTo>
                    <a:pt x="119" y="1697"/>
                  </a:lnTo>
                  <a:lnTo>
                    <a:pt x="132" y="1696"/>
                  </a:lnTo>
                  <a:close/>
                  <a:moveTo>
                    <a:pt x="132" y="851"/>
                  </a:moveTo>
                  <a:lnTo>
                    <a:pt x="146" y="852"/>
                  </a:lnTo>
                  <a:lnTo>
                    <a:pt x="159" y="854"/>
                  </a:lnTo>
                  <a:lnTo>
                    <a:pt x="172" y="857"/>
                  </a:lnTo>
                  <a:lnTo>
                    <a:pt x="185" y="861"/>
                  </a:lnTo>
                  <a:lnTo>
                    <a:pt x="196" y="866"/>
                  </a:lnTo>
                  <a:lnTo>
                    <a:pt x="206" y="872"/>
                  </a:lnTo>
                  <a:lnTo>
                    <a:pt x="217" y="879"/>
                  </a:lnTo>
                  <a:lnTo>
                    <a:pt x="226" y="887"/>
                  </a:lnTo>
                  <a:lnTo>
                    <a:pt x="235" y="895"/>
                  </a:lnTo>
                  <a:lnTo>
                    <a:pt x="242" y="905"/>
                  </a:lnTo>
                  <a:lnTo>
                    <a:pt x="249" y="916"/>
                  </a:lnTo>
                  <a:lnTo>
                    <a:pt x="254" y="927"/>
                  </a:lnTo>
                  <a:lnTo>
                    <a:pt x="258" y="938"/>
                  </a:lnTo>
                  <a:lnTo>
                    <a:pt x="262" y="950"/>
                  </a:lnTo>
                  <a:lnTo>
                    <a:pt x="264" y="962"/>
                  </a:lnTo>
                  <a:lnTo>
                    <a:pt x="265" y="976"/>
                  </a:lnTo>
                  <a:lnTo>
                    <a:pt x="264" y="988"/>
                  </a:lnTo>
                  <a:lnTo>
                    <a:pt x="262" y="1000"/>
                  </a:lnTo>
                  <a:lnTo>
                    <a:pt x="258" y="1011"/>
                  </a:lnTo>
                  <a:lnTo>
                    <a:pt x="254" y="1022"/>
                  </a:lnTo>
                  <a:lnTo>
                    <a:pt x="249" y="1033"/>
                  </a:lnTo>
                  <a:lnTo>
                    <a:pt x="242" y="1044"/>
                  </a:lnTo>
                  <a:lnTo>
                    <a:pt x="235" y="1053"/>
                  </a:lnTo>
                  <a:lnTo>
                    <a:pt x="226" y="1062"/>
                  </a:lnTo>
                  <a:lnTo>
                    <a:pt x="217" y="1070"/>
                  </a:lnTo>
                  <a:lnTo>
                    <a:pt x="206" y="1078"/>
                  </a:lnTo>
                  <a:lnTo>
                    <a:pt x="196" y="1084"/>
                  </a:lnTo>
                  <a:lnTo>
                    <a:pt x="185" y="1089"/>
                  </a:lnTo>
                  <a:lnTo>
                    <a:pt x="172" y="1094"/>
                  </a:lnTo>
                  <a:lnTo>
                    <a:pt x="159" y="1097"/>
                  </a:lnTo>
                  <a:lnTo>
                    <a:pt x="146" y="1099"/>
                  </a:lnTo>
                  <a:lnTo>
                    <a:pt x="132" y="1100"/>
                  </a:lnTo>
                  <a:lnTo>
                    <a:pt x="119" y="1099"/>
                  </a:lnTo>
                  <a:lnTo>
                    <a:pt x="106" y="1097"/>
                  </a:lnTo>
                  <a:lnTo>
                    <a:pt x="94" y="1094"/>
                  </a:lnTo>
                  <a:lnTo>
                    <a:pt x="82" y="1089"/>
                  </a:lnTo>
                  <a:lnTo>
                    <a:pt x="70" y="1084"/>
                  </a:lnTo>
                  <a:lnTo>
                    <a:pt x="59" y="1078"/>
                  </a:lnTo>
                  <a:lnTo>
                    <a:pt x="50" y="1070"/>
                  </a:lnTo>
                  <a:lnTo>
                    <a:pt x="40" y="1062"/>
                  </a:lnTo>
                  <a:lnTo>
                    <a:pt x="31" y="1053"/>
                  </a:lnTo>
                  <a:lnTo>
                    <a:pt x="23" y="1044"/>
                  </a:lnTo>
                  <a:lnTo>
                    <a:pt x="16" y="1033"/>
                  </a:lnTo>
                  <a:lnTo>
                    <a:pt x="11" y="1022"/>
                  </a:lnTo>
                  <a:lnTo>
                    <a:pt x="5" y="1011"/>
                  </a:lnTo>
                  <a:lnTo>
                    <a:pt x="2" y="1000"/>
                  </a:lnTo>
                  <a:lnTo>
                    <a:pt x="0" y="988"/>
                  </a:lnTo>
                  <a:lnTo>
                    <a:pt x="0" y="976"/>
                  </a:lnTo>
                  <a:lnTo>
                    <a:pt x="0" y="962"/>
                  </a:lnTo>
                  <a:lnTo>
                    <a:pt x="2" y="950"/>
                  </a:lnTo>
                  <a:lnTo>
                    <a:pt x="5" y="938"/>
                  </a:lnTo>
                  <a:lnTo>
                    <a:pt x="11" y="927"/>
                  </a:lnTo>
                  <a:lnTo>
                    <a:pt x="16" y="916"/>
                  </a:lnTo>
                  <a:lnTo>
                    <a:pt x="23" y="905"/>
                  </a:lnTo>
                  <a:lnTo>
                    <a:pt x="31" y="895"/>
                  </a:lnTo>
                  <a:lnTo>
                    <a:pt x="40" y="887"/>
                  </a:lnTo>
                  <a:lnTo>
                    <a:pt x="50" y="879"/>
                  </a:lnTo>
                  <a:lnTo>
                    <a:pt x="59" y="872"/>
                  </a:lnTo>
                  <a:lnTo>
                    <a:pt x="70" y="866"/>
                  </a:lnTo>
                  <a:lnTo>
                    <a:pt x="82" y="861"/>
                  </a:lnTo>
                  <a:lnTo>
                    <a:pt x="94" y="857"/>
                  </a:lnTo>
                  <a:lnTo>
                    <a:pt x="106" y="854"/>
                  </a:lnTo>
                  <a:lnTo>
                    <a:pt x="119" y="852"/>
                  </a:lnTo>
                  <a:lnTo>
                    <a:pt x="132" y="851"/>
                  </a:lnTo>
                  <a:close/>
                  <a:moveTo>
                    <a:pt x="132" y="1977"/>
                  </a:moveTo>
                  <a:lnTo>
                    <a:pt x="146" y="1978"/>
                  </a:lnTo>
                  <a:lnTo>
                    <a:pt x="159" y="1980"/>
                  </a:lnTo>
                  <a:lnTo>
                    <a:pt x="172" y="1983"/>
                  </a:lnTo>
                  <a:lnTo>
                    <a:pt x="185" y="1987"/>
                  </a:lnTo>
                  <a:lnTo>
                    <a:pt x="196" y="1993"/>
                  </a:lnTo>
                  <a:lnTo>
                    <a:pt x="206" y="1999"/>
                  </a:lnTo>
                  <a:lnTo>
                    <a:pt x="217" y="2007"/>
                  </a:lnTo>
                  <a:lnTo>
                    <a:pt x="226" y="2016"/>
                  </a:lnTo>
                  <a:lnTo>
                    <a:pt x="235" y="2024"/>
                  </a:lnTo>
                  <a:lnTo>
                    <a:pt x="242" y="2034"/>
                  </a:lnTo>
                  <a:lnTo>
                    <a:pt x="249" y="2044"/>
                  </a:lnTo>
                  <a:lnTo>
                    <a:pt x="254" y="2055"/>
                  </a:lnTo>
                  <a:lnTo>
                    <a:pt x="258" y="2066"/>
                  </a:lnTo>
                  <a:lnTo>
                    <a:pt x="262" y="2078"/>
                  </a:lnTo>
                  <a:lnTo>
                    <a:pt x="264" y="2090"/>
                  </a:lnTo>
                  <a:lnTo>
                    <a:pt x="265" y="2102"/>
                  </a:lnTo>
                  <a:lnTo>
                    <a:pt x="264" y="2116"/>
                  </a:lnTo>
                  <a:lnTo>
                    <a:pt x="262" y="2129"/>
                  </a:lnTo>
                  <a:lnTo>
                    <a:pt x="258" y="2142"/>
                  </a:lnTo>
                  <a:lnTo>
                    <a:pt x="254" y="2154"/>
                  </a:lnTo>
                  <a:lnTo>
                    <a:pt x="249" y="2166"/>
                  </a:lnTo>
                  <a:lnTo>
                    <a:pt x="242" y="2176"/>
                  </a:lnTo>
                  <a:lnTo>
                    <a:pt x="235" y="2186"/>
                  </a:lnTo>
                  <a:lnTo>
                    <a:pt x="226" y="2195"/>
                  </a:lnTo>
                  <a:lnTo>
                    <a:pt x="217" y="2204"/>
                  </a:lnTo>
                  <a:lnTo>
                    <a:pt x="206" y="2211"/>
                  </a:lnTo>
                  <a:lnTo>
                    <a:pt x="196" y="2217"/>
                  </a:lnTo>
                  <a:lnTo>
                    <a:pt x="185" y="2222"/>
                  </a:lnTo>
                  <a:lnTo>
                    <a:pt x="172" y="2227"/>
                  </a:lnTo>
                  <a:lnTo>
                    <a:pt x="159" y="2229"/>
                  </a:lnTo>
                  <a:lnTo>
                    <a:pt x="146" y="2231"/>
                  </a:lnTo>
                  <a:lnTo>
                    <a:pt x="132" y="2232"/>
                  </a:lnTo>
                  <a:lnTo>
                    <a:pt x="119" y="2231"/>
                  </a:lnTo>
                  <a:lnTo>
                    <a:pt x="106" y="2229"/>
                  </a:lnTo>
                  <a:lnTo>
                    <a:pt x="94" y="2227"/>
                  </a:lnTo>
                  <a:lnTo>
                    <a:pt x="82" y="2222"/>
                  </a:lnTo>
                  <a:lnTo>
                    <a:pt x="70" y="2217"/>
                  </a:lnTo>
                  <a:lnTo>
                    <a:pt x="59" y="2211"/>
                  </a:lnTo>
                  <a:lnTo>
                    <a:pt x="50" y="2204"/>
                  </a:lnTo>
                  <a:lnTo>
                    <a:pt x="40" y="2195"/>
                  </a:lnTo>
                  <a:lnTo>
                    <a:pt x="31" y="2186"/>
                  </a:lnTo>
                  <a:lnTo>
                    <a:pt x="23" y="2176"/>
                  </a:lnTo>
                  <a:lnTo>
                    <a:pt x="16" y="2166"/>
                  </a:lnTo>
                  <a:lnTo>
                    <a:pt x="11" y="2154"/>
                  </a:lnTo>
                  <a:lnTo>
                    <a:pt x="5" y="2142"/>
                  </a:lnTo>
                  <a:lnTo>
                    <a:pt x="2" y="2129"/>
                  </a:lnTo>
                  <a:lnTo>
                    <a:pt x="0" y="2116"/>
                  </a:lnTo>
                  <a:lnTo>
                    <a:pt x="0" y="2102"/>
                  </a:lnTo>
                  <a:lnTo>
                    <a:pt x="0" y="2090"/>
                  </a:lnTo>
                  <a:lnTo>
                    <a:pt x="2" y="2078"/>
                  </a:lnTo>
                  <a:lnTo>
                    <a:pt x="5" y="2066"/>
                  </a:lnTo>
                  <a:lnTo>
                    <a:pt x="11" y="2055"/>
                  </a:lnTo>
                  <a:lnTo>
                    <a:pt x="16" y="2044"/>
                  </a:lnTo>
                  <a:lnTo>
                    <a:pt x="23" y="2034"/>
                  </a:lnTo>
                  <a:lnTo>
                    <a:pt x="31" y="2024"/>
                  </a:lnTo>
                  <a:lnTo>
                    <a:pt x="40" y="2016"/>
                  </a:lnTo>
                  <a:lnTo>
                    <a:pt x="50" y="2007"/>
                  </a:lnTo>
                  <a:lnTo>
                    <a:pt x="59" y="1999"/>
                  </a:lnTo>
                  <a:lnTo>
                    <a:pt x="70" y="1993"/>
                  </a:lnTo>
                  <a:lnTo>
                    <a:pt x="82" y="1987"/>
                  </a:lnTo>
                  <a:lnTo>
                    <a:pt x="94" y="1983"/>
                  </a:lnTo>
                  <a:lnTo>
                    <a:pt x="106" y="1980"/>
                  </a:lnTo>
                  <a:lnTo>
                    <a:pt x="119" y="1978"/>
                  </a:lnTo>
                  <a:lnTo>
                    <a:pt x="132" y="1977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41" name="Freeform 289"/>
            <p:cNvSpPr>
              <a:spLocks/>
            </p:cNvSpPr>
            <p:nvPr/>
          </p:nvSpPr>
          <p:spPr bwMode="auto">
            <a:xfrm flipH="1">
              <a:off x="1937" y="2295"/>
              <a:ext cx="22" cy="13"/>
            </a:xfrm>
            <a:custGeom>
              <a:avLst/>
              <a:gdLst>
                <a:gd name="T0" fmla="*/ 146 w 265"/>
                <a:gd name="T1" fmla="*/ 1 h 255"/>
                <a:gd name="T2" fmla="*/ 172 w 265"/>
                <a:gd name="T3" fmla="*/ 7 h 255"/>
                <a:gd name="T4" fmla="*/ 196 w 265"/>
                <a:gd name="T5" fmla="*/ 17 h 255"/>
                <a:gd name="T6" fmla="*/ 217 w 265"/>
                <a:gd name="T7" fmla="*/ 30 h 255"/>
                <a:gd name="T8" fmla="*/ 235 w 265"/>
                <a:gd name="T9" fmla="*/ 47 h 255"/>
                <a:gd name="T10" fmla="*/ 249 w 265"/>
                <a:gd name="T11" fmla="*/ 67 h 255"/>
                <a:gd name="T12" fmla="*/ 258 w 265"/>
                <a:gd name="T13" fmla="*/ 90 h 255"/>
                <a:gd name="T14" fmla="*/ 264 w 265"/>
                <a:gd name="T15" fmla="*/ 113 h 255"/>
                <a:gd name="T16" fmla="*/ 264 w 265"/>
                <a:gd name="T17" fmla="*/ 140 h 255"/>
                <a:gd name="T18" fmla="*/ 258 w 265"/>
                <a:gd name="T19" fmla="*/ 165 h 255"/>
                <a:gd name="T20" fmla="*/ 249 w 265"/>
                <a:gd name="T21" fmla="*/ 189 h 255"/>
                <a:gd name="T22" fmla="*/ 235 w 265"/>
                <a:gd name="T23" fmla="*/ 210 h 255"/>
                <a:gd name="T24" fmla="*/ 217 w 265"/>
                <a:gd name="T25" fmla="*/ 227 h 255"/>
                <a:gd name="T26" fmla="*/ 196 w 265"/>
                <a:gd name="T27" fmla="*/ 240 h 255"/>
                <a:gd name="T28" fmla="*/ 172 w 265"/>
                <a:gd name="T29" fmla="*/ 249 h 255"/>
                <a:gd name="T30" fmla="*/ 146 w 265"/>
                <a:gd name="T31" fmla="*/ 254 h 255"/>
                <a:gd name="T32" fmla="*/ 119 w 265"/>
                <a:gd name="T33" fmla="*/ 254 h 255"/>
                <a:gd name="T34" fmla="*/ 94 w 265"/>
                <a:gd name="T35" fmla="*/ 249 h 255"/>
                <a:gd name="T36" fmla="*/ 70 w 265"/>
                <a:gd name="T37" fmla="*/ 240 h 255"/>
                <a:gd name="T38" fmla="*/ 50 w 265"/>
                <a:gd name="T39" fmla="*/ 227 h 255"/>
                <a:gd name="T40" fmla="*/ 31 w 265"/>
                <a:gd name="T41" fmla="*/ 210 h 255"/>
                <a:gd name="T42" fmla="*/ 16 w 265"/>
                <a:gd name="T43" fmla="*/ 189 h 255"/>
                <a:gd name="T44" fmla="*/ 5 w 265"/>
                <a:gd name="T45" fmla="*/ 165 h 255"/>
                <a:gd name="T46" fmla="*/ 0 w 265"/>
                <a:gd name="T47" fmla="*/ 140 h 255"/>
                <a:gd name="T48" fmla="*/ 0 w 265"/>
                <a:gd name="T49" fmla="*/ 113 h 255"/>
                <a:gd name="T50" fmla="*/ 5 w 265"/>
                <a:gd name="T51" fmla="*/ 90 h 255"/>
                <a:gd name="T52" fmla="*/ 16 w 265"/>
                <a:gd name="T53" fmla="*/ 67 h 255"/>
                <a:gd name="T54" fmla="*/ 31 w 265"/>
                <a:gd name="T55" fmla="*/ 47 h 255"/>
                <a:gd name="T56" fmla="*/ 50 w 265"/>
                <a:gd name="T57" fmla="*/ 30 h 255"/>
                <a:gd name="T58" fmla="*/ 70 w 265"/>
                <a:gd name="T59" fmla="*/ 17 h 255"/>
                <a:gd name="T60" fmla="*/ 94 w 265"/>
                <a:gd name="T61" fmla="*/ 7 h 255"/>
                <a:gd name="T62" fmla="*/ 119 w 265"/>
                <a:gd name="T63" fmla="*/ 1 h 25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"/>
                <a:gd name="T97" fmla="*/ 0 h 255"/>
                <a:gd name="T98" fmla="*/ 265 w 265"/>
                <a:gd name="T99" fmla="*/ 255 h 25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" h="255">
                  <a:moveTo>
                    <a:pt x="132" y="0"/>
                  </a:moveTo>
                  <a:lnTo>
                    <a:pt x="146" y="1"/>
                  </a:lnTo>
                  <a:lnTo>
                    <a:pt x="159" y="3"/>
                  </a:lnTo>
                  <a:lnTo>
                    <a:pt x="172" y="7"/>
                  </a:lnTo>
                  <a:lnTo>
                    <a:pt x="185" y="11"/>
                  </a:lnTo>
                  <a:lnTo>
                    <a:pt x="196" y="17"/>
                  </a:lnTo>
                  <a:lnTo>
                    <a:pt x="206" y="23"/>
                  </a:lnTo>
                  <a:lnTo>
                    <a:pt x="217" y="30"/>
                  </a:lnTo>
                  <a:lnTo>
                    <a:pt x="226" y="39"/>
                  </a:lnTo>
                  <a:lnTo>
                    <a:pt x="235" y="47"/>
                  </a:lnTo>
                  <a:lnTo>
                    <a:pt x="242" y="57"/>
                  </a:lnTo>
                  <a:lnTo>
                    <a:pt x="249" y="67"/>
                  </a:lnTo>
                  <a:lnTo>
                    <a:pt x="254" y="79"/>
                  </a:lnTo>
                  <a:lnTo>
                    <a:pt x="258" y="90"/>
                  </a:lnTo>
                  <a:lnTo>
                    <a:pt x="262" y="101"/>
                  </a:lnTo>
                  <a:lnTo>
                    <a:pt x="264" y="113"/>
                  </a:lnTo>
                  <a:lnTo>
                    <a:pt x="265" y="125"/>
                  </a:lnTo>
                  <a:lnTo>
                    <a:pt x="264" y="140"/>
                  </a:lnTo>
                  <a:lnTo>
                    <a:pt x="262" y="153"/>
                  </a:lnTo>
                  <a:lnTo>
                    <a:pt x="258" y="165"/>
                  </a:lnTo>
                  <a:lnTo>
                    <a:pt x="254" y="177"/>
                  </a:lnTo>
                  <a:lnTo>
                    <a:pt x="249" y="189"/>
                  </a:lnTo>
                  <a:lnTo>
                    <a:pt x="242" y="200"/>
                  </a:lnTo>
                  <a:lnTo>
                    <a:pt x="235" y="210"/>
                  </a:lnTo>
                  <a:lnTo>
                    <a:pt x="226" y="219"/>
                  </a:lnTo>
                  <a:lnTo>
                    <a:pt x="217" y="227"/>
                  </a:lnTo>
                  <a:lnTo>
                    <a:pt x="206" y="234"/>
                  </a:lnTo>
                  <a:lnTo>
                    <a:pt x="196" y="240"/>
                  </a:lnTo>
                  <a:lnTo>
                    <a:pt x="185" y="245"/>
                  </a:lnTo>
                  <a:lnTo>
                    <a:pt x="172" y="249"/>
                  </a:lnTo>
                  <a:lnTo>
                    <a:pt x="159" y="252"/>
                  </a:lnTo>
                  <a:lnTo>
                    <a:pt x="146" y="254"/>
                  </a:lnTo>
                  <a:lnTo>
                    <a:pt x="132" y="255"/>
                  </a:lnTo>
                  <a:lnTo>
                    <a:pt x="119" y="254"/>
                  </a:lnTo>
                  <a:lnTo>
                    <a:pt x="106" y="252"/>
                  </a:lnTo>
                  <a:lnTo>
                    <a:pt x="94" y="249"/>
                  </a:lnTo>
                  <a:lnTo>
                    <a:pt x="82" y="245"/>
                  </a:lnTo>
                  <a:lnTo>
                    <a:pt x="70" y="240"/>
                  </a:lnTo>
                  <a:lnTo>
                    <a:pt x="59" y="234"/>
                  </a:lnTo>
                  <a:lnTo>
                    <a:pt x="50" y="227"/>
                  </a:lnTo>
                  <a:lnTo>
                    <a:pt x="40" y="219"/>
                  </a:lnTo>
                  <a:lnTo>
                    <a:pt x="31" y="210"/>
                  </a:lnTo>
                  <a:lnTo>
                    <a:pt x="23" y="200"/>
                  </a:lnTo>
                  <a:lnTo>
                    <a:pt x="16" y="189"/>
                  </a:lnTo>
                  <a:lnTo>
                    <a:pt x="11" y="177"/>
                  </a:lnTo>
                  <a:lnTo>
                    <a:pt x="5" y="165"/>
                  </a:lnTo>
                  <a:lnTo>
                    <a:pt x="2" y="153"/>
                  </a:lnTo>
                  <a:lnTo>
                    <a:pt x="0" y="140"/>
                  </a:lnTo>
                  <a:lnTo>
                    <a:pt x="0" y="125"/>
                  </a:lnTo>
                  <a:lnTo>
                    <a:pt x="0" y="113"/>
                  </a:lnTo>
                  <a:lnTo>
                    <a:pt x="2" y="101"/>
                  </a:lnTo>
                  <a:lnTo>
                    <a:pt x="5" y="90"/>
                  </a:lnTo>
                  <a:lnTo>
                    <a:pt x="11" y="79"/>
                  </a:lnTo>
                  <a:lnTo>
                    <a:pt x="16" y="67"/>
                  </a:lnTo>
                  <a:lnTo>
                    <a:pt x="23" y="57"/>
                  </a:lnTo>
                  <a:lnTo>
                    <a:pt x="31" y="47"/>
                  </a:lnTo>
                  <a:lnTo>
                    <a:pt x="40" y="39"/>
                  </a:lnTo>
                  <a:lnTo>
                    <a:pt x="50" y="30"/>
                  </a:lnTo>
                  <a:lnTo>
                    <a:pt x="59" y="23"/>
                  </a:lnTo>
                  <a:lnTo>
                    <a:pt x="70" y="17"/>
                  </a:lnTo>
                  <a:lnTo>
                    <a:pt x="82" y="11"/>
                  </a:lnTo>
                  <a:lnTo>
                    <a:pt x="94" y="7"/>
                  </a:lnTo>
                  <a:lnTo>
                    <a:pt x="106" y="3"/>
                  </a:lnTo>
                  <a:lnTo>
                    <a:pt x="119" y="1"/>
                  </a:lnTo>
                  <a:lnTo>
                    <a:pt x="13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42" name="Freeform 290"/>
            <p:cNvSpPr>
              <a:spLocks/>
            </p:cNvSpPr>
            <p:nvPr/>
          </p:nvSpPr>
          <p:spPr bwMode="auto">
            <a:xfrm flipH="1">
              <a:off x="1937" y="2352"/>
              <a:ext cx="22" cy="13"/>
            </a:xfrm>
            <a:custGeom>
              <a:avLst/>
              <a:gdLst>
                <a:gd name="T0" fmla="*/ 146 w 265"/>
                <a:gd name="T1" fmla="*/ 1 h 255"/>
                <a:gd name="T2" fmla="*/ 172 w 265"/>
                <a:gd name="T3" fmla="*/ 6 h 255"/>
                <a:gd name="T4" fmla="*/ 196 w 265"/>
                <a:gd name="T5" fmla="*/ 15 h 255"/>
                <a:gd name="T6" fmla="*/ 217 w 265"/>
                <a:gd name="T7" fmla="*/ 28 h 255"/>
                <a:gd name="T8" fmla="*/ 235 w 265"/>
                <a:gd name="T9" fmla="*/ 46 h 255"/>
                <a:gd name="T10" fmla="*/ 249 w 265"/>
                <a:gd name="T11" fmla="*/ 67 h 255"/>
                <a:gd name="T12" fmla="*/ 258 w 265"/>
                <a:gd name="T13" fmla="*/ 90 h 255"/>
                <a:gd name="T14" fmla="*/ 264 w 265"/>
                <a:gd name="T15" fmla="*/ 117 h 255"/>
                <a:gd name="T16" fmla="*/ 264 w 265"/>
                <a:gd name="T17" fmla="*/ 142 h 255"/>
                <a:gd name="T18" fmla="*/ 258 w 265"/>
                <a:gd name="T19" fmla="*/ 167 h 255"/>
                <a:gd name="T20" fmla="*/ 249 w 265"/>
                <a:gd name="T21" fmla="*/ 188 h 255"/>
                <a:gd name="T22" fmla="*/ 235 w 265"/>
                <a:gd name="T23" fmla="*/ 208 h 255"/>
                <a:gd name="T24" fmla="*/ 217 w 265"/>
                <a:gd name="T25" fmla="*/ 225 h 255"/>
                <a:gd name="T26" fmla="*/ 196 w 265"/>
                <a:gd name="T27" fmla="*/ 240 h 255"/>
                <a:gd name="T28" fmla="*/ 172 w 265"/>
                <a:gd name="T29" fmla="*/ 249 h 255"/>
                <a:gd name="T30" fmla="*/ 146 w 265"/>
                <a:gd name="T31" fmla="*/ 255 h 255"/>
                <a:gd name="T32" fmla="*/ 119 w 265"/>
                <a:gd name="T33" fmla="*/ 255 h 255"/>
                <a:gd name="T34" fmla="*/ 94 w 265"/>
                <a:gd name="T35" fmla="*/ 249 h 255"/>
                <a:gd name="T36" fmla="*/ 70 w 265"/>
                <a:gd name="T37" fmla="*/ 240 h 255"/>
                <a:gd name="T38" fmla="*/ 50 w 265"/>
                <a:gd name="T39" fmla="*/ 225 h 255"/>
                <a:gd name="T40" fmla="*/ 31 w 265"/>
                <a:gd name="T41" fmla="*/ 208 h 255"/>
                <a:gd name="T42" fmla="*/ 16 w 265"/>
                <a:gd name="T43" fmla="*/ 188 h 255"/>
                <a:gd name="T44" fmla="*/ 5 w 265"/>
                <a:gd name="T45" fmla="*/ 167 h 255"/>
                <a:gd name="T46" fmla="*/ 0 w 265"/>
                <a:gd name="T47" fmla="*/ 142 h 255"/>
                <a:gd name="T48" fmla="*/ 0 w 265"/>
                <a:gd name="T49" fmla="*/ 117 h 255"/>
                <a:gd name="T50" fmla="*/ 5 w 265"/>
                <a:gd name="T51" fmla="*/ 90 h 255"/>
                <a:gd name="T52" fmla="*/ 16 w 265"/>
                <a:gd name="T53" fmla="*/ 67 h 255"/>
                <a:gd name="T54" fmla="*/ 31 w 265"/>
                <a:gd name="T55" fmla="*/ 46 h 255"/>
                <a:gd name="T56" fmla="*/ 50 w 265"/>
                <a:gd name="T57" fmla="*/ 28 h 255"/>
                <a:gd name="T58" fmla="*/ 70 w 265"/>
                <a:gd name="T59" fmla="*/ 15 h 255"/>
                <a:gd name="T60" fmla="*/ 94 w 265"/>
                <a:gd name="T61" fmla="*/ 6 h 255"/>
                <a:gd name="T62" fmla="*/ 119 w 265"/>
                <a:gd name="T63" fmla="*/ 1 h 25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"/>
                <a:gd name="T97" fmla="*/ 0 h 255"/>
                <a:gd name="T98" fmla="*/ 265 w 265"/>
                <a:gd name="T99" fmla="*/ 255 h 25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" h="255">
                  <a:moveTo>
                    <a:pt x="132" y="0"/>
                  </a:moveTo>
                  <a:lnTo>
                    <a:pt x="146" y="1"/>
                  </a:lnTo>
                  <a:lnTo>
                    <a:pt x="159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6" y="15"/>
                  </a:lnTo>
                  <a:lnTo>
                    <a:pt x="206" y="21"/>
                  </a:lnTo>
                  <a:lnTo>
                    <a:pt x="217" y="28"/>
                  </a:lnTo>
                  <a:lnTo>
                    <a:pt x="226" y="37"/>
                  </a:lnTo>
                  <a:lnTo>
                    <a:pt x="235" y="46"/>
                  </a:lnTo>
                  <a:lnTo>
                    <a:pt x="242" y="56"/>
                  </a:lnTo>
                  <a:lnTo>
                    <a:pt x="249" y="67"/>
                  </a:lnTo>
                  <a:lnTo>
                    <a:pt x="254" y="78"/>
                  </a:lnTo>
                  <a:lnTo>
                    <a:pt x="258" y="90"/>
                  </a:lnTo>
                  <a:lnTo>
                    <a:pt x="262" y="104"/>
                  </a:lnTo>
                  <a:lnTo>
                    <a:pt x="264" y="117"/>
                  </a:lnTo>
                  <a:lnTo>
                    <a:pt x="265" y="130"/>
                  </a:lnTo>
                  <a:lnTo>
                    <a:pt x="264" y="142"/>
                  </a:lnTo>
                  <a:lnTo>
                    <a:pt x="262" y="154"/>
                  </a:lnTo>
                  <a:lnTo>
                    <a:pt x="258" y="167"/>
                  </a:lnTo>
                  <a:lnTo>
                    <a:pt x="254" y="178"/>
                  </a:lnTo>
                  <a:lnTo>
                    <a:pt x="249" y="188"/>
                  </a:lnTo>
                  <a:lnTo>
                    <a:pt x="242" y="198"/>
                  </a:lnTo>
                  <a:lnTo>
                    <a:pt x="235" y="208"/>
                  </a:lnTo>
                  <a:lnTo>
                    <a:pt x="226" y="217"/>
                  </a:lnTo>
                  <a:lnTo>
                    <a:pt x="217" y="225"/>
                  </a:lnTo>
                  <a:lnTo>
                    <a:pt x="206" y="233"/>
                  </a:lnTo>
                  <a:lnTo>
                    <a:pt x="196" y="240"/>
                  </a:lnTo>
                  <a:lnTo>
                    <a:pt x="185" y="245"/>
                  </a:lnTo>
                  <a:lnTo>
                    <a:pt x="172" y="249"/>
                  </a:lnTo>
                  <a:lnTo>
                    <a:pt x="159" y="253"/>
                  </a:lnTo>
                  <a:lnTo>
                    <a:pt x="146" y="255"/>
                  </a:lnTo>
                  <a:lnTo>
                    <a:pt x="132" y="255"/>
                  </a:lnTo>
                  <a:lnTo>
                    <a:pt x="119" y="255"/>
                  </a:lnTo>
                  <a:lnTo>
                    <a:pt x="106" y="253"/>
                  </a:lnTo>
                  <a:lnTo>
                    <a:pt x="94" y="249"/>
                  </a:lnTo>
                  <a:lnTo>
                    <a:pt x="82" y="245"/>
                  </a:lnTo>
                  <a:lnTo>
                    <a:pt x="70" y="240"/>
                  </a:lnTo>
                  <a:lnTo>
                    <a:pt x="59" y="233"/>
                  </a:lnTo>
                  <a:lnTo>
                    <a:pt x="50" y="225"/>
                  </a:lnTo>
                  <a:lnTo>
                    <a:pt x="40" y="217"/>
                  </a:lnTo>
                  <a:lnTo>
                    <a:pt x="31" y="208"/>
                  </a:lnTo>
                  <a:lnTo>
                    <a:pt x="23" y="198"/>
                  </a:lnTo>
                  <a:lnTo>
                    <a:pt x="16" y="188"/>
                  </a:lnTo>
                  <a:lnTo>
                    <a:pt x="11" y="178"/>
                  </a:lnTo>
                  <a:lnTo>
                    <a:pt x="5" y="167"/>
                  </a:lnTo>
                  <a:lnTo>
                    <a:pt x="2" y="154"/>
                  </a:lnTo>
                  <a:lnTo>
                    <a:pt x="0" y="142"/>
                  </a:lnTo>
                  <a:lnTo>
                    <a:pt x="0" y="130"/>
                  </a:lnTo>
                  <a:lnTo>
                    <a:pt x="0" y="117"/>
                  </a:lnTo>
                  <a:lnTo>
                    <a:pt x="2" y="104"/>
                  </a:lnTo>
                  <a:lnTo>
                    <a:pt x="5" y="90"/>
                  </a:lnTo>
                  <a:lnTo>
                    <a:pt x="11" y="78"/>
                  </a:lnTo>
                  <a:lnTo>
                    <a:pt x="16" y="67"/>
                  </a:lnTo>
                  <a:lnTo>
                    <a:pt x="23" y="56"/>
                  </a:lnTo>
                  <a:lnTo>
                    <a:pt x="31" y="46"/>
                  </a:lnTo>
                  <a:lnTo>
                    <a:pt x="40" y="37"/>
                  </a:lnTo>
                  <a:lnTo>
                    <a:pt x="50" y="28"/>
                  </a:lnTo>
                  <a:lnTo>
                    <a:pt x="59" y="21"/>
                  </a:lnTo>
                  <a:lnTo>
                    <a:pt x="70" y="15"/>
                  </a:lnTo>
                  <a:lnTo>
                    <a:pt x="82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19" y="1"/>
                  </a:lnTo>
                  <a:lnTo>
                    <a:pt x="13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43" name="Freeform 291"/>
            <p:cNvSpPr>
              <a:spLocks/>
            </p:cNvSpPr>
            <p:nvPr/>
          </p:nvSpPr>
          <p:spPr bwMode="auto">
            <a:xfrm flipH="1">
              <a:off x="1937" y="2309"/>
              <a:ext cx="22" cy="13"/>
            </a:xfrm>
            <a:custGeom>
              <a:avLst/>
              <a:gdLst>
                <a:gd name="T0" fmla="*/ 146 w 265"/>
                <a:gd name="T1" fmla="*/ 1 h 255"/>
                <a:gd name="T2" fmla="*/ 172 w 265"/>
                <a:gd name="T3" fmla="*/ 6 h 255"/>
                <a:gd name="T4" fmla="*/ 196 w 265"/>
                <a:gd name="T5" fmla="*/ 16 h 255"/>
                <a:gd name="T6" fmla="*/ 217 w 265"/>
                <a:gd name="T7" fmla="*/ 30 h 255"/>
                <a:gd name="T8" fmla="*/ 235 w 265"/>
                <a:gd name="T9" fmla="*/ 47 h 255"/>
                <a:gd name="T10" fmla="*/ 249 w 265"/>
                <a:gd name="T11" fmla="*/ 69 h 255"/>
                <a:gd name="T12" fmla="*/ 258 w 265"/>
                <a:gd name="T13" fmla="*/ 92 h 255"/>
                <a:gd name="T14" fmla="*/ 264 w 265"/>
                <a:gd name="T15" fmla="*/ 117 h 255"/>
                <a:gd name="T16" fmla="*/ 264 w 265"/>
                <a:gd name="T17" fmla="*/ 143 h 255"/>
                <a:gd name="T18" fmla="*/ 258 w 265"/>
                <a:gd name="T19" fmla="*/ 167 h 255"/>
                <a:gd name="T20" fmla="*/ 249 w 265"/>
                <a:gd name="T21" fmla="*/ 190 h 255"/>
                <a:gd name="T22" fmla="*/ 235 w 265"/>
                <a:gd name="T23" fmla="*/ 210 h 255"/>
                <a:gd name="T24" fmla="*/ 217 w 265"/>
                <a:gd name="T25" fmla="*/ 226 h 255"/>
                <a:gd name="T26" fmla="*/ 196 w 265"/>
                <a:gd name="T27" fmla="*/ 239 h 255"/>
                <a:gd name="T28" fmla="*/ 172 w 265"/>
                <a:gd name="T29" fmla="*/ 249 h 255"/>
                <a:gd name="T30" fmla="*/ 146 w 265"/>
                <a:gd name="T31" fmla="*/ 254 h 255"/>
                <a:gd name="T32" fmla="*/ 119 w 265"/>
                <a:gd name="T33" fmla="*/ 254 h 255"/>
                <a:gd name="T34" fmla="*/ 94 w 265"/>
                <a:gd name="T35" fmla="*/ 249 h 255"/>
                <a:gd name="T36" fmla="*/ 70 w 265"/>
                <a:gd name="T37" fmla="*/ 239 h 255"/>
                <a:gd name="T38" fmla="*/ 50 w 265"/>
                <a:gd name="T39" fmla="*/ 226 h 255"/>
                <a:gd name="T40" fmla="*/ 31 w 265"/>
                <a:gd name="T41" fmla="*/ 210 h 255"/>
                <a:gd name="T42" fmla="*/ 16 w 265"/>
                <a:gd name="T43" fmla="*/ 190 h 255"/>
                <a:gd name="T44" fmla="*/ 5 w 265"/>
                <a:gd name="T45" fmla="*/ 167 h 255"/>
                <a:gd name="T46" fmla="*/ 0 w 265"/>
                <a:gd name="T47" fmla="*/ 143 h 255"/>
                <a:gd name="T48" fmla="*/ 0 w 265"/>
                <a:gd name="T49" fmla="*/ 117 h 255"/>
                <a:gd name="T50" fmla="*/ 5 w 265"/>
                <a:gd name="T51" fmla="*/ 92 h 255"/>
                <a:gd name="T52" fmla="*/ 16 w 265"/>
                <a:gd name="T53" fmla="*/ 69 h 255"/>
                <a:gd name="T54" fmla="*/ 31 w 265"/>
                <a:gd name="T55" fmla="*/ 47 h 255"/>
                <a:gd name="T56" fmla="*/ 50 w 265"/>
                <a:gd name="T57" fmla="*/ 30 h 255"/>
                <a:gd name="T58" fmla="*/ 70 w 265"/>
                <a:gd name="T59" fmla="*/ 16 h 255"/>
                <a:gd name="T60" fmla="*/ 94 w 265"/>
                <a:gd name="T61" fmla="*/ 6 h 255"/>
                <a:gd name="T62" fmla="*/ 119 w 265"/>
                <a:gd name="T63" fmla="*/ 1 h 25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"/>
                <a:gd name="T97" fmla="*/ 0 h 255"/>
                <a:gd name="T98" fmla="*/ 265 w 265"/>
                <a:gd name="T99" fmla="*/ 255 h 25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" h="255">
                  <a:moveTo>
                    <a:pt x="132" y="0"/>
                  </a:moveTo>
                  <a:lnTo>
                    <a:pt x="146" y="1"/>
                  </a:lnTo>
                  <a:lnTo>
                    <a:pt x="159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6" y="16"/>
                  </a:lnTo>
                  <a:lnTo>
                    <a:pt x="206" y="22"/>
                  </a:lnTo>
                  <a:lnTo>
                    <a:pt x="217" y="30"/>
                  </a:lnTo>
                  <a:lnTo>
                    <a:pt x="226" y="38"/>
                  </a:lnTo>
                  <a:lnTo>
                    <a:pt x="235" y="47"/>
                  </a:lnTo>
                  <a:lnTo>
                    <a:pt x="242" y="58"/>
                  </a:lnTo>
                  <a:lnTo>
                    <a:pt x="249" y="69"/>
                  </a:lnTo>
                  <a:lnTo>
                    <a:pt x="254" y="80"/>
                  </a:lnTo>
                  <a:lnTo>
                    <a:pt x="258" y="92"/>
                  </a:lnTo>
                  <a:lnTo>
                    <a:pt x="262" y="104"/>
                  </a:lnTo>
                  <a:lnTo>
                    <a:pt x="264" y="117"/>
                  </a:lnTo>
                  <a:lnTo>
                    <a:pt x="265" y="130"/>
                  </a:lnTo>
                  <a:lnTo>
                    <a:pt x="264" y="143"/>
                  </a:lnTo>
                  <a:lnTo>
                    <a:pt x="262" y="155"/>
                  </a:lnTo>
                  <a:lnTo>
                    <a:pt x="258" y="167"/>
                  </a:lnTo>
                  <a:lnTo>
                    <a:pt x="254" y="179"/>
                  </a:lnTo>
                  <a:lnTo>
                    <a:pt x="249" y="190"/>
                  </a:lnTo>
                  <a:lnTo>
                    <a:pt x="242" y="200"/>
                  </a:lnTo>
                  <a:lnTo>
                    <a:pt x="235" y="210"/>
                  </a:lnTo>
                  <a:lnTo>
                    <a:pt x="226" y="218"/>
                  </a:lnTo>
                  <a:lnTo>
                    <a:pt x="217" y="226"/>
                  </a:lnTo>
                  <a:lnTo>
                    <a:pt x="206" y="233"/>
                  </a:lnTo>
                  <a:lnTo>
                    <a:pt x="196" y="239"/>
                  </a:lnTo>
                  <a:lnTo>
                    <a:pt x="185" y="245"/>
                  </a:lnTo>
                  <a:lnTo>
                    <a:pt x="172" y="249"/>
                  </a:lnTo>
                  <a:lnTo>
                    <a:pt x="159" y="252"/>
                  </a:lnTo>
                  <a:lnTo>
                    <a:pt x="146" y="254"/>
                  </a:lnTo>
                  <a:lnTo>
                    <a:pt x="132" y="255"/>
                  </a:lnTo>
                  <a:lnTo>
                    <a:pt x="119" y="254"/>
                  </a:lnTo>
                  <a:lnTo>
                    <a:pt x="106" y="252"/>
                  </a:lnTo>
                  <a:lnTo>
                    <a:pt x="94" y="249"/>
                  </a:lnTo>
                  <a:lnTo>
                    <a:pt x="82" y="245"/>
                  </a:lnTo>
                  <a:lnTo>
                    <a:pt x="70" y="239"/>
                  </a:lnTo>
                  <a:lnTo>
                    <a:pt x="59" y="233"/>
                  </a:lnTo>
                  <a:lnTo>
                    <a:pt x="50" y="226"/>
                  </a:lnTo>
                  <a:lnTo>
                    <a:pt x="40" y="218"/>
                  </a:lnTo>
                  <a:lnTo>
                    <a:pt x="31" y="210"/>
                  </a:lnTo>
                  <a:lnTo>
                    <a:pt x="23" y="200"/>
                  </a:lnTo>
                  <a:lnTo>
                    <a:pt x="16" y="190"/>
                  </a:lnTo>
                  <a:lnTo>
                    <a:pt x="11" y="179"/>
                  </a:lnTo>
                  <a:lnTo>
                    <a:pt x="5" y="167"/>
                  </a:lnTo>
                  <a:lnTo>
                    <a:pt x="2" y="155"/>
                  </a:lnTo>
                  <a:lnTo>
                    <a:pt x="0" y="143"/>
                  </a:lnTo>
                  <a:lnTo>
                    <a:pt x="0" y="130"/>
                  </a:lnTo>
                  <a:lnTo>
                    <a:pt x="0" y="117"/>
                  </a:lnTo>
                  <a:lnTo>
                    <a:pt x="2" y="104"/>
                  </a:lnTo>
                  <a:lnTo>
                    <a:pt x="5" y="92"/>
                  </a:lnTo>
                  <a:lnTo>
                    <a:pt x="11" y="80"/>
                  </a:lnTo>
                  <a:lnTo>
                    <a:pt x="16" y="69"/>
                  </a:lnTo>
                  <a:lnTo>
                    <a:pt x="23" y="58"/>
                  </a:lnTo>
                  <a:lnTo>
                    <a:pt x="31" y="47"/>
                  </a:lnTo>
                  <a:lnTo>
                    <a:pt x="40" y="38"/>
                  </a:lnTo>
                  <a:lnTo>
                    <a:pt x="50" y="30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2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19" y="1"/>
                  </a:lnTo>
                  <a:lnTo>
                    <a:pt x="13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44" name="Freeform 292"/>
            <p:cNvSpPr>
              <a:spLocks/>
            </p:cNvSpPr>
            <p:nvPr/>
          </p:nvSpPr>
          <p:spPr bwMode="auto">
            <a:xfrm flipH="1">
              <a:off x="1937" y="2366"/>
              <a:ext cx="22" cy="13"/>
            </a:xfrm>
            <a:custGeom>
              <a:avLst/>
              <a:gdLst>
                <a:gd name="T0" fmla="*/ 146 w 265"/>
                <a:gd name="T1" fmla="*/ 0 h 249"/>
                <a:gd name="T2" fmla="*/ 172 w 265"/>
                <a:gd name="T3" fmla="*/ 5 h 249"/>
                <a:gd name="T4" fmla="*/ 196 w 265"/>
                <a:gd name="T5" fmla="*/ 15 h 249"/>
                <a:gd name="T6" fmla="*/ 217 w 265"/>
                <a:gd name="T7" fmla="*/ 28 h 249"/>
                <a:gd name="T8" fmla="*/ 235 w 265"/>
                <a:gd name="T9" fmla="*/ 45 h 249"/>
                <a:gd name="T10" fmla="*/ 249 w 265"/>
                <a:gd name="T11" fmla="*/ 64 h 249"/>
                <a:gd name="T12" fmla="*/ 258 w 265"/>
                <a:gd name="T13" fmla="*/ 87 h 249"/>
                <a:gd name="T14" fmla="*/ 264 w 265"/>
                <a:gd name="T15" fmla="*/ 112 h 249"/>
                <a:gd name="T16" fmla="*/ 264 w 265"/>
                <a:gd name="T17" fmla="*/ 136 h 249"/>
                <a:gd name="T18" fmla="*/ 258 w 265"/>
                <a:gd name="T19" fmla="*/ 161 h 249"/>
                <a:gd name="T20" fmla="*/ 249 w 265"/>
                <a:gd name="T21" fmla="*/ 182 h 249"/>
                <a:gd name="T22" fmla="*/ 235 w 265"/>
                <a:gd name="T23" fmla="*/ 202 h 249"/>
                <a:gd name="T24" fmla="*/ 217 w 265"/>
                <a:gd name="T25" fmla="*/ 220 h 249"/>
                <a:gd name="T26" fmla="*/ 196 w 265"/>
                <a:gd name="T27" fmla="*/ 234 h 249"/>
                <a:gd name="T28" fmla="*/ 172 w 265"/>
                <a:gd name="T29" fmla="*/ 243 h 249"/>
                <a:gd name="T30" fmla="*/ 146 w 265"/>
                <a:gd name="T31" fmla="*/ 248 h 249"/>
                <a:gd name="T32" fmla="*/ 119 w 265"/>
                <a:gd name="T33" fmla="*/ 248 h 249"/>
                <a:gd name="T34" fmla="*/ 94 w 265"/>
                <a:gd name="T35" fmla="*/ 243 h 249"/>
                <a:gd name="T36" fmla="*/ 70 w 265"/>
                <a:gd name="T37" fmla="*/ 234 h 249"/>
                <a:gd name="T38" fmla="*/ 50 w 265"/>
                <a:gd name="T39" fmla="*/ 220 h 249"/>
                <a:gd name="T40" fmla="*/ 31 w 265"/>
                <a:gd name="T41" fmla="*/ 202 h 249"/>
                <a:gd name="T42" fmla="*/ 16 w 265"/>
                <a:gd name="T43" fmla="*/ 182 h 249"/>
                <a:gd name="T44" fmla="*/ 5 w 265"/>
                <a:gd name="T45" fmla="*/ 161 h 249"/>
                <a:gd name="T46" fmla="*/ 0 w 265"/>
                <a:gd name="T47" fmla="*/ 136 h 249"/>
                <a:gd name="T48" fmla="*/ 0 w 265"/>
                <a:gd name="T49" fmla="*/ 112 h 249"/>
                <a:gd name="T50" fmla="*/ 5 w 265"/>
                <a:gd name="T51" fmla="*/ 87 h 249"/>
                <a:gd name="T52" fmla="*/ 16 w 265"/>
                <a:gd name="T53" fmla="*/ 64 h 249"/>
                <a:gd name="T54" fmla="*/ 31 w 265"/>
                <a:gd name="T55" fmla="*/ 45 h 249"/>
                <a:gd name="T56" fmla="*/ 50 w 265"/>
                <a:gd name="T57" fmla="*/ 28 h 249"/>
                <a:gd name="T58" fmla="*/ 70 w 265"/>
                <a:gd name="T59" fmla="*/ 15 h 249"/>
                <a:gd name="T60" fmla="*/ 94 w 265"/>
                <a:gd name="T61" fmla="*/ 5 h 249"/>
                <a:gd name="T62" fmla="*/ 119 w 265"/>
                <a:gd name="T63" fmla="*/ 0 h 2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"/>
                <a:gd name="T97" fmla="*/ 0 h 249"/>
                <a:gd name="T98" fmla="*/ 265 w 265"/>
                <a:gd name="T99" fmla="*/ 249 h 24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" h="249">
                  <a:moveTo>
                    <a:pt x="132" y="0"/>
                  </a:moveTo>
                  <a:lnTo>
                    <a:pt x="146" y="0"/>
                  </a:lnTo>
                  <a:lnTo>
                    <a:pt x="159" y="2"/>
                  </a:lnTo>
                  <a:lnTo>
                    <a:pt x="172" y="5"/>
                  </a:lnTo>
                  <a:lnTo>
                    <a:pt x="185" y="9"/>
                  </a:lnTo>
                  <a:lnTo>
                    <a:pt x="196" y="15"/>
                  </a:lnTo>
                  <a:lnTo>
                    <a:pt x="206" y="21"/>
                  </a:lnTo>
                  <a:lnTo>
                    <a:pt x="217" y="28"/>
                  </a:lnTo>
                  <a:lnTo>
                    <a:pt x="226" y="36"/>
                  </a:lnTo>
                  <a:lnTo>
                    <a:pt x="235" y="45"/>
                  </a:lnTo>
                  <a:lnTo>
                    <a:pt x="242" y="54"/>
                  </a:lnTo>
                  <a:lnTo>
                    <a:pt x="249" y="64"/>
                  </a:lnTo>
                  <a:lnTo>
                    <a:pt x="254" y="76"/>
                  </a:lnTo>
                  <a:lnTo>
                    <a:pt x="258" y="87"/>
                  </a:lnTo>
                  <a:lnTo>
                    <a:pt x="262" y="99"/>
                  </a:lnTo>
                  <a:lnTo>
                    <a:pt x="264" y="112"/>
                  </a:lnTo>
                  <a:lnTo>
                    <a:pt x="265" y="124"/>
                  </a:lnTo>
                  <a:lnTo>
                    <a:pt x="264" y="136"/>
                  </a:lnTo>
                  <a:lnTo>
                    <a:pt x="262" y="149"/>
                  </a:lnTo>
                  <a:lnTo>
                    <a:pt x="258" y="161"/>
                  </a:lnTo>
                  <a:lnTo>
                    <a:pt x="254" y="172"/>
                  </a:lnTo>
                  <a:lnTo>
                    <a:pt x="249" y="182"/>
                  </a:lnTo>
                  <a:lnTo>
                    <a:pt x="242" y="192"/>
                  </a:lnTo>
                  <a:lnTo>
                    <a:pt x="235" y="202"/>
                  </a:lnTo>
                  <a:lnTo>
                    <a:pt x="226" y="212"/>
                  </a:lnTo>
                  <a:lnTo>
                    <a:pt x="217" y="220"/>
                  </a:lnTo>
                  <a:lnTo>
                    <a:pt x="206" y="227"/>
                  </a:lnTo>
                  <a:lnTo>
                    <a:pt x="196" y="234"/>
                  </a:lnTo>
                  <a:lnTo>
                    <a:pt x="185" y="239"/>
                  </a:lnTo>
                  <a:lnTo>
                    <a:pt x="172" y="243"/>
                  </a:lnTo>
                  <a:lnTo>
                    <a:pt x="159" y="246"/>
                  </a:lnTo>
                  <a:lnTo>
                    <a:pt x="146" y="248"/>
                  </a:lnTo>
                  <a:lnTo>
                    <a:pt x="132" y="249"/>
                  </a:lnTo>
                  <a:lnTo>
                    <a:pt x="119" y="248"/>
                  </a:lnTo>
                  <a:lnTo>
                    <a:pt x="106" y="246"/>
                  </a:lnTo>
                  <a:lnTo>
                    <a:pt x="94" y="243"/>
                  </a:lnTo>
                  <a:lnTo>
                    <a:pt x="82" y="239"/>
                  </a:lnTo>
                  <a:lnTo>
                    <a:pt x="70" y="234"/>
                  </a:lnTo>
                  <a:lnTo>
                    <a:pt x="59" y="227"/>
                  </a:lnTo>
                  <a:lnTo>
                    <a:pt x="50" y="220"/>
                  </a:lnTo>
                  <a:lnTo>
                    <a:pt x="40" y="212"/>
                  </a:lnTo>
                  <a:lnTo>
                    <a:pt x="31" y="202"/>
                  </a:lnTo>
                  <a:lnTo>
                    <a:pt x="23" y="192"/>
                  </a:lnTo>
                  <a:lnTo>
                    <a:pt x="16" y="182"/>
                  </a:lnTo>
                  <a:lnTo>
                    <a:pt x="11" y="172"/>
                  </a:lnTo>
                  <a:lnTo>
                    <a:pt x="5" y="161"/>
                  </a:lnTo>
                  <a:lnTo>
                    <a:pt x="2" y="149"/>
                  </a:lnTo>
                  <a:lnTo>
                    <a:pt x="0" y="136"/>
                  </a:lnTo>
                  <a:lnTo>
                    <a:pt x="0" y="124"/>
                  </a:lnTo>
                  <a:lnTo>
                    <a:pt x="0" y="112"/>
                  </a:lnTo>
                  <a:lnTo>
                    <a:pt x="2" y="99"/>
                  </a:lnTo>
                  <a:lnTo>
                    <a:pt x="5" y="87"/>
                  </a:lnTo>
                  <a:lnTo>
                    <a:pt x="11" y="76"/>
                  </a:lnTo>
                  <a:lnTo>
                    <a:pt x="16" y="64"/>
                  </a:lnTo>
                  <a:lnTo>
                    <a:pt x="23" y="54"/>
                  </a:lnTo>
                  <a:lnTo>
                    <a:pt x="31" y="45"/>
                  </a:lnTo>
                  <a:lnTo>
                    <a:pt x="40" y="36"/>
                  </a:lnTo>
                  <a:lnTo>
                    <a:pt x="50" y="28"/>
                  </a:lnTo>
                  <a:lnTo>
                    <a:pt x="59" y="21"/>
                  </a:lnTo>
                  <a:lnTo>
                    <a:pt x="70" y="15"/>
                  </a:lnTo>
                  <a:lnTo>
                    <a:pt x="82" y="9"/>
                  </a:lnTo>
                  <a:lnTo>
                    <a:pt x="94" y="5"/>
                  </a:lnTo>
                  <a:lnTo>
                    <a:pt x="106" y="2"/>
                  </a:lnTo>
                  <a:lnTo>
                    <a:pt x="119" y="0"/>
                  </a:lnTo>
                  <a:lnTo>
                    <a:pt x="13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45" name="Freeform 293"/>
            <p:cNvSpPr>
              <a:spLocks/>
            </p:cNvSpPr>
            <p:nvPr/>
          </p:nvSpPr>
          <p:spPr bwMode="auto">
            <a:xfrm flipH="1">
              <a:off x="1937" y="2324"/>
              <a:ext cx="22" cy="12"/>
            </a:xfrm>
            <a:custGeom>
              <a:avLst/>
              <a:gdLst>
                <a:gd name="T0" fmla="*/ 146 w 265"/>
                <a:gd name="T1" fmla="*/ 0 h 254"/>
                <a:gd name="T2" fmla="*/ 172 w 265"/>
                <a:gd name="T3" fmla="*/ 6 h 254"/>
                <a:gd name="T4" fmla="*/ 196 w 265"/>
                <a:gd name="T5" fmla="*/ 15 h 254"/>
                <a:gd name="T6" fmla="*/ 217 w 265"/>
                <a:gd name="T7" fmla="*/ 30 h 254"/>
                <a:gd name="T8" fmla="*/ 235 w 265"/>
                <a:gd name="T9" fmla="*/ 48 h 254"/>
                <a:gd name="T10" fmla="*/ 249 w 265"/>
                <a:gd name="T11" fmla="*/ 68 h 254"/>
                <a:gd name="T12" fmla="*/ 258 w 265"/>
                <a:gd name="T13" fmla="*/ 92 h 254"/>
                <a:gd name="T14" fmla="*/ 264 w 265"/>
                <a:gd name="T15" fmla="*/ 117 h 254"/>
                <a:gd name="T16" fmla="*/ 264 w 265"/>
                <a:gd name="T17" fmla="*/ 142 h 254"/>
                <a:gd name="T18" fmla="*/ 258 w 265"/>
                <a:gd name="T19" fmla="*/ 166 h 254"/>
                <a:gd name="T20" fmla="*/ 249 w 265"/>
                <a:gd name="T21" fmla="*/ 188 h 254"/>
                <a:gd name="T22" fmla="*/ 235 w 265"/>
                <a:gd name="T23" fmla="*/ 207 h 254"/>
                <a:gd name="T24" fmla="*/ 217 w 265"/>
                <a:gd name="T25" fmla="*/ 225 h 254"/>
                <a:gd name="T26" fmla="*/ 196 w 265"/>
                <a:gd name="T27" fmla="*/ 239 h 254"/>
                <a:gd name="T28" fmla="*/ 172 w 265"/>
                <a:gd name="T29" fmla="*/ 249 h 254"/>
                <a:gd name="T30" fmla="*/ 146 w 265"/>
                <a:gd name="T31" fmla="*/ 254 h 254"/>
                <a:gd name="T32" fmla="*/ 119 w 265"/>
                <a:gd name="T33" fmla="*/ 254 h 254"/>
                <a:gd name="T34" fmla="*/ 94 w 265"/>
                <a:gd name="T35" fmla="*/ 249 h 254"/>
                <a:gd name="T36" fmla="*/ 70 w 265"/>
                <a:gd name="T37" fmla="*/ 239 h 254"/>
                <a:gd name="T38" fmla="*/ 50 w 265"/>
                <a:gd name="T39" fmla="*/ 225 h 254"/>
                <a:gd name="T40" fmla="*/ 31 w 265"/>
                <a:gd name="T41" fmla="*/ 207 h 254"/>
                <a:gd name="T42" fmla="*/ 16 w 265"/>
                <a:gd name="T43" fmla="*/ 188 h 254"/>
                <a:gd name="T44" fmla="*/ 5 w 265"/>
                <a:gd name="T45" fmla="*/ 166 h 254"/>
                <a:gd name="T46" fmla="*/ 0 w 265"/>
                <a:gd name="T47" fmla="*/ 142 h 254"/>
                <a:gd name="T48" fmla="*/ 0 w 265"/>
                <a:gd name="T49" fmla="*/ 117 h 254"/>
                <a:gd name="T50" fmla="*/ 5 w 265"/>
                <a:gd name="T51" fmla="*/ 92 h 254"/>
                <a:gd name="T52" fmla="*/ 16 w 265"/>
                <a:gd name="T53" fmla="*/ 68 h 254"/>
                <a:gd name="T54" fmla="*/ 31 w 265"/>
                <a:gd name="T55" fmla="*/ 48 h 254"/>
                <a:gd name="T56" fmla="*/ 50 w 265"/>
                <a:gd name="T57" fmla="*/ 30 h 254"/>
                <a:gd name="T58" fmla="*/ 70 w 265"/>
                <a:gd name="T59" fmla="*/ 15 h 254"/>
                <a:gd name="T60" fmla="*/ 94 w 265"/>
                <a:gd name="T61" fmla="*/ 6 h 254"/>
                <a:gd name="T62" fmla="*/ 119 w 265"/>
                <a:gd name="T63" fmla="*/ 0 h 2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"/>
                <a:gd name="T97" fmla="*/ 0 h 254"/>
                <a:gd name="T98" fmla="*/ 265 w 265"/>
                <a:gd name="T99" fmla="*/ 254 h 25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" h="254">
                  <a:moveTo>
                    <a:pt x="132" y="0"/>
                  </a:moveTo>
                  <a:lnTo>
                    <a:pt x="146" y="0"/>
                  </a:lnTo>
                  <a:lnTo>
                    <a:pt x="159" y="2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6" y="15"/>
                  </a:lnTo>
                  <a:lnTo>
                    <a:pt x="206" y="23"/>
                  </a:lnTo>
                  <a:lnTo>
                    <a:pt x="217" y="30"/>
                  </a:lnTo>
                  <a:lnTo>
                    <a:pt x="226" y="39"/>
                  </a:lnTo>
                  <a:lnTo>
                    <a:pt x="235" y="48"/>
                  </a:lnTo>
                  <a:lnTo>
                    <a:pt x="242" y="58"/>
                  </a:lnTo>
                  <a:lnTo>
                    <a:pt x="249" y="68"/>
                  </a:lnTo>
                  <a:lnTo>
                    <a:pt x="254" y="79"/>
                  </a:lnTo>
                  <a:lnTo>
                    <a:pt x="258" y="92"/>
                  </a:lnTo>
                  <a:lnTo>
                    <a:pt x="262" y="104"/>
                  </a:lnTo>
                  <a:lnTo>
                    <a:pt x="264" y="117"/>
                  </a:lnTo>
                  <a:lnTo>
                    <a:pt x="265" y="130"/>
                  </a:lnTo>
                  <a:lnTo>
                    <a:pt x="264" y="142"/>
                  </a:lnTo>
                  <a:lnTo>
                    <a:pt x="262" y="154"/>
                  </a:lnTo>
                  <a:lnTo>
                    <a:pt x="258" y="166"/>
                  </a:lnTo>
                  <a:lnTo>
                    <a:pt x="254" y="177"/>
                  </a:lnTo>
                  <a:lnTo>
                    <a:pt x="249" y="188"/>
                  </a:lnTo>
                  <a:lnTo>
                    <a:pt x="242" y="198"/>
                  </a:lnTo>
                  <a:lnTo>
                    <a:pt x="235" y="207"/>
                  </a:lnTo>
                  <a:lnTo>
                    <a:pt x="226" y="217"/>
                  </a:lnTo>
                  <a:lnTo>
                    <a:pt x="217" y="225"/>
                  </a:lnTo>
                  <a:lnTo>
                    <a:pt x="206" y="232"/>
                  </a:lnTo>
                  <a:lnTo>
                    <a:pt x="196" y="239"/>
                  </a:lnTo>
                  <a:lnTo>
                    <a:pt x="185" y="244"/>
                  </a:lnTo>
                  <a:lnTo>
                    <a:pt x="172" y="249"/>
                  </a:lnTo>
                  <a:lnTo>
                    <a:pt x="159" y="252"/>
                  </a:lnTo>
                  <a:lnTo>
                    <a:pt x="146" y="254"/>
                  </a:lnTo>
                  <a:lnTo>
                    <a:pt x="132" y="254"/>
                  </a:lnTo>
                  <a:lnTo>
                    <a:pt x="119" y="254"/>
                  </a:lnTo>
                  <a:lnTo>
                    <a:pt x="106" y="252"/>
                  </a:lnTo>
                  <a:lnTo>
                    <a:pt x="94" y="249"/>
                  </a:lnTo>
                  <a:lnTo>
                    <a:pt x="82" y="244"/>
                  </a:lnTo>
                  <a:lnTo>
                    <a:pt x="70" y="239"/>
                  </a:lnTo>
                  <a:lnTo>
                    <a:pt x="59" y="232"/>
                  </a:lnTo>
                  <a:lnTo>
                    <a:pt x="50" y="225"/>
                  </a:lnTo>
                  <a:lnTo>
                    <a:pt x="40" y="217"/>
                  </a:lnTo>
                  <a:lnTo>
                    <a:pt x="31" y="207"/>
                  </a:lnTo>
                  <a:lnTo>
                    <a:pt x="23" y="198"/>
                  </a:lnTo>
                  <a:lnTo>
                    <a:pt x="16" y="188"/>
                  </a:lnTo>
                  <a:lnTo>
                    <a:pt x="11" y="177"/>
                  </a:lnTo>
                  <a:lnTo>
                    <a:pt x="5" y="166"/>
                  </a:lnTo>
                  <a:lnTo>
                    <a:pt x="2" y="154"/>
                  </a:lnTo>
                  <a:lnTo>
                    <a:pt x="0" y="142"/>
                  </a:lnTo>
                  <a:lnTo>
                    <a:pt x="0" y="130"/>
                  </a:lnTo>
                  <a:lnTo>
                    <a:pt x="0" y="117"/>
                  </a:lnTo>
                  <a:lnTo>
                    <a:pt x="2" y="104"/>
                  </a:lnTo>
                  <a:lnTo>
                    <a:pt x="5" y="92"/>
                  </a:lnTo>
                  <a:lnTo>
                    <a:pt x="11" y="79"/>
                  </a:lnTo>
                  <a:lnTo>
                    <a:pt x="16" y="68"/>
                  </a:lnTo>
                  <a:lnTo>
                    <a:pt x="23" y="58"/>
                  </a:lnTo>
                  <a:lnTo>
                    <a:pt x="31" y="48"/>
                  </a:lnTo>
                  <a:lnTo>
                    <a:pt x="40" y="39"/>
                  </a:lnTo>
                  <a:lnTo>
                    <a:pt x="50" y="30"/>
                  </a:lnTo>
                  <a:lnTo>
                    <a:pt x="59" y="23"/>
                  </a:lnTo>
                  <a:lnTo>
                    <a:pt x="70" y="15"/>
                  </a:lnTo>
                  <a:lnTo>
                    <a:pt x="82" y="10"/>
                  </a:lnTo>
                  <a:lnTo>
                    <a:pt x="94" y="6"/>
                  </a:lnTo>
                  <a:lnTo>
                    <a:pt x="106" y="2"/>
                  </a:lnTo>
                  <a:lnTo>
                    <a:pt x="119" y="0"/>
                  </a:lnTo>
                  <a:lnTo>
                    <a:pt x="13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46" name="Freeform 294"/>
            <p:cNvSpPr>
              <a:spLocks/>
            </p:cNvSpPr>
            <p:nvPr/>
          </p:nvSpPr>
          <p:spPr bwMode="auto">
            <a:xfrm flipH="1">
              <a:off x="1937" y="2380"/>
              <a:ext cx="22" cy="13"/>
            </a:xfrm>
            <a:custGeom>
              <a:avLst/>
              <a:gdLst>
                <a:gd name="T0" fmla="*/ 146 w 265"/>
                <a:gd name="T1" fmla="*/ 1 h 255"/>
                <a:gd name="T2" fmla="*/ 172 w 265"/>
                <a:gd name="T3" fmla="*/ 6 h 255"/>
                <a:gd name="T4" fmla="*/ 196 w 265"/>
                <a:gd name="T5" fmla="*/ 16 h 255"/>
                <a:gd name="T6" fmla="*/ 217 w 265"/>
                <a:gd name="T7" fmla="*/ 29 h 255"/>
                <a:gd name="T8" fmla="*/ 235 w 265"/>
                <a:gd name="T9" fmla="*/ 46 h 255"/>
                <a:gd name="T10" fmla="*/ 249 w 265"/>
                <a:gd name="T11" fmla="*/ 67 h 255"/>
                <a:gd name="T12" fmla="*/ 258 w 265"/>
                <a:gd name="T13" fmla="*/ 89 h 255"/>
                <a:gd name="T14" fmla="*/ 264 w 265"/>
                <a:gd name="T15" fmla="*/ 112 h 255"/>
                <a:gd name="T16" fmla="*/ 264 w 265"/>
                <a:gd name="T17" fmla="*/ 138 h 255"/>
                <a:gd name="T18" fmla="*/ 258 w 265"/>
                <a:gd name="T19" fmla="*/ 162 h 255"/>
                <a:gd name="T20" fmla="*/ 249 w 265"/>
                <a:gd name="T21" fmla="*/ 186 h 255"/>
                <a:gd name="T22" fmla="*/ 235 w 265"/>
                <a:gd name="T23" fmla="*/ 207 h 255"/>
                <a:gd name="T24" fmla="*/ 217 w 265"/>
                <a:gd name="T25" fmla="*/ 224 h 255"/>
                <a:gd name="T26" fmla="*/ 196 w 265"/>
                <a:gd name="T27" fmla="*/ 238 h 255"/>
                <a:gd name="T28" fmla="*/ 172 w 265"/>
                <a:gd name="T29" fmla="*/ 249 h 255"/>
                <a:gd name="T30" fmla="*/ 146 w 265"/>
                <a:gd name="T31" fmla="*/ 254 h 255"/>
                <a:gd name="T32" fmla="*/ 119 w 265"/>
                <a:gd name="T33" fmla="*/ 254 h 255"/>
                <a:gd name="T34" fmla="*/ 94 w 265"/>
                <a:gd name="T35" fmla="*/ 249 h 255"/>
                <a:gd name="T36" fmla="*/ 70 w 265"/>
                <a:gd name="T37" fmla="*/ 238 h 255"/>
                <a:gd name="T38" fmla="*/ 50 w 265"/>
                <a:gd name="T39" fmla="*/ 224 h 255"/>
                <a:gd name="T40" fmla="*/ 31 w 265"/>
                <a:gd name="T41" fmla="*/ 207 h 255"/>
                <a:gd name="T42" fmla="*/ 16 w 265"/>
                <a:gd name="T43" fmla="*/ 186 h 255"/>
                <a:gd name="T44" fmla="*/ 5 w 265"/>
                <a:gd name="T45" fmla="*/ 162 h 255"/>
                <a:gd name="T46" fmla="*/ 0 w 265"/>
                <a:gd name="T47" fmla="*/ 138 h 255"/>
                <a:gd name="T48" fmla="*/ 0 w 265"/>
                <a:gd name="T49" fmla="*/ 112 h 255"/>
                <a:gd name="T50" fmla="*/ 5 w 265"/>
                <a:gd name="T51" fmla="*/ 89 h 255"/>
                <a:gd name="T52" fmla="*/ 16 w 265"/>
                <a:gd name="T53" fmla="*/ 67 h 255"/>
                <a:gd name="T54" fmla="*/ 31 w 265"/>
                <a:gd name="T55" fmla="*/ 46 h 255"/>
                <a:gd name="T56" fmla="*/ 50 w 265"/>
                <a:gd name="T57" fmla="*/ 29 h 255"/>
                <a:gd name="T58" fmla="*/ 70 w 265"/>
                <a:gd name="T59" fmla="*/ 16 h 255"/>
                <a:gd name="T60" fmla="*/ 94 w 265"/>
                <a:gd name="T61" fmla="*/ 6 h 255"/>
                <a:gd name="T62" fmla="*/ 119 w 265"/>
                <a:gd name="T63" fmla="*/ 1 h 25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"/>
                <a:gd name="T97" fmla="*/ 0 h 255"/>
                <a:gd name="T98" fmla="*/ 265 w 265"/>
                <a:gd name="T99" fmla="*/ 255 h 25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" h="255">
                  <a:moveTo>
                    <a:pt x="132" y="0"/>
                  </a:moveTo>
                  <a:lnTo>
                    <a:pt x="146" y="1"/>
                  </a:lnTo>
                  <a:lnTo>
                    <a:pt x="159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6" y="16"/>
                  </a:lnTo>
                  <a:lnTo>
                    <a:pt x="206" y="22"/>
                  </a:lnTo>
                  <a:lnTo>
                    <a:pt x="217" y="29"/>
                  </a:lnTo>
                  <a:lnTo>
                    <a:pt x="226" y="37"/>
                  </a:lnTo>
                  <a:lnTo>
                    <a:pt x="235" y="46"/>
                  </a:lnTo>
                  <a:lnTo>
                    <a:pt x="242" y="57"/>
                  </a:lnTo>
                  <a:lnTo>
                    <a:pt x="249" y="67"/>
                  </a:lnTo>
                  <a:lnTo>
                    <a:pt x="254" y="77"/>
                  </a:lnTo>
                  <a:lnTo>
                    <a:pt x="258" y="89"/>
                  </a:lnTo>
                  <a:lnTo>
                    <a:pt x="262" y="100"/>
                  </a:lnTo>
                  <a:lnTo>
                    <a:pt x="264" y="112"/>
                  </a:lnTo>
                  <a:lnTo>
                    <a:pt x="265" y="125"/>
                  </a:lnTo>
                  <a:lnTo>
                    <a:pt x="264" y="138"/>
                  </a:lnTo>
                  <a:lnTo>
                    <a:pt x="262" y="150"/>
                  </a:lnTo>
                  <a:lnTo>
                    <a:pt x="258" y="162"/>
                  </a:lnTo>
                  <a:lnTo>
                    <a:pt x="254" y="174"/>
                  </a:lnTo>
                  <a:lnTo>
                    <a:pt x="249" y="186"/>
                  </a:lnTo>
                  <a:lnTo>
                    <a:pt x="242" y="197"/>
                  </a:lnTo>
                  <a:lnTo>
                    <a:pt x="235" y="207"/>
                  </a:lnTo>
                  <a:lnTo>
                    <a:pt x="226" y="216"/>
                  </a:lnTo>
                  <a:lnTo>
                    <a:pt x="217" y="224"/>
                  </a:lnTo>
                  <a:lnTo>
                    <a:pt x="206" y="231"/>
                  </a:lnTo>
                  <a:lnTo>
                    <a:pt x="196" y="238"/>
                  </a:lnTo>
                  <a:lnTo>
                    <a:pt x="185" y="243"/>
                  </a:lnTo>
                  <a:lnTo>
                    <a:pt x="172" y="249"/>
                  </a:lnTo>
                  <a:lnTo>
                    <a:pt x="159" y="252"/>
                  </a:lnTo>
                  <a:lnTo>
                    <a:pt x="146" y="254"/>
                  </a:lnTo>
                  <a:lnTo>
                    <a:pt x="132" y="255"/>
                  </a:lnTo>
                  <a:lnTo>
                    <a:pt x="119" y="254"/>
                  </a:lnTo>
                  <a:lnTo>
                    <a:pt x="106" y="252"/>
                  </a:lnTo>
                  <a:lnTo>
                    <a:pt x="94" y="249"/>
                  </a:lnTo>
                  <a:lnTo>
                    <a:pt x="82" y="243"/>
                  </a:lnTo>
                  <a:lnTo>
                    <a:pt x="70" y="238"/>
                  </a:lnTo>
                  <a:lnTo>
                    <a:pt x="59" y="231"/>
                  </a:lnTo>
                  <a:lnTo>
                    <a:pt x="50" y="224"/>
                  </a:lnTo>
                  <a:lnTo>
                    <a:pt x="40" y="216"/>
                  </a:lnTo>
                  <a:lnTo>
                    <a:pt x="31" y="207"/>
                  </a:lnTo>
                  <a:lnTo>
                    <a:pt x="23" y="197"/>
                  </a:lnTo>
                  <a:lnTo>
                    <a:pt x="16" y="186"/>
                  </a:lnTo>
                  <a:lnTo>
                    <a:pt x="11" y="174"/>
                  </a:lnTo>
                  <a:lnTo>
                    <a:pt x="5" y="162"/>
                  </a:lnTo>
                  <a:lnTo>
                    <a:pt x="2" y="150"/>
                  </a:lnTo>
                  <a:lnTo>
                    <a:pt x="0" y="138"/>
                  </a:lnTo>
                  <a:lnTo>
                    <a:pt x="0" y="125"/>
                  </a:lnTo>
                  <a:lnTo>
                    <a:pt x="0" y="112"/>
                  </a:lnTo>
                  <a:lnTo>
                    <a:pt x="2" y="100"/>
                  </a:lnTo>
                  <a:lnTo>
                    <a:pt x="5" y="89"/>
                  </a:lnTo>
                  <a:lnTo>
                    <a:pt x="11" y="77"/>
                  </a:lnTo>
                  <a:lnTo>
                    <a:pt x="16" y="67"/>
                  </a:lnTo>
                  <a:lnTo>
                    <a:pt x="23" y="57"/>
                  </a:lnTo>
                  <a:lnTo>
                    <a:pt x="31" y="46"/>
                  </a:lnTo>
                  <a:lnTo>
                    <a:pt x="40" y="37"/>
                  </a:lnTo>
                  <a:lnTo>
                    <a:pt x="50" y="29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2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19" y="1"/>
                  </a:lnTo>
                  <a:lnTo>
                    <a:pt x="13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47" name="Freeform 295"/>
            <p:cNvSpPr>
              <a:spLocks/>
            </p:cNvSpPr>
            <p:nvPr/>
          </p:nvSpPr>
          <p:spPr bwMode="auto">
            <a:xfrm flipH="1">
              <a:off x="1937" y="2338"/>
              <a:ext cx="22" cy="12"/>
            </a:xfrm>
            <a:custGeom>
              <a:avLst/>
              <a:gdLst>
                <a:gd name="T0" fmla="*/ 146 w 265"/>
                <a:gd name="T1" fmla="*/ 1 h 249"/>
                <a:gd name="T2" fmla="*/ 172 w 265"/>
                <a:gd name="T3" fmla="*/ 6 h 249"/>
                <a:gd name="T4" fmla="*/ 196 w 265"/>
                <a:gd name="T5" fmla="*/ 15 h 249"/>
                <a:gd name="T6" fmla="*/ 217 w 265"/>
                <a:gd name="T7" fmla="*/ 28 h 249"/>
                <a:gd name="T8" fmla="*/ 235 w 265"/>
                <a:gd name="T9" fmla="*/ 44 h 249"/>
                <a:gd name="T10" fmla="*/ 249 w 265"/>
                <a:gd name="T11" fmla="*/ 65 h 249"/>
                <a:gd name="T12" fmla="*/ 258 w 265"/>
                <a:gd name="T13" fmla="*/ 87 h 249"/>
                <a:gd name="T14" fmla="*/ 264 w 265"/>
                <a:gd name="T15" fmla="*/ 111 h 249"/>
                <a:gd name="T16" fmla="*/ 264 w 265"/>
                <a:gd name="T17" fmla="*/ 137 h 249"/>
                <a:gd name="T18" fmla="*/ 258 w 265"/>
                <a:gd name="T19" fmla="*/ 160 h 249"/>
                <a:gd name="T20" fmla="*/ 249 w 265"/>
                <a:gd name="T21" fmla="*/ 182 h 249"/>
                <a:gd name="T22" fmla="*/ 235 w 265"/>
                <a:gd name="T23" fmla="*/ 202 h 249"/>
                <a:gd name="T24" fmla="*/ 217 w 265"/>
                <a:gd name="T25" fmla="*/ 219 h 249"/>
                <a:gd name="T26" fmla="*/ 196 w 265"/>
                <a:gd name="T27" fmla="*/ 233 h 249"/>
                <a:gd name="T28" fmla="*/ 172 w 265"/>
                <a:gd name="T29" fmla="*/ 243 h 249"/>
                <a:gd name="T30" fmla="*/ 146 w 265"/>
                <a:gd name="T31" fmla="*/ 248 h 249"/>
                <a:gd name="T32" fmla="*/ 119 w 265"/>
                <a:gd name="T33" fmla="*/ 248 h 249"/>
                <a:gd name="T34" fmla="*/ 94 w 265"/>
                <a:gd name="T35" fmla="*/ 243 h 249"/>
                <a:gd name="T36" fmla="*/ 70 w 265"/>
                <a:gd name="T37" fmla="*/ 233 h 249"/>
                <a:gd name="T38" fmla="*/ 50 w 265"/>
                <a:gd name="T39" fmla="*/ 219 h 249"/>
                <a:gd name="T40" fmla="*/ 31 w 265"/>
                <a:gd name="T41" fmla="*/ 202 h 249"/>
                <a:gd name="T42" fmla="*/ 16 w 265"/>
                <a:gd name="T43" fmla="*/ 182 h 249"/>
                <a:gd name="T44" fmla="*/ 5 w 265"/>
                <a:gd name="T45" fmla="*/ 160 h 249"/>
                <a:gd name="T46" fmla="*/ 0 w 265"/>
                <a:gd name="T47" fmla="*/ 137 h 249"/>
                <a:gd name="T48" fmla="*/ 0 w 265"/>
                <a:gd name="T49" fmla="*/ 111 h 249"/>
                <a:gd name="T50" fmla="*/ 5 w 265"/>
                <a:gd name="T51" fmla="*/ 87 h 249"/>
                <a:gd name="T52" fmla="*/ 16 w 265"/>
                <a:gd name="T53" fmla="*/ 65 h 249"/>
                <a:gd name="T54" fmla="*/ 31 w 265"/>
                <a:gd name="T55" fmla="*/ 44 h 249"/>
                <a:gd name="T56" fmla="*/ 50 w 265"/>
                <a:gd name="T57" fmla="*/ 28 h 249"/>
                <a:gd name="T58" fmla="*/ 70 w 265"/>
                <a:gd name="T59" fmla="*/ 15 h 249"/>
                <a:gd name="T60" fmla="*/ 94 w 265"/>
                <a:gd name="T61" fmla="*/ 6 h 249"/>
                <a:gd name="T62" fmla="*/ 119 w 265"/>
                <a:gd name="T63" fmla="*/ 1 h 2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"/>
                <a:gd name="T97" fmla="*/ 0 h 249"/>
                <a:gd name="T98" fmla="*/ 265 w 265"/>
                <a:gd name="T99" fmla="*/ 249 h 24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" h="249">
                  <a:moveTo>
                    <a:pt x="132" y="0"/>
                  </a:moveTo>
                  <a:lnTo>
                    <a:pt x="146" y="1"/>
                  </a:lnTo>
                  <a:lnTo>
                    <a:pt x="159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6" y="15"/>
                  </a:lnTo>
                  <a:lnTo>
                    <a:pt x="206" y="21"/>
                  </a:lnTo>
                  <a:lnTo>
                    <a:pt x="217" y="28"/>
                  </a:lnTo>
                  <a:lnTo>
                    <a:pt x="226" y="36"/>
                  </a:lnTo>
                  <a:lnTo>
                    <a:pt x="235" y="44"/>
                  </a:lnTo>
                  <a:lnTo>
                    <a:pt x="242" y="54"/>
                  </a:lnTo>
                  <a:lnTo>
                    <a:pt x="249" y="65"/>
                  </a:lnTo>
                  <a:lnTo>
                    <a:pt x="254" y="76"/>
                  </a:lnTo>
                  <a:lnTo>
                    <a:pt x="258" y="87"/>
                  </a:lnTo>
                  <a:lnTo>
                    <a:pt x="262" y="99"/>
                  </a:lnTo>
                  <a:lnTo>
                    <a:pt x="264" y="111"/>
                  </a:lnTo>
                  <a:lnTo>
                    <a:pt x="265" y="125"/>
                  </a:lnTo>
                  <a:lnTo>
                    <a:pt x="264" y="137"/>
                  </a:lnTo>
                  <a:lnTo>
                    <a:pt x="262" y="149"/>
                  </a:lnTo>
                  <a:lnTo>
                    <a:pt x="258" y="160"/>
                  </a:lnTo>
                  <a:lnTo>
                    <a:pt x="254" y="171"/>
                  </a:lnTo>
                  <a:lnTo>
                    <a:pt x="249" y="182"/>
                  </a:lnTo>
                  <a:lnTo>
                    <a:pt x="242" y="193"/>
                  </a:lnTo>
                  <a:lnTo>
                    <a:pt x="235" y="202"/>
                  </a:lnTo>
                  <a:lnTo>
                    <a:pt x="226" y="211"/>
                  </a:lnTo>
                  <a:lnTo>
                    <a:pt x="217" y="219"/>
                  </a:lnTo>
                  <a:lnTo>
                    <a:pt x="206" y="227"/>
                  </a:lnTo>
                  <a:lnTo>
                    <a:pt x="196" y="233"/>
                  </a:lnTo>
                  <a:lnTo>
                    <a:pt x="185" y="238"/>
                  </a:lnTo>
                  <a:lnTo>
                    <a:pt x="172" y="243"/>
                  </a:lnTo>
                  <a:lnTo>
                    <a:pt x="159" y="246"/>
                  </a:lnTo>
                  <a:lnTo>
                    <a:pt x="146" y="248"/>
                  </a:lnTo>
                  <a:lnTo>
                    <a:pt x="132" y="249"/>
                  </a:lnTo>
                  <a:lnTo>
                    <a:pt x="119" y="248"/>
                  </a:lnTo>
                  <a:lnTo>
                    <a:pt x="106" y="246"/>
                  </a:lnTo>
                  <a:lnTo>
                    <a:pt x="94" y="243"/>
                  </a:lnTo>
                  <a:lnTo>
                    <a:pt x="82" y="238"/>
                  </a:lnTo>
                  <a:lnTo>
                    <a:pt x="70" y="233"/>
                  </a:lnTo>
                  <a:lnTo>
                    <a:pt x="59" y="227"/>
                  </a:lnTo>
                  <a:lnTo>
                    <a:pt x="50" y="219"/>
                  </a:lnTo>
                  <a:lnTo>
                    <a:pt x="40" y="211"/>
                  </a:lnTo>
                  <a:lnTo>
                    <a:pt x="31" y="202"/>
                  </a:lnTo>
                  <a:lnTo>
                    <a:pt x="23" y="193"/>
                  </a:lnTo>
                  <a:lnTo>
                    <a:pt x="16" y="182"/>
                  </a:lnTo>
                  <a:lnTo>
                    <a:pt x="11" y="171"/>
                  </a:lnTo>
                  <a:lnTo>
                    <a:pt x="5" y="160"/>
                  </a:lnTo>
                  <a:lnTo>
                    <a:pt x="2" y="149"/>
                  </a:lnTo>
                  <a:lnTo>
                    <a:pt x="0" y="137"/>
                  </a:lnTo>
                  <a:lnTo>
                    <a:pt x="0" y="125"/>
                  </a:lnTo>
                  <a:lnTo>
                    <a:pt x="0" y="111"/>
                  </a:lnTo>
                  <a:lnTo>
                    <a:pt x="2" y="99"/>
                  </a:lnTo>
                  <a:lnTo>
                    <a:pt x="5" y="87"/>
                  </a:lnTo>
                  <a:lnTo>
                    <a:pt x="11" y="76"/>
                  </a:lnTo>
                  <a:lnTo>
                    <a:pt x="16" y="65"/>
                  </a:lnTo>
                  <a:lnTo>
                    <a:pt x="23" y="54"/>
                  </a:lnTo>
                  <a:lnTo>
                    <a:pt x="31" y="44"/>
                  </a:lnTo>
                  <a:lnTo>
                    <a:pt x="40" y="36"/>
                  </a:lnTo>
                  <a:lnTo>
                    <a:pt x="50" y="28"/>
                  </a:lnTo>
                  <a:lnTo>
                    <a:pt x="59" y="21"/>
                  </a:lnTo>
                  <a:lnTo>
                    <a:pt x="70" y="15"/>
                  </a:lnTo>
                  <a:lnTo>
                    <a:pt x="82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19" y="1"/>
                  </a:lnTo>
                  <a:lnTo>
                    <a:pt x="13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48" name="Freeform 296"/>
            <p:cNvSpPr>
              <a:spLocks/>
            </p:cNvSpPr>
            <p:nvPr/>
          </p:nvSpPr>
          <p:spPr bwMode="auto">
            <a:xfrm flipH="1">
              <a:off x="1937" y="2394"/>
              <a:ext cx="22" cy="13"/>
            </a:xfrm>
            <a:custGeom>
              <a:avLst/>
              <a:gdLst>
                <a:gd name="T0" fmla="*/ 146 w 265"/>
                <a:gd name="T1" fmla="*/ 1 h 255"/>
                <a:gd name="T2" fmla="*/ 172 w 265"/>
                <a:gd name="T3" fmla="*/ 6 h 255"/>
                <a:gd name="T4" fmla="*/ 196 w 265"/>
                <a:gd name="T5" fmla="*/ 16 h 255"/>
                <a:gd name="T6" fmla="*/ 217 w 265"/>
                <a:gd name="T7" fmla="*/ 30 h 255"/>
                <a:gd name="T8" fmla="*/ 235 w 265"/>
                <a:gd name="T9" fmla="*/ 47 h 255"/>
                <a:gd name="T10" fmla="*/ 249 w 265"/>
                <a:gd name="T11" fmla="*/ 67 h 255"/>
                <a:gd name="T12" fmla="*/ 258 w 265"/>
                <a:gd name="T13" fmla="*/ 89 h 255"/>
                <a:gd name="T14" fmla="*/ 264 w 265"/>
                <a:gd name="T15" fmla="*/ 113 h 255"/>
                <a:gd name="T16" fmla="*/ 264 w 265"/>
                <a:gd name="T17" fmla="*/ 139 h 255"/>
                <a:gd name="T18" fmla="*/ 258 w 265"/>
                <a:gd name="T19" fmla="*/ 165 h 255"/>
                <a:gd name="T20" fmla="*/ 249 w 265"/>
                <a:gd name="T21" fmla="*/ 189 h 255"/>
                <a:gd name="T22" fmla="*/ 235 w 265"/>
                <a:gd name="T23" fmla="*/ 209 h 255"/>
                <a:gd name="T24" fmla="*/ 217 w 265"/>
                <a:gd name="T25" fmla="*/ 227 h 255"/>
                <a:gd name="T26" fmla="*/ 196 w 265"/>
                <a:gd name="T27" fmla="*/ 240 h 255"/>
                <a:gd name="T28" fmla="*/ 172 w 265"/>
                <a:gd name="T29" fmla="*/ 250 h 255"/>
                <a:gd name="T30" fmla="*/ 146 w 265"/>
                <a:gd name="T31" fmla="*/ 254 h 255"/>
                <a:gd name="T32" fmla="*/ 119 w 265"/>
                <a:gd name="T33" fmla="*/ 254 h 255"/>
                <a:gd name="T34" fmla="*/ 94 w 265"/>
                <a:gd name="T35" fmla="*/ 250 h 255"/>
                <a:gd name="T36" fmla="*/ 70 w 265"/>
                <a:gd name="T37" fmla="*/ 240 h 255"/>
                <a:gd name="T38" fmla="*/ 50 w 265"/>
                <a:gd name="T39" fmla="*/ 227 h 255"/>
                <a:gd name="T40" fmla="*/ 31 w 265"/>
                <a:gd name="T41" fmla="*/ 209 h 255"/>
                <a:gd name="T42" fmla="*/ 16 w 265"/>
                <a:gd name="T43" fmla="*/ 189 h 255"/>
                <a:gd name="T44" fmla="*/ 5 w 265"/>
                <a:gd name="T45" fmla="*/ 165 h 255"/>
                <a:gd name="T46" fmla="*/ 0 w 265"/>
                <a:gd name="T47" fmla="*/ 139 h 255"/>
                <a:gd name="T48" fmla="*/ 0 w 265"/>
                <a:gd name="T49" fmla="*/ 113 h 255"/>
                <a:gd name="T50" fmla="*/ 5 w 265"/>
                <a:gd name="T51" fmla="*/ 89 h 255"/>
                <a:gd name="T52" fmla="*/ 16 w 265"/>
                <a:gd name="T53" fmla="*/ 67 h 255"/>
                <a:gd name="T54" fmla="*/ 31 w 265"/>
                <a:gd name="T55" fmla="*/ 47 h 255"/>
                <a:gd name="T56" fmla="*/ 50 w 265"/>
                <a:gd name="T57" fmla="*/ 30 h 255"/>
                <a:gd name="T58" fmla="*/ 70 w 265"/>
                <a:gd name="T59" fmla="*/ 16 h 255"/>
                <a:gd name="T60" fmla="*/ 94 w 265"/>
                <a:gd name="T61" fmla="*/ 6 h 255"/>
                <a:gd name="T62" fmla="*/ 119 w 265"/>
                <a:gd name="T63" fmla="*/ 1 h 25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"/>
                <a:gd name="T97" fmla="*/ 0 h 255"/>
                <a:gd name="T98" fmla="*/ 265 w 265"/>
                <a:gd name="T99" fmla="*/ 255 h 25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" h="255">
                  <a:moveTo>
                    <a:pt x="132" y="0"/>
                  </a:moveTo>
                  <a:lnTo>
                    <a:pt x="146" y="1"/>
                  </a:lnTo>
                  <a:lnTo>
                    <a:pt x="159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6" y="16"/>
                  </a:lnTo>
                  <a:lnTo>
                    <a:pt x="206" y="22"/>
                  </a:lnTo>
                  <a:lnTo>
                    <a:pt x="217" y="30"/>
                  </a:lnTo>
                  <a:lnTo>
                    <a:pt x="226" y="39"/>
                  </a:lnTo>
                  <a:lnTo>
                    <a:pt x="235" y="47"/>
                  </a:lnTo>
                  <a:lnTo>
                    <a:pt x="242" y="57"/>
                  </a:lnTo>
                  <a:lnTo>
                    <a:pt x="249" y="67"/>
                  </a:lnTo>
                  <a:lnTo>
                    <a:pt x="254" y="78"/>
                  </a:lnTo>
                  <a:lnTo>
                    <a:pt x="258" y="89"/>
                  </a:lnTo>
                  <a:lnTo>
                    <a:pt x="262" y="101"/>
                  </a:lnTo>
                  <a:lnTo>
                    <a:pt x="264" y="113"/>
                  </a:lnTo>
                  <a:lnTo>
                    <a:pt x="265" y="125"/>
                  </a:lnTo>
                  <a:lnTo>
                    <a:pt x="264" y="139"/>
                  </a:lnTo>
                  <a:lnTo>
                    <a:pt x="262" y="152"/>
                  </a:lnTo>
                  <a:lnTo>
                    <a:pt x="258" y="165"/>
                  </a:lnTo>
                  <a:lnTo>
                    <a:pt x="254" y="177"/>
                  </a:lnTo>
                  <a:lnTo>
                    <a:pt x="249" y="189"/>
                  </a:lnTo>
                  <a:lnTo>
                    <a:pt x="242" y="199"/>
                  </a:lnTo>
                  <a:lnTo>
                    <a:pt x="235" y="209"/>
                  </a:lnTo>
                  <a:lnTo>
                    <a:pt x="226" y="218"/>
                  </a:lnTo>
                  <a:lnTo>
                    <a:pt x="217" y="227"/>
                  </a:lnTo>
                  <a:lnTo>
                    <a:pt x="206" y="234"/>
                  </a:lnTo>
                  <a:lnTo>
                    <a:pt x="196" y="240"/>
                  </a:lnTo>
                  <a:lnTo>
                    <a:pt x="185" y="245"/>
                  </a:lnTo>
                  <a:lnTo>
                    <a:pt x="172" y="250"/>
                  </a:lnTo>
                  <a:lnTo>
                    <a:pt x="159" y="252"/>
                  </a:lnTo>
                  <a:lnTo>
                    <a:pt x="146" y="254"/>
                  </a:lnTo>
                  <a:lnTo>
                    <a:pt x="132" y="255"/>
                  </a:lnTo>
                  <a:lnTo>
                    <a:pt x="119" y="254"/>
                  </a:lnTo>
                  <a:lnTo>
                    <a:pt x="106" y="252"/>
                  </a:lnTo>
                  <a:lnTo>
                    <a:pt x="94" y="250"/>
                  </a:lnTo>
                  <a:lnTo>
                    <a:pt x="82" y="245"/>
                  </a:lnTo>
                  <a:lnTo>
                    <a:pt x="70" y="240"/>
                  </a:lnTo>
                  <a:lnTo>
                    <a:pt x="59" y="234"/>
                  </a:lnTo>
                  <a:lnTo>
                    <a:pt x="50" y="227"/>
                  </a:lnTo>
                  <a:lnTo>
                    <a:pt x="40" y="218"/>
                  </a:lnTo>
                  <a:lnTo>
                    <a:pt x="31" y="209"/>
                  </a:lnTo>
                  <a:lnTo>
                    <a:pt x="23" y="199"/>
                  </a:lnTo>
                  <a:lnTo>
                    <a:pt x="16" y="189"/>
                  </a:lnTo>
                  <a:lnTo>
                    <a:pt x="11" y="177"/>
                  </a:lnTo>
                  <a:lnTo>
                    <a:pt x="5" y="165"/>
                  </a:lnTo>
                  <a:lnTo>
                    <a:pt x="2" y="152"/>
                  </a:lnTo>
                  <a:lnTo>
                    <a:pt x="0" y="139"/>
                  </a:lnTo>
                  <a:lnTo>
                    <a:pt x="0" y="125"/>
                  </a:lnTo>
                  <a:lnTo>
                    <a:pt x="0" y="113"/>
                  </a:lnTo>
                  <a:lnTo>
                    <a:pt x="2" y="101"/>
                  </a:lnTo>
                  <a:lnTo>
                    <a:pt x="5" y="89"/>
                  </a:lnTo>
                  <a:lnTo>
                    <a:pt x="11" y="78"/>
                  </a:lnTo>
                  <a:lnTo>
                    <a:pt x="16" y="67"/>
                  </a:lnTo>
                  <a:lnTo>
                    <a:pt x="23" y="57"/>
                  </a:lnTo>
                  <a:lnTo>
                    <a:pt x="31" y="47"/>
                  </a:lnTo>
                  <a:lnTo>
                    <a:pt x="40" y="39"/>
                  </a:lnTo>
                  <a:lnTo>
                    <a:pt x="50" y="30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2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19" y="1"/>
                  </a:lnTo>
                  <a:lnTo>
                    <a:pt x="13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49" name="Freeform 297"/>
            <p:cNvSpPr>
              <a:spLocks/>
            </p:cNvSpPr>
            <p:nvPr/>
          </p:nvSpPr>
          <p:spPr bwMode="auto">
            <a:xfrm flipH="1">
              <a:off x="1941" y="2292"/>
              <a:ext cx="14" cy="119"/>
            </a:xfrm>
            <a:custGeom>
              <a:avLst/>
              <a:gdLst>
                <a:gd name="T0" fmla="*/ 92 w 179"/>
                <a:gd name="T1" fmla="*/ 0 h 2377"/>
                <a:gd name="T2" fmla="*/ 110 w 179"/>
                <a:gd name="T3" fmla="*/ 3 h 2377"/>
                <a:gd name="T4" fmla="*/ 126 w 179"/>
                <a:gd name="T5" fmla="*/ 10 h 2377"/>
                <a:gd name="T6" fmla="*/ 140 w 179"/>
                <a:gd name="T7" fmla="*/ 23 h 2377"/>
                <a:gd name="T8" fmla="*/ 153 w 179"/>
                <a:gd name="T9" fmla="*/ 39 h 2377"/>
                <a:gd name="T10" fmla="*/ 164 w 179"/>
                <a:gd name="T11" fmla="*/ 58 h 2377"/>
                <a:gd name="T12" fmla="*/ 172 w 179"/>
                <a:gd name="T13" fmla="*/ 81 h 2377"/>
                <a:gd name="T14" fmla="*/ 178 w 179"/>
                <a:gd name="T15" fmla="*/ 105 h 2377"/>
                <a:gd name="T16" fmla="*/ 179 w 179"/>
                <a:gd name="T17" fmla="*/ 130 h 2377"/>
                <a:gd name="T18" fmla="*/ 179 w 179"/>
                <a:gd name="T19" fmla="*/ 2265 h 2377"/>
                <a:gd name="T20" fmla="*/ 176 w 179"/>
                <a:gd name="T21" fmla="*/ 2289 h 2377"/>
                <a:gd name="T22" fmla="*/ 168 w 179"/>
                <a:gd name="T23" fmla="*/ 2311 h 2377"/>
                <a:gd name="T24" fmla="*/ 159 w 179"/>
                <a:gd name="T25" fmla="*/ 2330 h 2377"/>
                <a:gd name="T26" fmla="*/ 147 w 179"/>
                <a:gd name="T27" fmla="*/ 2348 h 2377"/>
                <a:gd name="T28" fmla="*/ 133 w 179"/>
                <a:gd name="T29" fmla="*/ 2362 h 2377"/>
                <a:gd name="T30" fmla="*/ 118 w 179"/>
                <a:gd name="T31" fmla="*/ 2372 h 2377"/>
                <a:gd name="T32" fmla="*/ 101 w 179"/>
                <a:gd name="T33" fmla="*/ 2377 h 2377"/>
                <a:gd name="T34" fmla="*/ 87 w 179"/>
                <a:gd name="T35" fmla="*/ 2377 h 2377"/>
                <a:gd name="T36" fmla="*/ 70 w 179"/>
                <a:gd name="T37" fmla="*/ 2375 h 2377"/>
                <a:gd name="T38" fmla="*/ 54 w 179"/>
                <a:gd name="T39" fmla="*/ 2367 h 2377"/>
                <a:gd name="T40" fmla="*/ 39 w 179"/>
                <a:gd name="T41" fmla="*/ 2356 h 2377"/>
                <a:gd name="T42" fmla="*/ 26 w 179"/>
                <a:gd name="T43" fmla="*/ 2340 h 2377"/>
                <a:gd name="T44" fmla="*/ 15 w 179"/>
                <a:gd name="T45" fmla="*/ 2321 h 2377"/>
                <a:gd name="T46" fmla="*/ 8 w 179"/>
                <a:gd name="T47" fmla="*/ 2300 h 2377"/>
                <a:gd name="T48" fmla="*/ 3 w 179"/>
                <a:gd name="T49" fmla="*/ 2278 h 2377"/>
                <a:gd name="T50" fmla="*/ 0 w 179"/>
                <a:gd name="T51" fmla="*/ 2253 h 2377"/>
                <a:gd name="T52" fmla="*/ 0 w 179"/>
                <a:gd name="T53" fmla="*/ 117 h 2377"/>
                <a:gd name="T54" fmla="*/ 5 w 179"/>
                <a:gd name="T55" fmla="*/ 92 h 2377"/>
                <a:gd name="T56" fmla="*/ 11 w 179"/>
                <a:gd name="T57" fmla="*/ 69 h 2377"/>
                <a:gd name="T58" fmla="*/ 21 w 179"/>
                <a:gd name="T59" fmla="*/ 48 h 2377"/>
                <a:gd name="T60" fmla="*/ 33 w 179"/>
                <a:gd name="T61" fmla="*/ 31 h 2377"/>
                <a:gd name="T62" fmla="*/ 47 w 179"/>
                <a:gd name="T63" fmla="*/ 17 h 2377"/>
                <a:gd name="T64" fmla="*/ 62 w 179"/>
                <a:gd name="T65" fmla="*/ 6 h 2377"/>
                <a:gd name="T66" fmla="*/ 78 w 179"/>
                <a:gd name="T67" fmla="*/ 1 h 237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9"/>
                <a:gd name="T103" fmla="*/ 0 h 2377"/>
                <a:gd name="T104" fmla="*/ 179 w 179"/>
                <a:gd name="T105" fmla="*/ 2377 h 237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9" h="2377">
                  <a:moveTo>
                    <a:pt x="87" y="0"/>
                  </a:moveTo>
                  <a:lnTo>
                    <a:pt x="92" y="0"/>
                  </a:lnTo>
                  <a:lnTo>
                    <a:pt x="101" y="1"/>
                  </a:lnTo>
                  <a:lnTo>
                    <a:pt x="110" y="3"/>
                  </a:lnTo>
                  <a:lnTo>
                    <a:pt x="118" y="6"/>
                  </a:lnTo>
                  <a:lnTo>
                    <a:pt x="126" y="10"/>
                  </a:lnTo>
                  <a:lnTo>
                    <a:pt x="133" y="17"/>
                  </a:lnTo>
                  <a:lnTo>
                    <a:pt x="140" y="23"/>
                  </a:lnTo>
                  <a:lnTo>
                    <a:pt x="147" y="31"/>
                  </a:lnTo>
                  <a:lnTo>
                    <a:pt x="153" y="39"/>
                  </a:lnTo>
                  <a:lnTo>
                    <a:pt x="159" y="48"/>
                  </a:lnTo>
                  <a:lnTo>
                    <a:pt x="164" y="58"/>
                  </a:lnTo>
                  <a:lnTo>
                    <a:pt x="168" y="69"/>
                  </a:lnTo>
                  <a:lnTo>
                    <a:pt x="172" y="81"/>
                  </a:lnTo>
                  <a:lnTo>
                    <a:pt x="176" y="92"/>
                  </a:lnTo>
                  <a:lnTo>
                    <a:pt x="178" y="105"/>
                  </a:lnTo>
                  <a:lnTo>
                    <a:pt x="179" y="117"/>
                  </a:lnTo>
                  <a:lnTo>
                    <a:pt x="179" y="130"/>
                  </a:lnTo>
                  <a:lnTo>
                    <a:pt x="179" y="2253"/>
                  </a:lnTo>
                  <a:lnTo>
                    <a:pt x="179" y="2265"/>
                  </a:lnTo>
                  <a:lnTo>
                    <a:pt x="178" y="2278"/>
                  </a:lnTo>
                  <a:lnTo>
                    <a:pt x="176" y="2289"/>
                  </a:lnTo>
                  <a:lnTo>
                    <a:pt x="172" y="2300"/>
                  </a:lnTo>
                  <a:lnTo>
                    <a:pt x="168" y="2311"/>
                  </a:lnTo>
                  <a:lnTo>
                    <a:pt x="164" y="2321"/>
                  </a:lnTo>
                  <a:lnTo>
                    <a:pt x="159" y="2330"/>
                  </a:lnTo>
                  <a:lnTo>
                    <a:pt x="153" y="2340"/>
                  </a:lnTo>
                  <a:lnTo>
                    <a:pt x="147" y="2348"/>
                  </a:lnTo>
                  <a:lnTo>
                    <a:pt x="140" y="2356"/>
                  </a:lnTo>
                  <a:lnTo>
                    <a:pt x="133" y="2362"/>
                  </a:lnTo>
                  <a:lnTo>
                    <a:pt x="126" y="2367"/>
                  </a:lnTo>
                  <a:lnTo>
                    <a:pt x="118" y="2372"/>
                  </a:lnTo>
                  <a:lnTo>
                    <a:pt x="110" y="2375"/>
                  </a:lnTo>
                  <a:lnTo>
                    <a:pt x="101" y="2377"/>
                  </a:lnTo>
                  <a:lnTo>
                    <a:pt x="92" y="2377"/>
                  </a:lnTo>
                  <a:lnTo>
                    <a:pt x="87" y="2377"/>
                  </a:lnTo>
                  <a:lnTo>
                    <a:pt x="78" y="2377"/>
                  </a:lnTo>
                  <a:lnTo>
                    <a:pt x="70" y="2375"/>
                  </a:lnTo>
                  <a:lnTo>
                    <a:pt x="62" y="2372"/>
                  </a:lnTo>
                  <a:lnTo>
                    <a:pt x="54" y="2367"/>
                  </a:lnTo>
                  <a:lnTo>
                    <a:pt x="47" y="2362"/>
                  </a:lnTo>
                  <a:lnTo>
                    <a:pt x="39" y="2356"/>
                  </a:lnTo>
                  <a:lnTo>
                    <a:pt x="33" y="2348"/>
                  </a:lnTo>
                  <a:lnTo>
                    <a:pt x="26" y="2340"/>
                  </a:lnTo>
                  <a:lnTo>
                    <a:pt x="21" y="2330"/>
                  </a:lnTo>
                  <a:lnTo>
                    <a:pt x="15" y="2321"/>
                  </a:lnTo>
                  <a:lnTo>
                    <a:pt x="11" y="2311"/>
                  </a:lnTo>
                  <a:lnTo>
                    <a:pt x="8" y="2300"/>
                  </a:lnTo>
                  <a:lnTo>
                    <a:pt x="5" y="2289"/>
                  </a:lnTo>
                  <a:lnTo>
                    <a:pt x="3" y="2278"/>
                  </a:lnTo>
                  <a:lnTo>
                    <a:pt x="0" y="2265"/>
                  </a:lnTo>
                  <a:lnTo>
                    <a:pt x="0" y="2253"/>
                  </a:lnTo>
                  <a:lnTo>
                    <a:pt x="0" y="130"/>
                  </a:lnTo>
                  <a:lnTo>
                    <a:pt x="0" y="117"/>
                  </a:lnTo>
                  <a:lnTo>
                    <a:pt x="3" y="105"/>
                  </a:lnTo>
                  <a:lnTo>
                    <a:pt x="5" y="92"/>
                  </a:lnTo>
                  <a:lnTo>
                    <a:pt x="8" y="81"/>
                  </a:lnTo>
                  <a:lnTo>
                    <a:pt x="11" y="69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6" y="39"/>
                  </a:lnTo>
                  <a:lnTo>
                    <a:pt x="33" y="31"/>
                  </a:lnTo>
                  <a:lnTo>
                    <a:pt x="39" y="23"/>
                  </a:lnTo>
                  <a:lnTo>
                    <a:pt x="47" y="17"/>
                  </a:lnTo>
                  <a:lnTo>
                    <a:pt x="54" y="10"/>
                  </a:lnTo>
                  <a:lnTo>
                    <a:pt x="62" y="6"/>
                  </a:lnTo>
                  <a:lnTo>
                    <a:pt x="70" y="3"/>
                  </a:lnTo>
                  <a:lnTo>
                    <a:pt x="78" y="1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50" name="Freeform 298"/>
            <p:cNvSpPr>
              <a:spLocks/>
            </p:cNvSpPr>
            <p:nvPr/>
          </p:nvSpPr>
          <p:spPr bwMode="auto">
            <a:xfrm flipH="1">
              <a:off x="1941" y="2292"/>
              <a:ext cx="14" cy="119"/>
            </a:xfrm>
            <a:custGeom>
              <a:avLst/>
              <a:gdLst>
                <a:gd name="T0" fmla="*/ 92 w 179"/>
                <a:gd name="T1" fmla="*/ 0 h 2377"/>
                <a:gd name="T2" fmla="*/ 110 w 179"/>
                <a:gd name="T3" fmla="*/ 3 h 2377"/>
                <a:gd name="T4" fmla="*/ 126 w 179"/>
                <a:gd name="T5" fmla="*/ 10 h 2377"/>
                <a:gd name="T6" fmla="*/ 140 w 179"/>
                <a:gd name="T7" fmla="*/ 23 h 2377"/>
                <a:gd name="T8" fmla="*/ 153 w 179"/>
                <a:gd name="T9" fmla="*/ 39 h 2377"/>
                <a:gd name="T10" fmla="*/ 164 w 179"/>
                <a:gd name="T11" fmla="*/ 58 h 2377"/>
                <a:gd name="T12" fmla="*/ 172 w 179"/>
                <a:gd name="T13" fmla="*/ 81 h 2377"/>
                <a:gd name="T14" fmla="*/ 178 w 179"/>
                <a:gd name="T15" fmla="*/ 105 h 2377"/>
                <a:gd name="T16" fmla="*/ 179 w 179"/>
                <a:gd name="T17" fmla="*/ 130 h 2377"/>
                <a:gd name="T18" fmla="*/ 179 w 179"/>
                <a:gd name="T19" fmla="*/ 2265 h 2377"/>
                <a:gd name="T20" fmla="*/ 176 w 179"/>
                <a:gd name="T21" fmla="*/ 2289 h 2377"/>
                <a:gd name="T22" fmla="*/ 168 w 179"/>
                <a:gd name="T23" fmla="*/ 2311 h 2377"/>
                <a:gd name="T24" fmla="*/ 159 w 179"/>
                <a:gd name="T25" fmla="*/ 2330 h 2377"/>
                <a:gd name="T26" fmla="*/ 147 w 179"/>
                <a:gd name="T27" fmla="*/ 2348 h 2377"/>
                <a:gd name="T28" fmla="*/ 133 w 179"/>
                <a:gd name="T29" fmla="*/ 2362 h 2377"/>
                <a:gd name="T30" fmla="*/ 118 w 179"/>
                <a:gd name="T31" fmla="*/ 2372 h 2377"/>
                <a:gd name="T32" fmla="*/ 101 w 179"/>
                <a:gd name="T33" fmla="*/ 2377 h 2377"/>
                <a:gd name="T34" fmla="*/ 87 w 179"/>
                <a:gd name="T35" fmla="*/ 2377 h 2377"/>
                <a:gd name="T36" fmla="*/ 70 w 179"/>
                <a:gd name="T37" fmla="*/ 2375 h 2377"/>
                <a:gd name="T38" fmla="*/ 54 w 179"/>
                <a:gd name="T39" fmla="*/ 2367 h 2377"/>
                <a:gd name="T40" fmla="*/ 39 w 179"/>
                <a:gd name="T41" fmla="*/ 2356 h 2377"/>
                <a:gd name="T42" fmla="*/ 26 w 179"/>
                <a:gd name="T43" fmla="*/ 2340 h 2377"/>
                <a:gd name="T44" fmla="*/ 15 w 179"/>
                <a:gd name="T45" fmla="*/ 2321 h 2377"/>
                <a:gd name="T46" fmla="*/ 8 w 179"/>
                <a:gd name="T47" fmla="*/ 2300 h 2377"/>
                <a:gd name="T48" fmla="*/ 3 w 179"/>
                <a:gd name="T49" fmla="*/ 2278 h 2377"/>
                <a:gd name="T50" fmla="*/ 0 w 179"/>
                <a:gd name="T51" fmla="*/ 2253 h 2377"/>
                <a:gd name="T52" fmla="*/ 0 w 179"/>
                <a:gd name="T53" fmla="*/ 117 h 2377"/>
                <a:gd name="T54" fmla="*/ 5 w 179"/>
                <a:gd name="T55" fmla="*/ 92 h 2377"/>
                <a:gd name="T56" fmla="*/ 11 w 179"/>
                <a:gd name="T57" fmla="*/ 69 h 2377"/>
                <a:gd name="T58" fmla="*/ 21 w 179"/>
                <a:gd name="T59" fmla="*/ 48 h 2377"/>
                <a:gd name="T60" fmla="*/ 33 w 179"/>
                <a:gd name="T61" fmla="*/ 31 h 2377"/>
                <a:gd name="T62" fmla="*/ 47 w 179"/>
                <a:gd name="T63" fmla="*/ 17 h 2377"/>
                <a:gd name="T64" fmla="*/ 62 w 179"/>
                <a:gd name="T65" fmla="*/ 6 h 2377"/>
                <a:gd name="T66" fmla="*/ 78 w 179"/>
                <a:gd name="T67" fmla="*/ 1 h 237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9"/>
                <a:gd name="T103" fmla="*/ 0 h 2377"/>
                <a:gd name="T104" fmla="*/ 179 w 179"/>
                <a:gd name="T105" fmla="*/ 2377 h 237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9" h="2377">
                  <a:moveTo>
                    <a:pt x="87" y="0"/>
                  </a:moveTo>
                  <a:lnTo>
                    <a:pt x="92" y="0"/>
                  </a:lnTo>
                  <a:lnTo>
                    <a:pt x="101" y="1"/>
                  </a:lnTo>
                  <a:lnTo>
                    <a:pt x="110" y="3"/>
                  </a:lnTo>
                  <a:lnTo>
                    <a:pt x="118" y="6"/>
                  </a:lnTo>
                  <a:lnTo>
                    <a:pt x="126" y="10"/>
                  </a:lnTo>
                  <a:lnTo>
                    <a:pt x="133" y="17"/>
                  </a:lnTo>
                  <a:lnTo>
                    <a:pt x="140" y="23"/>
                  </a:lnTo>
                  <a:lnTo>
                    <a:pt x="147" y="31"/>
                  </a:lnTo>
                  <a:lnTo>
                    <a:pt x="153" y="39"/>
                  </a:lnTo>
                  <a:lnTo>
                    <a:pt x="159" y="48"/>
                  </a:lnTo>
                  <a:lnTo>
                    <a:pt x="164" y="58"/>
                  </a:lnTo>
                  <a:lnTo>
                    <a:pt x="168" y="69"/>
                  </a:lnTo>
                  <a:lnTo>
                    <a:pt x="172" y="81"/>
                  </a:lnTo>
                  <a:lnTo>
                    <a:pt x="176" y="92"/>
                  </a:lnTo>
                  <a:lnTo>
                    <a:pt x="178" y="105"/>
                  </a:lnTo>
                  <a:lnTo>
                    <a:pt x="179" y="117"/>
                  </a:lnTo>
                  <a:lnTo>
                    <a:pt x="179" y="130"/>
                  </a:lnTo>
                  <a:lnTo>
                    <a:pt x="179" y="2253"/>
                  </a:lnTo>
                  <a:lnTo>
                    <a:pt x="179" y="2265"/>
                  </a:lnTo>
                  <a:lnTo>
                    <a:pt x="178" y="2278"/>
                  </a:lnTo>
                  <a:lnTo>
                    <a:pt x="176" y="2289"/>
                  </a:lnTo>
                  <a:lnTo>
                    <a:pt x="172" y="2300"/>
                  </a:lnTo>
                  <a:lnTo>
                    <a:pt x="168" y="2311"/>
                  </a:lnTo>
                  <a:lnTo>
                    <a:pt x="164" y="2321"/>
                  </a:lnTo>
                  <a:lnTo>
                    <a:pt x="159" y="2330"/>
                  </a:lnTo>
                  <a:lnTo>
                    <a:pt x="153" y="2340"/>
                  </a:lnTo>
                  <a:lnTo>
                    <a:pt x="147" y="2348"/>
                  </a:lnTo>
                  <a:lnTo>
                    <a:pt x="140" y="2356"/>
                  </a:lnTo>
                  <a:lnTo>
                    <a:pt x="133" y="2362"/>
                  </a:lnTo>
                  <a:lnTo>
                    <a:pt x="126" y="2367"/>
                  </a:lnTo>
                  <a:lnTo>
                    <a:pt x="118" y="2372"/>
                  </a:lnTo>
                  <a:lnTo>
                    <a:pt x="110" y="2375"/>
                  </a:lnTo>
                  <a:lnTo>
                    <a:pt x="101" y="2377"/>
                  </a:lnTo>
                  <a:lnTo>
                    <a:pt x="92" y="2377"/>
                  </a:lnTo>
                  <a:lnTo>
                    <a:pt x="87" y="2377"/>
                  </a:lnTo>
                  <a:lnTo>
                    <a:pt x="78" y="2377"/>
                  </a:lnTo>
                  <a:lnTo>
                    <a:pt x="70" y="2375"/>
                  </a:lnTo>
                  <a:lnTo>
                    <a:pt x="62" y="2372"/>
                  </a:lnTo>
                  <a:lnTo>
                    <a:pt x="54" y="2367"/>
                  </a:lnTo>
                  <a:lnTo>
                    <a:pt x="47" y="2362"/>
                  </a:lnTo>
                  <a:lnTo>
                    <a:pt x="39" y="2356"/>
                  </a:lnTo>
                  <a:lnTo>
                    <a:pt x="33" y="2348"/>
                  </a:lnTo>
                  <a:lnTo>
                    <a:pt x="26" y="2340"/>
                  </a:lnTo>
                  <a:lnTo>
                    <a:pt x="21" y="2330"/>
                  </a:lnTo>
                  <a:lnTo>
                    <a:pt x="15" y="2321"/>
                  </a:lnTo>
                  <a:lnTo>
                    <a:pt x="11" y="2311"/>
                  </a:lnTo>
                  <a:lnTo>
                    <a:pt x="8" y="2300"/>
                  </a:lnTo>
                  <a:lnTo>
                    <a:pt x="5" y="2289"/>
                  </a:lnTo>
                  <a:lnTo>
                    <a:pt x="3" y="2278"/>
                  </a:lnTo>
                  <a:lnTo>
                    <a:pt x="0" y="2265"/>
                  </a:lnTo>
                  <a:lnTo>
                    <a:pt x="0" y="2253"/>
                  </a:lnTo>
                  <a:lnTo>
                    <a:pt x="0" y="130"/>
                  </a:lnTo>
                  <a:lnTo>
                    <a:pt x="0" y="117"/>
                  </a:lnTo>
                  <a:lnTo>
                    <a:pt x="3" y="105"/>
                  </a:lnTo>
                  <a:lnTo>
                    <a:pt x="5" y="92"/>
                  </a:lnTo>
                  <a:lnTo>
                    <a:pt x="8" y="81"/>
                  </a:lnTo>
                  <a:lnTo>
                    <a:pt x="11" y="69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6" y="39"/>
                  </a:lnTo>
                  <a:lnTo>
                    <a:pt x="33" y="31"/>
                  </a:lnTo>
                  <a:lnTo>
                    <a:pt x="39" y="23"/>
                  </a:lnTo>
                  <a:lnTo>
                    <a:pt x="47" y="17"/>
                  </a:lnTo>
                  <a:lnTo>
                    <a:pt x="54" y="10"/>
                  </a:lnTo>
                  <a:lnTo>
                    <a:pt x="62" y="6"/>
                  </a:lnTo>
                  <a:lnTo>
                    <a:pt x="70" y="3"/>
                  </a:lnTo>
                  <a:lnTo>
                    <a:pt x="78" y="1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51" name="Freeform 299"/>
            <p:cNvSpPr>
              <a:spLocks noEditPoints="1"/>
            </p:cNvSpPr>
            <p:nvPr/>
          </p:nvSpPr>
          <p:spPr bwMode="auto">
            <a:xfrm flipH="1">
              <a:off x="1529" y="2236"/>
              <a:ext cx="149" cy="558"/>
            </a:xfrm>
            <a:custGeom>
              <a:avLst/>
              <a:gdLst>
                <a:gd name="T0" fmla="*/ 0 w 1788"/>
                <a:gd name="T1" fmla="*/ 8334 h 11161"/>
                <a:gd name="T2" fmla="*/ 266 w 1788"/>
                <a:gd name="T3" fmla="*/ 8334 h 11161"/>
                <a:gd name="T4" fmla="*/ 266 w 1788"/>
                <a:gd name="T5" fmla="*/ 8757 h 11161"/>
                <a:gd name="T6" fmla="*/ 0 w 1788"/>
                <a:gd name="T7" fmla="*/ 8757 h 11161"/>
                <a:gd name="T8" fmla="*/ 0 w 1788"/>
                <a:gd name="T9" fmla="*/ 8334 h 11161"/>
                <a:gd name="T10" fmla="*/ 0 w 1788"/>
                <a:gd name="T11" fmla="*/ 411 h 11161"/>
                <a:gd name="T12" fmla="*/ 266 w 1788"/>
                <a:gd name="T13" fmla="*/ 411 h 11161"/>
                <a:gd name="T14" fmla="*/ 266 w 1788"/>
                <a:gd name="T15" fmla="*/ 834 h 11161"/>
                <a:gd name="T16" fmla="*/ 0 w 1788"/>
                <a:gd name="T17" fmla="*/ 834 h 11161"/>
                <a:gd name="T18" fmla="*/ 0 w 1788"/>
                <a:gd name="T19" fmla="*/ 411 h 11161"/>
                <a:gd name="T20" fmla="*/ 721 w 1788"/>
                <a:gd name="T21" fmla="*/ 0 h 11161"/>
                <a:gd name="T22" fmla="*/ 721 w 1788"/>
                <a:gd name="T23" fmla="*/ 168 h 11161"/>
                <a:gd name="T24" fmla="*/ 1258 w 1788"/>
                <a:gd name="T25" fmla="*/ 168 h 11161"/>
                <a:gd name="T26" fmla="*/ 1258 w 1788"/>
                <a:gd name="T27" fmla="*/ 0 h 11161"/>
                <a:gd name="T28" fmla="*/ 721 w 1788"/>
                <a:gd name="T29" fmla="*/ 0 h 11161"/>
                <a:gd name="T30" fmla="*/ 266 w 1788"/>
                <a:gd name="T31" fmla="*/ 10094 h 11161"/>
                <a:gd name="T32" fmla="*/ 450 w 1788"/>
                <a:gd name="T33" fmla="*/ 10094 h 11161"/>
                <a:gd name="T34" fmla="*/ 450 w 1788"/>
                <a:gd name="T35" fmla="*/ 11161 h 11161"/>
                <a:gd name="T36" fmla="*/ 266 w 1788"/>
                <a:gd name="T37" fmla="*/ 11161 h 11161"/>
                <a:gd name="T38" fmla="*/ 266 w 1788"/>
                <a:gd name="T39" fmla="*/ 10094 h 11161"/>
                <a:gd name="T40" fmla="*/ 1580 w 1788"/>
                <a:gd name="T41" fmla="*/ 173 h 11161"/>
                <a:gd name="T42" fmla="*/ 1580 w 1788"/>
                <a:gd name="T43" fmla="*/ 5 h 11161"/>
                <a:gd name="T44" fmla="*/ 1788 w 1788"/>
                <a:gd name="T45" fmla="*/ 5 h 11161"/>
                <a:gd name="T46" fmla="*/ 1788 w 1788"/>
                <a:gd name="T47" fmla="*/ 173 h 11161"/>
                <a:gd name="T48" fmla="*/ 1580 w 1788"/>
                <a:gd name="T49" fmla="*/ 173 h 1116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788"/>
                <a:gd name="T76" fmla="*/ 0 h 11161"/>
                <a:gd name="T77" fmla="*/ 1788 w 1788"/>
                <a:gd name="T78" fmla="*/ 11161 h 1116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788" h="11161">
                  <a:moveTo>
                    <a:pt x="0" y="8334"/>
                  </a:moveTo>
                  <a:lnTo>
                    <a:pt x="266" y="8334"/>
                  </a:lnTo>
                  <a:lnTo>
                    <a:pt x="266" y="8757"/>
                  </a:lnTo>
                  <a:lnTo>
                    <a:pt x="0" y="8757"/>
                  </a:lnTo>
                  <a:lnTo>
                    <a:pt x="0" y="8334"/>
                  </a:lnTo>
                  <a:close/>
                  <a:moveTo>
                    <a:pt x="0" y="411"/>
                  </a:moveTo>
                  <a:lnTo>
                    <a:pt x="266" y="411"/>
                  </a:lnTo>
                  <a:lnTo>
                    <a:pt x="266" y="834"/>
                  </a:lnTo>
                  <a:lnTo>
                    <a:pt x="0" y="834"/>
                  </a:lnTo>
                  <a:lnTo>
                    <a:pt x="0" y="411"/>
                  </a:lnTo>
                  <a:close/>
                  <a:moveTo>
                    <a:pt x="721" y="0"/>
                  </a:moveTo>
                  <a:lnTo>
                    <a:pt x="721" y="168"/>
                  </a:lnTo>
                  <a:lnTo>
                    <a:pt x="1258" y="168"/>
                  </a:lnTo>
                  <a:lnTo>
                    <a:pt x="1258" y="0"/>
                  </a:lnTo>
                  <a:lnTo>
                    <a:pt x="721" y="0"/>
                  </a:lnTo>
                  <a:close/>
                  <a:moveTo>
                    <a:pt x="266" y="10094"/>
                  </a:moveTo>
                  <a:lnTo>
                    <a:pt x="450" y="10094"/>
                  </a:lnTo>
                  <a:lnTo>
                    <a:pt x="450" y="11161"/>
                  </a:lnTo>
                  <a:lnTo>
                    <a:pt x="266" y="11161"/>
                  </a:lnTo>
                  <a:lnTo>
                    <a:pt x="266" y="10094"/>
                  </a:lnTo>
                  <a:close/>
                  <a:moveTo>
                    <a:pt x="1580" y="173"/>
                  </a:moveTo>
                  <a:lnTo>
                    <a:pt x="1580" y="5"/>
                  </a:lnTo>
                  <a:lnTo>
                    <a:pt x="1788" y="5"/>
                  </a:lnTo>
                  <a:lnTo>
                    <a:pt x="1788" y="173"/>
                  </a:lnTo>
                  <a:lnTo>
                    <a:pt x="1580" y="173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52" name="Rectangle 300"/>
            <p:cNvSpPr>
              <a:spLocks noChangeArrowheads="1"/>
            </p:cNvSpPr>
            <p:nvPr/>
          </p:nvSpPr>
          <p:spPr bwMode="auto">
            <a:xfrm flipH="1">
              <a:off x="1656" y="2653"/>
              <a:ext cx="22" cy="21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53" name="Rectangle 301"/>
            <p:cNvSpPr>
              <a:spLocks noChangeArrowheads="1"/>
            </p:cNvSpPr>
            <p:nvPr/>
          </p:nvSpPr>
          <p:spPr bwMode="auto">
            <a:xfrm flipH="1">
              <a:off x="1656" y="2257"/>
              <a:ext cx="22" cy="21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54" name="Rectangle 302"/>
            <p:cNvSpPr>
              <a:spLocks noChangeArrowheads="1"/>
            </p:cNvSpPr>
            <p:nvPr/>
          </p:nvSpPr>
          <p:spPr bwMode="auto">
            <a:xfrm flipH="1">
              <a:off x="1573" y="2236"/>
              <a:ext cx="45" cy="9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55" name="Rectangle 303"/>
            <p:cNvSpPr>
              <a:spLocks noChangeArrowheads="1"/>
            </p:cNvSpPr>
            <p:nvPr/>
          </p:nvSpPr>
          <p:spPr bwMode="auto">
            <a:xfrm flipH="1">
              <a:off x="1641" y="2741"/>
              <a:ext cx="15" cy="53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56" name="Rectangle 304"/>
            <p:cNvSpPr>
              <a:spLocks noChangeArrowheads="1"/>
            </p:cNvSpPr>
            <p:nvPr/>
          </p:nvSpPr>
          <p:spPr bwMode="auto">
            <a:xfrm flipH="1">
              <a:off x="1529" y="2236"/>
              <a:ext cx="18" cy="9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57" name="Freeform 305"/>
            <p:cNvSpPr>
              <a:spLocks noEditPoints="1"/>
            </p:cNvSpPr>
            <p:nvPr/>
          </p:nvSpPr>
          <p:spPr bwMode="auto">
            <a:xfrm flipH="1">
              <a:off x="2624" y="2320"/>
              <a:ext cx="12" cy="40"/>
            </a:xfrm>
            <a:custGeom>
              <a:avLst/>
              <a:gdLst>
                <a:gd name="T0" fmla="*/ 11 w 139"/>
                <a:gd name="T1" fmla="*/ 688 h 801"/>
                <a:gd name="T2" fmla="*/ 127 w 139"/>
                <a:gd name="T3" fmla="*/ 688 h 801"/>
                <a:gd name="T4" fmla="*/ 127 w 139"/>
                <a:gd name="T5" fmla="*/ 801 h 801"/>
                <a:gd name="T6" fmla="*/ 11 w 139"/>
                <a:gd name="T7" fmla="*/ 801 h 801"/>
                <a:gd name="T8" fmla="*/ 11 w 139"/>
                <a:gd name="T9" fmla="*/ 688 h 801"/>
                <a:gd name="T10" fmla="*/ 0 w 139"/>
                <a:gd name="T11" fmla="*/ 0 h 801"/>
                <a:gd name="T12" fmla="*/ 139 w 139"/>
                <a:gd name="T13" fmla="*/ 0 h 801"/>
                <a:gd name="T14" fmla="*/ 139 w 139"/>
                <a:gd name="T15" fmla="*/ 536 h 801"/>
                <a:gd name="T16" fmla="*/ 0 w 139"/>
                <a:gd name="T17" fmla="*/ 536 h 801"/>
                <a:gd name="T18" fmla="*/ 0 w 139"/>
                <a:gd name="T19" fmla="*/ 0 h 8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9"/>
                <a:gd name="T31" fmla="*/ 0 h 801"/>
                <a:gd name="T32" fmla="*/ 139 w 139"/>
                <a:gd name="T33" fmla="*/ 801 h 8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9" h="801">
                  <a:moveTo>
                    <a:pt x="11" y="688"/>
                  </a:moveTo>
                  <a:lnTo>
                    <a:pt x="127" y="688"/>
                  </a:lnTo>
                  <a:lnTo>
                    <a:pt x="127" y="801"/>
                  </a:lnTo>
                  <a:lnTo>
                    <a:pt x="11" y="801"/>
                  </a:lnTo>
                  <a:lnTo>
                    <a:pt x="11" y="688"/>
                  </a:lnTo>
                  <a:close/>
                  <a:moveTo>
                    <a:pt x="0" y="0"/>
                  </a:moveTo>
                  <a:lnTo>
                    <a:pt x="139" y="0"/>
                  </a:lnTo>
                  <a:lnTo>
                    <a:pt x="139" y="536"/>
                  </a:lnTo>
                  <a:lnTo>
                    <a:pt x="0" y="5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B9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58" name="Rectangle 306"/>
            <p:cNvSpPr>
              <a:spLocks noChangeArrowheads="1"/>
            </p:cNvSpPr>
            <p:nvPr/>
          </p:nvSpPr>
          <p:spPr bwMode="auto">
            <a:xfrm flipH="1">
              <a:off x="2625" y="2354"/>
              <a:ext cx="10" cy="6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59" name="Rectangle 307"/>
            <p:cNvSpPr>
              <a:spLocks noChangeArrowheads="1"/>
            </p:cNvSpPr>
            <p:nvPr/>
          </p:nvSpPr>
          <p:spPr bwMode="auto">
            <a:xfrm flipH="1">
              <a:off x="2624" y="2320"/>
              <a:ext cx="12" cy="27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60" name="Freeform 308"/>
            <p:cNvSpPr>
              <a:spLocks noEditPoints="1"/>
            </p:cNvSpPr>
            <p:nvPr/>
          </p:nvSpPr>
          <p:spPr bwMode="auto">
            <a:xfrm flipH="1">
              <a:off x="2061" y="2437"/>
              <a:ext cx="12" cy="40"/>
            </a:xfrm>
            <a:custGeom>
              <a:avLst/>
              <a:gdLst>
                <a:gd name="T0" fmla="*/ 0 w 139"/>
                <a:gd name="T1" fmla="*/ 807 h 807"/>
                <a:gd name="T2" fmla="*/ 139 w 139"/>
                <a:gd name="T3" fmla="*/ 807 h 807"/>
                <a:gd name="T4" fmla="*/ 139 w 139"/>
                <a:gd name="T5" fmla="*/ 265 h 807"/>
                <a:gd name="T6" fmla="*/ 0 w 139"/>
                <a:gd name="T7" fmla="*/ 265 h 807"/>
                <a:gd name="T8" fmla="*/ 0 w 139"/>
                <a:gd name="T9" fmla="*/ 807 h 807"/>
                <a:gd name="T10" fmla="*/ 12 w 139"/>
                <a:gd name="T11" fmla="*/ 114 h 807"/>
                <a:gd name="T12" fmla="*/ 128 w 139"/>
                <a:gd name="T13" fmla="*/ 114 h 807"/>
                <a:gd name="T14" fmla="*/ 128 w 139"/>
                <a:gd name="T15" fmla="*/ 0 h 807"/>
                <a:gd name="T16" fmla="*/ 12 w 139"/>
                <a:gd name="T17" fmla="*/ 0 h 807"/>
                <a:gd name="T18" fmla="*/ 12 w 139"/>
                <a:gd name="T19" fmla="*/ 114 h 8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9"/>
                <a:gd name="T31" fmla="*/ 0 h 807"/>
                <a:gd name="T32" fmla="*/ 139 w 139"/>
                <a:gd name="T33" fmla="*/ 807 h 8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9" h="807">
                  <a:moveTo>
                    <a:pt x="0" y="807"/>
                  </a:moveTo>
                  <a:lnTo>
                    <a:pt x="139" y="807"/>
                  </a:lnTo>
                  <a:lnTo>
                    <a:pt x="139" y="265"/>
                  </a:lnTo>
                  <a:lnTo>
                    <a:pt x="0" y="265"/>
                  </a:lnTo>
                  <a:lnTo>
                    <a:pt x="0" y="807"/>
                  </a:lnTo>
                  <a:close/>
                  <a:moveTo>
                    <a:pt x="12" y="114"/>
                  </a:moveTo>
                  <a:lnTo>
                    <a:pt x="128" y="114"/>
                  </a:lnTo>
                  <a:lnTo>
                    <a:pt x="128" y="0"/>
                  </a:lnTo>
                  <a:lnTo>
                    <a:pt x="12" y="0"/>
                  </a:lnTo>
                  <a:lnTo>
                    <a:pt x="12" y="114"/>
                  </a:lnTo>
                  <a:close/>
                </a:path>
              </a:pathLst>
            </a:custGeom>
            <a:solidFill>
              <a:srgbClr val="F5B9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61" name="Rectangle 309"/>
            <p:cNvSpPr>
              <a:spLocks noChangeArrowheads="1"/>
            </p:cNvSpPr>
            <p:nvPr/>
          </p:nvSpPr>
          <p:spPr bwMode="auto">
            <a:xfrm flipH="1">
              <a:off x="2061" y="2450"/>
              <a:ext cx="12" cy="27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62" name="Rectangle 310"/>
            <p:cNvSpPr>
              <a:spLocks noChangeArrowheads="1"/>
            </p:cNvSpPr>
            <p:nvPr/>
          </p:nvSpPr>
          <p:spPr bwMode="auto">
            <a:xfrm flipH="1">
              <a:off x="2062" y="2437"/>
              <a:ext cx="10" cy="6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63" name="Freeform 311"/>
            <p:cNvSpPr>
              <a:spLocks/>
            </p:cNvSpPr>
            <p:nvPr/>
          </p:nvSpPr>
          <p:spPr bwMode="auto">
            <a:xfrm flipH="1">
              <a:off x="2267" y="2284"/>
              <a:ext cx="143" cy="251"/>
            </a:xfrm>
            <a:custGeom>
              <a:avLst/>
              <a:gdLst>
                <a:gd name="T0" fmla="*/ 64 w 1719"/>
                <a:gd name="T1" fmla="*/ 0 h 5036"/>
                <a:gd name="T2" fmla="*/ 1661 w 1719"/>
                <a:gd name="T3" fmla="*/ 0 h 5036"/>
                <a:gd name="T4" fmla="*/ 1672 w 1719"/>
                <a:gd name="T5" fmla="*/ 1 h 5036"/>
                <a:gd name="T6" fmla="*/ 1683 w 1719"/>
                <a:gd name="T7" fmla="*/ 3 h 5036"/>
                <a:gd name="T8" fmla="*/ 1692 w 1719"/>
                <a:gd name="T9" fmla="*/ 8 h 5036"/>
                <a:gd name="T10" fmla="*/ 1701 w 1719"/>
                <a:gd name="T11" fmla="*/ 14 h 5036"/>
                <a:gd name="T12" fmla="*/ 1708 w 1719"/>
                <a:gd name="T13" fmla="*/ 21 h 5036"/>
                <a:gd name="T14" fmla="*/ 1714 w 1719"/>
                <a:gd name="T15" fmla="*/ 29 h 5036"/>
                <a:gd name="T16" fmla="*/ 1717 w 1719"/>
                <a:gd name="T17" fmla="*/ 33 h 5036"/>
                <a:gd name="T18" fmla="*/ 1718 w 1719"/>
                <a:gd name="T19" fmla="*/ 38 h 5036"/>
                <a:gd name="T20" fmla="*/ 1719 w 1719"/>
                <a:gd name="T21" fmla="*/ 43 h 5036"/>
                <a:gd name="T22" fmla="*/ 1719 w 1719"/>
                <a:gd name="T23" fmla="*/ 48 h 5036"/>
                <a:gd name="T24" fmla="*/ 1719 w 1719"/>
                <a:gd name="T25" fmla="*/ 4987 h 5036"/>
                <a:gd name="T26" fmla="*/ 1719 w 1719"/>
                <a:gd name="T27" fmla="*/ 4992 h 5036"/>
                <a:gd name="T28" fmla="*/ 1718 w 1719"/>
                <a:gd name="T29" fmla="*/ 4997 h 5036"/>
                <a:gd name="T30" fmla="*/ 1717 w 1719"/>
                <a:gd name="T31" fmla="*/ 5001 h 5036"/>
                <a:gd name="T32" fmla="*/ 1714 w 1719"/>
                <a:gd name="T33" fmla="*/ 5006 h 5036"/>
                <a:gd name="T34" fmla="*/ 1708 w 1719"/>
                <a:gd name="T35" fmla="*/ 5014 h 5036"/>
                <a:gd name="T36" fmla="*/ 1701 w 1719"/>
                <a:gd name="T37" fmla="*/ 5022 h 5036"/>
                <a:gd name="T38" fmla="*/ 1692 w 1719"/>
                <a:gd name="T39" fmla="*/ 5028 h 5036"/>
                <a:gd name="T40" fmla="*/ 1683 w 1719"/>
                <a:gd name="T41" fmla="*/ 5032 h 5036"/>
                <a:gd name="T42" fmla="*/ 1672 w 1719"/>
                <a:gd name="T43" fmla="*/ 5035 h 5036"/>
                <a:gd name="T44" fmla="*/ 1661 w 1719"/>
                <a:gd name="T45" fmla="*/ 5036 h 5036"/>
                <a:gd name="T46" fmla="*/ 64 w 1719"/>
                <a:gd name="T47" fmla="*/ 5036 h 5036"/>
                <a:gd name="T48" fmla="*/ 58 w 1719"/>
                <a:gd name="T49" fmla="*/ 5036 h 5036"/>
                <a:gd name="T50" fmla="*/ 51 w 1719"/>
                <a:gd name="T51" fmla="*/ 5035 h 5036"/>
                <a:gd name="T52" fmla="*/ 46 w 1719"/>
                <a:gd name="T53" fmla="*/ 5034 h 5036"/>
                <a:gd name="T54" fmla="*/ 39 w 1719"/>
                <a:gd name="T55" fmla="*/ 5032 h 5036"/>
                <a:gd name="T56" fmla="*/ 34 w 1719"/>
                <a:gd name="T57" fmla="*/ 5030 h 5036"/>
                <a:gd name="T58" fmla="*/ 28 w 1719"/>
                <a:gd name="T59" fmla="*/ 5028 h 5036"/>
                <a:gd name="T60" fmla="*/ 24 w 1719"/>
                <a:gd name="T61" fmla="*/ 5025 h 5036"/>
                <a:gd name="T62" fmla="*/ 20 w 1719"/>
                <a:gd name="T63" fmla="*/ 5022 h 5036"/>
                <a:gd name="T64" fmla="*/ 15 w 1719"/>
                <a:gd name="T65" fmla="*/ 5019 h 5036"/>
                <a:gd name="T66" fmla="*/ 12 w 1719"/>
                <a:gd name="T67" fmla="*/ 5014 h 5036"/>
                <a:gd name="T68" fmla="*/ 9 w 1719"/>
                <a:gd name="T69" fmla="*/ 5010 h 5036"/>
                <a:gd name="T70" fmla="*/ 6 w 1719"/>
                <a:gd name="T71" fmla="*/ 5006 h 5036"/>
                <a:gd name="T72" fmla="*/ 4 w 1719"/>
                <a:gd name="T73" fmla="*/ 5001 h 5036"/>
                <a:gd name="T74" fmla="*/ 2 w 1719"/>
                <a:gd name="T75" fmla="*/ 4997 h 5036"/>
                <a:gd name="T76" fmla="*/ 1 w 1719"/>
                <a:gd name="T77" fmla="*/ 4992 h 5036"/>
                <a:gd name="T78" fmla="*/ 0 w 1719"/>
                <a:gd name="T79" fmla="*/ 4987 h 5036"/>
                <a:gd name="T80" fmla="*/ 0 w 1719"/>
                <a:gd name="T81" fmla="*/ 48 h 5036"/>
                <a:gd name="T82" fmla="*/ 1 w 1719"/>
                <a:gd name="T83" fmla="*/ 43 h 5036"/>
                <a:gd name="T84" fmla="*/ 2 w 1719"/>
                <a:gd name="T85" fmla="*/ 38 h 5036"/>
                <a:gd name="T86" fmla="*/ 4 w 1719"/>
                <a:gd name="T87" fmla="*/ 33 h 5036"/>
                <a:gd name="T88" fmla="*/ 6 w 1719"/>
                <a:gd name="T89" fmla="*/ 29 h 5036"/>
                <a:gd name="T90" fmla="*/ 12 w 1719"/>
                <a:gd name="T91" fmla="*/ 21 h 5036"/>
                <a:gd name="T92" fmla="*/ 20 w 1719"/>
                <a:gd name="T93" fmla="*/ 14 h 5036"/>
                <a:gd name="T94" fmla="*/ 28 w 1719"/>
                <a:gd name="T95" fmla="*/ 8 h 5036"/>
                <a:gd name="T96" fmla="*/ 39 w 1719"/>
                <a:gd name="T97" fmla="*/ 3 h 5036"/>
                <a:gd name="T98" fmla="*/ 51 w 1719"/>
                <a:gd name="T99" fmla="*/ 1 h 5036"/>
                <a:gd name="T100" fmla="*/ 64 w 1719"/>
                <a:gd name="T101" fmla="*/ 0 h 50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19"/>
                <a:gd name="T154" fmla="*/ 0 h 5036"/>
                <a:gd name="T155" fmla="*/ 1719 w 1719"/>
                <a:gd name="T156" fmla="*/ 5036 h 50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19" h="5036">
                  <a:moveTo>
                    <a:pt x="64" y="0"/>
                  </a:moveTo>
                  <a:lnTo>
                    <a:pt x="1661" y="0"/>
                  </a:lnTo>
                  <a:lnTo>
                    <a:pt x="1672" y="1"/>
                  </a:lnTo>
                  <a:lnTo>
                    <a:pt x="1683" y="3"/>
                  </a:lnTo>
                  <a:lnTo>
                    <a:pt x="1692" y="8"/>
                  </a:lnTo>
                  <a:lnTo>
                    <a:pt x="1701" y="14"/>
                  </a:lnTo>
                  <a:lnTo>
                    <a:pt x="1708" y="21"/>
                  </a:lnTo>
                  <a:lnTo>
                    <a:pt x="1714" y="29"/>
                  </a:lnTo>
                  <a:lnTo>
                    <a:pt x="1717" y="33"/>
                  </a:lnTo>
                  <a:lnTo>
                    <a:pt x="1718" y="38"/>
                  </a:lnTo>
                  <a:lnTo>
                    <a:pt x="1719" y="43"/>
                  </a:lnTo>
                  <a:lnTo>
                    <a:pt x="1719" y="48"/>
                  </a:lnTo>
                  <a:lnTo>
                    <a:pt x="1719" y="4987"/>
                  </a:lnTo>
                  <a:lnTo>
                    <a:pt x="1719" y="4992"/>
                  </a:lnTo>
                  <a:lnTo>
                    <a:pt x="1718" y="4997"/>
                  </a:lnTo>
                  <a:lnTo>
                    <a:pt x="1717" y="5001"/>
                  </a:lnTo>
                  <a:lnTo>
                    <a:pt x="1714" y="5006"/>
                  </a:lnTo>
                  <a:lnTo>
                    <a:pt x="1708" y="5014"/>
                  </a:lnTo>
                  <a:lnTo>
                    <a:pt x="1701" y="5022"/>
                  </a:lnTo>
                  <a:lnTo>
                    <a:pt x="1692" y="5028"/>
                  </a:lnTo>
                  <a:lnTo>
                    <a:pt x="1683" y="5032"/>
                  </a:lnTo>
                  <a:lnTo>
                    <a:pt x="1672" y="5035"/>
                  </a:lnTo>
                  <a:lnTo>
                    <a:pt x="1661" y="5036"/>
                  </a:lnTo>
                  <a:lnTo>
                    <a:pt x="64" y="5036"/>
                  </a:lnTo>
                  <a:lnTo>
                    <a:pt x="58" y="5036"/>
                  </a:lnTo>
                  <a:lnTo>
                    <a:pt x="51" y="5035"/>
                  </a:lnTo>
                  <a:lnTo>
                    <a:pt x="46" y="5034"/>
                  </a:lnTo>
                  <a:lnTo>
                    <a:pt x="39" y="5032"/>
                  </a:lnTo>
                  <a:lnTo>
                    <a:pt x="34" y="5030"/>
                  </a:lnTo>
                  <a:lnTo>
                    <a:pt x="28" y="5028"/>
                  </a:lnTo>
                  <a:lnTo>
                    <a:pt x="24" y="5025"/>
                  </a:lnTo>
                  <a:lnTo>
                    <a:pt x="20" y="5022"/>
                  </a:lnTo>
                  <a:lnTo>
                    <a:pt x="15" y="5019"/>
                  </a:lnTo>
                  <a:lnTo>
                    <a:pt x="12" y="5014"/>
                  </a:lnTo>
                  <a:lnTo>
                    <a:pt x="9" y="5010"/>
                  </a:lnTo>
                  <a:lnTo>
                    <a:pt x="6" y="5006"/>
                  </a:lnTo>
                  <a:lnTo>
                    <a:pt x="4" y="5001"/>
                  </a:lnTo>
                  <a:lnTo>
                    <a:pt x="2" y="4997"/>
                  </a:lnTo>
                  <a:lnTo>
                    <a:pt x="1" y="4992"/>
                  </a:lnTo>
                  <a:lnTo>
                    <a:pt x="0" y="4987"/>
                  </a:lnTo>
                  <a:lnTo>
                    <a:pt x="0" y="48"/>
                  </a:lnTo>
                  <a:lnTo>
                    <a:pt x="1" y="43"/>
                  </a:lnTo>
                  <a:lnTo>
                    <a:pt x="2" y="38"/>
                  </a:lnTo>
                  <a:lnTo>
                    <a:pt x="4" y="33"/>
                  </a:lnTo>
                  <a:lnTo>
                    <a:pt x="6" y="29"/>
                  </a:lnTo>
                  <a:lnTo>
                    <a:pt x="12" y="21"/>
                  </a:lnTo>
                  <a:lnTo>
                    <a:pt x="20" y="14"/>
                  </a:lnTo>
                  <a:lnTo>
                    <a:pt x="28" y="8"/>
                  </a:lnTo>
                  <a:lnTo>
                    <a:pt x="39" y="3"/>
                  </a:lnTo>
                  <a:lnTo>
                    <a:pt x="51" y="1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64" name="Freeform 312"/>
            <p:cNvSpPr>
              <a:spLocks/>
            </p:cNvSpPr>
            <p:nvPr/>
          </p:nvSpPr>
          <p:spPr bwMode="auto">
            <a:xfrm flipH="1">
              <a:off x="2267" y="2284"/>
              <a:ext cx="143" cy="251"/>
            </a:xfrm>
            <a:custGeom>
              <a:avLst/>
              <a:gdLst>
                <a:gd name="T0" fmla="*/ 64 w 1719"/>
                <a:gd name="T1" fmla="*/ 0 h 5036"/>
                <a:gd name="T2" fmla="*/ 1661 w 1719"/>
                <a:gd name="T3" fmla="*/ 0 h 5036"/>
                <a:gd name="T4" fmla="*/ 1672 w 1719"/>
                <a:gd name="T5" fmla="*/ 1 h 5036"/>
                <a:gd name="T6" fmla="*/ 1683 w 1719"/>
                <a:gd name="T7" fmla="*/ 3 h 5036"/>
                <a:gd name="T8" fmla="*/ 1692 w 1719"/>
                <a:gd name="T9" fmla="*/ 8 h 5036"/>
                <a:gd name="T10" fmla="*/ 1701 w 1719"/>
                <a:gd name="T11" fmla="*/ 14 h 5036"/>
                <a:gd name="T12" fmla="*/ 1708 w 1719"/>
                <a:gd name="T13" fmla="*/ 21 h 5036"/>
                <a:gd name="T14" fmla="*/ 1714 w 1719"/>
                <a:gd name="T15" fmla="*/ 29 h 5036"/>
                <a:gd name="T16" fmla="*/ 1717 w 1719"/>
                <a:gd name="T17" fmla="*/ 33 h 5036"/>
                <a:gd name="T18" fmla="*/ 1718 w 1719"/>
                <a:gd name="T19" fmla="*/ 38 h 5036"/>
                <a:gd name="T20" fmla="*/ 1719 w 1719"/>
                <a:gd name="T21" fmla="*/ 43 h 5036"/>
                <a:gd name="T22" fmla="*/ 1719 w 1719"/>
                <a:gd name="T23" fmla="*/ 48 h 5036"/>
                <a:gd name="T24" fmla="*/ 1719 w 1719"/>
                <a:gd name="T25" fmla="*/ 4987 h 5036"/>
                <a:gd name="T26" fmla="*/ 1719 w 1719"/>
                <a:gd name="T27" fmla="*/ 4992 h 5036"/>
                <a:gd name="T28" fmla="*/ 1718 w 1719"/>
                <a:gd name="T29" fmla="*/ 4997 h 5036"/>
                <a:gd name="T30" fmla="*/ 1717 w 1719"/>
                <a:gd name="T31" fmla="*/ 5001 h 5036"/>
                <a:gd name="T32" fmla="*/ 1714 w 1719"/>
                <a:gd name="T33" fmla="*/ 5006 h 5036"/>
                <a:gd name="T34" fmla="*/ 1708 w 1719"/>
                <a:gd name="T35" fmla="*/ 5014 h 5036"/>
                <a:gd name="T36" fmla="*/ 1701 w 1719"/>
                <a:gd name="T37" fmla="*/ 5022 h 5036"/>
                <a:gd name="T38" fmla="*/ 1692 w 1719"/>
                <a:gd name="T39" fmla="*/ 5028 h 5036"/>
                <a:gd name="T40" fmla="*/ 1683 w 1719"/>
                <a:gd name="T41" fmla="*/ 5032 h 5036"/>
                <a:gd name="T42" fmla="*/ 1672 w 1719"/>
                <a:gd name="T43" fmla="*/ 5035 h 5036"/>
                <a:gd name="T44" fmla="*/ 1661 w 1719"/>
                <a:gd name="T45" fmla="*/ 5036 h 5036"/>
                <a:gd name="T46" fmla="*/ 64 w 1719"/>
                <a:gd name="T47" fmla="*/ 5036 h 5036"/>
                <a:gd name="T48" fmla="*/ 58 w 1719"/>
                <a:gd name="T49" fmla="*/ 5036 h 5036"/>
                <a:gd name="T50" fmla="*/ 51 w 1719"/>
                <a:gd name="T51" fmla="*/ 5035 h 5036"/>
                <a:gd name="T52" fmla="*/ 46 w 1719"/>
                <a:gd name="T53" fmla="*/ 5034 h 5036"/>
                <a:gd name="T54" fmla="*/ 39 w 1719"/>
                <a:gd name="T55" fmla="*/ 5032 h 5036"/>
                <a:gd name="T56" fmla="*/ 34 w 1719"/>
                <a:gd name="T57" fmla="*/ 5030 h 5036"/>
                <a:gd name="T58" fmla="*/ 28 w 1719"/>
                <a:gd name="T59" fmla="*/ 5028 h 5036"/>
                <a:gd name="T60" fmla="*/ 24 w 1719"/>
                <a:gd name="T61" fmla="*/ 5025 h 5036"/>
                <a:gd name="T62" fmla="*/ 20 w 1719"/>
                <a:gd name="T63" fmla="*/ 5022 h 5036"/>
                <a:gd name="T64" fmla="*/ 15 w 1719"/>
                <a:gd name="T65" fmla="*/ 5019 h 5036"/>
                <a:gd name="T66" fmla="*/ 12 w 1719"/>
                <a:gd name="T67" fmla="*/ 5014 h 5036"/>
                <a:gd name="T68" fmla="*/ 9 w 1719"/>
                <a:gd name="T69" fmla="*/ 5010 h 5036"/>
                <a:gd name="T70" fmla="*/ 6 w 1719"/>
                <a:gd name="T71" fmla="*/ 5006 h 5036"/>
                <a:gd name="T72" fmla="*/ 4 w 1719"/>
                <a:gd name="T73" fmla="*/ 5001 h 5036"/>
                <a:gd name="T74" fmla="*/ 2 w 1719"/>
                <a:gd name="T75" fmla="*/ 4997 h 5036"/>
                <a:gd name="T76" fmla="*/ 1 w 1719"/>
                <a:gd name="T77" fmla="*/ 4992 h 5036"/>
                <a:gd name="T78" fmla="*/ 0 w 1719"/>
                <a:gd name="T79" fmla="*/ 4987 h 5036"/>
                <a:gd name="T80" fmla="*/ 0 w 1719"/>
                <a:gd name="T81" fmla="*/ 48 h 5036"/>
                <a:gd name="T82" fmla="*/ 1 w 1719"/>
                <a:gd name="T83" fmla="*/ 43 h 5036"/>
                <a:gd name="T84" fmla="*/ 2 w 1719"/>
                <a:gd name="T85" fmla="*/ 38 h 5036"/>
                <a:gd name="T86" fmla="*/ 4 w 1719"/>
                <a:gd name="T87" fmla="*/ 33 h 5036"/>
                <a:gd name="T88" fmla="*/ 6 w 1719"/>
                <a:gd name="T89" fmla="*/ 29 h 5036"/>
                <a:gd name="T90" fmla="*/ 12 w 1719"/>
                <a:gd name="T91" fmla="*/ 21 h 5036"/>
                <a:gd name="T92" fmla="*/ 20 w 1719"/>
                <a:gd name="T93" fmla="*/ 14 h 5036"/>
                <a:gd name="T94" fmla="*/ 28 w 1719"/>
                <a:gd name="T95" fmla="*/ 8 h 5036"/>
                <a:gd name="T96" fmla="*/ 39 w 1719"/>
                <a:gd name="T97" fmla="*/ 3 h 5036"/>
                <a:gd name="T98" fmla="*/ 51 w 1719"/>
                <a:gd name="T99" fmla="*/ 1 h 5036"/>
                <a:gd name="T100" fmla="*/ 64 w 1719"/>
                <a:gd name="T101" fmla="*/ 0 h 50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19"/>
                <a:gd name="T154" fmla="*/ 0 h 5036"/>
                <a:gd name="T155" fmla="*/ 1719 w 1719"/>
                <a:gd name="T156" fmla="*/ 5036 h 50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19" h="5036">
                  <a:moveTo>
                    <a:pt x="64" y="0"/>
                  </a:moveTo>
                  <a:lnTo>
                    <a:pt x="1661" y="0"/>
                  </a:lnTo>
                  <a:lnTo>
                    <a:pt x="1672" y="1"/>
                  </a:lnTo>
                  <a:lnTo>
                    <a:pt x="1683" y="3"/>
                  </a:lnTo>
                  <a:lnTo>
                    <a:pt x="1692" y="8"/>
                  </a:lnTo>
                  <a:lnTo>
                    <a:pt x="1701" y="14"/>
                  </a:lnTo>
                  <a:lnTo>
                    <a:pt x="1708" y="21"/>
                  </a:lnTo>
                  <a:lnTo>
                    <a:pt x="1714" y="29"/>
                  </a:lnTo>
                  <a:lnTo>
                    <a:pt x="1717" y="33"/>
                  </a:lnTo>
                  <a:lnTo>
                    <a:pt x="1718" y="38"/>
                  </a:lnTo>
                  <a:lnTo>
                    <a:pt x="1719" y="43"/>
                  </a:lnTo>
                  <a:lnTo>
                    <a:pt x="1719" y="48"/>
                  </a:lnTo>
                  <a:lnTo>
                    <a:pt x="1719" y="4987"/>
                  </a:lnTo>
                  <a:lnTo>
                    <a:pt x="1719" y="4992"/>
                  </a:lnTo>
                  <a:lnTo>
                    <a:pt x="1718" y="4997"/>
                  </a:lnTo>
                  <a:lnTo>
                    <a:pt x="1717" y="5001"/>
                  </a:lnTo>
                  <a:lnTo>
                    <a:pt x="1714" y="5006"/>
                  </a:lnTo>
                  <a:lnTo>
                    <a:pt x="1708" y="5014"/>
                  </a:lnTo>
                  <a:lnTo>
                    <a:pt x="1701" y="5022"/>
                  </a:lnTo>
                  <a:lnTo>
                    <a:pt x="1692" y="5028"/>
                  </a:lnTo>
                  <a:lnTo>
                    <a:pt x="1683" y="5032"/>
                  </a:lnTo>
                  <a:lnTo>
                    <a:pt x="1672" y="5035"/>
                  </a:lnTo>
                  <a:lnTo>
                    <a:pt x="1661" y="5036"/>
                  </a:lnTo>
                  <a:lnTo>
                    <a:pt x="64" y="5036"/>
                  </a:lnTo>
                  <a:lnTo>
                    <a:pt x="58" y="5036"/>
                  </a:lnTo>
                  <a:lnTo>
                    <a:pt x="51" y="5035"/>
                  </a:lnTo>
                  <a:lnTo>
                    <a:pt x="46" y="5034"/>
                  </a:lnTo>
                  <a:lnTo>
                    <a:pt x="39" y="5032"/>
                  </a:lnTo>
                  <a:lnTo>
                    <a:pt x="34" y="5030"/>
                  </a:lnTo>
                  <a:lnTo>
                    <a:pt x="28" y="5028"/>
                  </a:lnTo>
                  <a:lnTo>
                    <a:pt x="24" y="5025"/>
                  </a:lnTo>
                  <a:lnTo>
                    <a:pt x="20" y="5022"/>
                  </a:lnTo>
                  <a:lnTo>
                    <a:pt x="15" y="5019"/>
                  </a:lnTo>
                  <a:lnTo>
                    <a:pt x="12" y="5014"/>
                  </a:lnTo>
                  <a:lnTo>
                    <a:pt x="9" y="5010"/>
                  </a:lnTo>
                  <a:lnTo>
                    <a:pt x="6" y="5006"/>
                  </a:lnTo>
                  <a:lnTo>
                    <a:pt x="4" y="5001"/>
                  </a:lnTo>
                  <a:lnTo>
                    <a:pt x="2" y="4997"/>
                  </a:lnTo>
                  <a:lnTo>
                    <a:pt x="1" y="4992"/>
                  </a:lnTo>
                  <a:lnTo>
                    <a:pt x="0" y="4987"/>
                  </a:lnTo>
                  <a:lnTo>
                    <a:pt x="0" y="48"/>
                  </a:lnTo>
                  <a:lnTo>
                    <a:pt x="1" y="43"/>
                  </a:lnTo>
                  <a:lnTo>
                    <a:pt x="2" y="38"/>
                  </a:lnTo>
                  <a:lnTo>
                    <a:pt x="4" y="33"/>
                  </a:lnTo>
                  <a:lnTo>
                    <a:pt x="6" y="29"/>
                  </a:lnTo>
                  <a:lnTo>
                    <a:pt x="12" y="21"/>
                  </a:lnTo>
                  <a:lnTo>
                    <a:pt x="20" y="14"/>
                  </a:lnTo>
                  <a:lnTo>
                    <a:pt x="28" y="8"/>
                  </a:lnTo>
                  <a:lnTo>
                    <a:pt x="39" y="3"/>
                  </a:lnTo>
                  <a:lnTo>
                    <a:pt x="51" y="1"/>
                  </a:lnTo>
                  <a:lnTo>
                    <a:pt x="6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65" name="Freeform 313"/>
            <p:cNvSpPr>
              <a:spLocks/>
            </p:cNvSpPr>
            <p:nvPr/>
          </p:nvSpPr>
          <p:spPr bwMode="auto">
            <a:xfrm flipH="1">
              <a:off x="2269" y="2287"/>
              <a:ext cx="139" cy="245"/>
            </a:xfrm>
            <a:custGeom>
              <a:avLst/>
              <a:gdLst>
                <a:gd name="T0" fmla="*/ 52 w 1662"/>
                <a:gd name="T1" fmla="*/ 0 h 4890"/>
                <a:gd name="T2" fmla="*/ 1610 w 1662"/>
                <a:gd name="T3" fmla="*/ 0 h 4890"/>
                <a:gd name="T4" fmla="*/ 1618 w 1662"/>
                <a:gd name="T5" fmla="*/ 1 h 4890"/>
                <a:gd name="T6" fmla="*/ 1627 w 1662"/>
                <a:gd name="T7" fmla="*/ 4 h 4890"/>
                <a:gd name="T8" fmla="*/ 1636 w 1662"/>
                <a:gd name="T9" fmla="*/ 8 h 4890"/>
                <a:gd name="T10" fmla="*/ 1644 w 1662"/>
                <a:gd name="T11" fmla="*/ 14 h 4890"/>
                <a:gd name="T12" fmla="*/ 1651 w 1662"/>
                <a:gd name="T13" fmla="*/ 21 h 4890"/>
                <a:gd name="T14" fmla="*/ 1656 w 1662"/>
                <a:gd name="T15" fmla="*/ 29 h 4890"/>
                <a:gd name="T16" fmla="*/ 1658 w 1662"/>
                <a:gd name="T17" fmla="*/ 34 h 4890"/>
                <a:gd name="T18" fmla="*/ 1659 w 1662"/>
                <a:gd name="T19" fmla="*/ 38 h 4890"/>
                <a:gd name="T20" fmla="*/ 1661 w 1662"/>
                <a:gd name="T21" fmla="*/ 44 h 4890"/>
                <a:gd name="T22" fmla="*/ 1662 w 1662"/>
                <a:gd name="T23" fmla="*/ 49 h 4890"/>
                <a:gd name="T24" fmla="*/ 1662 w 1662"/>
                <a:gd name="T25" fmla="*/ 4841 h 4890"/>
                <a:gd name="T26" fmla="*/ 1659 w 1662"/>
                <a:gd name="T27" fmla="*/ 4850 h 4890"/>
                <a:gd name="T28" fmla="*/ 1656 w 1662"/>
                <a:gd name="T29" fmla="*/ 4858 h 4890"/>
                <a:gd name="T30" fmla="*/ 1651 w 1662"/>
                <a:gd name="T31" fmla="*/ 4866 h 4890"/>
                <a:gd name="T32" fmla="*/ 1644 w 1662"/>
                <a:gd name="T33" fmla="*/ 4873 h 4890"/>
                <a:gd name="T34" fmla="*/ 1636 w 1662"/>
                <a:gd name="T35" fmla="*/ 4880 h 4890"/>
                <a:gd name="T36" fmla="*/ 1627 w 1662"/>
                <a:gd name="T37" fmla="*/ 4886 h 4890"/>
                <a:gd name="T38" fmla="*/ 1623 w 1662"/>
                <a:gd name="T39" fmla="*/ 4888 h 4890"/>
                <a:gd name="T40" fmla="*/ 1618 w 1662"/>
                <a:gd name="T41" fmla="*/ 4889 h 4890"/>
                <a:gd name="T42" fmla="*/ 1614 w 1662"/>
                <a:gd name="T43" fmla="*/ 4890 h 4890"/>
                <a:gd name="T44" fmla="*/ 1610 w 1662"/>
                <a:gd name="T45" fmla="*/ 4890 h 4890"/>
                <a:gd name="T46" fmla="*/ 52 w 1662"/>
                <a:gd name="T47" fmla="*/ 4890 h 4890"/>
                <a:gd name="T48" fmla="*/ 48 w 1662"/>
                <a:gd name="T49" fmla="*/ 4890 h 4890"/>
                <a:gd name="T50" fmla="*/ 44 w 1662"/>
                <a:gd name="T51" fmla="*/ 4889 h 4890"/>
                <a:gd name="T52" fmla="*/ 39 w 1662"/>
                <a:gd name="T53" fmla="*/ 4888 h 4890"/>
                <a:gd name="T54" fmla="*/ 35 w 1662"/>
                <a:gd name="T55" fmla="*/ 4886 h 4890"/>
                <a:gd name="T56" fmla="*/ 26 w 1662"/>
                <a:gd name="T57" fmla="*/ 4880 h 4890"/>
                <a:gd name="T58" fmla="*/ 18 w 1662"/>
                <a:gd name="T59" fmla="*/ 4873 h 4890"/>
                <a:gd name="T60" fmla="*/ 11 w 1662"/>
                <a:gd name="T61" fmla="*/ 4866 h 4890"/>
                <a:gd name="T62" fmla="*/ 6 w 1662"/>
                <a:gd name="T63" fmla="*/ 4858 h 4890"/>
                <a:gd name="T64" fmla="*/ 4 w 1662"/>
                <a:gd name="T65" fmla="*/ 4854 h 4890"/>
                <a:gd name="T66" fmla="*/ 2 w 1662"/>
                <a:gd name="T67" fmla="*/ 4850 h 4890"/>
                <a:gd name="T68" fmla="*/ 0 w 1662"/>
                <a:gd name="T69" fmla="*/ 4845 h 4890"/>
                <a:gd name="T70" fmla="*/ 0 w 1662"/>
                <a:gd name="T71" fmla="*/ 4841 h 4890"/>
                <a:gd name="T72" fmla="*/ 0 w 1662"/>
                <a:gd name="T73" fmla="*/ 49 h 4890"/>
                <a:gd name="T74" fmla="*/ 0 w 1662"/>
                <a:gd name="T75" fmla="*/ 44 h 4890"/>
                <a:gd name="T76" fmla="*/ 2 w 1662"/>
                <a:gd name="T77" fmla="*/ 38 h 4890"/>
                <a:gd name="T78" fmla="*/ 4 w 1662"/>
                <a:gd name="T79" fmla="*/ 34 h 4890"/>
                <a:gd name="T80" fmla="*/ 6 w 1662"/>
                <a:gd name="T81" fmla="*/ 29 h 4890"/>
                <a:gd name="T82" fmla="*/ 11 w 1662"/>
                <a:gd name="T83" fmla="*/ 21 h 4890"/>
                <a:gd name="T84" fmla="*/ 18 w 1662"/>
                <a:gd name="T85" fmla="*/ 14 h 4890"/>
                <a:gd name="T86" fmla="*/ 26 w 1662"/>
                <a:gd name="T87" fmla="*/ 8 h 4890"/>
                <a:gd name="T88" fmla="*/ 35 w 1662"/>
                <a:gd name="T89" fmla="*/ 4 h 4890"/>
                <a:gd name="T90" fmla="*/ 44 w 1662"/>
                <a:gd name="T91" fmla="*/ 1 h 4890"/>
                <a:gd name="T92" fmla="*/ 52 w 1662"/>
                <a:gd name="T93" fmla="*/ 0 h 48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662"/>
                <a:gd name="T142" fmla="*/ 0 h 4890"/>
                <a:gd name="T143" fmla="*/ 1662 w 1662"/>
                <a:gd name="T144" fmla="*/ 4890 h 48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662" h="4890">
                  <a:moveTo>
                    <a:pt x="52" y="0"/>
                  </a:moveTo>
                  <a:lnTo>
                    <a:pt x="1610" y="0"/>
                  </a:lnTo>
                  <a:lnTo>
                    <a:pt x="1618" y="1"/>
                  </a:lnTo>
                  <a:lnTo>
                    <a:pt x="1627" y="4"/>
                  </a:lnTo>
                  <a:lnTo>
                    <a:pt x="1636" y="8"/>
                  </a:lnTo>
                  <a:lnTo>
                    <a:pt x="1644" y="14"/>
                  </a:lnTo>
                  <a:lnTo>
                    <a:pt x="1651" y="21"/>
                  </a:lnTo>
                  <a:lnTo>
                    <a:pt x="1656" y="29"/>
                  </a:lnTo>
                  <a:lnTo>
                    <a:pt x="1658" y="34"/>
                  </a:lnTo>
                  <a:lnTo>
                    <a:pt x="1659" y="38"/>
                  </a:lnTo>
                  <a:lnTo>
                    <a:pt x="1661" y="44"/>
                  </a:lnTo>
                  <a:lnTo>
                    <a:pt x="1662" y="49"/>
                  </a:lnTo>
                  <a:lnTo>
                    <a:pt x="1662" y="4841"/>
                  </a:lnTo>
                  <a:lnTo>
                    <a:pt x="1659" y="4850"/>
                  </a:lnTo>
                  <a:lnTo>
                    <a:pt x="1656" y="4858"/>
                  </a:lnTo>
                  <a:lnTo>
                    <a:pt x="1651" y="4866"/>
                  </a:lnTo>
                  <a:lnTo>
                    <a:pt x="1644" y="4873"/>
                  </a:lnTo>
                  <a:lnTo>
                    <a:pt x="1636" y="4880"/>
                  </a:lnTo>
                  <a:lnTo>
                    <a:pt x="1627" y="4886"/>
                  </a:lnTo>
                  <a:lnTo>
                    <a:pt x="1623" y="4888"/>
                  </a:lnTo>
                  <a:lnTo>
                    <a:pt x="1618" y="4889"/>
                  </a:lnTo>
                  <a:lnTo>
                    <a:pt x="1614" y="4890"/>
                  </a:lnTo>
                  <a:lnTo>
                    <a:pt x="1610" y="4890"/>
                  </a:lnTo>
                  <a:lnTo>
                    <a:pt x="52" y="4890"/>
                  </a:lnTo>
                  <a:lnTo>
                    <a:pt x="48" y="4890"/>
                  </a:lnTo>
                  <a:lnTo>
                    <a:pt x="44" y="4889"/>
                  </a:lnTo>
                  <a:lnTo>
                    <a:pt x="39" y="4888"/>
                  </a:lnTo>
                  <a:lnTo>
                    <a:pt x="35" y="4886"/>
                  </a:lnTo>
                  <a:lnTo>
                    <a:pt x="26" y="4880"/>
                  </a:lnTo>
                  <a:lnTo>
                    <a:pt x="18" y="4873"/>
                  </a:lnTo>
                  <a:lnTo>
                    <a:pt x="11" y="4866"/>
                  </a:lnTo>
                  <a:lnTo>
                    <a:pt x="6" y="4858"/>
                  </a:lnTo>
                  <a:lnTo>
                    <a:pt x="4" y="4854"/>
                  </a:lnTo>
                  <a:lnTo>
                    <a:pt x="2" y="4850"/>
                  </a:lnTo>
                  <a:lnTo>
                    <a:pt x="0" y="4845"/>
                  </a:lnTo>
                  <a:lnTo>
                    <a:pt x="0" y="4841"/>
                  </a:lnTo>
                  <a:lnTo>
                    <a:pt x="0" y="49"/>
                  </a:lnTo>
                  <a:lnTo>
                    <a:pt x="0" y="44"/>
                  </a:lnTo>
                  <a:lnTo>
                    <a:pt x="2" y="38"/>
                  </a:lnTo>
                  <a:lnTo>
                    <a:pt x="4" y="34"/>
                  </a:lnTo>
                  <a:lnTo>
                    <a:pt x="6" y="29"/>
                  </a:lnTo>
                  <a:lnTo>
                    <a:pt x="11" y="21"/>
                  </a:lnTo>
                  <a:lnTo>
                    <a:pt x="18" y="14"/>
                  </a:lnTo>
                  <a:lnTo>
                    <a:pt x="26" y="8"/>
                  </a:lnTo>
                  <a:lnTo>
                    <a:pt x="35" y="4"/>
                  </a:lnTo>
                  <a:lnTo>
                    <a:pt x="44" y="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84828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66" name="Freeform 314"/>
            <p:cNvSpPr>
              <a:spLocks/>
            </p:cNvSpPr>
            <p:nvPr/>
          </p:nvSpPr>
          <p:spPr bwMode="auto">
            <a:xfrm flipH="1">
              <a:off x="2269" y="2287"/>
              <a:ext cx="139" cy="245"/>
            </a:xfrm>
            <a:custGeom>
              <a:avLst/>
              <a:gdLst>
                <a:gd name="T0" fmla="*/ 52 w 1662"/>
                <a:gd name="T1" fmla="*/ 0 h 4890"/>
                <a:gd name="T2" fmla="*/ 1610 w 1662"/>
                <a:gd name="T3" fmla="*/ 0 h 4890"/>
                <a:gd name="T4" fmla="*/ 1618 w 1662"/>
                <a:gd name="T5" fmla="*/ 1 h 4890"/>
                <a:gd name="T6" fmla="*/ 1627 w 1662"/>
                <a:gd name="T7" fmla="*/ 4 h 4890"/>
                <a:gd name="T8" fmla="*/ 1636 w 1662"/>
                <a:gd name="T9" fmla="*/ 8 h 4890"/>
                <a:gd name="T10" fmla="*/ 1644 w 1662"/>
                <a:gd name="T11" fmla="*/ 14 h 4890"/>
                <a:gd name="T12" fmla="*/ 1651 w 1662"/>
                <a:gd name="T13" fmla="*/ 21 h 4890"/>
                <a:gd name="T14" fmla="*/ 1656 w 1662"/>
                <a:gd name="T15" fmla="*/ 29 h 4890"/>
                <a:gd name="T16" fmla="*/ 1658 w 1662"/>
                <a:gd name="T17" fmla="*/ 34 h 4890"/>
                <a:gd name="T18" fmla="*/ 1659 w 1662"/>
                <a:gd name="T19" fmla="*/ 38 h 4890"/>
                <a:gd name="T20" fmla="*/ 1661 w 1662"/>
                <a:gd name="T21" fmla="*/ 44 h 4890"/>
                <a:gd name="T22" fmla="*/ 1662 w 1662"/>
                <a:gd name="T23" fmla="*/ 49 h 4890"/>
                <a:gd name="T24" fmla="*/ 1662 w 1662"/>
                <a:gd name="T25" fmla="*/ 4841 h 4890"/>
                <a:gd name="T26" fmla="*/ 1659 w 1662"/>
                <a:gd name="T27" fmla="*/ 4850 h 4890"/>
                <a:gd name="T28" fmla="*/ 1656 w 1662"/>
                <a:gd name="T29" fmla="*/ 4858 h 4890"/>
                <a:gd name="T30" fmla="*/ 1651 w 1662"/>
                <a:gd name="T31" fmla="*/ 4866 h 4890"/>
                <a:gd name="T32" fmla="*/ 1644 w 1662"/>
                <a:gd name="T33" fmla="*/ 4873 h 4890"/>
                <a:gd name="T34" fmla="*/ 1636 w 1662"/>
                <a:gd name="T35" fmla="*/ 4880 h 4890"/>
                <a:gd name="T36" fmla="*/ 1627 w 1662"/>
                <a:gd name="T37" fmla="*/ 4886 h 4890"/>
                <a:gd name="T38" fmla="*/ 1623 w 1662"/>
                <a:gd name="T39" fmla="*/ 4888 h 4890"/>
                <a:gd name="T40" fmla="*/ 1618 w 1662"/>
                <a:gd name="T41" fmla="*/ 4889 h 4890"/>
                <a:gd name="T42" fmla="*/ 1614 w 1662"/>
                <a:gd name="T43" fmla="*/ 4890 h 4890"/>
                <a:gd name="T44" fmla="*/ 1610 w 1662"/>
                <a:gd name="T45" fmla="*/ 4890 h 4890"/>
                <a:gd name="T46" fmla="*/ 52 w 1662"/>
                <a:gd name="T47" fmla="*/ 4890 h 4890"/>
                <a:gd name="T48" fmla="*/ 48 w 1662"/>
                <a:gd name="T49" fmla="*/ 4890 h 4890"/>
                <a:gd name="T50" fmla="*/ 44 w 1662"/>
                <a:gd name="T51" fmla="*/ 4889 h 4890"/>
                <a:gd name="T52" fmla="*/ 39 w 1662"/>
                <a:gd name="T53" fmla="*/ 4888 h 4890"/>
                <a:gd name="T54" fmla="*/ 35 w 1662"/>
                <a:gd name="T55" fmla="*/ 4886 h 4890"/>
                <a:gd name="T56" fmla="*/ 26 w 1662"/>
                <a:gd name="T57" fmla="*/ 4880 h 4890"/>
                <a:gd name="T58" fmla="*/ 18 w 1662"/>
                <a:gd name="T59" fmla="*/ 4873 h 4890"/>
                <a:gd name="T60" fmla="*/ 11 w 1662"/>
                <a:gd name="T61" fmla="*/ 4866 h 4890"/>
                <a:gd name="T62" fmla="*/ 6 w 1662"/>
                <a:gd name="T63" fmla="*/ 4858 h 4890"/>
                <a:gd name="T64" fmla="*/ 4 w 1662"/>
                <a:gd name="T65" fmla="*/ 4854 h 4890"/>
                <a:gd name="T66" fmla="*/ 2 w 1662"/>
                <a:gd name="T67" fmla="*/ 4850 h 4890"/>
                <a:gd name="T68" fmla="*/ 0 w 1662"/>
                <a:gd name="T69" fmla="*/ 4845 h 4890"/>
                <a:gd name="T70" fmla="*/ 0 w 1662"/>
                <a:gd name="T71" fmla="*/ 4841 h 4890"/>
                <a:gd name="T72" fmla="*/ 0 w 1662"/>
                <a:gd name="T73" fmla="*/ 49 h 4890"/>
                <a:gd name="T74" fmla="*/ 0 w 1662"/>
                <a:gd name="T75" fmla="*/ 44 h 4890"/>
                <a:gd name="T76" fmla="*/ 2 w 1662"/>
                <a:gd name="T77" fmla="*/ 38 h 4890"/>
                <a:gd name="T78" fmla="*/ 4 w 1662"/>
                <a:gd name="T79" fmla="*/ 34 h 4890"/>
                <a:gd name="T80" fmla="*/ 6 w 1662"/>
                <a:gd name="T81" fmla="*/ 29 h 4890"/>
                <a:gd name="T82" fmla="*/ 11 w 1662"/>
                <a:gd name="T83" fmla="*/ 21 h 4890"/>
                <a:gd name="T84" fmla="*/ 18 w 1662"/>
                <a:gd name="T85" fmla="*/ 14 h 4890"/>
                <a:gd name="T86" fmla="*/ 26 w 1662"/>
                <a:gd name="T87" fmla="*/ 8 h 4890"/>
                <a:gd name="T88" fmla="*/ 35 w 1662"/>
                <a:gd name="T89" fmla="*/ 4 h 4890"/>
                <a:gd name="T90" fmla="*/ 44 w 1662"/>
                <a:gd name="T91" fmla="*/ 1 h 4890"/>
                <a:gd name="T92" fmla="*/ 52 w 1662"/>
                <a:gd name="T93" fmla="*/ 0 h 48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662"/>
                <a:gd name="T142" fmla="*/ 0 h 4890"/>
                <a:gd name="T143" fmla="*/ 1662 w 1662"/>
                <a:gd name="T144" fmla="*/ 4890 h 48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662" h="4890">
                  <a:moveTo>
                    <a:pt x="52" y="0"/>
                  </a:moveTo>
                  <a:lnTo>
                    <a:pt x="1610" y="0"/>
                  </a:lnTo>
                  <a:lnTo>
                    <a:pt x="1618" y="1"/>
                  </a:lnTo>
                  <a:lnTo>
                    <a:pt x="1627" y="4"/>
                  </a:lnTo>
                  <a:lnTo>
                    <a:pt x="1636" y="8"/>
                  </a:lnTo>
                  <a:lnTo>
                    <a:pt x="1644" y="14"/>
                  </a:lnTo>
                  <a:lnTo>
                    <a:pt x="1651" y="21"/>
                  </a:lnTo>
                  <a:lnTo>
                    <a:pt x="1656" y="29"/>
                  </a:lnTo>
                  <a:lnTo>
                    <a:pt x="1658" y="34"/>
                  </a:lnTo>
                  <a:lnTo>
                    <a:pt x="1659" y="38"/>
                  </a:lnTo>
                  <a:lnTo>
                    <a:pt x="1661" y="44"/>
                  </a:lnTo>
                  <a:lnTo>
                    <a:pt x="1662" y="49"/>
                  </a:lnTo>
                  <a:lnTo>
                    <a:pt x="1662" y="4841"/>
                  </a:lnTo>
                  <a:lnTo>
                    <a:pt x="1659" y="4850"/>
                  </a:lnTo>
                  <a:lnTo>
                    <a:pt x="1656" y="4858"/>
                  </a:lnTo>
                  <a:lnTo>
                    <a:pt x="1651" y="4866"/>
                  </a:lnTo>
                  <a:lnTo>
                    <a:pt x="1644" y="4873"/>
                  </a:lnTo>
                  <a:lnTo>
                    <a:pt x="1636" y="4880"/>
                  </a:lnTo>
                  <a:lnTo>
                    <a:pt x="1627" y="4886"/>
                  </a:lnTo>
                  <a:lnTo>
                    <a:pt x="1623" y="4888"/>
                  </a:lnTo>
                  <a:lnTo>
                    <a:pt x="1618" y="4889"/>
                  </a:lnTo>
                  <a:lnTo>
                    <a:pt x="1614" y="4890"/>
                  </a:lnTo>
                  <a:lnTo>
                    <a:pt x="1610" y="4890"/>
                  </a:lnTo>
                  <a:lnTo>
                    <a:pt x="52" y="4890"/>
                  </a:lnTo>
                  <a:lnTo>
                    <a:pt x="48" y="4890"/>
                  </a:lnTo>
                  <a:lnTo>
                    <a:pt x="44" y="4889"/>
                  </a:lnTo>
                  <a:lnTo>
                    <a:pt x="39" y="4888"/>
                  </a:lnTo>
                  <a:lnTo>
                    <a:pt x="35" y="4886"/>
                  </a:lnTo>
                  <a:lnTo>
                    <a:pt x="26" y="4880"/>
                  </a:lnTo>
                  <a:lnTo>
                    <a:pt x="18" y="4873"/>
                  </a:lnTo>
                  <a:lnTo>
                    <a:pt x="11" y="4866"/>
                  </a:lnTo>
                  <a:lnTo>
                    <a:pt x="6" y="4858"/>
                  </a:lnTo>
                  <a:lnTo>
                    <a:pt x="4" y="4854"/>
                  </a:lnTo>
                  <a:lnTo>
                    <a:pt x="2" y="4850"/>
                  </a:lnTo>
                  <a:lnTo>
                    <a:pt x="0" y="4845"/>
                  </a:lnTo>
                  <a:lnTo>
                    <a:pt x="0" y="4841"/>
                  </a:lnTo>
                  <a:lnTo>
                    <a:pt x="0" y="49"/>
                  </a:lnTo>
                  <a:lnTo>
                    <a:pt x="0" y="44"/>
                  </a:lnTo>
                  <a:lnTo>
                    <a:pt x="2" y="38"/>
                  </a:lnTo>
                  <a:lnTo>
                    <a:pt x="4" y="34"/>
                  </a:lnTo>
                  <a:lnTo>
                    <a:pt x="6" y="29"/>
                  </a:lnTo>
                  <a:lnTo>
                    <a:pt x="11" y="21"/>
                  </a:lnTo>
                  <a:lnTo>
                    <a:pt x="18" y="14"/>
                  </a:lnTo>
                  <a:lnTo>
                    <a:pt x="26" y="8"/>
                  </a:lnTo>
                  <a:lnTo>
                    <a:pt x="35" y="4"/>
                  </a:lnTo>
                  <a:lnTo>
                    <a:pt x="44" y="1"/>
                  </a:lnTo>
                  <a:lnTo>
                    <a:pt x="5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67" name="Freeform 315"/>
            <p:cNvSpPr>
              <a:spLocks noEditPoints="1"/>
            </p:cNvSpPr>
            <p:nvPr/>
          </p:nvSpPr>
          <p:spPr bwMode="auto">
            <a:xfrm flipH="1">
              <a:off x="2322" y="2284"/>
              <a:ext cx="32" cy="26"/>
            </a:xfrm>
            <a:custGeom>
              <a:avLst/>
              <a:gdLst>
                <a:gd name="T0" fmla="*/ 12 w 392"/>
                <a:gd name="T1" fmla="*/ 265 h 527"/>
                <a:gd name="T2" fmla="*/ 15 w 392"/>
                <a:gd name="T3" fmla="*/ 314 h 527"/>
                <a:gd name="T4" fmla="*/ 27 w 392"/>
                <a:gd name="T5" fmla="*/ 356 h 527"/>
                <a:gd name="T6" fmla="*/ 45 w 392"/>
                <a:gd name="T7" fmla="*/ 392 h 527"/>
                <a:gd name="T8" fmla="*/ 69 w 392"/>
                <a:gd name="T9" fmla="*/ 421 h 527"/>
                <a:gd name="T10" fmla="*/ 97 w 392"/>
                <a:gd name="T11" fmla="*/ 445 h 527"/>
                <a:gd name="T12" fmla="*/ 128 w 392"/>
                <a:gd name="T13" fmla="*/ 462 h 527"/>
                <a:gd name="T14" fmla="*/ 161 w 392"/>
                <a:gd name="T15" fmla="*/ 472 h 527"/>
                <a:gd name="T16" fmla="*/ 195 w 392"/>
                <a:gd name="T17" fmla="*/ 476 h 527"/>
                <a:gd name="T18" fmla="*/ 230 w 392"/>
                <a:gd name="T19" fmla="*/ 473 h 527"/>
                <a:gd name="T20" fmla="*/ 264 w 392"/>
                <a:gd name="T21" fmla="*/ 464 h 527"/>
                <a:gd name="T22" fmla="*/ 295 w 392"/>
                <a:gd name="T23" fmla="*/ 448 h 527"/>
                <a:gd name="T24" fmla="*/ 323 w 392"/>
                <a:gd name="T25" fmla="*/ 424 h 527"/>
                <a:gd name="T26" fmla="*/ 346 w 392"/>
                <a:gd name="T27" fmla="*/ 395 h 527"/>
                <a:gd name="T28" fmla="*/ 364 w 392"/>
                <a:gd name="T29" fmla="*/ 358 h 527"/>
                <a:gd name="T30" fmla="*/ 376 w 392"/>
                <a:gd name="T31" fmla="*/ 316 h 527"/>
                <a:gd name="T32" fmla="*/ 380 w 392"/>
                <a:gd name="T33" fmla="*/ 265 h 527"/>
                <a:gd name="T34" fmla="*/ 12 w 392"/>
                <a:gd name="T35" fmla="*/ 0 h 527"/>
                <a:gd name="T36" fmla="*/ 0 w 392"/>
                <a:gd name="T37" fmla="*/ 330 h 527"/>
                <a:gd name="T38" fmla="*/ 4 w 392"/>
                <a:gd name="T39" fmla="*/ 376 h 527"/>
                <a:gd name="T40" fmla="*/ 17 w 392"/>
                <a:gd name="T41" fmla="*/ 415 h 527"/>
                <a:gd name="T42" fmla="*/ 35 w 392"/>
                <a:gd name="T43" fmla="*/ 449 h 527"/>
                <a:gd name="T44" fmla="*/ 61 w 392"/>
                <a:gd name="T45" fmla="*/ 477 h 527"/>
                <a:gd name="T46" fmla="*/ 91 w 392"/>
                <a:gd name="T47" fmla="*/ 498 h 527"/>
                <a:gd name="T48" fmla="*/ 124 w 392"/>
                <a:gd name="T49" fmla="*/ 514 h 527"/>
                <a:gd name="T50" fmla="*/ 159 w 392"/>
                <a:gd name="T51" fmla="*/ 524 h 527"/>
                <a:gd name="T52" fmla="*/ 195 w 392"/>
                <a:gd name="T53" fmla="*/ 527 h 527"/>
                <a:gd name="T54" fmla="*/ 232 w 392"/>
                <a:gd name="T55" fmla="*/ 524 h 527"/>
                <a:gd name="T56" fmla="*/ 268 w 392"/>
                <a:gd name="T57" fmla="*/ 515 h 527"/>
                <a:gd name="T58" fmla="*/ 300 w 392"/>
                <a:gd name="T59" fmla="*/ 499 h 527"/>
                <a:gd name="T60" fmla="*/ 331 w 392"/>
                <a:gd name="T61" fmla="*/ 478 h 527"/>
                <a:gd name="T62" fmla="*/ 356 w 392"/>
                <a:gd name="T63" fmla="*/ 451 h 527"/>
                <a:gd name="T64" fmla="*/ 375 w 392"/>
                <a:gd name="T65" fmla="*/ 416 h 527"/>
                <a:gd name="T66" fmla="*/ 387 w 392"/>
                <a:gd name="T67" fmla="*/ 377 h 527"/>
                <a:gd name="T68" fmla="*/ 392 w 392"/>
                <a:gd name="T69" fmla="*/ 330 h 527"/>
                <a:gd name="T70" fmla="*/ 0 w 392"/>
                <a:gd name="T71" fmla="*/ 81 h 52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92"/>
                <a:gd name="T109" fmla="*/ 0 h 527"/>
                <a:gd name="T110" fmla="*/ 392 w 392"/>
                <a:gd name="T111" fmla="*/ 527 h 52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92" h="527">
                  <a:moveTo>
                    <a:pt x="12" y="0"/>
                  </a:moveTo>
                  <a:lnTo>
                    <a:pt x="12" y="265"/>
                  </a:lnTo>
                  <a:lnTo>
                    <a:pt x="13" y="290"/>
                  </a:lnTo>
                  <a:lnTo>
                    <a:pt x="15" y="314"/>
                  </a:lnTo>
                  <a:lnTo>
                    <a:pt x="20" y="336"/>
                  </a:lnTo>
                  <a:lnTo>
                    <a:pt x="27" y="356"/>
                  </a:lnTo>
                  <a:lnTo>
                    <a:pt x="35" y="375"/>
                  </a:lnTo>
                  <a:lnTo>
                    <a:pt x="45" y="392"/>
                  </a:lnTo>
                  <a:lnTo>
                    <a:pt x="56" y="408"/>
                  </a:lnTo>
                  <a:lnTo>
                    <a:pt x="69" y="421"/>
                  </a:lnTo>
                  <a:lnTo>
                    <a:pt x="82" y="434"/>
                  </a:lnTo>
                  <a:lnTo>
                    <a:pt x="97" y="445"/>
                  </a:lnTo>
                  <a:lnTo>
                    <a:pt x="112" y="455"/>
                  </a:lnTo>
                  <a:lnTo>
                    <a:pt x="128" y="462"/>
                  </a:lnTo>
                  <a:lnTo>
                    <a:pt x="145" y="468"/>
                  </a:lnTo>
                  <a:lnTo>
                    <a:pt x="161" y="472"/>
                  </a:lnTo>
                  <a:lnTo>
                    <a:pt x="178" y="475"/>
                  </a:lnTo>
                  <a:lnTo>
                    <a:pt x="195" y="476"/>
                  </a:lnTo>
                  <a:lnTo>
                    <a:pt x="213" y="475"/>
                  </a:lnTo>
                  <a:lnTo>
                    <a:pt x="230" y="473"/>
                  </a:lnTo>
                  <a:lnTo>
                    <a:pt x="247" y="469"/>
                  </a:lnTo>
                  <a:lnTo>
                    <a:pt x="264" y="464"/>
                  </a:lnTo>
                  <a:lnTo>
                    <a:pt x="280" y="457"/>
                  </a:lnTo>
                  <a:lnTo>
                    <a:pt x="295" y="448"/>
                  </a:lnTo>
                  <a:lnTo>
                    <a:pt x="309" y="438"/>
                  </a:lnTo>
                  <a:lnTo>
                    <a:pt x="323" y="424"/>
                  </a:lnTo>
                  <a:lnTo>
                    <a:pt x="335" y="411"/>
                  </a:lnTo>
                  <a:lnTo>
                    <a:pt x="346" y="395"/>
                  </a:lnTo>
                  <a:lnTo>
                    <a:pt x="356" y="378"/>
                  </a:lnTo>
                  <a:lnTo>
                    <a:pt x="364" y="358"/>
                  </a:lnTo>
                  <a:lnTo>
                    <a:pt x="371" y="338"/>
                  </a:lnTo>
                  <a:lnTo>
                    <a:pt x="376" y="316"/>
                  </a:lnTo>
                  <a:lnTo>
                    <a:pt x="379" y="291"/>
                  </a:lnTo>
                  <a:lnTo>
                    <a:pt x="380" y="265"/>
                  </a:lnTo>
                  <a:lnTo>
                    <a:pt x="380" y="0"/>
                  </a:lnTo>
                  <a:lnTo>
                    <a:pt x="12" y="0"/>
                  </a:lnTo>
                  <a:close/>
                  <a:moveTo>
                    <a:pt x="0" y="81"/>
                  </a:moveTo>
                  <a:lnTo>
                    <a:pt x="0" y="330"/>
                  </a:lnTo>
                  <a:lnTo>
                    <a:pt x="1" y="353"/>
                  </a:lnTo>
                  <a:lnTo>
                    <a:pt x="4" y="376"/>
                  </a:lnTo>
                  <a:lnTo>
                    <a:pt x="9" y="396"/>
                  </a:lnTo>
                  <a:lnTo>
                    <a:pt x="17" y="415"/>
                  </a:lnTo>
                  <a:lnTo>
                    <a:pt x="26" y="433"/>
                  </a:lnTo>
                  <a:lnTo>
                    <a:pt x="35" y="449"/>
                  </a:lnTo>
                  <a:lnTo>
                    <a:pt x="47" y="464"/>
                  </a:lnTo>
                  <a:lnTo>
                    <a:pt x="61" y="477"/>
                  </a:lnTo>
                  <a:lnTo>
                    <a:pt x="75" y="488"/>
                  </a:lnTo>
                  <a:lnTo>
                    <a:pt x="91" y="498"/>
                  </a:lnTo>
                  <a:lnTo>
                    <a:pt x="107" y="508"/>
                  </a:lnTo>
                  <a:lnTo>
                    <a:pt x="124" y="514"/>
                  </a:lnTo>
                  <a:lnTo>
                    <a:pt x="141" y="520"/>
                  </a:lnTo>
                  <a:lnTo>
                    <a:pt x="159" y="524"/>
                  </a:lnTo>
                  <a:lnTo>
                    <a:pt x="177" y="526"/>
                  </a:lnTo>
                  <a:lnTo>
                    <a:pt x="195" y="527"/>
                  </a:lnTo>
                  <a:lnTo>
                    <a:pt x="214" y="526"/>
                  </a:lnTo>
                  <a:lnTo>
                    <a:pt x="232" y="524"/>
                  </a:lnTo>
                  <a:lnTo>
                    <a:pt x="251" y="520"/>
                  </a:lnTo>
                  <a:lnTo>
                    <a:pt x="268" y="515"/>
                  </a:lnTo>
                  <a:lnTo>
                    <a:pt x="284" y="508"/>
                  </a:lnTo>
                  <a:lnTo>
                    <a:pt x="300" y="499"/>
                  </a:lnTo>
                  <a:lnTo>
                    <a:pt x="317" y="489"/>
                  </a:lnTo>
                  <a:lnTo>
                    <a:pt x="331" y="478"/>
                  </a:lnTo>
                  <a:lnTo>
                    <a:pt x="344" y="465"/>
                  </a:lnTo>
                  <a:lnTo>
                    <a:pt x="356" y="451"/>
                  </a:lnTo>
                  <a:lnTo>
                    <a:pt x="366" y="434"/>
                  </a:lnTo>
                  <a:lnTo>
                    <a:pt x="375" y="416"/>
                  </a:lnTo>
                  <a:lnTo>
                    <a:pt x="381" y="397"/>
                  </a:lnTo>
                  <a:lnTo>
                    <a:pt x="387" y="377"/>
                  </a:lnTo>
                  <a:lnTo>
                    <a:pt x="390" y="354"/>
                  </a:lnTo>
                  <a:lnTo>
                    <a:pt x="392" y="330"/>
                  </a:lnTo>
                  <a:lnTo>
                    <a:pt x="392" y="8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68" name="Freeform 316"/>
            <p:cNvSpPr>
              <a:spLocks/>
            </p:cNvSpPr>
            <p:nvPr/>
          </p:nvSpPr>
          <p:spPr bwMode="auto">
            <a:xfrm flipH="1">
              <a:off x="2323" y="2284"/>
              <a:ext cx="30" cy="23"/>
            </a:xfrm>
            <a:custGeom>
              <a:avLst/>
              <a:gdLst>
                <a:gd name="T0" fmla="*/ 0 w 368"/>
                <a:gd name="T1" fmla="*/ 0 h 476"/>
                <a:gd name="T2" fmla="*/ 0 w 368"/>
                <a:gd name="T3" fmla="*/ 265 h 476"/>
                <a:gd name="T4" fmla="*/ 1 w 368"/>
                <a:gd name="T5" fmla="*/ 290 h 476"/>
                <a:gd name="T6" fmla="*/ 3 w 368"/>
                <a:gd name="T7" fmla="*/ 314 h 476"/>
                <a:gd name="T8" fmla="*/ 8 w 368"/>
                <a:gd name="T9" fmla="*/ 336 h 476"/>
                <a:gd name="T10" fmla="*/ 15 w 368"/>
                <a:gd name="T11" fmla="*/ 356 h 476"/>
                <a:gd name="T12" fmla="*/ 23 w 368"/>
                <a:gd name="T13" fmla="*/ 375 h 476"/>
                <a:gd name="T14" fmla="*/ 33 w 368"/>
                <a:gd name="T15" fmla="*/ 392 h 476"/>
                <a:gd name="T16" fmla="*/ 44 w 368"/>
                <a:gd name="T17" fmla="*/ 408 h 476"/>
                <a:gd name="T18" fmla="*/ 57 w 368"/>
                <a:gd name="T19" fmla="*/ 421 h 476"/>
                <a:gd name="T20" fmla="*/ 70 w 368"/>
                <a:gd name="T21" fmla="*/ 434 h 476"/>
                <a:gd name="T22" fmla="*/ 85 w 368"/>
                <a:gd name="T23" fmla="*/ 445 h 476"/>
                <a:gd name="T24" fmla="*/ 100 w 368"/>
                <a:gd name="T25" fmla="*/ 455 h 476"/>
                <a:gd name="T26" fmla="*/ 116 w 368"/>
                <a:gd name="T27" fmla="*/ 462 h 476"/>
                <a:gd name="T28" fmla="*/ 133 w 368"/>
                <a:gd name="T29" fmla="*/ 468 h 476"/>
                <a:gd name="T30" fmla="*/ 149 w 368"/>
                <a:gd name="T31" fmla="*/ 472 h 476"/>
                <a:gd name="T32" fmla="*/ 166 w 368"/>
                <a:gd name="T33" fmla="*/ 475 h 476"/>
                <a:gd name="T34" fmla="*/ 183 w 368"/>
                <a:gd name="T35" fmla="*/ 476 h 476"/>
                <a:gd name="T36" fmla="*/ 201 w 368"/>
                <a:gd name="T37" fmla="*/ 475 h 476"/>
                <a:gd name="T38" fmla="*/ 218 w 368"/>
                <a:gd name="T39" fmla="*/ 473 h 476"/>
                <a:gd name="T40" fmla="*/ 235 w 368"/>
                <a:gd name="T41" fmla="*/ 469 h 476"/>
                <a:gd name="T42" fmla="*/ 252 w 368"/>
                <a:gd name="T43" fmla="*/ 464 h 476"/>
                <a:gd name="T44" fmla="*/ 268 w 368"/>
                <a:gd name="T45" fmla="*/ 457 h 476"/>
                <a:gd name="T46" fmla="*/ 283 w 368"/>
                <a:gd name="T47" fmla="*/ 448 h 476"/>
                <a:gd name="T48" fmla="*/ 297 w 368"/>
                <a:gd name="T49" fmla="*/ 438 h 476"/>
                <a:gd name="T50" fmla="*/ 311 w 368"/>
                <a:gd name="T51" fmla="*/ 424 h 476"/>
                <a:gd name="T52" fmla="*/ 323 w 368"/>
                <a:gd name="T53" fmla="*/ 411 h 476"/>
                <a:gd name="T54" fmla="*/ 334 w 368"/>
                <a:gd name="T55" fmla="*/ 395 h 476"/>
                <a:gd name="T56" fmla="*/ 344 w 368"/>
                <a:gd name="T57" fmla="*/ 378 h 476"/>
                <a:gd name="T58" fmla="*/ 352 w 368"/>
                <a:gd name="T59" fmla="*/ 358 h 476"/>
                <a:gd name="T60" fmla="*/ 359 w 368"/>
                <a:gd name="T61" fmla="*/ 338 h 476"/>
                <a:gd name="T62" fmla="*/ 364 w 368"/>
                <a:gd name="T63" fmla="*/ 316 h 476"/>
                <a:gd name="T64" fmla="*/ 367 w 368"/>
                <a:gd name="T65" fmla="*/ 291 h 476"/>
                <a:gd name="T66" fmla="*/ 368 w 368"/>
                <a:gd name="T67" fmla="*/ 265 h 476"/>
                <a:gd name="T68" fmla="*/ 368 w 368"/>
                <a:gd name="T69" fmla="*/ 0 h 476"/>
                <a:gd name="T70" fmla="*/ 0 w 368"/>
                <a:gd name="T71" fmla="*/ 0 h 47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8"/>
                <a:gd name="T109" fmla="*/ 0 h 476"/>
                <a:gd name="T110" fmla="*/ 368 w 368"/>
                <a:gd name="T111" fmla="*/ 476 h 47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8" h="476">
                  <a:moveTo>
                    <a:pt x="0" y="0"/>
                  </a:moveTo>
                  <a:lnTo>
                    <a:pt x="0" y="265"/>
                  </a:lnTo>
                  <a:lnTo>
                    <a:pt x="1" y="290"/>
                  </a:lnTo>
                  <a:lnTo>
                    <a:pt x="3" y="314"/>
                  </a:lnTo>
                  <a:lnTo>
                    <a:pt x="8" y="336"/>
                  </a:lnTo>
                  <a:lnTo>
                    <a:pt x="15" y="356"/>
                  </a:lnTo>
                  <a:lnTo>
                    <a:pt x="23" y="375"/>
                  </a:lnTo>
                  <a:lnTo>
                    <a:pt x="33" y="392"/>
                  </a:lnTo>
                  <a:lnTo>
                    <a:pt x="44" y="408"/>
                  </a:lnTo>
                  <a:lnTo>
                    <a:pt x="57" y="421"/>
                  </a:lnTo>
                  <a:lnTo>
                    <a:pt x="70" y="434"/>
                  </a:lnTo>
                  <a:lnTo>
                    <a:pt x="85" y="445"/>
                  </a:lnTo>
                  <a:lnTo>
                    <a:pt x="100" y="455"/>
                  </a:lnTo>
                  <a:lnTo>
                    <a:pt x="116" y="462"/>
                  </a:lnTo>
                  <a:lnTo>
                    <a:pt x="133" y="468"/>
                  </a:lnTo>
                  <a:lnTo>
                    <a:pt x="149" y="472"/>
                  </a:lnTo>
                  <a:lnTo>
                    <a:pt x="166" y="475"/>
                  </a:lnTo>
                  <a:lnTo>
                    <a:pt x="183" y="476"/>
                  </a:lnTo>
                  <a:lnTo>
                    <a:pt x="201" y="475"/>
                  </a:lnTo>
                  <a:lnTo>
                    <a:pt x="218" y="473"/>
                  </a:lnTo>
                  <a:lnTo>
                    <a:pt x="235" y="469"/>
                  </a:lnTo>
                  <a:lnTo>
                    <a:pt x="252" y="464"/>
                  </a:lnTo>
                  <a:lnTo>
                    <a:pt x="268" y="457"/>
                  </a:lnTo>
                  <a:lnTo>
                    <a:pt x="283" y="448"/>
                  </a:lnTo>
                  <a:lnTo>
                    <a:pt x="297" y="438"/>
                  </a:lnTo>
                  <a:lnTo>
                    <a:pt x="311" y="424"/>
                  </a:lnTo>
                  <a:lnTo>
                    <a:pt x="323" y="411"/>
                  </a:lnTo>
                  <a:lnTo>
                    <a:pt x="334" y="395"/>
                  </a:lnTo>
                  <a:lnTo>
                    <a:pt x="344" y="378"/>
                  </a:lnTo>
                  <a:lnTo>
                    <a:pt x="352" y="358"/>
                  </a:lnTo>
                  <a:lnTo>
                    <a:pt x="359" y="338"/>
                  </a:lnTo>
                  <a:lnTo>
                    <a:pt x="364" y="316"/>
                  </a:lnTo>
                  <a:lnTo>
                    <a:pt x="367" y="291"/>
                  </a:lnTo>
                  <a:lnTo>
                    <a:pt x="368" y="265"/>
                  </a:lnTo>
                  <a:lnTo>
                    <a:pt x="368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69" name="Freeform 317"/>
            <p:cNvSpPr>
              <a:spLocks/>
            </p:cNvSpPr>
            <p:nvPr/>
          </p:nvSpPr>
          <p:spPr bwMode="auto">
            <a:xfrm flipH="1">
              <a:off x="2322" y="2288"/>
              <a:ext cx="32" cy="22"/>
            </a:xfrm>
            <a:custGeom>
              <a:avLst/>
              <a:gdLst>
                <a:gd name="T0" fmla="*/ 0 w 392"/>
                <a:gd name="T1" fmla="*/ 0 h 446"/>
                <a:gd name="T2" fmla="*/ 0 w 392"/>
                <a:gd name="T3" fmla="*/ 249 h 446"/>
                <a:gd name="T4" fmla="*/ 1 w 392"/>
                <a:gd name="T5" fmla="*/ 272 h 446"/>
                <a:gd name="T6" fmla="*/ 4 w 392"/>
                <a:gd name="T7" fmla="*/ 295 h 446"/>
                <a:gd name="T8" fmla="*/ 9 w 392"/>
                <a:gd name="T9" fmla="*/ 315 h 446"/>
                <a:gd name="T10" fmla="*/ 17 w 392"/>
                <a:gd name="T11" fmla="*/ 334 h 446"/>
                <a:gd name="T12" fmla="*/ 26 w 392"/>
                <a:gd name="T13" fmla="*/ 352 h 446"/>
                <a:gd name="T14" fmla="*/ 35 w 392"/>
                <a:gd name="T15" fmla="*/ 368 h 446"/>
                <a:gd name="T16" fmla="*/ 47 w 392"/>
                <a:gd name="T17" fmla="*/ 383 h 446"/>
                <a:gd name="T18" fmla="*/ 61 w 392"/>
                <a:gd name="T19" fmla="*/ 396 h 446"/>
                <a:gd name="T20" fmla="*/ 75 w 392"/>
                <a:gd name="T21" fmla="*/ 407 h 446"/>
                <a:gd name="T22" fmla="*/ 91 w 392"/>
                <a:gd name="T23" fmla="*/ 417 h 446"/>
                <a:gd name="T24" fmla="*/ 107 w 392"/>
                <a:gd name="T25" fmla="*/ 427 h 446"/>
                <a:gd name="T26" fmla="*/ 124 w 392"/>
                <a:gd name="T27" fmla="*/ 433 h 446"/>
                <a:gd name="T28" fmla="*/ 141 w 392"/>
                <a:gd name="T29" fmla="*/ 439 h 446"/>
                <a:gd name="T30" fmla="*/ 159 w 392"/>
                <a:gd name="T31" fmla="*/ 443 h 446"/>
                <a:gd name="T32" fmla="*/ 177 w 392"/>
                <a:gd name="T33" fmla="*/ 445 h 446"/>
                <a:gd name="T34" fmla="*/ 195 w 392"/>
                <a:gd name="T35" fmla="*/ 446 h 446"/>
                <a:gd name="T36" fmla="*/ 214 w 392"/>
                <a:gd name="T37" fmla="*/ 445 h 446"/>
                <a:gd name="T38" fmla="*/ 232 w 392"/>
                <a:gd name="T39" fmla="*/ 443 h 446"/>
                <a:gd name="T40" fmla="*/ 251 w 392"/>
                <a:gd name="T41" fmla="*/ 439 h 446"/>
                <a:gd name="T42" fmla="*/ 268 w 392"/>
                <a:gd name="T43" fmla="*/ 434 h 446"/>
                <a:gd name="T44" fmla="*/ 284 w 392"/>
                <a:gd name="T45" fmla="*/ 427 h 446"/>
                <a:gd name="T46" fmla="*/ 300 w 392"/>
                <a:gd name="T47" fmla="*/ 418 h 446"/>
                <a:gd name="T48" fmla="*/ 317 w 392"/>
                <a:gd name="T49" fmla="*/ 408 h 446"/>
                <a:gd name="T50" fmla="*/ 331 w 392"/>
                <a:gd name="T51" fmla="*/ 397 h 446"/>
                <a:gd name="T52" fmla="*/ 344 w 392"/>
                <a:gd name="T53" fmla="*/ 384 h 446"/>
                <a:gd name="T54" fmla="*/ 356 w 392"/>
                <a:gd name="T55" fmla="*/ 370 h 446"/>
                <a:gd name="T56" fmla="*/ 366 w 392"/>
                <a:gd name="T57" fmla="*/ 353 h 446"/>
                <a:gd name="T58" fmla="*/ 375 w 392"/>
                <a:gd name="T59" fmla="*/ 335 h 446"/>
                <a:gd name="T60" fmla="*/ 381 w 392"/>
                <a:gd name="T61" fmla="*/ 316 h 446"/>
                <a:gd name="T62" fmla="*/ 387 w 392"/>
                <a:gd name="T63" fmla="*/ 296 h 446"/>
                <a:gd name="T64" fmla="*/ 390 w 392"/>
                <a:gd name="T65" fmla="*/ 273 h 446"/>
                <a:gd name="T66" fmla="*/ 392 w 392"/>
                <a:gd name="T67" fmla="*/ 249 h 446"/>
                <a:gd name="T68" fmla="*/ 392 w 392"/>
                <a:gd name="T69" fmla="*/ 0 h 446"/>
                <a:gd name="T70" fmla="*/ 0 w 392"/>
                <a:gd name="T71" fmla="*/ 0 h 4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92"/>
                <a:gd name="T109" fmla="*/ 0 h 446"/>
                <a:gd name="T110" fmla="*/ 392 w 392"/>
                <a:gd name="T111" fmla="*/ 446 h 4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92" h="446">
                  <a:moveTo>
                    <a:pt x="0" y="0"/>
                  </a:moveTo>
                  <a:lnTo>
                    <a:pt x="0" y="249"/>
                  </a:lnTo>
                  <a:lnTo>
                    <a:pt x="1" y="272"/>
                  </a:lnTo>
                  <a:lnTo>
                    <a:pt x="4" y="295"/>
                  </a:lnTo>
                  <a:lnTo>
                    <a:pt x="9" y="315"/>
                  </a:lnTo>
                  <a:lnTo>
                    <a:pt x="17" y="334"/>
                  </a:lnTo>
                  <a:lnTo>
                    <a:pt x="26" y="352"/>
                  </a:lnTo>
                  <a:lnTo>
                    <a:pt x="35" y="368"/>
                  </a:lnTo>
                  <a:lnTo>
                    <a:pt x="47" y="383"/>
                  </a:lnTo>
                  <a:lnTo>
                    <a:pt x="61" y="396"/>
                  </a:lnTo>
                  <a:lnTo>
                    <a:pt x="75" y="407"/>
                  </a:lnTo>
                  <a:lnTo>
                    <a:pt x="91" y="417"/>
                  </a:lnTo>
                  <a:lnTo>
                    <a:pt x="107" y="427"/>
                  </a:lnTo>
                  <a:lnTo>
                    <a:pt x="124" y="433"/>
                  </a:lnTo>
                  <a:lnTo>
                    <a:pt x="141" y="439"/>
                  </a:lnTo>
                  <a:lnTo>
                    <a:pt x="159" y="443"/>
                  </a:lnTo>
                  <a:lnTo>
                    <a:pt x="177" y="445"/>
                  </a:lnTo>
                  <a:lnTo>
                    <a:pt x="195" y="446"/>
                  </a:lnTo>
                  <a:lnTo>
                    <a:pt x="214" y="445"/>
                  </a:lnTo>
                  <a:lnTo>
                    <a:pt x="232" y="443"/>
                  </a:lnTo>
                  <a:lnTo>
                    <a:pt x="251" y="439"/>
                  </a:lnTo>
                  <a:lnTo>
                    <a:pt x="268" y="434"/>
                  </a:lnTo>
                  <a:lnTo>
                    <a:pt x="284" y="427"/>
                  </a:lnTo>
                  <a:lnTo>
                    <a:pt x="300" y="418"/>
                  </a:lnTo>
                  <a:lnTo>
                    <a:pt x="317" y="408"/>
                  </a:lnTo>
                  <a:lnTo>
                    <a:pt x="331" y="397"/>
                  </a:lnTo>
                  <a:lnTo>
                    <a:pt x="344" y="384"/>
                  </a:lnTo>
                  <a:lnTo>
                    <a:pt x="356" y="370"/>
                  </a:lnTo>
                  <a:lnTo>
                    <a:pt x="366" y="353"/>
                  </a:lnTo>
                  <a:lnTo>
                    <a:pt x="375" y="335"/>
                  </a:lnTo>
                  <a:lnTo>
                    <a:pt x="381" y="316"/>
                  </a:lnTo>
                  <a:lnTo>
                    <a:pt x="387" y="296"/>
                  </a:lnTo>
                  <a:lnTo>
                    <a:pt x="390" y="273"/>
                  </a:lnTo>
                  <a:lnTo>
                    <a:pt x="392" y="249"/>
                  </a:lnTo>
                  <a:lnTo>
                    <a:pt x="392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70" name="Freeform 318"/>
            <p:cNvSpPr>
              <a:spLocks noEditPoints="1"/>
            </p:cNvSpPr>
            <p:nvPr/>
          </p:nvSpPr>
          <p:spPr bwMode="auto">
            <a:xfrm flipH="1">
              <a:off x="2412" y="2289"/>
              <a:ext cx="14" cy="114"/>
            </a:xfrm>
            <a:custGeom>
              <a:avLst/>
              <a:gdLst>
                <a:gd name="T0" fmla="*/ 18 w 167"/>
                <a:gd name="T1" fmla="*/ 36 h 2274"/>
                <a:gd name="T2" fmla="*/ 15 w 167"/>
                <a:gd name="T3" fmla="*/ 117 h 2274"/>
                <a:gd name="T4" fmla="*/ 87 w 167"/>
                <a:gd name="T5" fmla="*/ 156 h 2274"/>
                <a:gd name="T6" fmla="*/ 157 w 167"/>
                <a:gd name="T7" fmla="*/ 117 h 2274"/>
                <a:gd name="T8" fmla="*/ 154 w 167"/>
                <a:gd name="T9" fmla="*/ 36 h 2274"/>
                <a:gd name="T10" fmla="*/ 87 w 167"/>
                <a:gd name="T11" fmla="*/ 227 h 2274"/>
                <a:gd name="T12" fmla="*/ 15 w 167"/>
                <a:gd name="T13" fmla="*/ 266 h 2274"/>
                <a:gd name="T14" fmla="*/ 18 w 167"/>
                <a:gd name="T15" fmla="*/ 347 h 2274"/>
                <a:gd name="T16" fmla="*/ 94 w 167"/>
                <a:gd name="T17" fmla="*/ 383 h 2274"/>
                <a:gd name="T18" fmla="*/ 161 w 167"/>
                <a:gd name="T19" fmla="*/ 334 h 2274"/>
                <a:gd name="T20" fmla="*/ 149 w 167"/>
                <a:gd name="T21" fmla="*/ 253 h 2274"/>
                <a:gd name="T22" fmla="*/ 78 w 167"/>
                <a:gd name="T23" fmla="*/ 471 h 2274"/>
                <a:gd name="T24" fmla="*/ 6 w 167"/>
                <a:gd name="T25" fmla="*/ 516 h 2274"/>
                <a:gd name="T26" fmla="*/ 19 w 167"/>
                <a:gd name="T27" fmla="*/ 595 h 2274"/>
                <a:gd name="T28" fmla="*/ 103 w 167"/>
                <a:gd name="T29" fmla="*/ 620 h 2274"/>
                <a:gd name="T30" fmla="*/ 163 w 167"/>
                <a:gd name="T31" fmla="*/ 569 h 2274"/>
                <a:gd name="T32" fmla="*/ 144 w 167"/>
                <a:gd name="T33" fmla="*/ 492 h 2274"/>
                <a:gd name="T34" fmla="*/ 69 w 167"/>
                <a:gd name="T35" fmla="*/ 711 h 2274"/>
                <a:gd name="T36" fmla="*/ 3 w 167"/>
                <a:gd name="T37" fmla="*/ 761 h 2274"/>
                <a:gd name="T38" fmla="*/ 26 w 167"/>
                <a:gd name="T39" fmla="*/ 842 h 2274"/>
                <a:gd name="T40" fmla="*/ 110 w 167"/>
                <a:gd name="T41" fmla="*/ 862 h 2274"/>
                <a:gd name="T42" fmla="*/ 165 w 167"/>
                <a:gd name="T43" fmla="*/ 800 h 2274"/>
                <a:gd name="T44" fmla="*/ 138 w 167"/>
                <a:gd name="T45" fmla="*/ 726 h 2274"/>
                <a:gd name="T46" fmla="*/ 61 w 167"/>
                <a:gd name="T47" fmla="*/ 945 h 2274"/>
                <a:gd name="T48" fmla="*/ 1 w 167"/>
                <a:gd name="T49" fmla="*/ 1002 h 2274"/>
                <a:gd name="T50" fmla="*/ 31 w 167"/>
                <a:gd name="T51" fmla="*/ 1079 h 2274"/>
                <a:gd name="T52" fmla="*/ 118 w 167"/>
                <a:gd name="T53" fmla="*/ 1091 h 2274"/>
                <a:gd name="T54" fmla="*/ 167 w 167"/>
                <a:gd name="T55" fmla="*/ 1025 h 2274"/>
                <a:gd name="T56" fmla="*/ 132 w 167"/>
                <a:gd name="T57" fmla="*/ 954 h 2274"/>
                <a:gd name="T58" fmla="*/ 53 w 167"/>
                <a:gd name="T59" fmla="*/ 1186 h 2274"/>
                <a:gd name="T60" fmla="*/ 0 w 167"/>
                <a:gd name="T61" fmla="*/ 1248 h 2274"/>
                <a:gd name="T62" fmla="*/ 39 w 167"/>
                <a:gd name="T63" fmla="*/ 1319 h 2274"/>
                <a:gd name="T64" fmla="*/ 125 w 167"/>
                <a:gd name="T65" fmla="*/ 1322 h 2274"/>
                <a:gd name="T66" fmla="*/ 167 w 167"/>
                <a:gd name="T67" fmla="*/ 1255 h 2274"/>
                <a:gd name="T68" fmla="*/ 125 w 167"/>
                <a:gd name="T69" fmla="*/ 1189 h 2274"/>
                <a:gd name="T70" fmla="*/ 45 w 167"/>
                <a:gd name="T71" fmla="*/ 1410 h 2274"/>
                <a:gd name="T72" fmla="*/ 0 w 167"/>
                <a:gd name="T73" fmla="*/ 1477 h 2274"/>
                <a:gd name="T74" fmla="*/ 45 w 167"/>
                <a:gd name="T75" fmla="*/ 1549 h 2274"/>
                <a:gd name="T76" fmla="*/ 132 w 167"/>
                <a:gd name="T77" fmla="*/ 1544 h 2274"/>
                <a:gd name="T78" fmla="*/ 167 w 167"/>
                <a:gd name="T79" fmla="*/ 1469 h 2274"/>
                <a:gd name="T80" fmla="*/ 118 w 167"/>
                <a:gd name="T81" fmla="*/ 1407 h 2274"/>
                <a:gd name="T82" fmla="*/ 40 w 167"/>
                <a:gd name="T83" fmla="*/ 1658 h 2274"/>
                <a:gd name="T84" fmla="*/ 5 w 167"/>
                <a:gd name="T85" fmla="*/ 1734 h 2274"/>
                <a:gd name="T86" fmla="*/ 54 w 167"/>
                <a:gd name="T87" fmla="*/ 1796 h 2274"/>
                <a:gd name="T88" fmla="*/ 138 w 167"/>
                <a:gd name="T89" fmla="*/ 1785 h 2274"/>
                <a:gd name="T90" fmla="*/ 165 w 167"/>
                <a:gd name="T91" fmla="*/ 1709 h 2274"/>
                <a:gd name="T92" fmla="*/ 110 w 167"/>
                <a:gd name="T93" fmla="*/ 1649 h 2274"/>
                <a:gd name="T94" fmla="*/ 34 w 167"/>
                <a:gd name="T95" fmla="*/ 1901 h 2274"/>
                <a:gd name="T96" fmla="*/ 6 w 167"/>
                <a:gd name="T97" fmla="*/ 1975 h 2274"/>
                <a:gd name="T98" fmla="*/ 62 w 167"/>
                <a:gd name="T99" fmla="*/ 2032 h 2274"/>
                <a:gd name="T100" fmla="*/ 144 w 167"/>
                <a:gd name="T101" fmla="*/ 2014 h 2274"/>
                <a:gd name="T102" fmla="*/ 163 w 167"/>
                <a:gd name="T103" fmla="*/ 1937 h 2274"/>
                <a:gd name="T104" fmla="*/ 103 w 167"/>
                <a:gd name="T105" fmla="*/ 1885 h 2274"/>
                <a:gd name="T106" fmla="*/ 28 w 167"/>
                <a:gd name="T107" fmla="*/ 2144 h 2274"/>
                <a:gd name="T108" fmla="*/ 9 w 167"/>
                <a:gd name="T109" fmla="*/ 2221 h 2274"/>
                <a:gd name="T110" fmla="*/ 69 w 167"/>
                <a:gd name="T111" fmla="*/ 2272 h 2274"/>
                <a:gd name="T112" fmla="*/ 149 w 167"/>
                <a:gd name="T113" fmla="*/ 2246 h 2274"/>
                <a:gd name="T114" fmla="*/ 161 w 167"/>
                <a:gd name="T115" fmla="*/ 2168 h 2274"/>
                <a:gd name="T116" fmla="*/ 94 w 167"/>
                <a:gd name="T117" fmla="*/ 2122 h 227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7"/>
                <a:gd name="T178" fmla="*/ 0 h 2274"/>
                <a:gd name="T179" fmla="*/ 167 w 167"/>
                <a:gd name="T180" fmla="*/ 2274 h 227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7" h="2274">
                  <a:moveTo>
                    <a:pt x="87" y="0"/>
                  </a:moveTo>
                  <a:lnTo>
                    <a:pt x="78" y="0"/>
                  </a:lnTo>
                  <a:lnTo>
                    <a:pt x="69" y="1"/>
                  </a:lnTo>
                  <a:lnTo>
                    <a:pt x="62" y="3"/>
                  </a:lnTo>
                  <a:lnTo>
                    <a:pt x="54" y="6"/>
                  </a:lnTo>
                  <a:lnTo>
                    <a:pt x="46" y="10"/>
                  </a:lnTo>
                  <a:lnTo>
                    <a:pt x="40" y="14"/>
                  </a:lnTo>
                  <a:lnTo>
                    <a:pt x="34" y="18"/>
                  </a:lnTo>
                  <a:lnTo>
                    <a:pt x="28" y="24"/>
                  </a:lnTo>
                  <a:lnTo>
                    <a:pt x="24" y="29"/>
                  </a:lnTo>
                  <a:lnTo>
                    <a:pt x="18" y="36"/>
                  </a:lnTo>
                  <a:lnTo>
                    <a:pt x="15" y="42"/>
                  </a:lnTo>
                  <a:lnTo>
                    <a:pt x="12" y="49"/>
                  </a:lnTo>
                  <a:lnTo>
                    <a:pt x="9" y="56"/>
                  </a:lnTo>
                  <a:lnTo>
                    <a:pt x="6" y="65"/>
                  </a:lnTo>
                  <a:lnTo>
                    <a:pt x="5" y="73"/>
                  </a:lnTo>
                  <a:lnTo>
                    <a:pt x="5" y="81"/>
                  </a:lnTo>
                  <a:lnTo>
                    <a:pt x="5" y="88"/>
                  </a:lnTo>
                  <a:lnTo>
                    <a:pt x="6" y="96"/>
                  </a:lnTo>
                  <a:lnTo>
                    <a:pt x="9" y="103"/>
                  </a:lnTo>
                  <a:lnTo>
                    <a:pt x="12" y="110"/>
                  </a:lnTo>
                  <a:lnTo>
                    <a:pt x="15" y="117"/>
                  </a:lnTo>
                  <a:lnTo>
                    <a:pt x="18" y="123"/>
                  </a:lnTo>
                  <a:lnTo>
                    <a:pt x="24" y="130"/>
                  </a:lnTo>
                  <a:lnTo>
                    <a:pt x="28" y="135"/>
                  </a:lnTo>
                  <a:lnTo>
                    <a:pt x="34" y="140"/>
                  </a:lnTo>
                  <a:lnTo>
                    <a:pt x="40" y="144"/>
                  </a:lnTo>
                  <a:lnTo>
                    <a:pt x="46" y="148"/>
                  </a:lnTo>
                  <a:lnTo>
                    <a:pt x="54" y="151"/>
                  </a:lnTo>
                  <a:lnTo>
                    <a:pt x="62" y="153"/>
                  </a:lnTo>
                  <a:lnTo>
                    <a:pt x="69" y="155"/>
                  </a:lnTo>
                  <a:lnTo>
                    <a:pt x="78" y="156"/>
                  </a:lnTo>
                  <a:lnTo>
                    <a:pt x="87" y="156"/>
                  </a:lnTo>
                  <a:lnTo>
                    <a:pt x="94" y="156"/>
                  </a:lnTo>
                  <a:lnTo>
                    <a:pt x="103" y="155"/>
                  </a:lnTo>
                  <a:lnTo>
                    <a:pt x="110" y="153"/>
                  </a:lnTo>
                  <a:lnTo>
                    <a:pt x="118" y="151"/>
                  </a:lnTo>
                  <a:lnTo>
                    <a:pt x="125" y="148"/>
                  </a:lnTo>
                  <a:lnTo>
                    <a:pt x="132" y="144"/>
                  </a:lnTo>
                  <a:lnTo>
                    <a:pt x="138" y="140"/>
                  </a:lnTo>
                  <a:lnTo>
                    <a:pt x="144" y="135"/>
                  </a:lnTo>
                  <a:lnTo>
                    <a:pt x="149" y="130"/>
                  </a:lnTo>
                  <a:lnTo>
                    <a:pt x="154" y="123"/>
                  </a:lnTo>
                  <a:lnTo>
                    <a:pt x="157" y="117"/>
                  </a:lnTo>
                  <a:lnTo>
                    <a:pt x="161" y="110"/>
                  </a:lnTo>
                  <a:lnTo>
                    <a:pt x="163" y="103"/>
                  </a:lnTo>
                  <a:lnTo>
                    <a:pt x="165" y="96"/>
                  </a:lnTo>
                  <a:lnTo>
                    <a:pt x="167" y="88"/>
                  </a:lnTo>
                  <a:lnTo>
                    <a:pt x="167" y="81"/>
                  </a:lnTo>
                  <a:lnTo>
                    <a:pt x="167" y="73"/>
                  </a:lnTo>
                  <a:lnTo>
                    <a:pt x="165" y="65"/>
                  </a:lnTo>
                  <a:lnTo>
                    <a:pt x="163" y="56"/>
                  </a:lnTo>
                  <a:lnTo>
                    <a:pt x="161" y="49"/>
                  </a:lnTo>
                  <a:lnTo>
                    <a:pt x="157" y="42"/>
                  </a:lnTo>
                  <a:lnTo>
                    <a:pt x="154" y="36"/>
                  </a:lnTo>
                  <a:lnTo>
                    <a:pt x="149" y="29"/>
                  </a:lnTo>
                  <a:lnTo>
                    <a:pt x="144" y="24"/>
                  </a:lnTo>
                  <a:lnTo>
                    <a:pt x="138" y="18"/>
                  </a:lnTo>
                  <a:lnTo>
                    <a:pt x="132" y="14"/>
                  </a:lnTo>
                  <a:lnTo>
                    <a:pt x="125" y="10"/>
                  </a:lnTo>
                  <a:lnTo>
                    <a:pt x="118" y="6"/>
                  </a:lnTo>
                  <a:lnTo>
                    <a:pt x="110" y="3"/>
                  </a:lnTo>
                  <a:lnTo>
                    <a:pt x="103" y="1"/>
                  </a:lnTo>
                  <a:lnTo>
                    <a:pt x="94" y="0"/>
                  </a:lnTo>
                  <a:lnTo>
                    <a:pt x="87" y="0"/>
                  </a:lnTo>
                  <a:close/>
                  <a:moveTo>
                    <a:pt x="87" y="227"/>
                  </a:moveTo>
                  <a:lnTo>
                    <a:pt x="78" y="227"/>
                  </a:lnTo>
                  <a:lnTo>
                    <a:pt x="69" y="228"/>
                  </a:lnTo>
                  <a:lnTo>
                    <a:pt x="62" y="230"/>
                  </a:lnTo>
                  <a:lnTo>
                    <a:pt x="54" y="232"/>
                  </a:lnTo>
                  <a:lnTo>
                    <a:pt x="46" y="235"/>
                  </a:lnTo>
                  <a:lnTo>
                    <a:pt x="40" y="239"/>
                  </a:lnTo>
                  <a:lnTo>
                    <a:pt x="34" y="243"/>
                  </a:lnTo>
                  <a:lnTo>
                    <a:pt x="28" y="248"/>
                  </a:lnTo>
                  <a:lnTo>
                    <a:pt x="24" y="253"/>
                  </a:lnTo>
                  <a:lnTo>
                    <a:pt x="18" y="260"/>
                  </a:lnTo>
                  <a:lnTo>
                    <a:pt x="15" y="266"/>
                  </a:lnTo>
                  <a:lnTo>
                    <a:pt x="12" y="273"/>
                  </a:lnTo>
                  <a:lnTo>
                    <a:pt x="9" y="280"/>
                  </a:lnTo>
                  <a:lnTo>
                    <a:pt x="6" y="287"/>
                  </a:lnTo>
                  <a:lnTo>
                    <a:pt x="5" y="294"/>
                  </a:lnTo>
                  <a:lnTo>
                    <a:pt x="5" y="302"/>
                  </a:lnTo>
                  <a:lnTo>
                    <a:pt x="5" y="310"/>
                  </a:lnTo>
                  <a:lnTo>
                    <a:pt x="6" y="318"/>
                  </a:lnTo>
                  <a:lnTo>
                    <a:pt x="9" y="327"/>
                  </a:lnTo>
                  <a:lnTo>
                    <a:pt x="12" y="334"/>
                  </a:lnTo>
                  <a:lnTo>
                    <a:pt x="15" y="341"/>
                  </a:lnTo>
                  <a:lnTo>
                    <a:pt x="18" y="347"/>
                  </a:lnTo>
                  <a:lnTo>
                    <a:pt x="24" y="354"/>
                  </a:lnTo>
                  <a:lnTo>
                    <a:pt x="28" y="359"/>
                  </a:lnTo>
                  <a:lnTo>
                    <a:pt x="34" y="364"/>
                  </a:lnTo>
                  <a:lnTo>
                    <a:pt x="40" y="369"/>
                  </a:lnTo>
                  <a:lnTo>
                    <a:pt x="46" y="373"/>
                  </a:lnTo>
                  <a:lnTo>
                    <a:pt x="54" y="377"/>
                  </a:lnTo>
                  <a:lnTo>
                    <a:pt x="62" y="379"/>
                  </a:lnTo>
                  <a:lnTo>
                    <a:pt x="69" y="381"/>
                  </a:lnTo>
                  <a:lnTo>
                    <a:pt x="78" y="383"/>
                  </a:lnTo>
                  <a:lnTo>
                    <a:pt x="87" y="383"/>
                  </a:lnTo>
                  <a:lnTo>
                    <a:pt x="94" y="383"/>
                  </a:lnTo>
                  <a:lnTo>
                    <a:pt x="103" y="381"/>
                  </a:lnTo>
                  <a:lnTo>
                    <a:pt x="110" y="379"/>
                  </a:lnTo>
                  <a:lnTo>
                    <a:pt x="118" y="377"/>
                  </a:lnTo>
                  <a:lnTo>
                    <a:pt x="125" y="373"/>
                  </a:lnTo>
                  <a:lnTo>
                    <a:pt x="132" y="369"/>
                  </a:lnTo>
                  <a:lnTo>
                    <a:pt x="138" y="364"/>
                  </a:lnTo>
                  <a:lnTo>
                    <a:pt x="144" y="359"/>
                  </a:lnTo>
                  <a:lnTo>
                    <a:pt x="149" y="354"/>
                  </a:lnTo>
                  <a:lnTo>
                    <a:pt x="154" y="347"/>
                  </a:lnTo>
                  <a:lnTo>
                    <a:pt x="157" y="341"/>
                  </a:lnTo>
                  <a:lnTo>
                    <a:pt x="161" y="334"/>
                  </a:lnTo>
                  <a:lnTo>
                    <a:pt x="163" y="327"/>
                  </a:lnTo>
                  <a:lnTo>
                    <a:pt x="165" y="318"/>
                  </a:lnTo>
                  <a:lnTo>
                    <a:pt x="167" y="310"/>
                  </a:lnTo>
                  <a:lnTo>
                    <a:pt x="167" y="302"/>
                  </a:lnTo>
                  <a:lnTo>
                    <a:pt x="167" y="294"/>
                  </a:lnTo>
                  <a:lnTo>
                    <a:pt x="165" y="287"/>
                  </a:lnTo>
                  <a:lnTo>
                    <a:pt x="163" y="280"/>
                  </a:lnTo>
                  <a:lnTo>
                    <a:pt x="161" y="273"/>
                  </a:lnTo>
                  <a:lnTo>
                    <a:pt x="157" y="266"/>
                  </a:lnTo>
                  <a:lnTo>
                    <a:pt x="154" y="260"/>
                  </a:lnTo>
                  <a:lnTo>
                    <a:pt x="149" y="253"/>
                  </a:lnTo>
                  <a:lnTo>
                    <a:pt x="144" y="248"/>
                  </a:lnTo>
                  <a:lnTo>
                    <a:pt x="138" y="243"/>
                  </a:lnTo>
                  <a:lnTo>
                    <a:pt x="132" y="239"/>
                  </a:lnTo>
                  <a:lnTo>
                    <a:pt x="125" y="235"/>
                  </a:lnTo>
                  <a:lnTo>
                    <a:pt x="118" y="232"/>
                  </a:lnTo>
                  <a:lnTo>
                    <a:pt x="110" y="230"/>
                  </a:lnTo>
                  <a:lnTo>
                    <a:pt x="103" y="228"/>
                  </a:lnTo>
                  <a:lnTo>
                    <a:pt x="94" y="227"/>
                  </a:lnTo>
                  <a:lnTo>
                    <a:pt x="87" y="227"/>
                  </a:lnTo>
                  <a:close/>
                  <a:moveTo>
                    <a:pt x="87" y="470"/>
                  </a:moveTo>
                  <a:lnTo>
                    <a:pt x="78" y="471"/>
                  </a:lnTo>
                  <a:lnTo>
                    <a:pt x="69" y="472"/>
                  </a:lnTo>
                  <a:lnTo>
                    <a:pt x="61" y="474"/>
                  </a:lnTo>
                  <a:lnTo>
                    <a:pt x="53" y="476"/>
                  </a:lnTo>
                  <a:lnTo>
                    <a:pt x="45" y="479"/>
                  </a:lnTo>
                  <a:lnTo>
                    <a:pt x="39" y="483"/>
                  </a:lnTo>
                  <a:lnTo>
                    <a:pt x="31" y="487"/>
                  </a:lnTo>
                  <a:lnTo>
                    <a:pt x="26" y="492"/>
                  </a:lnTo>
                  <a:lnTo>
                    <a:pt x="19" y="497"/>
                  </a:lnTo>
                  <a:lnTo>
                    <a:pt x="15" y="503"/>
                  </a:lnTo>
                  <a:lnTo>
                    <a:pt x="11" y="509"/>
                  </a:lnTo>
                  <a:lnTo>
                    <a:pt x="6" y="516"/>
                  </a:lnTo>
                  <a:lnTo>
                    <a:pt x="3" y="523"/>
                  </a:lnTo>
                  <a:lnTo>
                    <a:pt x="1" y="531"/>
                  </a:lnTo>
                  <a:lnTo>
                    <a:pt x="0" y="538"/>
                  </a:lnTo>
                  <a:lnTo>
                    <a:pt x="0" y="546"/>
                  </a:lnTo>
                  <a:lnTo>
                    <a:pt x="0" y="554"/>
                  </a:lnTo>
                  <a:lnTo>
                    <a:pt x="1" y="562"/>
                  </a:lnTo>
                  <a:lnTo>
                    <a:pt x="3" y="569"/>
                  </a:lnTo>
                  <a:lnTo>
                    <a:pt x="6" y="576"/>
                  </a:lnTo>
                  <a:lnTo>
                    <a:pt x="11" y="583"/>
                  </a:lnTo>
                  <a:lnTo>
                    <a:pt x="15" y="590"/>
                  </a:lnTo>
                  <a:lnTo>
                    <a:pt x="19" y="595"/>
                  </a:lnTo>
                  <a:lnTo>
                    <a:pt x="26" y="600"/>
                  </a:lnTo>
                  <a:lnTo>
                    <a:pt x="31" y="605"/>
                  </a:lnTo>
                  <a:lnTo>
                    <a:pt x="39" y="609"/>
                  </a:lnTo>
                  <a:lnTo>
                    <a:pt x="45" y="613"/>
                  </a:lnTo>
                  <a:lnTo>
                    <a:pt x="53" y="616"/>
                  </a:lnTo>
                  <a:lnTo>
                    <a:pt x="61" y="619"/>
                  </a:lnTo>
                  <a:lnTo>
                    <a:pt x="69" y="620"/>
                  </a:lnTo>
                  <a:lnTo>
                    <a:pt x="78" y="621"/>
                  </a:lnTo>
                  <a:lnTo>
                    <a:pt x="87" y="622"/>
                  </a:lnTo>
                  <a:lnTo>
                    <a:pt x="94" y="621"/>
                  </a:lnTo>
                  <a:lnTo>
                    <a:pt x="103" y="620"/>
                  </a:lnTo>
                  <a:lnTo>
                    <a:pt x="110" y="619"/>
                  </a:lnTo>
                  <a:lnTo>
                    <a:pt x="118" y="616"/>
                  </a:lnTo>
                  <a:lnTo>
                    <a:pt x="125" y="613"/>
                  </a:lnTo>
                  <a:lnTo>
                    <a:pt x="132" y="609"/>
                  </a:lnTo>
                  <a:lnTo>
                    <a:pt x="138" y="605"/>
                  </a:lnTo>
                  <a:lnTo>
                    <a:pt x="144" y="600"/>
                  </a:lnTo>
                  <a:lnTo>
                    <a:pt x="149" y="595"/>
                  </a:lnTo>
                  <a:lnTo>
                    <a:pt x="154" y="590"/>
                  </a:lnTo>
                  <a:lnTo>
                    <a:pt x="157" y="583"/>
                  </a:lnTo>
                  <a:lnTo>
                    <a:pt x="161" y="576"/>
                  </a:lnTo>
                  <a:lnTo>
                    <a:pt x="163" y="569"/>
                  </a:lnTo>
                  <a:lnTo>
                    <a:pt x="165" y="562"/>
                  </a:lnTo>
                  <a:lnTo>
                    <a:pt x="167" y="554"/>
                  </a:lnTo>
                  <a:lnTo>
                    <a:pt x="167" y="546"/>
                  </a:lnTo>
                  <a:lnTo>
                    <a:pt x="167" y="538"/>
                  </a:lnTo>
                  <a:lnTo>
                    <a:pt x="165" y="531"/>
                  </a:lnTo>
                  <a:lnTo>
                    <a:pt x="163" y="523"/>
                  </a:lnTo>
                  <a:lnTo>
                    <a:pt x="161" y="516"/>
                  </a:lnTo>
                  <a:lnTo>
                    <a:pt x="157" y="509"/>
                  </a:lnTo>
                  <a:lnTo>
                    <a:pt x="154" y="503"/>
                  </a:lnTo>
                  <a:lnTo>
                    <a:pt x="149" y="497"/>
                  </a:lnTo>
                  <a:lnTo>
                    <a:pt x="144" y="492"/>
                  </a:lnTo>
                  <a:lnTo>
                    <a:pt x="138" y="487"/>
                  </a:lnTo>
                  <a:lnTo>
                    <a:pt x="132" y="483"/>
                  </a:lnTo>
                  <a:lnTo>
                    <a:pt x="125" y="479"/>
                  </a:lnTo>
                  <a:lnTo>
                    <a:pt x="118" y="476"/>
                  </a:lnTo>
                  <a:lnTo>
                    <a:pt x="110" y="474"/>
                  </a:lnTo>
                  <a:lnTo>
                    <a:pt x="103" y="472"/>
                  </a:lnTo>
                  <a:lnTo>
                    <a:pt x="94" y="471"/>
                  </a:lnTo>
                  <a:lnTo>
                    <a:pt x="87" y="470"/>
                  </a:lnTo>
                  <a:close/>
                  <a:moveTo>
                    <a:pt x="87" y="708"/>
                  </a:moveTo>
                  <a:lnTo>
                    <a:pt x="78" y="708"/>
                  </a:lnTo>
                  <a:lnTo>
                    <a:pt x="69" y="711"/>
                  </a:lnTo>
                  <a:lnTo>
                    <a:pt x="61" y="712"/>
                  </a:lnTo>
                  <a:lnTo>
                    <a:pt x="53" y="715"/>
                  </a:lnTo>
                  <a:lnTo>
                    <a:pt x="45" y="718"/>
                  </a:lnTo>
                  <a:lnTo>
                    <a:pt x="39" y="721"/>
                  </a:lnTo>
                  <a:lnTo>
                    <a:pt x="31" y="726"/>
                  </a:lnTo>
                  <a:lnTo>
                    <a:pt x="26" y="730"/>
                  </a:lnTo>
                  <a:lnTo>
                    <a:pt x="19" y="736"/>
                  </a:lnTo>
                  <a:lnTo>
                    <a:pt x="15" y="741"/>
                  </a:lnTo>
                  <a:lnTo>
                    <a:pt x="11" y="748"/>
                  </a:lnTo>
                  <a:lnTo>
                    <a:pt x="6" y="754"/>
                  </a:lnTo>
                  <a:lnTo>
                    <a:pt x="3" y="761"/>
                  </a:lnTo>
                  <a:lnTo>
                    <a:pt x="1" y="768"/>
                  </a:lnTo>
                  <a:lnTo>
                    <a:pt x="0" y="777"/>
                  </a:lnTo>
                  <a:lnTo>
                    <a:pt x="0" y="785"/>
                  </a:lnTo>
                  <a:lnTo>
                    <a:pt x="0" y="793"/>
                  </a:lnTo>
                  <a:lnTo>
                    <a:pt x="1" y="800"/>
                  </a:lnTo>
                  <a:lnTo>
                    <a:pt x="3" y="808"/>
                  </a:lnTo>
                  <a:lnTo>
                    <a:pt x="6" y="815"/>
                  </a:lnTo>
                  <a:lnTo>
                    <a:pt x="11" y="822"/>
                  </a:lnTo>
                  <a:lnTo>
                    <a:pt x="15" y="829"/>
                  </a:lnTo>
                  <a:lnTo>
                    <a:pt x="19" y="835"/>
                  </a:lnTo>
                  <a:lnTo>
                    <a:pt x="26" y="842"/>
                  </a:lnTo>
                  <a:lnTo>
                    <a:pt x="31" y="847"/>
                  </a:lnTo>
                  <a:lnTo>
                    <a:pt x="39" y="852"/>
                  </a:lnTo>
                  <a:lnTo>
                    <a:pt x="45" y="856"/>
                  </a:lnTo>
                  <a:lnTo>
                    <a:pt x="53" y="859"/>
                  </a:lnTo>
                  <a:lnTo>
                    <a:pt x="61" y="862"/>
                  </a:lnTo>
                  <a:lnTo>
                    <a:pt x="69" y="864"/>
                  </a:lnTo>
                  <a:lnTo>
                    <a:pt x="78" y="865"/>
                  </a:lnTo>
                  <a:lnTo>
                    <a:pt x="87" y="866"/>
                  </a:lnTo>
                  <a:lnTo>
                    <a:pt x="94" y="865"/>
                  </a:lnTo>
                  <a:lnTo>
                    <a:pt x="103" y="864"/>
                  </a:lnTo>
                  <a:lnTo>
                    <a:pt x="110" y="862"/>
                  </a:lnTo>
                  <a:lnTo>
                    <a:pt x="118" y="859"/>
                  </a:lnTo>
                  <a:lnTo>
                    <a:pt x="125" y="856"/>
                  </a:lnTo>
                  <a:lnTo>
                    <a:pt x="132" y="852"/>
                  </a:lnTo>
                  <a:lnTo>
                    <a:pt x="138" y="847"/>
                  </a:lnTo>
                  <a:lnTo>
                    <a:pt x="144" y="842"/>
                  </a:lnTo>
                  <a:lnTo>
                    <a:pt x="149" y="835"/>
                  </a:lnTo>
                  <a:lnTo>
                    <a:pt x="154" y="829"/>
                  </a:lnTo>
                  <a:lnTo>
                    <a:pt x="157" y="822"/>
                  </a:lnTo>
                  <a:lnTo>
                    <a:pt x="161" y="815"/>
                  </a:lnTo>
                  <a:lnTo>
                    <a:pt x="163" y="808"/>
                  </a:lnTo>
                  <a:lnTo>
                    <a:pt x="165" y="800"/>
                  </a:lnTo>
                  <a:lnTo>
                    <a:pt x="167" y="793"/>
                  </a:lnTo>
                  <a:lnTo>
                    <a:pt x="167" y="785"/>
                  </a:lnTo>
                  <a:lnTo>
                    <a:pt x="167" y="777"/>
                  </a:lnTo>
                  <a:lnTo>
                    <a:pt x="165" y="768"/>
                  </a:lnTo>
                  <a:lnTo>
                    <a:pt x="163" y="761"/>
                  </a:lnTo>
                  <a:lnTo>
                    <a:pt x="161" y="754"/>
                  </a:lnTo>
                  <a:lnTo>
                    <a:pt x="157" y="748"/>
                  </a:lnTo>
                  <a:lnTo>
                    <a:pt x="154" y="741"/>
                  </a:lnTo>
                  <a:lnTo>
                    <a:pt x="149" y="736"/>
                  </a:lnTo>
                  <a:lnTo>
                    <a:pt x="144" y="730"/>
                  </a:lnTo>
                  <a:lnTo>
                    <a:pt x="138" y="726"/>
                  </a:lnTo>
                  <a:lnTo>
                    <a:pt x="132" y="721"/>
                  </a:lnTo>
                  <a:lnTo>
                    <a:pt x="125" y="718"/>
                  </a:lnTo>
                  <a:lnTo>
                    <a:pt x="118" y="715"/>
                  </a:lnTo>
                  <a:lnTo>
                    <a:pt x="110" y="712"/>
                  </a:lnTo>
                  <a:lnTo>
                    <a:pt x="103" y="711"/>
                  </a:lnTo>
                  <a:lnTo>
                    <a:pt x="94" y="708"/>
                  </a:lnTo>
                  <a:lnTo>
                    <a:pt x="87" y="708"/>
                  </a:lnTo>
                  <a:close/>
                  <a:moveTo>
                    <a:pt x="87" y="941"/>
                  </a:moveTo>
                  <a:lnTo>
                    <a:pt x="78" y="942"/>
                  </a:lnTo>
                  <a:lnTo>
                    <a:pt x="69" y="943"/>
                  </a:lnTo>
                  <a:lnTo>
                    <a:pt x="61" y="945"/>
                  </a:lnTo>
                  <a:lnTo>
                    <a:pt x="53" y="947"/>
                  </a:lnTo>
                  <a:lnTo>
                    <a:pt x="45" y="950"/>
                  </a:lnTo>
                  <a:lnTo>
                    <a:pt x="39" y="954"/>
                  </a:lnTo>
                  <a:lnTo>
                    <a:pt x="31" y="958"/>
                  </a:lnTo>
                  <a:lnTo>
                    <a:pt x="26" y="963"/>
                  </a:lnTo>
                  <a:lnTo>
                    <a:pt x="19" y="969"/>
                  </a:lnTo>
                  <a:lnTo>
                    <a:pt x="15" y="975"/>
                  </a:lnTo>
                  <a:lnTo>
                    <a:pt x="11" y="981"/>
                  </a:lnTo>
                  <a:lnTo>
                    <a:pt x="6" y="987"/>
                  </a:lnTo>
                  <a:lnTo>
                    <a:pt x="3" y="994"/>
                  </a:lnTo>
                  <a:lnTo>
                    <a:pt x="1" y="1002"/>
                  </a:lnTo>
                  <a:lnTo>
                    <a:pt x="0" y="1009"/>
                  </a:lnTo>
                  <a:lnTo>
                    <a:pt x="0" y="1017"/>
                  </a:lnTo>
                  <a:lnTo>
                    <a:pt x="0" y="1025"/>
                  </a:lnTo>
                  <a:lnTo>
                    <a:pt x="1" y="1034"/>
                  </a:lnTo>
                  <a:lnTo>
                    <a:pt x="3" y="1041"/>
                  </a:lnTo>
                  <a:lnTo>
                    <a:pt x="6" y="1048"/>
                  </a:lnTo>
                  <a:lnTo>
                    <a:pt x="11" y="1056"/>
                  </a:lnTo>
                  <a:lnTo>
                    <a:pt x="15" y="1062"/>
                  </a:lnTo>
                  <a:lnTo>
                    <a:pt x="19" y="1068"/>
                  </a:lnTo>
                  <a:lnTo>
                    <a:pt x="26" y="1074"/>
                  </a:lnTo>
                  <a:lnTo>
                    <a:pt x="31" y="1079"/>
                  </a:lnTo>
                  <a:lnTo>
                    <a:pt x="39" y="1084"/>
                  </a:lnTo>
                  <a:lnTo>
                    <a:pt x="45" y="1088"/>
                  </a:lnTo>
                  <a:lnTo>
                    <a:pt x="53" y="1091"/>
                  </a:lnTo>
                  <a:lnTo>
                    <a:pt x="61" y="1094"/>
                  </a:lnTo>
                  <a:lnTo>
                    <a:pt x="69" y="1097"/>
                  </a:lnTo>
                  <a:lnTo>
                    <a:pt x="78" y="1099"/>
                  </a:lnTo>
                  <a:lnTo>
                    <a:pt x="87" y="1099"/>
                  </a:lnTo>
                  <a:lnTo>
                    <a:pt x="94" y="1099"/>
                  </a:lnTo>
                  <a:lnTo>
                    <a:pt x="103" y="1097"/>
                  </a:lnTo>
                  <a:lnTo>
                    <a:pt x="110" y="1094"/>
                  </a:lnTo>
                  <a:lnTo>
                    <a:pt x="118" y="1091"/>
                  </a:lnTo>
                  <a:lnTo>
                    <a:pt x="125" y="1088"/>
                  </a:lnTo>
                  <a:lnTo>
                    <a:pt x="132" y="1084"/>
                  </a:lnTo>
                  <a:lnTo>
                    <a:pt x="138" y="1079"/>
                  </a:lnTo>
                  <a:lnTo>
                    <a:pt x="144" y="1074"/>
                  </a:lnTo>
                  <a:lnTo>
                    <a:pt x="149" y="1068"/>
                  </a:lnTo>
                  <a:lnTo>
                    <a:pt x="154" y="1062"/>
                  </a:lnTo>
                  <a:lnTo>
                    <a:pt x="157" y="1056"/>
                  </a:lnTo>
                  <a:lnTo>
                    <a:pt x="161" y="1048"/>
                  </a:lnTo>
                  <a:lnTo>
                    <a:pt x="163" y="1041"/>
                  </a:lnTo>
                  <a:lnTo>
                    <a:pt x="165" y="1034"/>
                  </a:lnTo>
                  <a:lnTo>
                    <a:pt x="167" y="1025"/>
                  </a:lnTo>
                  <a:lnTo>
                    <a:pt x="167" y="1017"/>
                  </a:lnTo>
                  <a:lnTo>
                    <a:pt x="167" y="1009"/>
                  </a:lnTo>
                  <a:lnTo>
                    <a:pt x="165" y="1002"/>
                  </a:lnTo>
                  <a:lnTo>
                    <a:pt x="163" y="994"/>
                  </a:lnTo>
                  <a:lnTo>
                    <a:pt x="161" y="987"/>
                  </a:lnTo>
                  <a:lnTo>
                    <a:pt x="157" y="981"/>
                  </a:lnTo>
                  <a:lnTo>
                    <a:pt x="154" y="975"/>
                  </a:lnTo>
                  <a:lnTo>
                    <a:pt x="149" y="969"/>
                  </a:lnTo>
                  <a:lnTo>
                    <a:pt x="144" y="963"/>
                  </a:lnTo>
                  <a:lnTo>
                    <a:pt x="138" y="958"/>
                  </a:lnTo>
                  <a:lnTo>
                    <a:pt x="132" y="954"/>
                  </a:lnTo>
                  <a:lnTo>
                    <a:pt x="125" y="950"/>
                  </a:lnTo>
                  <a:lnTo>
                    <a:pt x="118" y="947"/>
                  </a:lnTo>
                  <a:lnTo>
                    <a:pt x="110" y="945"/>
                  </a:lnTo>
                  <a:lnTo>
                    <a:pt x="103" y="943"/>
                  </a:lnTo>
                  <a:lnTo>
                    <a:pt x="94" y="942"/>
                  </a:lnTo>
                  <a:lnTo>
                    <a:pt x="87" y="941"/>
                  </a:lnTo>
                  <a:close/>
                  <a:moveTo>
                    <a:pt x="87" y="1180"/>
                  </a:moveTo>
                  <a:lnTo>
                    <a:pt x="78" y="1180"/>
                  </a:lnTo>
                  <a:lnTo>
                    <a:pt x="69" y="1181"/>
                  </a:lnTo>
                  <a:lnTo>
                    <a:pt x="61" y="1183"/>
                  </a:lnTo>
                  <a:lnTo>
                    <a:pt x="53" y="1186"/>
                  </a:lnTo>
                  <a:lnTo>
                    <a:pt x="45" y="1189"/>
                  </a:lnTo>
                  <a:lnTo>
                    <a:pt x="39" y="1192"/>
                  </a:lnTo>
                  <a:lnTo>
                    <a:pt x="31" y="1197"/>
                  </a:lnTo>
                  <a:lnTo>
                    <a:pt x="26" y="1201"/>
                  </a:lnTo>
                  <a:lnTo>
                    <a:pt x="19" y="1206"/>
                  </a:lnTo>
                  <a:lnTo>
                    <a:pt x="15" y="1212"/>
                  </a:lnTo>
                  <a:lnTo>
                    <a:pt x="11" y="1218"/>
                  </a:lnTo>
                  <a:lnTo>
                    <a:pt x="6" y="1226"/>
                  </a:lnTo>
                  <a:lnTo>
                    <a:pt x="3" y="1233"/>
                  </a:lnTo>
                  <a:lnTo>
                    <a:pt x="1" y="1240"/>
                  </a:lnTo>
                  <a:lnTo>
                    <a:pt x="0" y="1248"/>
                  </a:lnTo>
                  <a:lnTo>
                    <a:pt x="0" y="1255"/>
                  </a:lnTo>
                  <a:lnTo>
                    <a:pt x="0" y="1263"/>
                  </a:lnTo>
                  <a:lnTo>
                    <a:pt x="1" y="1271"/>
                  </a:lnTo>
                  <a:lnTo>
                    <a:pt x="3" y="1278"/>
                  </a:lnTo>
                  <a:lnTo>
                    <a:pt x="6" y="1285"/>
                  </a:lnTo>
                  <a:lnTo>
                    <a:pt x="11" y="1293"/>
                  </a:lnTo>
                  <a:lnTo>
                    <a:pt x="15" y="1299"/>
                  </a:lnTo>
                  <a:lnTo>
                    <a:pt x="19" y="1305"/>
                  </a:lnTo>
                  <a:lnTo>
                    <a:pt x="26" y="1310"/>
                  </a:lnTo>
                  <a:lnTo>
                    <a:pt x="31" y="1315"/>
                  </a:lnTo>
                  <a:lnTo>
                    <a:pt x="39" y="1319"/>
                  </a:lnTo>
                  <a:lnTo>
                    <a:pt x="45" y="1322"/>
                  </a:lnTo>
                  <a:lnTo>
                    <a:pt x="53" y="1325"/>
                  </a:lnTo>
                  <a:lnTo>
                    <a:pt x="61" y="1328"/>
                  </a:lnTo>
                  <a:lnTo>
                    <a:pt x="69" y="1330"/>
                  </a:lnTo>
                  <a:lnTo>
                    <a:pt x="78" y="1331"/>
                  </a:lnTo>
                  <a:lnTo>
                    <a:pt x="87" y="1331"/>
                  </a:lnTo>
                  <a:lnTo>
                    <a:pt x="94" y="1331"/>
                  </a:lnTo>
                  <a:lnTo>
                    <a:pt x="103" y="1330"/>
                  </a:lnTo>
                  <a:lnTo>
                    <a:pt x="110" y="1328"/>
                  </a:lnTo>
                  <a:lnTo>
                    <a:pt x="118" y="1325"/>
                  </a:lnTo>
                  <a:lnTo>
                    <a:pt x="125" y="1322"/>
                  </a:lnTo>
                  <a:lnTo>
                    <a:pt x="132" y="1319"/>
                  </a:lnTo>
                  <a:lnTo>
                    <a:pt x="138" y="1315"/>
                  </a:lnTo>
                  <a:lnTo>
                    <a:pt x="144" y="1310"/>
                  </a:lnTo>
                  <a:lnTo>
                    <a:pt x="149" y="1305"/>
                  </a:lnTo>
                  <a:lnTo>
                    <a:pt x="154" y="1299"/>
                  </a:lnTo>
                  <a:lnTo>
                    <a:pt x="157" y="1293"/>
                  </a:lnTo>
                  <a:lnTo>
                    <a:pt x="161" y="1285"/>
                  </a:lnTo>
                  <a:lnTo>
                    <a:pt x="163" y="1278"/>
                  </a:lnTo>
                  <a:lnTo>
                    <a:pt x="165" y="1271"/>
                  </a:lnTo>
                  <a:lnTo>
                    <a:pt x="167" y="1263"/>
                  </a:lnTo>
                  <a:lnTo>
                    <a:pt x="167" y="1255"/>
                  </a:lnTo>
                  <a:lnTo>
                    <a:pt x="167" y="1248"/>
                  </a:lnTo>
                  <a:lnTo>
                    <a:pt x="165" y="1240"/>
                  </a:lnTo>
                  <a:lnTo>
                    <a:pt x="163" y="1233"/>
                  </a:lnTo>
                  <a:lnTo>
                    <a:pt x="161" y="1226"/>
                  </a:lnTo>
                  <a:lnTo>
                    <a:pt x="157" y="1218"/>
                  </a:lnTo>
                  <a:lnTo>
                    <a:pt x="154" y="1212"/>
                  </a:lnTo>
                  <a:lnTo>
                    <a:pt x="149" y="1206"/>
                  </a:lnTo>
                  <a:lnTo>
                    <a:pt x="144" y="1201"/>
                  </a:lnTo>
                  <a:lnTo>
                    <a:pt x="138" y="1197"/>
                  </a:lnTo>
                  <a:lnTo>
                    <a:pt x="132" y="1192"/>
                  </a:lnTo>
                  <a:lnTo>
                    <a:pt x="125" y="1189"/>
                  </a:lnTo>
                  <a:lnTo>
                    <a:pt x="118" y="1186"/>
                  </a:lnTo>
                  <a:lnTo>
                    <a:pt x="110" y="1183"/>
                  </a:lnTo>
                  <a:lnTo>
                    <a:pt x="103" y="1181"/>
                  </a:lnTo>
                  <a:lnTo>
                    <a:pt x="94" y="1180"/>
                  </a:lnTo>
                  <a:lnTo>
                    <a:pt x="87" y="1180"/>
                  </a:lnTo>
                  <a:close/>
                  <a:moveTo>
                    <a:pt x="87" y="1401"/>
                  </a:moveTo>
                  <a:lnTo>
                    <a:pt x="78" y="1402"/>
                  </a:lnTo>
                  <a:lnTo>
                    <a:pt x="69" y="1403"/>
                  </a:lnTo>
                  <a:lnTo>
                    <a:pt x="61" y="1405"/>
                  </a:lnTo>
                  <a:lnTo>
                    <a:pt x="53" y="1407"/>
                  </a:lnTo>
                  <a:lnTo>
                    <a:pt x="45" y="1410"/>
                  </a:lnTo>
                  <a:lnTo>
                    <a:pt x="39" y="1414"/>
                  </a:lnTo>
                  <a:lnTo>
                    <a:pt x="31" y="1419"/>
                  </a:lnTo>
                  <a:lnTo>
                    <a:pt x="26" y="1424"/>
                  </a:lnTo>
                  <a:lnTo>
                    <a:pt x="19" y="1429"/>
                  </a:lnTo>
                  <a:lnTo>
                    <a:pt x="15" y="1435"/>
                  </a:lnTo>
                  <a:lnTo>
                    <a:pt x="11" y="1441"/>
                  </a:lnTo>
                  <a:lnTo>
                    <a:pt x="6" y="1447"/>
                  </a:lnTo>
                  <a:lnTo>
                    <a:pt x="3" y="1454"/>
                  </a:lnTo>
                  <a:lnTo>
                    <a:pt x="1" y="1462"/>
                  </a:lnTo>
                  <a:lnTo>
                    <a:pt x="0" y="1469"/>
                  </a:lnTo>
                  <a:lnTo>
                    <a:pt x="0" y="1477"/>
                  </a:lnTo>
                  <a:lnTo>
                    <a:pt x="0" y="1486"/>
                  </a:lnTo>
                  <a:lnTo>
                    <a:pt x="1" y="1494"/>
                  </a:lnTo>
                  <a:lnTo>
                    <a:pt x="3" y="1501"/>
                  </a:lnTo>
                  <a:lnTo>
                    <a:pt x="6" y="1509"/>
                  </a:lnTo>
                  <a:lnTo>
                    <a:pt x="11" y="1516"/>
                  </a:lnTo>
                  <a:lnTo>
                    <a:pt x="15" y="1522"/>
                  </a:lnTo>
                  <a:lnTo>
                    <a:pt x="19" y="1528"/>
                  </a:lnTo>
                  <a:lnTo>
                    <a:pt x="26" y="1534"/>
                  </a:lnTo>
                  <a:lnTo>
                    <a:pt x="31" y="1539"/>
                  </a:lnTo>
                  <a:lnTo>
                    <a:pt x="39" y="1544"/>
                  </a:lnTo>
                  <a:lnTo>
                    <a:pt x="45" y="1549"/>
                  </a:lnTo>
                  <a:lnTo>
                    <a:pt x="53" y="1553"/>
                  </a:lnTo>
                  <a:lnTo>
                    <a:pt x="61" y="1555"/>
                  </a:lnTo>
                  <a:lnTo>
                    <a:pt x="69" y="1557"/>
                  </a:lnTo>
                  <a:lnTo>
                    <a:pt x="78" y="1559"/>
                  </a:lnTo>
                  <a:lnTo>
                    <a:pt x="87" y="1559"/>
                  </a:lnTo>
                  <a:lnTo>
                    <a:pt x="94" y="1559"/>
                  </a:lnTo>
                  <a:lnTo>
                    <a:pt x="103" y="1557"/>
                  </a:lnTo>
                  <a:lnTo>
                    <a:pt x="110" y="1555"/>
                  </a:lnTo>
                  <a:lnTo>
                    <a:pt x="118" y="1553"/>
                  </a:lnTo>
                  <a:lnTo>
                    <a:pt x="125" y="1549"/>
                  </a:lnTo>
                  <a:lnTo>
                    <a:pt x="132" y="1544"/>
                  </a:lnTo>
                  <a:lnTo>
                    <a:pt x="138" y="1539"/>
                  </a:lnTo>
                  <a:lnTo>
                    <a:pt x="144" y="1534"/>
                  </a:lnTo>
                  <a:lnTo>
                    <a:pt x="149" y="1528"/>
                  </a:lnTo>
                  <a:lnTo>
                    <a:pt x="154" y="1522"/>
                  </a:lnTo>
                  <a:lnTo>
                    <a:pt x="157" y="1516"/>
                  </a:lnTo>
                  <a:lnTo>
                    <a:pt x="161" y="1509"/>
                  </a:lnTo>
                  <a:lnTo>
                    <a:pt x="163" y="1501"/>
                  </a:lnTo>
                  <a:lnTo>
                    <a:pt x="165" y="1494"/>
                  </a:lnTo>
                  <a:lnTo>
                    <a:pt x="167" y="1486"/>
                  </a:lnTo>
                  <a:lnTo>
                    <a:pt x="167" y="1477"/>
                  </a:lnTo>
                  <a:lnTo>
                    <a:pt x="167" y="1469"/>
                  </a:lnTo>
                  <a:lnTo>
                    <a:pt x="165" y="1462"/>
                  </a:lnTo>
                  <a:lnTo>
                    <a:pt x="163" y="1454"/>
                  </a:lnTo>
                  <a:lnTo>
                    <a:pt x="161" y="1447"/>
                  </a:lnTo>
                  <a:lnTo>
                    <a:pt x="157" y="1441"/>
                  </a:lnTo>
                  <a:lnTo>
                    <a:pt x="154" y="1435"/>
                  </a:lnTo>
                  <a:lnTo>
                    <a:pt x="149" y="1429"/>
                  </a:lnTo>
                  <a:lnTo>
                    <a:pt x="144" y="1424"/>
                  </a:lnTo>
                  <a:lnTo>
                    <a:pt x="138" y="1419"/>
                  </a:lnTo>
                  <a:lnTo>
                    <a:pt x="132" y="1414"/>
                  </a:lnTo>
                  <a:lnTo>
                    <a:pt x="125" y="1410"/>
                  </a:lnTo>
                  <a:lnTo>
                    <a:pt x="118" y="1407"/>
                  </a:lnTo>
                  <a:lnTo>
                    <a:pt x="110" y="1405"/>
                  </a:lnTo>
                  <a:lnTo>
                    <a:pt x="103" y="1403"/>
                  </a:lnTo>
                  <a:lnTo>
                    <a:pt x="94" y="1402"/>
                  </a:lnTo>
                  <a:lnTo>
                    <a:pt x="87" y="1401"/>
                  </a:lnTo>
                  <a:close/>
                  <a:moveTo>
                    <a:pt x="87" y="1645"/>
                  </a:moveTo>
                  <a:lnTo>
                    <a:pt x="78" y="1646"/>
                  </a:lnTo>
                  <a:lnTo>
                    <a:pt x="69" y="1647"/>
                  </a:lnTo>
                  <a:lnTo>
                    <a:pt x="62" y="1649"/>
                  </a:lnTo>
                  <a:lnTo>
                    <a:pt x="54" y="1651"/>
                  </a:lnTo>
                  <a:lnTo>
                    <a:pt x="46" y="1654"/>
                  </a:lnTo>
                  <a:lnTo>
                    <a:pt x="40" y="1658"/>
                  </a:lnTo>
                  <a:lnTo>
                    <a:pt x="34" y="1663"/>
                  </a:lnTo>
                  <a:lnTo>
                    <a:pt x="28" y="1667"/>
                  </a:lnTo>
                  <a:lnTo>
                    <a:pt x="24" y="1673"/>
                  </a:lnTo>
                  <a:lnTo>
                    <a:pt x="18" y="1680"/>
                  </a:lnTo>
                  <a:lnTo>
                    <a:pt x="15" y="1687"/>
                  </a:lnTo>
                  <a:lnTo>
                    <a:pt x="12" y="1694"/>
                  </a:lnTo>
                  <a:lnTo>
                    <a:pt x="9" y="1701"/>
                  </a:lnTo>
                  <a:lnTo>
                    <a:pt x="6" y="1709"/>
                  </a:lnTo>
                  <a:lnTo>
                    <a:pt x="5" y="1718"/>
                  </a:lnTo>
                  <a:lnTo>
                    <a:pt x="5" y="1726"/>
                  </a:lnTo>
                  <a:lnTo>
                    <a:pt x="5" y="1734"/>
                  </a:lnTo>
                  <a:lnTo>
                    <a:pt x="6" y="1743"/>
                  </a:lnTo>
                  <a:lnTo>
                    <a:pt x="9" y="1750"/>
                  </a:lnTo>
                  <a:lnTo>
                    <a:pt x="12" y="1757"/>
                  </a:lnTo>
                  <a:lnTo>
                    <a:pt x="15" y="1764"/>
                  </a:lnTo>
                  <a:lnTo>
                    <a:pt x="18" y="1770"/>
                  </a:lnTo>
                  <a:lnTo>
                    <a:pt x="24" y="1776"/>
                  </a:lnTo>
                  <a:lnTo>
                    <a:pt x="28" y="1781"/>
                  </a:lnTo>
                  <a:lnTo>
                    <a:pt x="34" y="1785"/>
                  </a:lnTo>
                  <a:lnTo>
                    <a:pt x="40" y="1790"/>
                  </a:lnTo>
                  <a:lnTo>
                    <a:pt x="46" y="1793"/>
                  </a:lnTo>
                  <a:lnTo>
                    <a:pt x="54" y="1796"/>
                  </a:lnTo>
                  <a:lnTo>
                    <a:pt x="62" y="1799"/>
                  </a:lnTo>
                  <a:lnTo>
                    <a:pt x="69" y="1801"/>
                  </a:lnTo>
                  <a:lnTo>
                    <a:pt x="78" y="1802"/>
                  </a:lnTo>
                  <a:lnTo>
                    <a:pt x="87" y="1802"/>
                  </a:lnTo>
                  <a:lnTo>
                    <a:pt x="94" y="1802"/>
                  </a:lnTo>
                  <a:lnTo>
                    <a:pt x="103" y="1801"/>
                  </a:lnTo>
                  <a:lnTo>
                    <a:pt x="110" y="1799"/>
                  </a:lnTo>
                  <a:lnTo>
                    <a:pt x="118" y="1796"/>
                  </a:lnTo>
                  <a:lnTo>
                    <a:pt x="125" y="1793"/>
                  </a:lnTo>
                  <a:lnTo>
                    <a:pt x="132" y="1790"/>
                  </a:lnTo>
                  <a:lnTo>
                    <a:pt x="138" y="1785"/>
                  </a:lnTo>
                  <a:lnTo>
                    <a:pt x="144" y="1781"/>
                  </a:lnTo>
                  <a:lnTo>
                    <a:pt x="149" y="1776"/>
                  </a:lnTo>
                  <a:lnTo>
                    <a:pt x="154" y="1770"/>
                  </a:lnTo>
                  <a:lnTo>
                    <a:pt x="157" y="1764"/>
                  </a:lnTo>
                  <a:lnTo>
                    <a:pt x="161" y="1757"/>
                  </a:lnTo>
                  <a:lnTo>
                    <a:pt x="163" y="1750"/>
                  </a:lnTo>
                  <a:lnTo>
                    <a:pt x="165" y="1743"/>
                  </a:lnTo>
                  <a:lnTo>
                    <a:pt x="167" y="1734"/>
                  </a:lnTo>
                  <a:lnTo>
                    <a:pt x="167" y="1726"/>
                  </a:lnTo>
                  <a:lnTo>
                    <a:pt x="167" y="1718"/>
                  </a:lnTo>
                  <a:lnTo>
                    <a:pt x="165" y="1709"/>
                  </a:lnTo>
                  <a:lnTo>
                    <a:pt x="163" y="1701"/>
                  </a:lnTo>
                  <a:lnTo>
                    <a:pt x="161" y="1694"/>
                  </a:lnTo>
                  <a:lnTo>
                    <a:pt x="157" y="1687"/>
                  </a:lnTo>
                  <a:lnTo>
                    <a:pt x="154" y="1680"/>
                  </a:lnTo>
                  <a:lnTo>
                    <a:pt x="149" y="1673"/>
                  </a:lnTo>
                  <a:lnTo>
                    <a:pt x="144" y="1667"/>
                  </a:lnTo>
                  <a:lnTo>
                    <a:pt x="138" y="1663"/>
                  </a:lnTo>
                  <a:lnTo>
                    <a:pt x="132" y="1658"/>
                  </a:lnTo>
                  <a:lnTo>
                    <a:pt x="125" y="1654"/>
                  </a:lnTo>
                  <a:lnTo>
                    <a:pt x="118" y="1651"/>
                  </a:lnTo>
                  <a:lnTo>
                    <a:pt x="110" y="1649"/>
                  </a:lnTo>
                  <a:lnTo>
                    <a:pt x="103" y="1647"/>
                  </a:lnTo>
                  <a:lnTo>
                    <a:pt x="94" y="1646"/>
                  </a:lnTo>
                  <a:lnTo>
                    <a:pt x="87" y="1645"/>
                  </a:lnTo>
                  <a:close/>
                  <a:moveTo>
                    <a:pt x="87" y="1884"/>
                  </a:moveTo>
                  <a:lnTo>
                    <a:pt x="78" y="1884"/>
                  </a:lnTo>
                  <a:lnTo>
                    <a:pt x="69" y="1885"/>
                  </a:lnTo>
                  <a:lnTo>
                    <a:pt x="62" y="1887"/>
                  </a:lnTo>
                  <a:lnTo>
                    <a:pt x="54" y="1890"/>
                  </a:lnTo>
                  <a:lnTo>
                    <a:pt x="46" y="1893"/>
                  </a:lnTo>
                  <a:lnTo>
                    <a:pt x="40" y="1896"/>
                  </a:lnTo>
                  <a:lnTo>
                    <a:pt x="34" y="1901"/>
                  </a:lnTo>
                  <a:lnTo>
                    <a:pt x="28" y="1905"/>
                  </a:lnTo>
                  <a:lnTo>
                    <a:pt x="24" y="1911"/>
                  </a:lnTo>
                  <a:lnTo>
                    <a:pt x="18" y="1916"/>
                  </a:lnTo>
                  <a:lnTo>
                    <a:pt x="15" y="1922"/>
                  </a:lnTo>
                  <a:lnTo>
                    <a:pt x="12" y="1929"/>
                  </a:lnTo>
                  <a:lnTo>
                    <a:pt x="9" y="1937"/>
                  </a:lnTo>
                  <a:lnTo>
                    <a:pt x="6" y="1944"/>
                  </a:lnTo>
                  <a:lnTo>
                    <a:pt x="5" y="1952"/>
                  </a:lnTo>
                  <a:lnTo>
                    <a:pt x="5" y="1960"/>
                  </a:lnTo>
                  <a:lnTo>
                    <a:pt x="5" y="1968"/>
                  </a:lnTo>
                  <a:lnTo>
                    <a:pt x="6" y="1975"/>
                  </a:lnTo>
                  <a:lnTo>
                    <a:pt x="9" y="1982"/>
                  </a:lnTo>
                  <a:lnTo>
                    <a:pt x="12" y="1989"/>
                  </a:lnTo>
                  <a:lnTo>
                    <a:pt x="15" y="1996"/>
                  </a:lnTo>
                  <a:lnTo>
                    <a:pt x="18" y="2003"/>
                  </a:lnTo>
                  <a:lnTo>
                    <a:pt x="24" y="2009"/>
                  </a:lnTo>
                  <a:lnTo>
                    <a:pt x="28" y="2014"/>
                  </a:lnTo>
                  <a:lnTo>
                    <a:pt x="34" y="2019"/>
                  </a:lnTo>
                  <a:lnTo>
                    <a:pt x="40" y="2023"/>
                  </a:lnTo>
                  <a:lnTo>
                    <a:pt x="46" y="2027"/>
                  </a:lnTo>
                  <a:lnTo>
                    <a:pt x="54" y="2030"/>
                  </a:lnTo>
                  <a:lnTo>
                    <a:pt x="62" y="2032"/>
                  </a:lnTo>
                  <a:lnTo>
                    <a:pt x="69" y="2034"/>
                  </a:lnTo>
                  <a:lnTo>
                    <a:pt x="78" y="2035"/>
                  </a:lnTo>
                  <a:lnTo>
                    <a:pt x="87" y="2035"/>
                  </a:lnTo>
                  <a:lnTo>
                    <a:pt x="94" y="2035"/>
                  </a:lnTo>
                  <a:lnTo>
                    <a:pt x="103" y="2034"/>
                  </a:lnTo>
                  <a:lnTo>
                    <a:pt x="110" y="2032"/>
                  </a:lnTo>
                  <a:lnTo>
                    <a:pt x="118" y="2030"/>
                  </a:lnTo>
                  <a:lnTo>
                    <a:pt x="125" y="2027"/>
                  </a:lnTo>
                  <a:lnTo>
                    <a:pt x="132" y="2023"/>
                  </a:lnTo>
                  <a:lnTo>
                    <a:pt x="138" y="2019"/>
                  </a:lnTo>
                  <a:lnTo>
                    <a:pt x="144" y="2014"/>
                  </a:lnTo>
                  <a:lnTo>
                    <a:pt x="149" y="2009"/>
                  </a:lnTo>
                  <a:lnTo>
                    <a:pt x="154" y="2003"/>
                  </a:lnTo>
                  <a:lnTo>
                    <a:pt x="157" y="1996"/>
                  </a:lnTo>
                  <a:lnTo>
                    <a:pt x="161" y="1989"/>
                  </a:lnTo>
                  <a:lnTo>
                    <a:pt x="163" y="1982"/>
                  </a:lnTo>
                  <a:lnTo>
                    <a:pt x="165" y="1975"/>
                  </a:lnTo>
                  <a:lnTo>
                    <a:pt x="167" y="1968"/>
                  </a:lnTo>
                  <a:lnTo>
                    <a:pt x="167" y="1960"/>
                  </a:lnTo>
                  <a:lnTo>
                    <a:pt x="167" y="1952"/>
                  </a:lnTo>
                  <a:lnTo>
                    <a:pt x="165" y="1944"/>
                  </a:lnTo>
                  <a:lnTo>
                    <a:pt x="163" y="1937"/>
                  </a:lnTo>
                  <a:lnTo>
                    <a:pt x="161" y="1929"/>
                  </a:lnTo>
                  <a:lnTo>
                    <a:pt x="157" y="1922"/>
                  </a:lnTo>
                  <a:lnTo>
                    <a:pt x="154" y="1916"/>
                  </a:lnTo>
                  <a:lnTo>
                    <a:pt x="149" y="1911"/>
                  </a:lnTo>
                  <a:lnTo>
                    <a:pt x="144" y="1905"/>
                  </a:lnTo>
                  <a:lnTo>
                    <a:pt x="138" y="1901"/>
                  </a:lnTo>
                  <a:lnTo>
                    <a:pt x="132" y="1896"/>
                  </a:lnTo>
                  <a:lnTo>
                    <a:pt x="125" y="1893"/>
                  </a:lnTo>
                  <a:lnTo>
                    <a:pt x="118" y="1890"/>
                  </a:lnTo>
                  <a:lnTo>
                    <a:pt x="110" y="1887"/>
                  </a:lnTo>
                  <a:lnTo>
                    <a:pt x="103" y="1885"/>
                  </a:lnTo>
                  <a:lnTo>
                    <a:pt x="94" y="1884"/>
                  </a:lnTo>
                  <a:lnTo>
                    <a:pt x="87" y="1884"/>
                  </a:lnTo>
                  <a:close/>
                  <a:moveTo>
                    <a:pt x="87" y="2122"/>
                  </a:moveTo>
                  <a:lnTo>
                    <a:pt x="78" y="2122"/>
                  </a:lnTo>
                  <a:lnTo>
                    <a:pt x="69" y="2123"/>
                  </a:lnTo>
                  <a:lnTo>
                    <a:pt x="62" y="2125"/>
                  </a:lnTo>
                  <a:lnTo>
                    <a:pt x="54" y="2127"/>
                  </a:lnTo>
                  <a:lnTo>
                    <a:pt x="46" y="2131"/>
                  </a:lnTo>
                  <a:lnTo>
                    <a:pt x="40" y="2135"/>
                  </a:lnTo>
                  <a:lnTo>
                    <a:pt x="34" y="2139"/>
                  </a:lnTo>
                  <a:lnTo>
                    <a:pt x="28" y="2144"/>
                  </a:lnTo>
                  <a:lnTo>
                    <a:pt x="24" y="2149"/>
                  </a:lnTo>
                  <a:lnTo>
                    <a:pt x="18" y="2155"/>
                  </a:lnTo>
                  <a:lnTo>
                    <a:pt x="15" y="2161"/>
                  </a:lnTo>
                  <a:lnTo>
                    <a:pt x="12" y="2168"/>
                  </a:lnTo>
                  <a:lnTo>
                    <a:pt x="9" y="2175"/>
                  </a:lnTo>
                  <a:lnTo>
                    <a:pt x="6" y="2182"/>
                  </a:lnTo>
                  <a:lnTo>
                    <a:pt x="5" y="2189"/>
                  </a:lnTo>
                  <a:lnTo>
                    <a:pt x="5" y="2198"/>
                  </a:lnTo>
                  <a:lnTo>
                    <a:pt x="5" y="2206"/>
                  </a:lnTo>
                  <a:lnTo>
                    <a:pt x="6" y="2214"/>
                  </a:lnTo>
                  <a:lnTo>
                    <a:pt x="9" y="2221"/>
                  </a:lnTo>
                  <a:lnTo>
                    <a:pt x="12" y="2228"/>
                  </a:lnTo>
                  <a:lnTo>
                    <a:pt x="15" y="2235"/>
                  </a:lnTo>
                  <a:lnTo>
                    <a:pt x="18" y="2241"/>
                  </a:lnTo>
                  <a:lnTo>
                    <a:pt x="24" y="2246"/>
                  </a:lnTo>
                  <a:lnTo>
                    <a:pt x="28" y="2252"/>
                  </a:lnTo>
                  <a:lnTo>
                    <a:pt x="34" y="2256"/>
                  </a:lnTo>
                  <a:lnTo>
                    <a:pt x="40" y="2262"/>
                  </a:lnTo>
                  <a:lnTo>
                    <a:pt x="46" y="2265"/>
                  </a:lnTo>
                  <a:lnTo>
                    <a:pt x="54" y="2268"/>
                  </a:lnTo>
                  <a:lnTo>
                    <a:pt x="62" y="2271"/>
                  </a:lnTo>
                  <a:lnTo>
                    <a:pt x="69" y="2272"/>
                  </a:lnTo>
                  <a:lnTo>
                    <a:pt x="78" y="2274"/>
                  </a:lnTo>
                  <a:lnTo>
                    <a:pt x="87" y="2274"/>
                  </a:lnTo>
                  <a:lnTo>
                    <a:pt x="94" y="2274"/>
                  </a:lnTo>
                  <a:lnTo>
                    <a:pt x="103" y="2272"/>
                  </a:lnTo>
                  <a:lnTo>
                    <a:pt x="110" y="2271"/>
                  </a:lnTo>
                  <a:lnTo>
                    <a:pt x="118" y="2268"/>
                  </a:lnTo>
                  <a:lnTo>
                    <a:pt x="125" y="2265"/>
                  </a:lnTo>
                  <a:lnTo>
                    <a:pt x="132" y="2262"/>
                  </a:lnTo>
                  <a:lnTo>
                    <a:pt x="138" y="2256"/>
                  </a:lnTo>
                  <a:lnTo>
                    <a:pt x="144" y="2252"/>
                  </a:lnTo>
                  <a:lnTo>
                    <a:pt x="149" y="2246"/>
                  </a:lnTo>
                  <a:lnTo>
                    <a:pt x="154" y="2241"/>
                  </a:lnTo>
                  <a:lnTo>
                    <a:pt x="157" y="2235"/>
                  </a:lnTo>
                  <a:lnTo>
                    <a:pt x="161" y="2228"/>
                  </a:lnTo>
                  <a:lnTo>
                    <a:pt x="163" y="2221"/>
                  </a:lnTo>
                  <a:lnTo>
                    <a:pt x="165" y="2214"/>
                  </a:lnTo>
                  <a:lnTo>
                    <a:pt x="167" y="2206"/>
                  </a:lnTo>
                  <a:lnTo>
                    <a:pt x="167" y="2198"/>
                  </a:lnTo>
                  <a:lnTo>
                    <a:pt x="167" y="2189"/>
                  </a:lnTo>
                  <a:lnTo>
                    <a:pt x="165" y="2182"/>
                  </a:lnTo>
                  <a:lnTo>
                    <a:pt x="163" y="2175"/>
                  </a:lnTo>
                  <a:lnTo>
                    <a:pt x="161" y="2168"/>
                  </a:lnTo>
                  <a:lnTo>
                    <a:pt x="157" y="2161"/>
                  </a:lnTo>
                  <a:lnTo>
                    <a:pt x="154" y="2155"/>
                  </a:lnTo>
                  <a:lnTo>
                    <a:pt x="149" y="2149"/>
                  </a:lnTo>
                  <a:lnTo>
                    <a:pt x="144" y="2144"/>
                  </a:lnTo>
                  <a:lnTo>
                    <a:pt x="138" y="2139"/>
                  </a:lnTo>
                  <a:lnTo>
                    <a:pt x="132" y="2135"/>
                  </a:lnTo>
                  <a:lnTo>
                    <a:pt x="125" y="2131"/>
                  </a:lnTo>
                  <a:lnTo>
                    <a:pt x="118" y="2127"/>
                  </a:lnTo>
                  <a:lnTo>
                    <a:pt x="110" y="2125"/>
                  </a:lnTo>
                  <a:lnTo>
                    <a:pt x="103" y="2123"/>
                  </a:lnTo>
                  <a:lnTo>
                    <a:pt x="94" y="2122"/>
                  </a:lnTo>
                  <a:lnTo>
                    <a:pt x="87" y="2122"/>
                  </a:lnTo>
                  <a:close/>
                </a:path>
              </a:pathLst>
            </a:custGeom>
            <a:solidFill>
              <a:srgbClr val="B6B6B5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71" name="Freeform 319"/>
            <p:cNvSpPr>
              <a:spLocks/>
            </p:cNvSpPr>
            <p:nvPr/>
          </p:nvSpPr>
          <p:spPr bwMode="auto">
            <a:xfrm flipH="1">
              <a:off x="2412" y="2289"/>
              <a:ext cx="13" cy="8"/>
            </a:xfrm>
            <a:custGeom>
              <a:avLst/>
              <a:gdLst>
                <a:gd name="T0" fmla="*/ 73 w 162"/>
                <a:gd name="T1" fmla="*/ 0 h 156"/>
                <a:gd name="T2" fmla="*/ 57 w 162"/>
                <a:gd name="T3" fmla="*/ 3 h 156"/>
                <a:gd name="T4" fmla="*/ 41 w 162"/>
                <a:gd name="T5" fmla="*/ 10 h 156"/>
                <a:gd name="T6" fmla="*/ 29 w 162"/>
                <a:gd name="T7" fmla="*/ 18 h 156"/>
                <a:gd name="T8" fmla="*/ 19 w 162"/>
                <a:gd name="T9" fmla="*/ 29 h 156"/>
                <a:gd name="T10" fmla="*/ 10 w 162"/>
                <a:gd name="T11" fmla="*/ 42 h 156"/>
                <a:gd name="T12" fmla="*/ 4 w 162"/>
                <a:gd name="T13" fmla="*/ 56 h 156"/>
                <a:gd name="T14" fmla="*/ 0 w 162"/>
                <a:gd name="T15" fmla="*/ 73 h 156"/>
                <a:gd name="T16" fmla="*/ 0 w 162"/>
                <a:gd name="T17" fmla="*/ 88 h 156"/>
                <a:gd name="T18" fmla="*/ 4 w 162"/>
                <a:gd name="T19" fmla="*/ 103 h 156"/>
                <a:gd name="T20" fmla="*/ 10 w 162"/>
                <a:gd name="T21" fmla="*/ 117 h 156"/>
                <a:gd name="T22" fmla="*/ 19 w 162"/>
                <a:gd name="T23" fmla="*/ 130 h 156"/>
                <a:gd name="T24" fmla="*/ 29 w 162"/>
                <a:gd name="T25" fmla="*/ 140 h 156"/>
                <a:gd name="T26" fmla="*/ 41 w 162"/>
                <a:gd name="T27" fmla="*/ 148 h 156"/>
                <a:gd name="T28" fmla="*/ 57 w 162"/>
                <a:gd name="T29" fmla="*/ 153 h 156"/>
                <a:gd name="T30" fmla="*/ 73 w 162"/>
                <a:gd name="T31" fmla="*/ 156 h 156"/>
                <a:gd name="T32" fmla="*/ 89 w 162"/>
                <a:gd name="T33" fmla="*/ 156 h 156"/>
                <a:gd name="T34" fmla="*/ 105 w 162"/>
                <a:gd name="T35" fmla="*/ 153 h 156"/>
                <a:gd name="T36" fmla="*/ 120 w 162"/>
                <a:gd name="T37" fmla="*/ 148 h 156"/>
                <a:gd name="T38" fmla="*/ 133 w 162"/>
                <a:gd name="T39" fmla="*/ 140 h 156"/>
                <a:gd name="T40" fmla="*/ 144 w 162"/>
                <a:gd name="T41" fmla="*/ 130 h 156"/>
                <a:gd name="T42" fmla="*/ 152 w 162"/>
                <a:gd name="T43" fmla="*/ 117 h 156"/>
                <a:gd name="T44" fmla="*/ 158 w 162"/>
                <a:gd name="T45" fmla="*/ 103 h 156"/>
                <a:gd name="T46" fmla="*/ 162 w 162"/>
                <a:gd name="T47" fmla="*/ 88 h 156"/>
                <a:gd name="T48" fmla="*/ 162 w 162"/>
                <a:gd name="T49" fmla="*/ 73 h 156"/>
                <a:gd name="T50" fmla="*/ 158 w 162"/>
                <a:gd name="T51" fmla="*/ 56 h 156"/>
                <a:gd name="T52" fmla="*/ 152 w 162"/>
                <a:gd name="T53" fmla="*/ 42 h 156"/>
                <a:gd name="T54" fmla="*/ 144 w 162"/>
                <a:gd name="T55" fmla="*/ 29 h 156"/>
                <a:gd name="T56" fmla="*/ 133 w 162"/>
                <a:gd name="T57" fmla="*/ 18 h 156"/>
                <a:gd name="T58" fmla="*/ 120 w 162"/>
                <a:gd name="T59" fmla="*/ 10 h 156"/>
                <a:gd name="T60" fmla="*/ 105 w 162"/>
                <a:gd name="T61" fmla="*/ 3 h 156"/>
                <a:gd name="T62" fmla="*/ 89 w 162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6"/>
                <a:gd name="T98" fmla="*/ 162 w 162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6">
                  <a:moveTo>
                    <a:pt x="82" y="0"/>
                  </a:moveTo>
                  <a:lnTo>
                    <a:pt x="73" y="0"/>
                  </a:lnTo>
                  <a:lnTo>
                    <a:pt x="64" y="1"/>
                  </a:lnTo>
                  <a:lnTo>
                    <a:pt x="57" y="3"/>
                  </a:lnTo>
                  <a:lnTo>
                    <a:pt x="49" y="6"/>
                  </a:lnTo>
                  <a:lnTo>
                    <a:pt x="41" y="10"/>
                  </a:lnTo>
                  <a:lnTo>
                    <a:pt x="35" y="14"/>
                  </a:lnTo>
                  <a:lnTo>
                    <a:pt x="29" y="18"/>
                  </a:lnTo>
                  <a:lnTo>
                    <a:pt x="23" y="24"/>
                  </a:lnTo>
                  <a:lnTo>
                    <a:pt x="19" y="29"/>
                  </a:lnTo>
                  <a:lnTo>
                    <a:pt x="13" y="36"/>
                  </a:lnTo>
                  <a:lnTo>
                    <a:pt x="10" y="42"/>
                  </a:lnTo>
                  <a:lnTo>
                    <a:pt x="7" y="49"/>
                  </a:lnTo>
                  <a:lnTo>
                    <a:pt x="4" y="56"/>
                  </a:lnTo>
                  <a:lnTo>
                    <a:pt x="1" y="65"/>
                  </a:lnTo>
                  <a:lnTo>
                    <a:pt x="0" y="73"/>
                  </a:lnTo>
                  <a:lnTo>
                    <a:pt x="0" y="81"/>
                  </a:lnTo>
                  <a:lnTo>
                    <a:pt x="0" y="88"/>
                  </a:lnTo>
                  <a:lnTo>
                    <a:pt x="1" y="96"/>
                  </a:lnTo>
                  <a:lnTo>
                    <a:pt x="4" y="103"/>
                  </a:lnTo>
                  <a:lnTo>
                    <a:pt x="7" y="110"/>
                  </a:lnTo>
                  <a:lnTo>
                    <a:pt x="10" y="117"/>
                  </a:lnTo>
                  <a:lnTo>
                    <a:pt x="13" y="123"/>
                  </a:lnTo>
                  <a:lnTo>
                    <a:pt x="19" y="130"/>
                  </a:lnTo>
                  <a:lnTo>
                    <a:pt x="23" y="135"/>
                  </a:lnTo>
                  <a:lnTo>
                    <a:pt x="29" y="140"/>
                  </a:lnTo>
                  <a:lnTo>
                    <a:pt x="35" y="144"/>
                  </a:lnTo>
                  <a:lnTo>
                    <a:pt x="41" y="148"/>
                  </a:lnTo>
                  <a:lnTo>
                    <a:pt x="49" y="151"/>
                  </a:lnTo>
                  <a:lnTo>
                    <a:pt x="57" y="153"/>
                  </a:lnTo>
                  <a:lnTo>
                    <a:pt x="64" y="155"/>
                  </a:lnTo>
                  <a:lnTo>
                    <a:pt x="73" y="156"/>
                  </a:lnTo>
                  <a:lnTo>
                    <a:pt x="82" y="156"/>
                  </a:lnTo>
                  <a:lnTo>
                    <a:pt x="89" y="156"/>
                  </a:lnTo>
                  <a:lnTo>
                    <a:pt x="98" y="155"/>
                  </a:lnTo>
                  <a:lnTo>
                    <a:pt x="105" y="153"/>
                  </a:lnTo>
                  <a:lnTo>
                    <a:pt x="113" y="151"/>
                  </a:lnTo>
                  <a:lnTo>
                    <a:pt x="120" y="148"/>
                  </a:lnTo>
                  <a:lnTo>
                    <a:pt x="127" y="144"/>
                  </a:lnTo>
                  <a:lnTo>
                    <a:pt x="133" y="140"/>
                  </a:lnTo>
                  <a:lnTo>
                    <a:pt x="139" y="135"/>
                  </a:lnTo>
                  <a:lnTo>
                    <a:pt x="144" y="130"/>
                  </a:lnTo>
                  <a:lnTo>
                    <a:pt x="149" y="123"/>
                  </a:lnTo>
                  <a:lnTo>
                    <a:pt x="152" y="117"/>
                  </a:lnTo>
                  <a:lnTo>
                    <a:pt x="156" y="110"/>
                  </a:lnTo>
                  <a:lnTo>
                    <a:pt x="158" y="103"/>
                  </a:lnTo>
                  <a:lnTo>
                    <a:pt x="160" y="96"/>
                  </a:lnTo>
                  <a:lnTo>
                    <a:pt x="162" y="88"/>
                  </a:lnTo>
                  <a:lnTo>
                    <a:pt x="162" y="81"/>
                  </a:lnTo>
                  <a:lnTo>
                    <a:pt x="162" y="73"/>
                  </a:lnTo>
                  <a:lnTo>
                    <a:pt x="160" y="65"/>
                  </a:lnTo>
                  <a:lnTo>
                    <a:pt x="158" y="56"/>
                  </a:lnTo>
                  <a:lnTo>
                    <a:pt x="156" y="49"/>
                  </a:lnTo>
                  <a:lnTo>
                    <a:pt x="152" y="42"/>
                  </a:lnTo>
                  <a:lnTo>
                    <a:pt x="149" y="36"/>
                  </a:lnTo>
                  <a:lnTo>
                    <a:pt x="144" y="29"/>
                  </a:lnTo>
                  <a:lnTo>
                    <a:pt x="139" y="24"/>
                  </a:lnTo>
                  <a:lnTo>
                    <a:pt x="133" y="18"/>
                  </a:lnTo>
                  <a:lnTo>
                    <a:pt x="127" y="14"/>
                  </a:lnTo>
                  <a:lnTo>
                    <a:pt x="120" y="10"/>
                  </a:lnTo>
                  <a:lnTo>
                    <a:pt x="113" y="6"/>
                  </a:lnTo>
                  <a:lnTo>
                    <a:pt x="105" y="3"/>
                  </a:lnTo>
                  <a:lnTo>
                    <a:pt x="98" y="1"/>
                  </a:lnTo>
                  <a:lnTo>
                    <a:pt x="89" y="0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72" name="Freeform 320"/>
            <p:cNvSpPr>
              <a:spLocks/>
            </p:cNvSpPr>
            <p:nvPr/>
          </p:nvSpPr>
          <p:spPr bwMode="auto">
            <a:xfrm flipH="1">
              <a:off x="2412" y="2301"/>
              <a:ext cx="13" cy="7"/>
            </a:xfrm>
            <a:custGeom>
              <a:avLst/>
              <a:gdLst>
                <a:gd name="T0" fmla="*/ 73 w 162"/>
                <a:gd name="T1" fmla="*/ 0 h 156"/>
                <a:gd name="T2" fmla="*/ 57 w 162"/>
                <a:gd name="T3" fmla="*/ 3 h 156"/>
                <a:gd name="T4" fmla="*/ 41 w 162"/>
                <a:gd name="T5" fmla="*/ 8 h 156"/>
                <a:gd name="T6" fmla="*/ 29 w 162"/>
                <a:gd name="T7" fmla="*/ 16 h 156"/>
                <a:gd name="T8" fmla="*/ 19 w 162"/>
                <a:gd name="T9" fmla="*/ 26 h 156"/>
                <a:gd name="T10" fmla="*/ 10 w 162"/>
                <a:gd name="T11" fmla="*/ 39 h 156"/>
                <a:gd name="T12" fmla="*/ 4 w 162"/>
                <a:gd name="T13" fmla="*/ 53 h 156"/>
                <a:gd name="T14" fmla="*/ 0 w 162"/>
                <a:gd name="T15" fmla="*/ 67 h 156"/>
                <a:gd name="T16" fmla="*/ 0 w 162"/>
                <a:gd name="T17" fmla="*/ 83 h 156"/>
                <a:gd name="T18" fmla="*/ 4 w 162"/>
                <a:gd name="T19" fmla="*/ 100 h 156"/>
                <a:gd name="T20" fmla="*/ 10 w 162"/>
                <a:gd name="T21" fmla="*/ 114 h 156"/>
                <a:gd name="T22" fmla="*/ 19 w 162"/>
                <a:gd name="T23" fmla="*/ 127 h 156"/>
                <a:gd name="T24" fmla="*/ 29 w 162"/>
                <a:gd name="T25" fmla="*/ 137 h 156"/>
                <a:gd name="T26" fmla="*/ 41 w 162"/>
                <a:gd name="T27" fmla="*/ 146 h 156"/>
                <a:gd name="T28" fmla="*/ 57 w 162"/>
                <a:gd name="T29" fmla="*/ 152 h 156"/>
                <a:gd name="T30" fmla="*/ 73 w 162"/>
                <a:gd name="T31" fmla="*/ 156 h 156"/>
                <a:gd name="T32" fmla="*/ 89 w 162"/>
                <a:gd name="T33" fmla="*/ 156 h 156"/>
                <a:gd name="T34" fmla="*/ 105 w 162"/>
                <a:gd name="T35" fmla="*/ 152 h 156"/>
                <a:gd name="T36" fmla="*/ 120 w 162"/>
                <a:gd name="T37" fmla="*/ 146 h 156"/>
                <a:gd name="T38" fmla="*/ 133 w 162"/>
                <a:gd name="T39" fmla="*/ 137 h 156"/>
                <a:gd name="T40" fmla="*/ 144 w 162"/>
                <a:gd name="T41" fmla="*/ 127 h 156"/>
                <a:gd name="T42" fmla="*/ 152 w 162"/>
                <a:gd name="T43" fmla="*/ 114 h 156"/>
                <a:gd name="T44" fmla="*/ 158 w 162"/>
                <a:gd name="T45" fmla="*/ 100 h 156"/>
                <a:gd name="T46" fmla="*/ 162 w 162"/>
                <a:gd name="T47" fmla="*/ 83 h 156"/>
                <a:gd name="T48" fmla="*/ 162 w 162"/>
                <a:gd name="T49" fmla="*/ 67 h 156"/>
                <a:gd name="T50" fmla="*/ 158 w 162"/>
                <a:gd name="T51" fmla="*/ 53 h 156"/>
                <a:gd name="T52" fmla="*/ 152 w 162"/>
                <a:gd name="T53" fmla="*/ 39 h 156"/>
                <a:gd name="T54" fmla="*/ 144 w 162"/>
                <a:gd name="T55" fmla="*/ 26 h 156"/>
                <a:gd name="T56" fmla="*/ 133 w 162"/>
                <a:gd name="T57" fmla="*/ 16 h 156"/>
                <a:gd name="T58" fmla="*/ 120 w 162"/>
                <a:gd name="T59" fmla="*/ 8 h 156"/>
                <a:gd name="T60" fmla="*/ 105 w 162"/>
                <a:gd name="T61" fmla="*/ 3 h 156"/>
                <a:gd name="T62" fmla="*/ 89 w 162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6"/>
                <a:gd name="T98" fmla="*/ 162 w 162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6">
                  <a:moveTo>
                    <a:pt x="82" y="0"/>
                  </a:moveTo>
                  <a:lnTo>
                    <a:pt x="73" y="0"/>
                  </a:lnTo>
                  <a:lnTo>
                    <a:pt x="64" y="1"/>
                  </a:lnTo>
                  <a:lnTo>
                    <a:pt x="57" y="3"/>
                  </a:lnTo>
                  <a:lnTo>
                    <a:pt x="49" y="5"/>
                  </a:lnTo>
                  <a:lnTo>
                    <a:pt x="41" y="8"/>
                  </a:lnTo>
                  <a:lnTo>
                    <a:pt x="35" y="12"/>
                  </a:lnTo>
                  <a:lnTo>
                    <a:pt x="29" y="16"/>
                  </a:lnTo>
                  <a:lnTo>
                    <a:pt x="23" y="21"/>
                  </a:lnTo>
                  <a:lnTo>
                    <a:pt x="19" y="26"/>
                  </a:lnTo>
                  <a:lnTo>
                    <a:pt x="13" y="33"/>
                  </a:lnTo>
                  <a:lnTo>
                    <a:pt x="10" y="39"/>
                  </a:lnTo>
                  <a:lnTo>
                    <a:pt x="7" y="46"/>
                  </a:lnTo>
                  <a:lnTo>
                    <a:pt x="4" y="53"/>
                  </a:lnTo>
                  <a:lnTo>
                    <a:pt x="1" y="60"/>
                  </a:lnTo>
                  <a:lnTo>
                    <a:pt x="0" y="67"/>
                  </a:lnTo>
                  <a:lnTo>
                    <a:pt x="0" y="75"/>
                  </a:lnTo>
                  <a:lnTo>
                    <a:pt x="0" y="83"/>
                  </a:lnTo>
                  <a:lnTo>
                    <a:pt x="1" y="91"/>
                  </a:lnTo>
                  <a:lnTo>
                    <a:pt x="4" y="100"/>
                  </a:lnTo>
                  <a:lnTo>
                    <a:pt x="7" y="107"/>
                  </a:lnTo>
                  <a:lnTo>
                    <a:pt x="10" y="114"/>
                  </a:lnTo>
                  <a:lnTo>
                    <a:pt x="13" y="120"/>
                  </a:lnTo>
                  <a:lnTo>
                    <a:pt x="19" y="127"/>
                  </a:lnTo>
                  <a:lnTo>
                    <a:pt x="23" y="132"/>
                  </a:lnTo>
                  <a:lnTo>
                    <a:pt x="29" y="137"/>
                  </a:lnTo>
                  <a:lnTo>
                    <a:pt x="35" y="142"/>
                  </a:lnTo>
                  <a:lnTo>
                    <a:pt x="41" y="146"/>
                  </a:lnTo>
                  <a:lnTo>
                    <a:pt x="49" y="150"/>
                  </a:lnTo>
                  <a:lnTo>
                    <a:pt x="57" y="152"/>
                  </a:lnTo>
                  <a:lnTo>
                    <a:pt x="64" y="154"/>
                  </a:lnTo>
                  <a:lnTo>
                    <a:pt x="73" y="156"/>
                  </a:lnTo>
                  <a:lnTo>
                    <a:pt x="82" y="156"/>
                  </a:lnTo>
                  <a:lnTo>
                    <a:pt x="89" y="156"/>
                  </a:lnTo>
                  <a:lnTo>
                    <a:pt x="98" y="154"/>
                  </a:lnTo>
                  <a:lnTo>
                    <a:pt x="105" y="152"/>
                  </a:lnTo>
                  <a:lnTo>
                    <a:pt x="113" y="150"/>
                  </a:lnTo>
                  <a:lnTo>
                    <a:pt x="120" y="146"/>
                  </a:lnTo>
                  <a:lnTo>
                    <a:pt x="127" y="142"/>
                  </a:lnTo>
                  <a:lnTo>
                    <a:pt x="133" y="137"/>
                  </a:lnTo>
                  <a:lnTo>
                    <a:pt x="139" y="132"/>
                  </a:lnTo>
                  <a:lnTo>
                    <a:pt x="144" y="127"/>
                  </a:lnTo>
                  <a:lnTo>
                    <a:pt x="149" y="120"/>
                  </a:lnTo>
                  <a:lnTo>
                    <a:pt x="152" y="114"/>
                  </a:lnTo>
                  <a:lnTo>
                    <a:pt x="156" y="107"/>
                  </a:lnTo>
                  <a:lnTo>
                    <a:pt x="158" y="100"/>
                  </a:lnTo>
                  <a:lnTo>
                    <a:pt x="160" y="91"/>
                  </a:lnTo>
                  <a:lnTo>
                    <a:pt x="162" y="83"/>
                  </a:lnTo>
                  <a:lnTo>
                    <a:pt x="162" y="75"/>
                  </a:lnTo>
                  <a:lnTo>
                    <a:pt x="162" y="67"/>
                  </a:lnTo>
                  <a:lnTo>
                    <a:pt x="160" y="60"/>
                  </a:lnTo>
                  <a:lnTo>
                    <a:pt x="158" y="53"/>
                  </a:lnTo>
                  <a:lnTo>
                    <a:pt x="156" y="46"/>
                  </a:lnTo>
                  <a:lnTo>
                    <a:pt x="152" y="39"/>
                  </a:lnTo>
                  <a:lnTo>
                    <a:pt x="149" y="33"/>
                  </a:lnTo>
                  <a:lnTo>
                    <a:pt x="144" y="26"/>
                  </a:lnTo>
                  <a:lnTo>
                    <a:pt x="139" y="21"/>
                  </a:lnTo>
                  <a:lnTo>
                    <a:pt x="133" y="16"/>
                  </a:lnTo>
                  <a:lnTo>
                    <a:pt x="127" y="12"/>
                  </a:lnTo>
                  <a:lnTo>
                    <a:pt x="120" y="8"/>
                  </a:lnTo>
                  <a:lnTo>
                    <a:pt x="113" y="5"/>
                  </a:lnTo>
                  <a:lnTo>
                    <a:pt x="105" y="3"/>
                  </a:lnTo>
                  <a:lnTo>
                    <a:pt x="98" y="1"/>
                  </a:lnTo>
                  <a:lnTo>
                    <a:pt x="89" y="0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73" name="Freeform 321"/>
            <p:cNvSpPr>
              <a:spLocks/>
            </p:cNvSpPr>
            <p:nvPr/>
          </p:nvSpPr>
          <p:spPr bwMode="auto">
            <a:xfrm flipH="1">
              <a:off x="2412" y="2313"/>
              <a:ext cx="14" cy="7"/>
            </a:xfrm>
            <a:custGeom>
              <a:avLst/>
              <a:gdLst>
                <a:gd name="T0" fmla="*/ 78 w 167"/>
                <a:gd name="T1" fmla="*/ 1 h 152"/>
                <a:gd name="T2" fmla="*/ 61 w 167"/>
                <a:gd name="T3" fmla="*/ 4 h 152"/>
                <a:gd name="T4" fmla="*/ 45 w 167"/>
                <a:gd name="T5" fmla="*/ 9 h 152"/>
                <a:gd name="T6" fmla="*/ 31 w 167"/>
                <a:gd name="T7" fmla="*/ 17 h 152"/>
                <a:gd name="T8" fmla="*/ 19 w 167"/>
                <a:gd name="T9" fmla="*/ 27 h 152"/>
                <a:gd name="T10" fmla="*/ 11 w 167"/>
                <a:gd name="T11" fmla="*/ 39 h 152"/>
                <a:gd name="T12" fmla="*/ 3 w 167"/>
                <a:gd name="T13" fmla="*/ 53 h 152"/>
                <a:gd name="T14" fmla="*/ 0 w 167"/>
                <a:gd name="T15" fmla="*/ 68 h 152"/>
                <a:gd name="T16" fmla="*/ 0 w 167"/>
                <a:gd name="T17" fmla="*/ 84 h 152"/>
                <a:gd name="T18" fmla="*/ 3 w 167"/>
                <a:gd name="T19" fmla="*/ 99 h 152"/>
                <a:gd name="T20" fmla="*/ 11 w 167"/>
                <a:gd name="T21" fmla="*/ 113 h 152"/>
                <a:gd name="T22" fmla="*/ 19 w 167"/>
                <a:gd name="T23" fmla="*/ 125 h 152"/>
                <a:gd name="T24" fmla="*/ 31 w 167"/>
                <a:gd name="T25" fmla="*/ 135 h 152"/>
                <a:gd name="T26" fmla="*/ 45 w 167"/>
                <a:gd name="T27" fmla="*/ 143 h 152"/>
                <a:gd name="T28" fmla="*/ 61 w 167"/>
                <a:gd name="T29" fmla="*/ 149 h 152"/>
                <a:gd name="T30" fmla="*/ 78 w 167"/>
                <a:gd name="T31" fmla="*/ 151 h 152"/>
                <a:gd name="T32" fmla="*/ 94 w 167"/>
                <a:gd name="T33" fmla="*/ 151 h 152"/>
                <a:gd name="T34" fmla="*/ 110 w 167"/>
                <a:gd name="T35" fmla="*/ 149 h 152"/>
                <a:gd name="T36" fmla="*/ 125 w 167"/>
                <a:gd name="T37" fmla="*/ 143 h 152"/>
                <a:gd name="T38" fmla="*/ 138 w 167"/>
                <a:gd name="T39" fmla="*/ 135 h 152"/>
                <a:gd name="T40" fmla="*/ 149 w 167"/>
                <a:gd name="T41" fmla="*/ 125 h 152"/>
                <a:gd name="T42" fmla="*/ 157 w 167"/>
                <a:gd name="T43" fmla="*/ 113 h 152"/>
                <a:gd name="T44" fmla="*/ 163 w 167"/>
                <a:gd name="T45" fmla="*/ 99 h 152"/>
                <a:gd name="T46" fmla="*/ 167 w 167"/>
                <a:gd name="T47" fmla="*/ 84 h 152"/>
                <a:gd name="T48" fmla="*/ 167 w 167"/>
                <a:gd name="T49" fmla="*/ 68 h 152"/>
                <a:gd name="T50" fmla="*/ 163 w 167"/>
                <a:gd name="T51" fmla="*/ 53 h 152"/>
                <a:gd name="T52" fmla="*/ 157 w 167"/>
                <a:gd name="T53" fmla="*/ 39 h 152"/>
                <a:gd name="T54" fmla="*/ 149 w 167"/>
                <a:gd name="T55" fmla="*/ 27 h 152"/>
                <a:gd name="T56" fmla="*/ 138 w 167"/>
                <a:gd name="T57" fmla="*/ 17 h 152"/>
                <a:gd name="T58" fmla="*/ 125 w 167"/>
                <a:gd name="T59" fmla="*/ 9 h 152"/>
                <a:gd name="T60" fmla="*/ 110 w 167"/>
                <a:gd name="T61" fmla="*/ 4 h 152"/>
                <a:gd name="T62" fmla="*/ 94 w 167"/>
                <a:gd name="T63" fmla="*/ 1 h 1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7"/>
                <a:gd name="T97" fmla="*/ 0 h 152"/>
                <a:gd name="T98" fmla="*/ 167 w 167"/>
                <a:gd name="T99" fmla="*/ 152 h 1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7" h="152">
                  <a:moveTo>
                    <a:pt x="87" y="0"/>
                  </a:moveTo>
                  <a:lnTo>
                    <a:pt x="78" y="1"/>
                  </a:lnTo>
                  <a:lnTo>
                    <a:pt x="69" y="2"/>
                  </a:lnTo>
                  <a:lnTo>
                    <a:pt x="61" y="4"/>
                  </a:lnTo>
                  <a:lnTo>
                    <a:pt x="53" y="6"/>
                  </a:lnTo>
                  <a:lnTo>
                    <a:pt x="45" y="9"/>
                  </a:lnTo>
                  <a:lnTo>
                    <a:pt x="39" y="13"/>
                  </a:lnTo>
                  <a:lnTo>
                    <a:pt x="31" y="17"/>
                  </a:lnTo>
                  <a:lnTo>
                    <a:pt x="26" y="22"/>
                  </a:lnTo>
                  <a:lnTo>
                    <a:pt x="19" y="27"/>
                  </a:lnTo>
                  <a:lnTo>
                    <a:pt x="15" y="33"/>
                  </a:lnTo>
                  <a:lnTo>
                    <a:pt x="11" y="39"/>
                  </a:lnTo>
                  <a:lnTo>
                    <a:pt x="6" y="46"/>
                  </a:lnTo>
                  <a:lnTo>
                    <a:pt x="3" y="53"/>
                  </a:lnTo>
                  <a:lnTo>
                    <a:pt x="1" y="61"/>
                  </a:lnTo>
                  <a:lnTo>
                    <a:pt x="0" y="68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1" y="92"/>
                  </a:lnTo>
                  <a:lnTo>
                    <a:pt x="3" y="99"/>
                  </a:lnTo>
                  <a:lnTo>
                    <a:pt x="6" y="106"/>
                  </a:lnTo>
                  <a:lnTo>
                    <a:pt x="11" y="113"/>
                  </a:lnTo>
                  <a:lnTo>
                    <a:pt x="15" y="120"/>
                  </a:lnTo>
                  <a:lnTo>
                    <a:pt x="19" y="125"/>
                  </a:lnTo>
                  <a:lnTo>
                    <a:pt x="26" y="130"/>
                  </a:lnTo>
                  <a:lnTo>
                    <a:pt x="31" y="135"/>
                  </a:lnTo>
                  <a:lnTo>
                    <a:pt x="39" y="139"/>
                  </a:lnTo>
                  <a:lnTo>
                    <a:pt x="45" y="143"/>
                  </a:lnTo>
                  <a:lnTo>
                    <a:pt x="53" y="146"/>
                  </a:lnTo>
                  <a:lnTo>
                    <a:pt x="61" y="149"/>
                  </a:lnTo>
                  <a:lnTo>
                    <a:pt x="69" y="150"/>
                  </a:lnTo>
                  <a:lnTo>
                    <a:pt x="78" y="151"/>
                  </a:lnTo>
                  <a:lnTo>
                    <a:pt x="87" y="152"/>
                  </a:lnTo>
                  <a:lnTo>
                    <a:pt x="94" y="151"/>
                  </a:lnTo>
                  <a:lnTo>
                    <a:pt x="103" y="150"/>
                  </a:lnTo>
                  <a:lnTo>
                    <a:pt x="110" y="149"/>
                  </a:lnTo>
                  <a:lnTo>
                    <a:pt x="118" y="146"/>
                  </a:lnTo>
                  <a:lnTo>
                    <a:pt x="125" y="143"/>
                  </a:lnTo>
                  <a:lnTo>
                    <a:pt x="132" y="139"/>
                  </a:lnTo>
                  <a:lnTo>
                    <a:pt x="138" y="135"/>
                  </a:lnTo>
                  <a:lnTo>
                    <a:pt x="144" y="130"/>
                  </a:lnTo>
                  <a:lnTo>
                    <a:pt x="149" y="125"/>
                  </a:lnTo>
                  <a:lnTo>
                    <a:pt x="154" y="120"/>
                  </a:lnTo>
                  <a:lnTo>
                    <a:pt x="157" y="113"/>
                  </a:lnTo>
                  <a:lnTo>
                    <a:pt x="161" y="106"/>
                  </a:lnTo>
                  <a:lnTo>
                    <a:pt x="163" y="99"/>
                  </a:lnTo>
                  <a:lnTo>
                    <a:pt x="165" y="92"/>
                  </a:lnTo>
                  <a:lnTo>
                    <a:pt x="167" y="84"/>
                  </a:lnTo>
                  <a:lnTo>
                    <a:pt x="167" y="76"/>
                  </a:lnTo>
                  <a:lnTo>
                    <a:pt x="167" y="68"/>
                  </a:lnTo>
                  <a:lnTo>
                    <a:pt x="165" y="61"/>
                  </a:lnTo>
                  <a:lnTo>
                    <a:pt x="163" y="53"/>
                  </a:lnTo>
                  <a:lnTo>
                    <a:pt x="161" y="46"/>
                  </a:lnTo>
                  <a:lnTo>
                    <a:pt x="157" y="39"/>
                  </a:lnTo>
                  <a:lnTo>
                    <a:pt x="154" y="33"/>
                  </a:lnTo>
                  <a:lnTo>
                    <a:pt x="149" y="27"/>
                  </a:lnTo>
                  <a:lnTo>
                    <a:pt x="144" y="22"/>
                  </a:lnTo>
                  <a:lnTo>
                    <a:pt x="138" y="17"/>
                  </a:lnTo>
                  <a:lnTo>
                    <a:pt x="132" y="13"/>
                  </a:lnTo>
                  <a:lnTo>
                    <a:pt x="125" y="9"/>
                  </a:lnTo>
                  <a:lnTo>
                    <a:pt x="118" y="6"/>
                  </a:lnTo>
                  <a:lnTo>
                    <a:pt x="110" y="4"/>
                  </a:lnTo>
                  <a:lnTo>
                    <a:pt x="103" y="2"/>
                  </a:lnTo>
                  <a:lnTo>
                    <a:pt x="94" y="1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74" name="Freeform 322"/>
            <p:cNvSpPr>
              <a:spLocks/>
            </p:cNvSpPr>
            <p:nvPr/>
          </p:nvSpPr>
          <p:spPr bwMode="auto">
            <a:xfrm flipH="1">
              <a:off x="2412" y="2325"/>
              <a:ext cx="14" cy="8"/>
            </a:xfrm>
            <a:custGeom>
              <a:avLst/>
              <a:gdLst>
                <a:gd name="T0" fmla="*/ 78 w 167"/>
                <a:gd name="T1" fmla="*/ 0 h 158"/>
                <a:gd name="T2" fmla="*/ 61 w 167"/>
                <a:gd name="T3" fmla="*/ 4 h 158"/>
                <a:gd name="T4" fmla="*/ 45 w 167"/>
                <a:gd name="T5" fmla="*/ 10 h 158"/>
                <a:gd name="T6" fmla="*/ 31 w 167"/>
                <a:gd name="T7" fmla="*/ 18 h 158"/>
                <a:gd name="T8" fmla="*/ 19 w 167"/>
                <a:gd name="T9" fmla="*/ 28 h 158"/>
                <a:gd name="T10" fmla="*/ 11 w 167"/>
                <a:gd name="T11" fmla="*/ 40 h 158"/>
                <a:gd name="T12" fmla="*/ 3 w 167"/>
                <a:gd name="T13" fmla="*/ 53 h 158"/>
                <a:gd name="T14" fmla="*/ 0 w 167"/>
                <a:gd name="T15" fmla="*/ 69 h 158"/>
                <a:gd name="T16" fmla="*/ 0 w 167"/>
                <a:gd name="T17" fmla="*/ 85 h 158"/>
                <a:gd name="T18" fmla="*/ 3 w 167"/>
                <a:gd name="T19" fmla="*/ 100 h 158"/>
                <a:gd name="T20" fmla="*/ 11 w 167"/>
                <a:gd name="T21" fmla="*/ 114 h 158"/>
                <a:gd name="T22" fmla="*/ 19 w 167"/>
                <a:gd name="T23" fmla="*/ 127 h 158"/>
                <a:gd name="T24" fmla="*/ 31 w 167"/>
                <a:gd name="T25" fmla="*/ 139 h 158"/>
                <a:gd name="T26" fmla="*/ 45 w 167"/>
                <a:gd name="T27" fmla="*/ 148 h 158"/>
                <a:gd name="T28" fmla="*/ 61 w 167"/>
                <a:gd name="T29" fmla="*/ 154 h 158"/>
                <a:gd name="T30" fmla="*/ 78 w 167"/>
                <a:gd name="T31" fmla="*/ 157 h 158"/>
                <a:gd name="T32" fmla="*/ 94 w 167"/>
                <a:gd name="T33" fmla="*/ 157 h 158"/>
                <a:gd name="T34" fmla="*/ 110 w 167"/>
                <a:gd name="T35" fmla="*/ 154 h 158"/>
                <a:gd name="T36" fmla="*/ 125 w 167"/>
                <a:gd name="T37" fmla="*/ 148 h 158"/>
                <a:gd name="T38" fmla="*/ 138 w 167"/>
                <a:gd name="T39" fmla="*/ 139 h 158"/>
                <a:gd name="T40" fmla="*/ 149 w 167"/>
                <a:gd name="T41" fmla="*/ 127 h 158"/>
                <a:gd name="T42" fmla="*/ 157 w 167"/>
                <a:gd name="T43" fmla="*/ 114 h 158"/>
                <a:gd name="T44" fmla="*/ 163 w 167"/>
                <a:gd name="T45" fmla="*/ 100 h 158"/>
                <a:gd name="T46" fmla="*/ 167 w 167"/>
                <a:gd name="T47" fmla="*/ 85 h 158"/>
                <a:gd name="T48" fmla="*/ 167 w 167"/>
                <a:gd name="T49" fmla="*/ 69 h 158"/>
                <a:gd name="T50" fmla="*/ 163 w 167"/>
                <a:gd name="T51" fmla="*/ 53 h 158"/>
                <a:gd name="T52" fmla="*/ 157 w 167"/>
                <a:gd name="T53" fmla="*/ 40 h 158"/>
                <a:gd name="T54" fmla="*/ 149 w 167"/>
                <a:gd name="T55" fmla="*/ 28 h 158"/>
                <a:gd name="T56" fmla="*/ 138 w 167"/>
                <a:gd name="T57" fmla="*/ 18 h 158"/>
                <a:gd name="T58" fmla="*/ 125 w 167"/>
                <a:gd name="T59" fmla="*/ 10 h 158"/>
                <a:gd name="T60" fmla="*/ 110 w 167"/>
                <a:gd name="T61" fmla="*/ 4 h 158"/>
                <a:gd name="T62" fmla="*/ 94 w 167"/>
                <a:gd name="T63" fmla="*/ 0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7"/>
                <a:gd name="T97" fmla="*/ 0 h 158"/>
                <a:gd name="T98" fmla="*/ 167 w 167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7" h="158">
                  <a:moveTo>
                    <a:pt x="87" y="0"/>
                  </a:moveTo>
                  <a:lnTo>
                    <a:pt x="78" y="0"/>
                  </a:lnTo>
                  <a:lnTo>
                    <a:pt x="69" y="3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0"/>
                  </a:lnTo>
                  <a:lnTo>
                    <a:pt x="39" y="13"/>
                  </a:lnTo>
                  <a:lnTo>
                    <a:pt x="31" y="18"/>
                  </a:lnTo>
                  <a:lnTo>
                    <a:pt x="26" y="22"/>
                  </a:lnTo>
                  <a:lnTo>
                    <a:pt x="19" y="28"/>
                  </a:lnTo>
                  <a:lnTo>
                    <a:pt x="15" y="33"/>
                  </a:lnTo>
                  <a:lnTo>
                    <a:pt x="11" y="40"/>
                  </a:lnTo>
                  <a:lnTo>
                    <a:pt x="6" y="46"/>
                  </a:lnTo>
                  <a:lnTo>
                    <a:pt x="3" y="53"/>
                  </a:lnTo>
                  <a:lnTo>
                    <a:pt x="1" y="60"/>
                  </a:lnTo>
                  <a:lnTo>
                    <a:pt x="0" y="69"/>
                  </a:lnTo>
                  <a:lnTo>
                    <a:pt x="0" y="77"/>
                  </a:lnTo>
                  <a:lnTo>
                    <a:pt x="0" y="85"/>
                  </a:lnTo>
                  <a:lnTo>
                    <a:pt x="1" y="92"/>
                  </a:lnTo>
                  <a:lnTo>
                    <a:pt x="3" y="100"/>
                  </a:lnTo>
                  <a:lnTo>
                    <a:pt x="6" y="107"/>
                  </a:lnTo>
                  <a:lnTo>
                    <a:pt x="11" y="114"/>
                  </a:lnTo>
                  <a:lnTo>
                    <a:pt x="15" y="121"/>
                  </a:lnTo>
                  <a:lnTo>
                    <a:pt x="19" y="127"/>
                  </a:lnTo>
                  <a:lnTo>
                    <a:pt x="26" y="134"/>
                  </a:lnTo>
                  <a:lnTo>
                    <a:pt x="31" y="139"/>
                  </a:lnTo>
                  <a:lnTo>
                    <a:pt x="39" y="144"/>
                  </a:lnTo>
                  <a:lnTo>
                    <a:pt x="45" y="148"/>
                  </a:lnTo>
                  <a:lnTo>
                    <a:pt x="53" y="151"/>
                  </a:lnTo>
                  <a:lnTo>
                    <a:pt x="61" y="154"/>
                  </a:lnTo>
                  <a:lnTo>
                    <a:pt x="69" y="156"/>
                  </a:lnTo>
                  <a:lnTo>
                    <a:pt x="78" y="157"/>
                  </a:lnTo>
                  <a:lnTo>
                    <a:pt x="87" y="158"/>
                  </a:lnTo>
                  <a:lnTo>
                    <a:pt x="94" y="157"/>
                  </a:lnTo>
                  <a:lnTo>
                    <a:pt x="103" y="156"/>
                  </a:lnTo>
                  <a:lnTo>
                    <a:pt x="110" y="154"/>
                  </a:lnTo>
                  <a:lnTo>
                    <a:pt x="118" y="151"/>
                  </a:lnTo>
                  <a:lnTo>
                    <a:pt x="125" y="148"/>
                  </a:lnTo>
                  <a:lnTo>
                    <a:pt x="132" y="144"/>
                  </a:lnTo>
                  <a:lnTo>
                    <a:pt x="138" y="139"/>
                  </a:lnTo>
                  <a:lnTo>
                    <a:pt x="144" y="134"/>
                  </a:lnTo>
                  <a:lnTo>
                    <a:pt x="149" y="127"/>
                  </a:lnTo>
                  <a:lnTo>
                    <a:pt x="154" y="121"/>
                  </a:lnTo>
                  <a:lnTo>
                    <a:pt x="157" y="114"/>
                  </a:lnTo>
                  <a:lnTo>
                    <a:pt x="161" y="107"/>
                  </a:lnTo>
                  <a:lnTo>
                    <a:pt x="163" y="100"/>
                  </a:lnTo>
                  <a:lnTo>
                    <a:pt x="165" y="92"/>
                  </a:lnTo>
                  <a:lnTo>
                    <a:pt x="167" y="85"/>
                  </a:lnTo>
                  <a:lnTo>
                    <a:pt x="167" y="77"/>
                  </a:lnTo>
                  <a:lnTo>
                    <a:pt x="167" y="69"/>
                  </a:lnTo>
                  <a:lnTo>
                    <a:pt x="165" y="60"/>
                  </a:lnTo>
                  <a:lnTo>
                    <a:pt x="163" y="53"/>
                  </a:lnTo>
                  <a:lnTo>
                    <a:pt x="161" y="46"/>
                  </a:lnTo>
                  <a:lnTo>
                    <a:pt x="157" y="40"/>
                  </a:lnTo>
                  <a:lnTo>
                    <a:pt x="154" y="33"/>
                  </a:lnTo>
                  <a:lnTo>
                    <a:pt x="149" y="28"/>
                  </a:lnTo>
                  <a:lnTo>
                    <a:pt x="144" y="22"/>
                  </a:lnTo>
                  <a:lnTo>
                    <a:pt x="138" y="18"/>
                  </a:lnTo>
                  <a:lnTo>
                    <a:pt x="132" y="13"/>
                  </a:lnTo>
                  <a:lnTo>
                    <a:pt x="125" y="10"/>
                  </a:lnTo>
                  <a:lnTo>
                    <a:pt x="118" y="7"/>
                  </a:lnTo>
                  <a:lnTo>
                    <a:pt x="110" y="4"/>
                  </a:lnTo>
                  <a:lnTo>
                    <a:pt x="103" y="3"/>
                  </a:lnTo>
                  <a:lnTo>
                    <a:pt x="94" y="0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75" name="Freeform 323"/>
            <p:cNvSpPr>
              <a:spLocks/>
            </p:cNvSpPr>
            <p:nvPr/>
          </p:nvSpPr>
          <p:spPr bwMode="auto">
            <a:xfrm flipH="1">
              <a:off x="2412" y="2336"/>
              <a:ext cx="14" cy="8"/>
            </a:xfrm>
            <a:custGeom>
              <a:avLst/>
              <a:gdLst>
                <a:gd name="T0" fmla="*/ 78 w 167"/>
                <a:gd name="T1" fmla="*/ 1 h 158"/>
                <a:gd name="T2" fmla="*/ 61 w 167"/>
                <a:gd name="T3" fmla="*/ 4 h 158"/>
                <a:gd name="T4" fmla="*/ 45 w 167"/>
                <a:gd name="T5" fmla="*/ 9 h 158"/>
                <a:gd name="T6" fmla="*/ 31 w 167"/>
                <a:gd name="T7" fmla="*/ 17 h 158"/>
                <a:gd name="T8" fmla="*/ 19 w 167"/>
                <a:gd name="T9" fmla="*/ 28 h 158"/>
                <a:gd name="T10" fmla="*/ 11 w 167"/>
                <a:gd name="T11" fmla="*/ 40 h 158"/>
                <a:gd name="T12" fmla="*/ 3 w 167"/>
                <a:gd name="T13" fmla="*/ 53 h 158"/>
                <a:gd name="T14" fmla="*/ 0 w 167"/>
                <a:gd name="T15" fmla="*/ 68 h 158"/>
                <a:gd name="T16" fmla="*/ 0 w 167"/>
                <a:gd name="T17" fmla="*/ 84 h 158"/>
                <a:gd name="T18" fmla="*/ 3 w 167"/>
                <a:gd name="T19" fmla="*/ 100 h 158"/>
                <a:gd name="T20" fmla="*/ 11 w 167"/>
                <a:gd name="T21" fmla="*/ 115 h 158"/>
                <a:gd name="T22" fmla="*/ 19 w 167"/>
                <a:gd name="T23" fmla="*/ 127 h 158"/>
                <a:gd name="T24" fmla="*/ 31 w 167"/>
                <a:gd name="T25" fmla="*/ 138 h 158"/>
                <a:gd name="T26" fmla="*/ 45 w 167"/>
                <a:gd name="T27" fmla="*/ 147 h 158"/>
                <a:gd name="T28" fmla="*/ 61 w 167"/>
                <a:gd name="T29" fmla="*/ 153 h 158"/>
                <a:gd name="T30" fmla="*/ 78 w 167"/>
                <a:gd name="T31" fmla="*/ 158 h 158"/>
                <a:gd name="T32" fmla="*/ 94 w 167"/>
                <a:gd name="T33" fmla="*/ 158 h 158"/>
                <a:gd name="T34" fmla="*/ 110 w 167"/>
                <a:gd name="T35" fmla="*/ 153 h 158"/>
                <a:gd name="T36" fmla="*/ 125 w 167"/>
                <a:gd name="T37" fmla="*/ 147 h 158"/>
                <a:gd name="T38" fmla="*/ 138 w 167"/>
                <a:gd name="T39" fmla="*/ 138 h 158"/>
                <a:gd name="T40" fmla="*/ 149 w 167"/>
                <a:gd name="T41" fmla="*/ 127 h 158"/>
                <a:gd name="T42" fmla="*/ 157 w 167"/>
                <a:gd name="T43" fmla="*/ 115 h 158"/>
                <a:gd name="T44" fmla="*/ 163 w 167"/>
                <a:gd name="T45" fmla="*/ 100 h 158"/>
                <a:gd name="T46" fmla="*/ 167 w 167"/>
                <a:gd name="T47" fmla="*/ 84 h 158"/>
                <a:gd name="T48" fmla="*/ 167 w 167"/>
                <a:gd name="T49" fmla="*/ 68 h 158"/>
                <a:gd name="T50" fmla="*/ 163 w 167"/>
                <a:gd name="T51" fmla="*/ 53 h 158"/>
                <a:gd name="T52" fmla="*/ 157 w 167"/>
                <a:gd name="T53" fmla="*/ 40 h 158"/>
                <a:gd name="T54" fmla="*/ 149 w 167"/>
                <a:gd name="T55" fmla="*/ 28 h 158"/>
                <a:gd name="T56" fmla="*/ 138 w 167"/>
                <a:gd name="T57" fmla="*/ 17 h 158"/>
                <a:gd name="T58" fmla="*/ 125 w 167"/>
                <a:gd name="T59" fmla="*/ 9 h 158"/>
                <a:gd name="T60" fmla="*/ 110 w 167"/>
                <a:gd name="T61" fmla="*/ 4 h 158"/>
                <a:gd name="T62" fmla="*/ 94 w 167"/>
                <a:gd name="T63" fmla="*/ 1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7"/>
                <a:gd name="T97" fmla="*/ 0 h 158"/>
                <a:gd name="T98" fmla="*/ 167 w 167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7" h="158">
                  <a:moveTo>
                    <a:pt x="87" y="0"/>
                  </a:moveTo>
                  <a:lnTo>
                    <a:pt x="78" y="1"/>
                  </a:lnTo>
                  <a:lnTo>
                    <a:pt x="69" y="2"/>
                  </a:lnTo>
                  <a:lnTo>
                    <a:pt x="61" y="4"/>
                  </a:lnTo>
                  <a:lnTo>
                    <a:pt x="53" y="6"/>
                  </a:lnTo>
                  <a:lnTo>
                    <a:pt x="45" y="9"/>
                  </a:lnTo>
                  <a:lnTo>
                    <a:pt x="39" y="13"/>
                  </a:lnTo>
                  <a:lnTo>
                    <a:pt x="31" y="17"/>
                  </a:lnTo>
                  <a:lnTo>
                    <a:pt x="26" y="22"/>
                  </a:lnTo>
                  <a:lnTo>
                    <a:pt x="19" y="28"/>
                  </a:lnTo>
                  <a:lnTo>
                    <a:pt x="15" y="34"/>
                  </a:lnTo>
                  <a:lnTo>
                    <a:pt x="11" y="40"/>
                  </a:lnTo>
                  <a:lnTo>
                    <a:pt x="6" y="46"/>
                  </a:lnTo>
                  <a:lnTo>
                    <a:pt x="3" y="53"/>
                  </a:lnTo>
                  <a:lnTo>
                    <a:pt x="1" y="61"/>
                  </a:lnTo>
                  <a:lnTo>
                    <a:pt x="0" y="68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1" y="93"/>
                  </a:lnTo>
                  <a:lnTo>
                    <a:pt x="3" y="100"/>
                  </a:lnTo>
                  <a:lnTo>
                    <a:pt x="6" y="107"/>
                  </a:lnTo>
                  <a:lnTo>
                    <a:pt x="11" y="115"/>
                  </a:lnTo>
                  <a:lnTo>
                    <a:pt x="15" y="121"/>
                  </a:lnTo>
                  <a:lnTo>
                    <a:pt x="19" y="127"/>
                  </a:lnTo>
                  <a:lnTo>
                    <a:pt x="26" y="133"/>
                  </a:lnTo>
                  <a:lnTo>
                    <a:pt x="31" y="138"/>
                  </a:lnTo>
                  <a:lnTo>
                    <a:pt x="39" y="143"/>
                  </a:lnTo>
                  <a:lnTo>
                    <a:pt x="45" y="147"/>
                  </a:lnTo>
                  <a:lnTo>
                    <a:pt x="53" y="150"/>
                  </a:lnTo>
                  <a:lnTo>
                    <a:pt x="61" y="153"/>
                  </a:lnTo>
                  <a:lnTo>
                    <a:pt x="69" y="156"/>
                  </a:lnTo>
                  <a:lnTo>
                    <a:pt x="78" y="158"/>
                  </a:lnTo>
                  <a:lnTo>
                    <a:pt x="87" y="158"/>
                  </a:lnTo>
                  <a:lnTo>
                    <a:pt x="94" y="158"/>
                  </a:lnTo>
                  <a:lnTo>
                    <a:pt x="103" y="156"/>
                  </a:lnTo>
                  <a:lnTo>
                    <a:pt x="110" y="153"/>
                  </a:lnTo>
                  <a:lnTo>
                    <a:pt x="118" y="150"/>
                  </a:lnTo>
                  <a:lnTo>
                    <a:pt x="125" y="147"/>
                  </a:lnTo>
                  <a:lnTo>
                    <a:pt x="132" y="143"/>
                  </a:lnTo>
                  <a:lnTo>
                    <a:pt x="138" y="138"/>
                  </a:lnTo>
                  <a:lnTo>
                    <a:pt x="144" y="133"/>
                  </a:lnTo>
                  <a:lnTo>
                    <a:pt x="149" y="127"/>
                  </a:lnTo>
                  <a:lnTo>
                    <a:pt x="154" y="121"/>
                  </a:lnTo>
                  <a:lnTo>
                    <a:pt x="157" y="115"/>
                  </a:lnTo>
                  <a:lnTo>
                    <a:pt x="161" y="107"/>
                  </a:lnTo>
                  <a:lnTo>
                    <a:pt x="163" y="100"/>
                  </a:lnTo>
                  <a:lnTo>
                    <a:pt x="165" y="93"/>
                  </a:lnTo>
                  <a:lnTo>
                    <a:pt x="167" y="84"/>
                  </a:lnTo>
                  <a:lnTo>
                    <a:pt x="167" y="76"/>
                  </a:lnTo>
                  <a:lnTo>
                    <a:pt x="167" y="68"/>
                  </a:lnTo>
                  <a:lnTo>
                    <a:pt x="165" y="61"/>
                  </a:lnTo>
                  <a:lnTo>
                    <a:pt x="163" y="53"/>
                  </a:lnTo>
                  <a:lnTo>
                    <a:pt x="161" y="46"/>
                  </a:lnTo>
                  <a:lnTo>
                    <a:pt x="157" y="40"/>
                  </a:lnTo>
                  <a:lnTo>
                    <a:pt x="154" y="34"/>
                  </a:lnTo>
                  <a:lnTo>
                    <a:pt x="149" y="28"/>
                  </a:lnTo>
                  <a:lnTo>
                    <a:pt x="144" y="22"/>
                  </a:lnTo>
                  <a:lnTo>
                    <a:pt x="138" y="17"/>
                  </a:lnTo>
                  <a:lnTo>
                    <a:pt x="132" y="13"/>
                  </a:lnTo>
                  <a:lnTo>
                    <a:pt x="125" y="9"/>
                  </a:lnTo>
                  <a:lnTo>
                    <a:pt x="118" y="6"/>
                  </a:lnTo>
                  <a:lnTo>
                    <a:pt x="110" y="4"/>
                  </a:lnTo>
                  <a:lnTo>
                    <a:pt x="103" y="2"/>
                  </a:lnTo>
                  <a:lnTo>
                    <a:pt x="94" y="1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76" name="Freeform 324"/>
            <p:cNvSpPr>
              <a:spLocks/>
            </p:cNvSpPr>
            <p:nvPr/>
          </p:nvSpPr>
          <p:spPr bwMode="auto">
            <a:xfrm flipH="1">
              <a:off x="2412" y="2348"/>
              <a:ext cx="14" cy="8"/>
            </a:xfrm>
            <a:custGeom>
              <a:avLst/>
              <a:gdLst>
                <a:gd name="T0" fmla="*/ 78 w 167"/>
                <a:gd name="T1" fmla="*/ 0 h 151"/>
                <a:gd name="T2" fmla="*/ 61 w 167"/>
                <a:gd name="T3" fmla="*/ 3 h 151"/>
                <a:gd name="T4" fmla="*/ 45 w 167"/>
                <a:gd name="T5" fmla="*/ 9 h 151"/>
                <a:gd name="T6" fmla="*/ 31 w 167"/>
                <a:gd name="T7" fmla="*/ 17 h 151"/>
                <a:gd name="T8" fmla="*/ 19 w 167"/>
                <a:gd name="T9" fmla="*/ 26 h 151"/>
                <a:gd name="T10" fmla="*/ 11 w 167"/>
                <a:gd name="T11" fmla="*/ 38 h 151"/>
                <a:gd name="T12" fmla="*/ 3 w 167"/>
                <a:gd name="T13" fmla="*/ 53 h 151"/>
                <a:gd name="T14" fmla="*/ 0 w 167"/>
                <a:gd name="T15" fmla="*/ 68 h 151"/>
                <a:gd name="T16" fmla="*/ 0 w 167"/>
                <a:gd name="T17" fmla="*/ 83 h 151"/>
                <a:gd name="T18" fmla="*/ 3 w 167"/>
                <a:gd name="T19" fmla="*/ 98 h 151"/>
                <a:gd name="T20" fmla="*/ 11 w 167"/>
                <a:gd name="T21" fmla="*/ 113 h 151"/>
                <a:gd name="T22" fmla="*/ 19 w 167"/>
                <a:gd name="T23" fmla="*/ 125 h 151"/>
                <a:gd name="T24" fmla="*/ 31 w 167"/>
                <a:gd name="T25" fmla="*/ 135 h 151"/>
                <a:gd name="T26" fmla="*/ 45 w 167"/>
                <a:gd name="T27" fmla="*/ 142 h 151"/>
                <a:gd name="T28" fmla="*/ 61 w 167"/>
                <a:gd name="T29" fmla="*/ 148 h 151"/>
                <a:gd name="T30" fmla="*/ 78 w 167"/>
                <a:gd name="T31" fmla="*/ 151 h 151"/>
                <a:gd name="T32" fmla="*/ 94 w 167"/>
                <a:gd name="T33" fmla="*/ 151 h 151"/>
                <a:gd name="T34" fmla="*/ 110 w 167"/>
                <a:gd name="T35" fmla="*/ 148 h 151"/>
                <a:gd name="T36" fmla="*/ 125 w 167"/>
                <a:gd name="T37" fmla="*/ 142 h 151"/>
                <a:gd name="T38" fmla="*/ 138 w 167"/>
                <a:gd name="T39" fmla="*/ 135 h 151"/>
                <a:gd name="T40" fmla="*/ 149 w 167"/>
                <a:gd name="T41" fmla="*/ 125 h 151"/>
                <a:gd name="T42" fmla="*/ 157 w 167"/>
                <a:gd name="T43" fmla="*/ 113 h 151"/>
                <a:gd name="T44" fmla="*/ 163 w 167"/>
                <a:gd name="T45" fmla="*/ 98 h 151"/>
                <a:gd name="T46" fmla="*/ 167 w 167"/>
                <a:gd name="T47" fmla="*/ 83 h 151"/>
                <a:gd name="T48" fmla="*/ 167 w 167"/>
                <a:gd name="T49" fmla="*/ 68 h 151"/>
                <a:gd name="T50" fmla="*/ 163 w 167"/>
                <a:gd name="T51" fmla="*/ 53 h 151"/>
                <a:gd name="T52" fmla="*/ 157 w 167"/>
                <a:gd name="T53" fmla="*/ 38 h 151"/>
                <a:gd name="T54" fmla="*/ 149 w 167"/>
                <a:gd name="T55" fmla="*/ 26 h 151"/>
                <a:gd name="T56" fmla="*/ 138 w 167"/>
                <a:gd name="T57" fmla="*/ 17 h 151"/>
                <a:gd name="T58" fmla="*/ 125 w 167"/>
                <a:gd name="T59" fmla="*/ 9 h 151"/>
                <a:gd name="T60" fmla="*/ 110 w 167"/>
                <a:gd name="T61" fmla="*/ 3 h 151"/>
                <a:gd name="T62" fmla="*/ 94 w 167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7"/>
                <a:gd name="T97" fmla="*/ 0 h 151"/>
                <a:gd name="T98" fmla="*/ 167 w 167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7" h="151">
                  <a:moveTo>
                    <a:pt x="87" y="0"/>
                  </a:moveTo>
                  <a:lnTo>
                    <a:pt x="78" y="0"/>
                  </a:lnTo>
                  <a:lnTo>
                    <a:pt x="69" y="1"/>
                  </a:lnTo>
                  <a:lnTo>
                    <a:pt x="61" y="3"/>
                  </a:lnTo>
                  <a:lnTo>
                    <a:pt x="53" y="6"/>
                  </a:lnTo>
                  <a:lnTo>
                    <a:pt x="45" y="9"/>
                  </a:lnTo>
                  <a:lnTo>
                    <a:pt x="39" y="12"/>
                  </a:lnTo>
                  <a:lnTo>
                    <a:pt x="31" y="17"/>
                  </a:lnTo>
                  <a:lnTo>
                    <a:pt x="26" y="21"/>
                  </a:lnTo>
                  <a:lnTo>
                    <a:pt x="19" y="26"/>
                  </a:lnTo>
                  <a:lnTo>
                    <a:pt x="15" y="32"/>
                  </a:lnTo>
                  <a:lnTo>
                    <a:pt x="11" y="38"/>
                  </a:lnTo>
                  <a:lnTo>
                    <a:pt x="6" y="46"/>
                  </a:lnTo>
                  <a:lnTo>
                    <a:pt x="3" y="53"/>
                  </a:lnTo>
                  <a:lnTo>
                    <a:pt x="1" y="60"/>
                  </a:lnTo>
                  <a:lnTo>
                    <a:pt x="0" y="68"/>
                  </a:lnTo>
                  <a:lnTo>
                    <a:pt x="0" y="75"/>
                  </a:lnTo>
                  <a:lnTo>
                    <a:pt x="0" y="83"/>
                  </a:lnTo>
                  <a:lnTo>
                    <a:pt x="1" y="91"/>
                  </a:lnTo>
                  <a:lnTo>
                    <a:pt x="3" y="98"/>
                  </a:lnTo>
                  <a:lnTo>
                    <a:pt x="6" y="105"/>
                  </a:lnTo>
                  <a:lnTo>
                    <a:pt x="11" y="113"/>
                  </a:lnTo>
                  <a:lnTo>
                    <a:pt x="15" y="119"/>
                  </a:lnTo>
                  <a:lnTo>
                    <a:pt x="19" y="125"/>
                  </a:lnTo>
                  <a:lnTo>
                    <a:pt x="26" y="130"/>
                  </a:lnTo>
                  <a:lnTo>
                    <a:pt x="31" y="135"/>
                  </a:lnTo>
                  <a:lnTo>
                    <a:pt x="39" y="139"/>
                  </a:lnTo>
                  <a:lnTo>
                    <a:pt x="45" y="142"/>
                  </a:lnTo>
                  <a:lnTo>
                    <a:pt x="53" y="145"/>
                  </a:lnTo>
                  <a:lnTo>
                    <a:pt x="61" y="148"/>
                  </a:lnTo>
                  <a:lnTo>
                    <a:pt x="69" y="150"/>
                  </a:lnTo>
                  <a:lnTo>
                    <a:pt x="78" y="151"/>
                  </a:lnTo>
                  <a:lnTo>
                    <a:pt x="87" y="151"/>
                  </a:lnTo>
                  <a:lnTo>
                    <a:pt x="94" y="151"/>
                  </a:lnTo>
                  <a:lnTo>
                    <a:pt x="103" y="150"/>
                  </a:lnTo>
                  <a:lnTo>
                    <a:pt x="110" y="148"/>
                  </a:lnTo>
                  <a:lnTo>
                    <a:pt x="118" y="145"/>
                  </a:lnTo>
                  <a:lnTo>
                    <a:pt x="125" y="142"/>
                  </a:lnTo>
                  <a:lnTo>
                    <a:pt x="132" y="139"/>
                  </a:lnTo>
                  <a:lnTo>
                    <a:pt x="138" y="135"/>
                  </a:lnTo>
                  <a:lnTo>
                    <a:pt x="144" y="130"/>
                  </a:lnTo>
                  <a:lnTo>
                    <a:pt x="149" y="125"/>
                  </a:lnTo>
                  <a:lnTo>
                    <a:pt x="154" y="119"/>
                  </a:lnTo>
                  <a:lnTo>
                    <a:pt x="157" y="113"/>
                  </a:lnTo>
                  <a:lnTo>
                    <a:pt x="161" y="105"/>
                  </a:lnTo>
                  <a:lnTo>
                    <a:pt x="163" y="98"/>
                  </a:lnTo>
                  <a:lnTo>
                    <a:pt x="165" y="91"/>
                  </a:lnTo>
                  <a:lnTo>
                    <a:pt x="167" y="83"/>
                  </a:lnTo>
                  <a:lnTo>
                    <a:pt x="167" y="75"/>
                  </a:lnTo>
                  <a:lnTo>
                    <a:pt x="167" y="68"/>
                  </a:lnTo>
                  <a:lnTo>
                    <a:pt x="165" y="60"/>
                  </a:lnTo>
                  <a:lnTo>
                    <a:pt x="163" y="53"/>
                  </a:lnTo>
                  <a:lnTo>
                    <a:pt x="161" y="46"/>
                  </a:lnTo>
                  <a:lnTo>
                    <a:pt x="157" y="38"/>
                  </a:lnTo>
                  <a:lnTo>
                    <a:pt x="154" y="32"/>
                  </a:lnTo>
                  <a:lnTo>
                    <a:pt x="149" y="26"/>
                  </a:lnTo>
                  <a:lnTo>
                    <a:pt x="144" y="21"/>
                  </a:lnTo>
                  <a:lnTo>
                    <a:pt x="138" y="17"/>
                  </a:lnTo>
                  <a:lnTo>
                    <a:pt x="132" y="12"/>
                  </a:lnTo>
                  <a:lnTo>
                    <a:pt x="125" y="9"/>
                  </a:lnTo>
                  <a:lnTo>
                    <a:pt x="118" y="6"/>
                  </a:lnTo>
                  <a:lnTo>
                    <a:pt x="110" y="3"/>
                  </a:lnTo>
                  <a:lnTo>
                    <a:pt x="103" y="1"/>
                  </a:lnTo>
                  <a:lnTo>
                    <a:pt x="94" y="0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77" name="Freeform 325"/>
            <p:cNvSpPr>
              <a:spLocks/>
            </p:cNvSpPr>
            <p:nvPr/>
          </p:nvSpPr>
          <p:spPr bwMode="auto">
            <a:xfrm flipH="1">
              <a:off x="2412" y="2359"/>
              <a:ext cx="14" cy="8"/>
            </a:xfrm>
            <a:custGeom>
              <a:avLst/>
              <a:gdLst>
                <a:gd name="T0" fmla="*/ 78 w 167"/>
                <a:gd name="T1" fmla="*/ 1 h 158"/>
                <a:gd name="T2" fmla="*/ 61 w 167"/>
                <a:gd name="T3" fmla="*/ 4 h 158"/>
                <a:gd name="T4" fmla="*/ 45 w 167"/>
                <a:gd name="T5" fmla="*/ 9 h 158"/>
                <a:gd name="T6" fmla="*/ 31 w 167"/>
                <a:gd name="T7" fmla="*/ 18 h 158"/>
                <a:gd name="T8" fmla="*/ 19 w 167"/>
                <a:gd name="T9" fmla="*/ 28 h 158"/>
                <a:gd name="T10" fmla="*/ 11 w 167"/>
                <a:gd name="T11" fmla="*/ 40 h 158"/>
                <a:gd name="T12" fmla="*/ 3 w 167"/>
                <a:gd name="T13" fmla="*/ 53 h 158"/>
                <a:gd name="T14" fmla="*/ 0 w 167"/>
                <a:gd name="T15" fmla="*/ 68 h 158"/>
                <a:gd name="T16" fmla="*/ 0 w 167"/>
                <a:gd name="T17" fmla="*/ 85 h 158"/>
                <a:gd name="T18" fmla="*/ 3 w 167"/>
                <a:gd name="T19" fmla="*/ 100 h 158"/>
                <a:gd name="T20" fmla="*/ 11 w 167"/>
                <a:gd name="T21" fmla="*/ 115 h 158"/>
                <a:gd name="T22" fmla="*/ 19 w 167"/>
                <a:gd name="T23" fmla="*/ 127 h 158"/>
                <a:gd name="T24" fmla="*/ 31 w 167"/>
                <a:gd name="T25" fmla="*/ 138 h 158"/>
                <a:gd name="T26" fmla="*/ 45 w 167"/>
                <a:gd name="T27" fmla="*/ 148 h 158"/>
                <a:gd name="T28" fmla="*/ 61 w 167"/>
                <a:gd name="T29" fmla="*/ 154 h 158"/>
                <a:gd name="T30" fmla="*/ 78 w 167"/>
                <a:gd name="T31" fmla="*/ 158 h 158"/>
                <a:gd name="T32" fmla="*/ 94 w 167"/>
                <a:gd name="T33" fmla="*/ 158 h 158"/>
                <a:gd name="T34" fmla="*/ 110 w 167"/>
                <a:gd name="T35" fmla="*/ 154 h 158"/>
                <a:gd name="T36" fmla="*/ 125 w 167"/>
                <a:gd name="T37" fmla="*/ 148 h 158"/>
                <a:gd name="T38" fmla="*/ 138 w 167"/>
                <a:gd name="T39" fmla="*/ 138 h 158"/>
                <a:gd name="T40" fmla="*/ 149 w 167"/>
                <a:gd name="T41" fmla="*/ 127 h 158"/>
                <a:gd name="T42" fmla="*/ 157 w 167"/>
                <a:gd name="T43" fmla="*/ 115 h 158"/>
                <a:gd name="T44" fmla="*/ 163 w 167"/>
                <a:gd name="T45" fmla="*/ 100 h 158"/>
                <a:gd name="T46" fmla="*/ 167 w 167"/>
                <a:gd name="T47" fmla="*/ 85 h 158"/>
                <a:gd name="T48" fmla="*/ 167 w 167"/>
                <a:gd name="T49" fmla="*/ 68 h 158"/>
                <a:gd name="T50" fmla="*/ 163 w 167"/>
                <a:gd name="T51" fmla="*/ 53 h 158"/>
                <a:gd name="T52" fmla="*/ 157 w 167"/>
                <a:gd name="T53" fmla="*/ 40 h 158"/>
                <a:gd name="T54" fmla="*/ 149 w 167"/>
                <a:gd name="T55" fmla="*/ 28 h 158"/>
                <a:gd name="T56" fmla="*/ 138 w 167"/>
                <a:gd name="T57" fmla="*/ 18 h 158"/>
                <a:gd name="T58" fmla="*/ 125 w 167"/>
                <a:gd name="T59" fmla="*/ 9 h 158"/>
                <a:gd name="T60" fmla="*/ 110 w 167"/>
                <a:gd name="T61" fmla="*/ 4 h 158"/>
                <a:gd name="T62" fmla="*/ 94 w 167"/>
                <a:gd name="T63" fmla="*/ 1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7"/>
                <a:gd name="T97" fmla="*/ 0 h 158"/>
                <a:gd name="T98" fmla="*/ 167 w 167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7" h="158">
                  <a:moveTo>
                    <a:pt x="87" y="0"/>
                  </a:moveTo>
                  <a:lnTo>
                    <a:pt x="78" y="1"/>
                  </a:lnTo>
                  <a:lnTo>
                    <a:pt x="69" y="2"/>
                  </a:lnTo>
                  <a:lnTo>
                    <a:pt x="61" y="4"/>
                  </a:lnTo>
                  <a:lnTo>
                    <a:pt x="53" y="6"/>
                  </a:lnTo>
                  <a:lnTo>
                    <a:pt x="45" y="9"/>
                  </a:lnTo>
                  <a:lnTo>
                    <a:pt x="39" y="13"/>
                  </a:lnTo>
                  <a:lnTo>
                    <a:pt x="31" y="18"/>
                  </a:lnTo>
                  <a:lnTo>
                    <a:pt x="26" y="23"/>
                  </a:lnTo>
                  <a:lnTo>
                    <a:pt x="19" y="28"/>
                  </a:lnTo>
                  <a:lnTo>
                    <a:pt x="15" y="34"/>
                  </a:lnTo>
                  <a:lnTo>
                    <a:pt x="11" y="40"/>
                  </a:lnTo>
                  <a:lnTo>
                    <a:pt x="6" y="46"/>
                  </a:lnTo>
                  <a:lnTo>
                    <a:pt x="3" y="53"/>
                  </a:lnTo>
                  <a:lnTo>
                    <a:pt x="1" y="61"/>
                  </a:lnTo>
                  <a:lnTo>
                    <a:pt x="0" y="68"/>
                  </a:lnTo>
                  <a:lnTo>
                    <a:pt x="0" y="76"/>
                  </a:lnTo>
                  <a:lnTo>
                    <a:pt x="0" y="85"/>
                  </a:lnTo>
                  <a:lnTo>
                    <a:pt x="1" y="93"/>
                  </a:lnTo>
                  <a:lnTo>
                    <a:pt x="3" y="100"/>
                  </a:lnTo>
                  <a:lnTo>
                    <a:pt x="6" y="108"/>
                  </a:lnTo>
                  <a:lnTo>
                    <a:pt x="11" y="115"/>
                  </a:lnTo>
                  <a:lnTo>
                    <a:pt x="15" y="121"/>
                  </a:lnTo>
                  <a:lnTo>
                    <a:pt x="19" y="127"/>
                  </a:lnTo>
                  <a:lnTo>
                    <a:pt x="26" y="133"/>
                  </a:lnTo>
                  <a:lnTo>
                    <a:pt x="31" y="138"/>
                  </a:lnTo>
                  <a:lnTo>
                    <a:pt x="39" y="143"/>
                  </a:lnTo>
                  <a:lnTo>
                    <a:pt x="45" y="148"/>
                  </a:lnTo>
                  <a:lnTo>
                    <a:pt x="53" y="152"/>
                  </a:lnTo>
                  <a:lnTo>
                    <a:pt x="61" y="154"/>
                  </a:lnTo>
                  <a:lnTo>
                    <a:pt x="69" y="156"/>
                  </a:lnTo>
                  <a:lnTo>
                    <a:pt x="78" y="158"/>
                  </a:lnTo>
                  <a:lnTo>
                    <a:pt x="87" y="158"/>
                  </a:lnTo>
                  <a:lnTo>
                    <a:pt x="94" y="158"/>
                  </a:lnTo>
                  <a:lnTo>
                    <a:pt x="103" y="156"/>
                  </a:lnTo>
                  <a:lnTo>
                    <a:pt x="110" y="154"/>
                  </a:lnTo>
                  <a:lnTo>
                    <a:pt x="118" y="152"/>
                  </a:lnTo>
                  <a:lnTo>
                    <a:pt x="125" y="148"/>
                  </a:lnTo>
                  <a:lnTo>
                    <a:pt x="132" y="143"/>
                  </a:lnTo>
                  <a:lnTo>
                    <a:pt x="138" y="138"/>
                  </a:lnTo>
                  <a:lnTo>
                    <a:pt x="144" y="133"/>
                  </a:lnTo>
                  <a:lnTo>
                    <a:pt x="149" y="127"/>
                  </a:lnTo>
                  <a:lnTo>
                    <a:pt x="154" y="121"/>
                  </a:lnTo>
                  <a:lnTo>
                    <a:pt x="157" y="115"/>
                  </a:lnTo>
                  <a:lnTo>
                    <a:pt x="161" y="108"/>
                  </a:lnTo>
                  <a:lnTo>
                    <a:pt x="163" y="100"/>
                  </a:lnTo>
                  <a:lnTo>
                    <a:pt x="165" y="93"/>
                  </a:lnTo>
                  <a:lnTo>
                    <a:pt x="167" y="85"/>
                  </a:lnTo>
                  <a:lnTo>
                    <a:pt x="167" y="76"/>
                  </a:lnTo>
                  <a:lnTo>
                    <a:pt x="167" y="68"/>
                  </a:lnTo>
                  <a:lnTo>
                    <a:pt x="165" y="61"/>
                  </a:lnTo>
                  <a:lnTo>
                    <a:pt x="163" y="53"/>
                  </a:lnTo>
                  <a:lnTo>
                    <a:pt x="161" y="46"/>
                  </a:lnTo>
                  <a:lnTo>
                    <a:pt x="157" y="40"/>
                  </a:lnTo>
                  <a:lnTo>
                    <a:pt x="154" y="34"/>
                  </a:lnTo>
                  <a:lnTo>
                    <a:pt x="149" y="28"/>
                  </a:lnTo>
                  <a:lnTo>
                    <a:pt x="144" y="23"/>
                  </a:lnTo>
                  <a:lnTo>
                    <a:pt x="138" y="18"/>
                  </a:lnTo>
                  <a:lnTo>
                    <a:pt x="132" y="13"/>
                  </a:lnTo>
                  <a:lnTo>
                    <a:pt x="125" y="9"/>
                  </a:lnTo>
                  <a:lnTo>
                    <a:pt x="118" y="6"/>
                  </a:lnTo>
                  <a:lnTo>
                    <a:pt x="110" y="4"/>
                  </a:lnTo>
                  <a:lnTo>
                    <a:pt x="103" y="2"/>
                  </a:lnTo>
                  <a:lnTo>
                    <a:pt x="94" y="1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78" name="Freeform 326"/>
            <p:cNvSpPr>
              <a:spLocks/>
            </p:cNvSpPr>
            <p:nvPr/>
          </p:nvSpPr>
          <p:spPr bwMode="auto">
            <a:xfrm flipH="1">
              <a:off x="2412" y="2372"/>
              <a:ext cx="13" cy="7"/>
            </a:xfrm>
            <a:custGeom>
              <a:avLst/>
              <a:gdLst>
                <a:gd name="T0" fmla="*/ 73 w 162"/>
                <a:gd name="T1" fmla="*/ 1 h 157"/>
                <a:gd name="T2" fmla="*/ 57 w 162"/>
                <a:gd name="T3" fmla="*/ 4 h 157"/>
                <a:gd name="T4" fmla="*/ 41 w 162"/>
                <a:gd name="T5" fmla="*/ 9 h 157"/>
                <a:gd name="T6" fmla="*/ 29 w 162"/>
                <a:gd name="T7" fmla="*/ 18 h 157"/>
                <a:gd name="T8" fmla="*/ 19 w 162"/>
                <a:gd name="T9" fmla="*/ 28 h 157"/>
                <a:gd name="T10" fmla="*/ 10 w 162"/>
                <a:gd name="T11" fmla="*/ 42 h 157"/>
                <a:gd name="T12" fmla="*/ 4 w 162"/>
                <a:gd name="T13" fmla="*/ 56 h 157"/>
                <a:gd name="T14" fmla="*/ 0 w 162"/>
                <a:gd name="T15" fmla="*/ 73 h 157"/>
                <a:gd name="T16" fmla="*/ 0 w 162"/>
                <a:gd name="T17" fmla="*/ 89 h 157"/>
                <a:gd name="T18" fmla="*/ 4 w 162"/>
                <a:gd name="T19" fmla="*/ 105 h 157"/>
                <a:gd name="T20" fmla="*/ 10 w 162"/>
                <a:gd name="T21" fmla="*/ 119 h 157"/>
                <a:gd name="T22" fmla="*/ 19 w 162"/>
                <a:gd name="T23" fmla="*/ 131 h 157"/>
                <a:gd name="T24" fmla="*/ 29 w 162"/>
                <a:gd name="T25" fmla="*/ 140 h 157"/>
                <a:gd name="T26" fmla="*/ 41 w 162"/>
                <a:gd name="T27" fmla="*/ 148 h 157"/>
                <a:gd name="T28" fmla="*/ 57 w 162"/>
                <a:gd name="T29" fmla="*/ 154 h 157"/>
                <a:gd name="T30" fmla="*/ 73 w 162"/>
                <a:gd name="T31" fmla="*/ 157 h 157"/>
                <a:gd name="T32" fmla="*/ 89 w 162"/>
                <a:gd name="T33" fmla="*/ 157 h 157"/>
                <a:gd name="T34" fmla="*/ 105 w 162"/>
                <a:gd name="T35" fmla="*/ 154 h 157"/>
                <a:gd name="T36" fmla="*/ 120 w 162"/>
                <a:gd name="T37" fmla="*/ 148 h 157"/>
                <a:gd name="T38" fmla="*/ 133 w 162"/>
                <a:gd name="T39" fmla="*/ 140 h 157"/>
                <a:gd name="T40" fmla="*/ 144 w 162"/>
                <a:gd name="T41" fmla="*/ 131 h 157"/>
                <a:gd name="T42" fmla="*/ 152 w 162"/>
                <a:gd name="T43" fmla="*/ 119 h 157"/>
                <a:gd name="T44" fmla="*/ 158 w 162"/>
                <a:gd name="T45" fmla="*/ 105 h 157"/>
                <a:gd name="T46" fmla="*/ 162 w 162"/>
                <a:gd name="T47" fmla="*/ 89 h 157"/>
                <a:gd name="T48" fmla="*/ 162 w 162"/>
                <a:gd name="T49" fmla="*/ 73 h 157"/>
                <a:gd name="T50" fmla="*/ 158 w 162"/>
                <a:gd name="T51" fmla="*/ 56 h 157"/>
                <a:gd name="T52" fmla="*/ 152 w 162"/>
                <a:gd name="T53" fmla="*/ 42 h 157"/>
                <a:gd name="T54" fmla="*/ 144 w 162"/>
                <a:gd name="T55" fmla="*/ 28 h 157"/>
                <a:gd name="T56" fmla="*/ 133 w 162"/>
                <a:gd name="T57" fmla="*/ 18 h 157"/>
                <a:gd name="T58" fmla="*/ 120 w 162"/>
                <a:gd name="T59" fmla="*/ 9 h 157"/>
                <a:gd name="T60" fmla="*/ 105 w 162"/>
                <a:gd name="T61" fmla="*/ 4 h 157"/>
                <a:gd name="T62" fmla="*/ 89 w 162"/>
                <a:gd name="T63" fmla="*/ 1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7"/>
                <a:gd name="T98" fmla="*/ 162 w 162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7">
                  <a:moveTo>
                    <a:pt x="82" y="0"/>
                  </a:moveTo>
                  <a:lnTo>
                    <a:pt x="73" y="1"/>
                  </a:lnTo>
                  <a:lnTo>
                    <a:pt x="64" y="2"/>
                  </a:lnTo>
                  <a:lnTo>
                    <a:pt x="57" y="4"/>
                  </a:lnTo>
                  <a:lnTo>
                    <a:pt x="49" y="6"/>
                  </a:lnTo>
                  <a:lnTo>
                    <a:pt x="41" y="9"/>
                  </a:lnTo>
                  <a:lnTo>
                    <a:pt x="35" y="13"/>
                  </a:lnTo>
                  <a:lnTo>
                    <a:pt x="29" y="18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3" y="35"/>
                  </a:lnTo>
                  <a:lnTo>
                    <a:pt x="10" y="42"/>
                  </a:lnTo>
                  <a:lnTo>
                    <a:pt x="7" y="49"/>
                  </a:lnTo>
                  <a:lnTo>
                    <a:pt x="4" y="56"/>
                  </a:lnTo>
                  <a:lnTo>
                    <a:pt x="1" y="64"/>
                  </a:lnTo>
                  <a:lnTo>
                    <a:pt x="0" y="73"/>
                  </a:lnTo>
                  <a:lnTo>
                    <a:pt x="0" y="81"/>
                  </a:lnTo>
                  <a:lnTo>
                    <a:pt x="0" y="89"/>
                  </a:lnTo>
                  <a:lnTo>
                    <a:pt x="1" y="98"/>
                  </a:lnTo>
                  <a:lnTo>
                    <a:pt x="4" y="105"/>
                  </a:lnTo>
                  <a:lnTo>
                    <a:pt x="7" y="112"/>
                  </a:lnTo>
                  <a:lnTo>
                    <a:pt x="10" y="119"/>
                  </a:lnTo>
                  <a:lnTo>
                    <a:pt x="13" y="125"/>
                  </a:lnTo>
                  <a:lnTo>
                    <a:pt x="19" y="131"/>
                  </a:lnTo>
                  <a:lnTo>
                    <a:pt x="23" y="136"/>
                  </a:lnTo>
                  <a:lnTo>
                    <a:pt x="29" y="140"/>
                  </a:lnTo>
                  <a:lnTo>
                    <a:pt x="35" y="145"/>
                  </a:lnTo>
                  <a:lnTo>
                    <a:pt x="41" y="148"/>
                  </a:lnTo>
                  <a:lnTo>
                    <a:pt x="49" y="151"/>
                  </a:lnTo>
                  <a:lnTo>
                    <a:pt x="57" y="154"/>
                  </a:lnTo>
                  <a:lnTo>
                    <a:pt x="64" y="156"/>
                  </a:lnTo>
                  <a:lnTo>
                    <a:pt x="73" y="157"/>
                  </a:lnTo>
                  <a:lnTo>
                    <a:pt x="82" y="157"/>
                  </a:lnTo>
                  <a:lnTo>
                    <a:pt x="89" y="157"/>
                  </a:lnTo>
                  <a:lnTo>
                    <a:pt x="98" y="156"/>
                  </a:lnTo>
                  <a:lnTo>
                    <a:pt x="105" y="154"/>
                  </a:lnTo>
                  <a:lnTo>
                    <a:pt x="113" y="151"/>
                  </a:lnTo>
                  <a:lnTo>
                    <a:pt x="120" y="148"/>
                  </a:lnTo>
                  <a:lnTo>
                    <a:pt x="127" y="145"/>
                  </a:lnTo>
                  <a:lnTo>
                    <a:pt x="133" y="140"/>
                  </a:lnTo>
                  <a:lnTo>
                    <a:pt x="139" y="136"/>
                  </a:lnTo>
                  <a:lnTo>
                    <a:pt x="144" y="131"/>
                  </a:lnTo>
                  <a:lnTo>
                    <a:pt x="149" y="125"/>
                  </a:lnTo>
                  <a:lnTo>
                    <a:pt x="152" y="119"/>
                  </a:lnTo>
                  <a:lnTo>
                    <a:pt x="156" y="112"/>
                  </a:lnTo>
                  <a:lnTo>
                    <a:pt x="158" y="105"/>
                  </a:lnTo>
                  <a:lnTo>
                    <a:pt x="160" y="98"/>
                  </a:lnTo>
                  <a:lnTo>
                    <a:pt x="162" y="89"/>
                  </a:lnTo>
                  <a:lnTo>
                    <a:pt x="162" y="81"/>
                  </a:lnTo>
                  <a:lnTo>
                    <a:pt x="162" y="73"/>
                  </a:lnTo>
                  <a:lnTo>
                    <a:pt x="160" y="64"/>
                  </a:lnTo>
                  <a:lnTo>
                    <a:pt x="158" y="56"/>
                  </a:lnTo>
                  <a:lnTo>
                    <a:pt x="156" y="49"/>
                  </a:lnTo>
                  <a:lnTo>
                    <a:pt x="152" y="42"/>
                  </a:lnTo>
                  <a:lnTo>
                    <a:pt x="149" y="35"/>
                  </a:lnTo>
                  <a:lnTo>
                    <a:pt x="144" y="28"/>
                  </a:lnTo>
                  <a:lnTo>
                    <a:pt x="139" y="22"/>
                  </a:lnTo>
                  <a:lnTo>
                    <a:pt x="133" y="18"/>
                  </a:lnTo>
                  <a:lnTo>
                    <a:pt x="127" y="13"/>
                  </a:lnTo>
                  <a:lnTo>
                    <a:pt x="120" y="9"/>
                  </a:lnTo>
                  <a:lnTo>
                    <a:pt x="113" y="6"/>
                  </a:lnTo>
                  <a:lnTo>
                    <a:pt x="105" y="4"/>
                  </a:lnTo>
                  <a:lnTo>
                    <a:pt x="98" y="2"/>
                  </a:lnTo>
                  <a:lnTo>
                    <a:pt x="89" y="1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79" name="Freeform 327"/>
            <p:cNvSpPr>
              <a:spLocks/>
            </p:cNvSpPr>
            <p:nvPr/>
          </p:nvSpPr>
          <p:spPr bwMode="auto">
            <a:xfrm flipH="1">
              <a:off x="2412" y="2383"/>
              <a:ext cx="13" cy="8"/>
            </a:xfrm>
            <a:custGeom>
              <a:avLst/>
              <a:gdLst>
                <a:gd name="T0" fmla="*/ 73 w 162"/>
                <a:gd name="T1" fmla="*/ 0 h 151"/>
                <a:gd name="T2" fmla="*/ 57 w 162"/>
                <a:gd name="T3" fmla="*/ 3 h 151"/>
                <a:gd name="T4" fmla="*/ 41 w 162"/>
                <a:gd name="T5" fmla="*/ 9 h 151"/>
                <a:gd name="T6" fmla="*/ 29 w 162"/>
                <a:gd name="T7" fmla="*/ 17 h 151"/>
                <a:gd name="T8" fmla="*/ 19 w 162"/>
                <a:gd name="T9" fmla="*/ 27 h 151"/>
                <a:gd name="T10" fmla="*/ 10 w 162"/>
                <a:gd name="T11" fmla="*/ 38 h 151"/>
                <a:gd name="T12" fmla="*/ 4 w 162"/>
                <a:gd name="T13" fmla="*/ 53 h 151"/>
                <a:gd name="T14" fmla="*/ 0 w 162"/>
                <a:gd name="T15" fmla="*/ 68 h 151"/>
                <a:gd name="T16" fmla="*/ 0 w 162"/>
                <a:gd name="T17" fmla="*/ 84 h 151"/>
                <a:gd name="T18" fmla="*/ 4 w 162"/>
                <a:gd name="T19" fmla="*/ 98 h 151"/>
                <a:gd name="T20" fmla="*/ 10 w 162"/>
                <a:gd name="T21" fmla="*/ 112 h 151"/>
                <a:gd name="T22" fmla="*/ 19 w 162"/>
                <a:gd name="T23" fmla="*/ 125 h 151"/>
                <a:gd name="T24" fmla="*/ 29 w 162"/>
                <a:gd name="T25" fmla="*/ 135 h 151"/>
                <a:gd name="T26" fmla="*/ 41 w 162"/>
                <a:gd name="T27" fmla="*/ 143 h 151"/>
                <a:gd name="T28" fmla="*/ 57 w 162"/>
                <a:gd name="T29" fmla="*/ 148 h 151"/>
                <a:gd name="T30" fmla="*/ 73 w 162"/>
                <a:gd name="T31" fmla="*/ 151 h 151"/>
                <a:gd name="T32" fmla="*/ 89 w 162"/>
                <a:gd name="T33" fmla="*/ 151 h 151"/>
                <a:gd name="T34" fmla="*/ 105 w 162"/>
                <a:gd name="T35" fmla="*/ 148 h 151"/>
                <a:gd name="T36" fmla="*/ 120 w 162"/>
                <a:gd name="T37" fmla="*/ 143 h 151"/>
                <a:gd name="T38" fmla="*/ 133 w 162"/>
                <a:gd name="T39" fmla="*/ 135 h 151"/>
                <a:gd name="T40" fmla="*/ 144 w 162"/>
                <a:gd name="T41" fmla="*/ 125 h 151"/>
                <a:gd name="T42" fmla="*/ 152 w 162"/>
                <a:gd name="T43" fmla="*/ 112 h 151"/>
                <a:gd name="T44" fmla="*/ 158 w 162"/>
                <a:gd name="T45" fmla="*/ 98 h 151"/>
                <a:gd name="T46" fmla="*/ 162 w 162"/>
                <a:gd name="T47" fmla="*/ 84 h 151"/>
                <a:gd name="T48" fmla="*/ 162 w 162"/>
                <a:gd name="T49" fmla="*/ 68 h 151"/>
                <a:gd name="T50" fmla="*/ 158 w 162"/>
                <a:gd name="T51" fmla="*/ 53 h 151"/>
                <a:gd name="T52" fmla="*/ 152 w 162"/>
                <a:gd name="T53" fmla="*/ 38 h 151"/>
                <a:gd name="T54" fmla="*/ 144 w 162"/>
                <a:gd name="T55" fmla="*/ 27 h 151"/>
                <a:gd name="T56" fmla="*/ 133 w 162"/>
                <a:gd name="T57" fmla="*/ 17 h 151"/>
                <a:gd name="T58" fmla="*/ 120 w 162"/>
                <a:gd name="T59" fmla="*/ 9 h 151"/>
                <a:gd name="T60" fmla="*/ 105 w 162"/>
                <a:gd name="T61" fmla="*/ 3 h 151"/>
                <a:gd name="T62" fmla="*/ 89 w 162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1"/>
                <a:gd name="T98" fmla="*/ 162 w 162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1">
                  <a:moveTo>
                    <a:pt x="82" y="0"/>
                  </a:moveTo>
                  <a:lnTo>
                    <a:pt x="73" y="0"/>
                  </a:lnTo>
                  <a:lnTo>
                    <a:pt x="64" y="1"/>
                  </a:lnTo>
                  <a:lnTo>
                    <a:pt x="57" y="3"/>
                  </a:lnTo>
                  <a:lnTo>
                    <a:pt x="49" y="6"/>
                  </a:lnTo>
                  <a:lnTo>
                    <a:pt x="41" y="9"/>
                  </a:lnTo>
                  <a:lnTo>
                    <a:pt x="35" y="12"/>
                  </a:lnTo>
                  <a:lnTo>
                    <a:pt x="29" y="17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3" y="32"/>
                  </a:lnTo>
                  <a:lnTo>
                    <a:pt x="10" y="38"/>
                  </a:lnTo>
                  <a:lnTo>
                    <a:pt x="7" y="45"/>
                  </a:lnTo>
                  <a:lnTo>
                    <a:pt x="4" y="53"/>
                  </a:lnTo>
                  <a:lnTo>
                    <a:pt x="1" y="60"/>
                  </a:lnTo>
                  <a:lnTo>
                    <a:pt x="0" y="68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1" y="91"/>
                  </a:lnTo>
                  <a:lnTo>
                    <a:pt x="4" y="98"/>
                  </a:lnTo>
                  <a:lnTo>
                    <a:pt x="7" y="105"/>
                  </a:lnTo>
                  <a:lnTo>
                    <a:pt x="10" y="112"/>
                  </a:lnTo>
                  <a:lnTo>
                    <a:pt x="13" y="119"/>
                  </a:lnTo>
                  <a:lnTo>
                    <a:pt x="19" y="125"/>
                  </a:lnTo>
                  <a:lnTo>
                    <a:pt x="23" y="130"/>
                  </a:lnTo>
                  <a:lnTo>
                    <a:pt x="29" y="135"/>
                  </a:lnTo>
                  <a:lnTo>
                    <a:pt x="35" y="139"/>
                  </a:lnTo>
                  <a:lnTo>
                    <a:pt x="41" y="143"/>
                  </a:lnTo>
                  <a:lnTo>
                    <a:pt x="49" y="146"/>
                  </a:lnTo>
                  <a:lnTo>
                    <a:pt x="57" y="148"/>
                  </a:lnTo>
                  <a:lnTo>
                    <a:pt x="64" y="150"/>
                  </a:lnTo>
                  <a:lnTo>
                    <a:pt x="73" y="151"/>
                  </a:lnTo>
                  <a:lnTo>
                    <a:pt x="82" y="151"/>
                  </a:lnTo>
                  <a:lnTo>
                    <a:pt x="89" y="151"/>
                  </a:lnTo>
                  <a:lnTo>
                    <a:pt x="98" y="150"/>
                  </a:lnTo>
                  <a:lnTo>
                    <a:pt x="105" y="148"/>
                  </a:lnTo>
                  <a:lnTo>
                    <a:pt x="113" y="146"/>
                  </a:lnTo>
                  <a:lnTo>
                    <a:pt x="120" y="143"/>
                  </a:lnTo>
                  <a:lnTo>
                    <a:pt x="127" y="139"/>
                  </a:lnTo>
                  <a:lnTo>
                    <a:pt x="133" y="135"/>
                  </a:lnTo>
                  <a:lnTo>
                    <a:pt x="139" y="130"/>
                  </a:lnTo>
                  <a:lnTo>
                    <a:pt x="144" y="125"/>
                  </a:lnTo>
                  <a:lnTo>
                    <a:pt x="149" y="119"/>
                  </a:lnTo>
                  <a:lnTo>
                    <a:pt x="152" y="112"/>
                  </a:lnTo>
                  <a:lnTo>
                    <a:pt x="156" y="105"/>
                  </a:lnTo>
                  <a:lnTo>
                    <a:pt x="158" y="98"/>
                  </a:lnTo>
                  <a:lnTo>
                    <a:pt x="160" y="91"/>
                  </a:lnTo>
                  <a:lnTo>
                    <a:pt x="162" y="84"/>
                  </a:lnTo>
                  <a:lnTo>
                    <a:pt x="162" y="76"/>
                  </a:lnTo>
                  <a:lnTo>
                    <a:pt x="162" y="68"/>
                  </a:lnTo>
                  <a:lnTo>
                    <a:pt x="160" y="60"/>
                  </a:lnTo>
                  <a:lnTo>
                    <a:pt x="158" y="53"/>
                  </a:lnTo>
                  <a:lnTo>
                    <a:pt x="156" y="45"/>
                  </a:lnTo>
                  <a:lnTo>
                    <a:pt x="152" y="38"/>
                  </a:lnTo>
                  <a:lnTo>
                    <a:pt x="149" y="32"/>
                  </a:lnTo>
                  <a:lnTo>
                    <a:pt x="144" y="27"/>
                  </a:lnTo>
                  <a:lnTo>
                    <a:pt x="139" y="21"/>
                  </a:lnTo>
                  <a:lnTo>
                    <a:pt x="133" y="17"/>
                  </a:lnTo>
                  <a:lnTo>
                    <a:pt x="127" y="12"/>
                  </a:lnTo>
                  <a:lnTo>
                    <a:pt x="120" y="9"/>
                  </a:lnTo>
                  <a:lnTo>
                    <a:pt x="113" y="6"/>
                  </a:lnTo>
                  <a:lnTo>
                    <a:pt x="105" y="3"/>
                  </a:lnTo>
                  <a:lnTo>
                    <a:pt x="98" y="1"/>
                  </a:lnTo>
                  <a:lnTo>
                    <a:pt x="89" y="0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80" name="Freeform 328"/>
            <p:cNvSpPr>
              <a:spLocks/>
            </p:cNvSpPr>
            <p:nvPr/>
          </p:nvSpPr>
          <p:spPr bwMode="auto">
            <a:xfrm flipH="1">
              <a:off x="2412" y="2395"/>
              <a:ext cx="13" cy="8"/>
            </a:xfrm>
            <a:custGeom>
              <a:avLst/>
              <a:gdLst>
                <a:gd name="T0" fmla="*/ 73 w 162"/>
                <a:gd name="T1" fmla="*/ 0 h 152"/>
                <a:gd name="T2" fmla="*/ 57 w 162"/>
                <a:gd name="T3" fmla="*/ 3 h 152"/>
                <a:gd name="T4" fmla="*/ 41 w 162"/>
                <a:gd name="T5" fmla="*/ 9 h 152"/>
                <a:gd name="T6" fmla="*/ 29 w 162"/>
                <a:gd name="T7" fmla="*/ 17 h 152"/>
                <a:gd name="T8" fmla="*/ 19 w 162"/>
                <a:gd name="T9" fmla="*/ 27 h 152"/>
                <a:gd name="T10" fmla="*/ 10 w 162"/>
                <a:gd name="T11" fmla="*/ 39 h 152"/>
                <a:gd name="T12" fmla="*/ 4 w 162"/>
                <a:gd name="T13" fmla="*/ 53 h 152"/>
                <a:gd name="T14" fmla="*/ 0 w 162"/>
                <a:gd name="T15" fmla="*/ 67 h 152"/>
                <a:gd name="T16" fmla="*/ 0 w 162"/>
                <a:gd name="T17" fmla="*/ 84 h 152"/>
                <a:gd name="T18" fmla="*/ 4 w 162"/>
                <a:gd name="T19" fmla="*/ 99 h 152"/>
                <a:gd name="T20" fmla="*/ 10 w 162"/>
                <a:gd name="T21" fmla="*/ 113 h 152"/>
                <a:gd name="T22" fmla="*/ 19 w 162"/>
                <a:gd name="T23" fmla="*/ 124 h 152"/>
                <a:gd name="T24" fmla="*/ 29 w 162"/>
                <a:gd name="T25" fmla="*/ 134 h 152"/>
                <a:gd name="T26" fmla="*/ 41 w 162"/>
                <a:gd name="T27" fmla="*/ 143 h 152"/>
                <a:gd name="T28" fmla="*/ 57 w 162"/>
                <a:gd name="T29" fmla="*/ 149 h 152"/>
                <a:gd name="T30" fmla="*/ 73 w 162"/>
                <a:gd name="T31" fmla="*/ 152 h 152"/>
                <a:gd name="T32" fmla="*/ 89 w 162"/>
                <a:gd name="T33" fmla="*/ 152 h 152"/>
                <a:gd name="T34" fmla="*/ 105 w 162"/>
                <a:gd name="T35" fmla="*/ 149 h 152"/>
                <a:gd name="T36" fmla="*/ 120 w 162"/>
                <a:gd name="T37" fmla="*/ 143 h 152"/>
                <a:gd name="T38" fmla="*/ 133 w 162"/>
                <a:gd name="T39" fmla="*/ 134 h 152"/>
                <a:gd name="T40" fmla="*/ 144 w 162"/>
                <a:gd name="T41" fmla="*/ 124 h 152"/>
                <a:gd name="T42" fmla="*/ 152 w 162"/>
                <a:gd name="T43" fmla="*/ 113 h 152"/>
                <a:gd name="T44" fmla="*/ 158 w 162"/>
                <a:gd name="T45" fmla="*/ 99 h 152"/>
                <a:gd name="T46" fmla="*/ 162 w 162"/>
                <a:gd name="T47" fmla="*/ 84 h 152"/>
                <a:gd name="T48" fmla="*/ 162 w 162"/>
                <a:gd name="T49" fmla="*/ 67 h 152"/>
                <a:gd name="T50" fmla="*/ 158 w 162"/>
                <a:gd name="T51" fmla="*/ 53 h 152"/>
                <a:gd name="T52" fmla="*/ 152 w 162"/>
                <a:gd name="T53" fmla="*/ 39 h 152"/>
                <a:gd name="T54" fmla="*/ 144 w 162"/>
                <a:gd name="T55" fmla="*/ 27 h 152"/>
                <a:gd name="T56" fmla="*/ 133 w 162"/>
                <a:gd name="T57" fmla="*/ 17 h 152"/>
                <a:gd name="T58" fmla="*/ 120 w 162"/>
                <a:gd name="T59" fmla="*/ 9 h 152"/>
                <a:gd name="T60" fmla="*/ 105 w 162"/>
                <a:gd name="T61" fmla="*/ 3 h 152"/>
                <a:gd name="T62" fmla="*/ 89 w 162"/>
                <a:gd name="T63" fmla="*/ 0 h 1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2"/>
                <a:gd name="T98" fmla="*/ 162 w 162"/>
                <a:gd name="T99" fmla="*/ 152 h 1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2">
                  <a:moveTo>
                    <a:pt x="82" y="0"/>
                  </a:moveTo>
                  <a:lnTo>
                    <a:pt x="73" y="0"/>
                  </a:lnTo>
                  <a:lnTo>
                    <a:pt x="64" y="1"/>
                  </a:lnTo>
                  <a:lnTo>
                    <a:pt x="57" y="3"/>
                  </a:lnTo>
                  <a:lnTo>
                    <a:pt x="49" y="5"/>
                  </a:lnTo>
                  <a:lnTo>
                    <a:pt x="41" y="9"/>
                  </a:lnTo>
                  <a:lnTo>
                    <a:pt x="35" y="13"/>
                  </a:lnTo>
                  <a:lnTo>
                    <a:pt x="29" y="17"/>
                  </a:lnTo>
                  <a:lnTo>
                    <a:pt x="23" y="22"/>
                  </a:lnTo>
                  <a:lnTo>
                    <a:pt x="19" y="27"/>
                  </a:lnTo>
                  <a:lnTo>
                    <a:pt x="13" y="33"/>
                  </a:lnTo>
                  <a:lnTo>
                    <a:pt x="10" y="39"/>
                  </a:lnTo>
                  <a:lnTo>
                    <a:pt x="7" y="46"/>
                  </a:lnTo>
                  <a:lnTo>
                    <a:pt x="4" y="53"/>
                  </a:lnTo>
                  <a:lnTo>
                    <a:pt x="1" y="60"/>
                  </a:lnTo>
                  <a:lnTo>
                    <a:pt x="0" y="67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1" y="92"/>
                  </a:lnTo>
                  <a:lnTo>
                    <a:pt x="4" y="99"/>
                  </a:lnTo>
                  <a:lnTo>
                    <a:pt x="7" y="106"/>
                  </a:lnTo>
                  <a:lnTo>
                    <a:pt x="10" y="113"/>
                  </a:lnTo>
                  <a:lnTo>
                    <a:pt x="13" y="119"/>
                  </a:lnTo>
                  <a:lnTo>
                    <a:pt x="19" y="124"/>
                  </a:lnTo>
                  <a:lnTo>
                    <a:pt x="23" y="130"/>
                  </a:lnTo>
                  <a:lnTo>
                    <a:pt x="29" y="134"/>
                  </a:lnTo>
                  <a:lnTo>
                    <a:pt x="35" y="140"/>
                  </a:lnTo>
                  <a:lnTo>
                    <a:pt x="41" y="143"/>
                  </a:lnTo>
                  <a:lnTo>
                    <a:pt x="49" y="146"/>
                  </a:lnTo>
                  <a:lnTo>
                    <a:pt x="57" y="149"/>
                  </a:lnTo>
                  <a:lnTo>
                    <a:pt x="64" y="150"/>
                  </a:lnTo>
                  <a:lnTo>
                    <a:pt x="73" y="152"/>
                  </a:lnTo>
                  <a:lnTo>
                    <a:pt x="82" y="152"/>
                  </a:lnTo>
                  <a:lnTo>
                    <a:pt x="89" y="152"/>
                  </a:lnTo>
                  <a:lnTo>
                    <a:pt x="98" y="150"/>
                  </a:lnTo>
                  <a:lnTo>
                    <a:pt x="105" y="149"/>
                  </a:lnTo>
                  <a:lnTo>
                    <a:pt x="113" y="146"/>
                  </a:lnTo>
                  <a:lnTo>
                    <a:pt x="120" y="143"/>
                  </a:lnTo>
                  <a:lnTo>
                    <a:pt x="127" y="140"/>
                  </a:lnTo>
                  <a:lnTo>
                    <a:pt x="133" y="134"/>
                  </a:lnTo>
                  <a:lnTo>
                    <a:pt x="139" y="130"/>
                  </a:lnTo>
                  <a:lnTo>
                    <a:pt x="144" y="124"/>
                  </a:lnTo>
                  <a:lnTo>
                    <a:pt x="149" y="119"/>
                  </a:lnTo>
                  <a:lnTo>
                    <a:pt x="152" y="113"/>
                  </a:lnTo>
                  <a:lnTo>
                    <a:pt x="156" y="106"/>
                  </a:lnTo>
                  <a:lnTo>
                    <a:pt x="158" y="99"/>
                  </a:lnTo>
                  <a:lnTo>
                    <a:pt x="160" y="92"/>
                  </a:lnTo>
                  <a:lnTo>
                    <a:pt x="162" y="84"/>
                  </a:lnTo>
                  <a:lnTo>
                    <a:pt x="162" y="76"/>
                  </a:lnTo>
                  <a:lnTo>
                    <a:pt x="162" y="67"/>
                  </a:lnTo>
                  <a:lnTo>
                    <a:pt x="160" y="60"/>
                  </a:lnTo>
                  <a:lnTo>
                    <a:pt x="158" y="53"/>
                  </a:lnTo>
                  <a:lnTo>
                    <a:pt x="156" y="46"/>
                  </a:lnTo>
                  <a:lnTo>
                    <a:pt x="152" y="39"/>
                  </a:lnTo>
                  <a:lnTo>
                    <a:pt x="149" y="33"/>
                  </a:lnTo>
                  <a:lnTo>
                    <a:pt x="144" y="27"/>
                  </a:lnTo>
                  <a:lnTo>
                    <a:pt x="139" y="22"/>
                  </a:lnTo>
                  <a:lnTo>
                    <a:pt x="133" y="17"/>
                  </a:lnTo>
                  <a:lnTo>
                    <a:pt x="127" y="13"/>
                  </a:lnTo>
                  <a:lnTo>
                    <a:pt x="120" y="9"/>
                  </a:lnTo>
                  <a:lnTo>
                    <a:pt x="113" y="5"/>
                  </a:lnTo>
                  <a:lnTo>
                    <a:pt x="105" y="3"/>
                  </a:lnTo>
                  <a:lnTo>
                    <a:pt x="98" y="1"/>
                  </a:lnTo>
                  <a:lnTo>
                    <a:pt x="89" y="0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81" name="Freeform 329"/>
            <p:cNvSpPr>
              <a:spLocks noEditPoints="1"/>
            </p:cNvSpPr>
            <p:nvPr/>
          </p:nvSpPr>
          <p:spPr bwMode="auto">
            <a:xfrm flipH="1">
              <a:off x="2410" y="2290"/>
              <a:ext cx="10" cy="113"/>
            </a:xfrm>
            <a:custGeom>
              <a:avLst/>
              <a:gdLst>
                <a:gd name="T0" fmla="*/ 28 w 120"/>
                <a:gd name="T1" fmla="*/ 2123 h 2259"/>
                <a:gd name="T2" fmla="*/ 0 w 120"/>
                <a:gd name="T3" fmla="*/ 2226 h 2259"/>
                <a:gd name="T4" fmla="*/ 120 w 120"/>
                <a:gd name="T5" fmla="*/ 2259 h 2259"/>
                <a:gd name="T6" fmla="*/ 120 w 120"/>
                <a:gd name="T7" fmla="*/ 1885 h 2259"/>
                <a:gd name="T8" fmla="*/ 0 w 120"/>
                <a:gd name="T9" fmla="*/ 1917 h 2259"/>
                <a:gd name="T10" fmla="*/ 35 w 120"/>
                <a:gd name="T11" fmla="*/ 2020 h 2259"/>
                <a:gd name="T12" fmla="*/ 120 w 120"/>
                <a:gd name="T13" fmla="*/ 1885 h 2259"/>
                <a:gd name="T14" fmla="*/ 28 w 120"/>
                <a:gd name="T15" fmla="*/ 1646 h 2259"/>
                <a:gd name="T16" fmla="*/ 0 w 120"/>
                <a:gd name="T17" fmla="*/ 1749 h 2259"/>
                <a:gd name="T18" fmla="*/ 120 w 120"/>
                <a:gd name="T19" fmla="*/ 1781 h 2259"/>
                <a:gd name="T20" fmla="*/ 120 w 120"/>
                <a:gd name="T21" fmla="*/ 1402 h 2259"/>
                <a:gd name="T22" fmla="*/ 0 w 120"/>
                <a:gd name="T23" fmla="*/ 1435 h 2259"/>
                <a:gd name="T24" fmla="*/ 35 w 120"/>
                <a:gd name="T25" fmla="*/ 1538 h 2259"/>
                <a:gd name="T26" fmla="*/ 120 w 120"/>
                <a:gd name="T27" fmla="*/ 1402 h 2259"/>
                <a:gd name="T28" fmla="*/ 28 w 120"/>
                <a:gd name="T29" fmla="*/ 1175 h 2259"/>
                <a:gd name="T30" fmla="*/ 0 w 120"/>
                <a:gd name="T31" fmla="*/ 1284 h 2259"/>
                <a:gd name="T32" fmla="*/ 120 w 120"/>
                <a:gd name="T33" fmla="*/ 1316 h 2259"/>
                <a:gd name="T34" fmla="*/ 120 w 120"/>
                <a:gd name="T35" fmla="*/ 937 h 2259"/>
                <a:gd name="T36" fmla="*/ 0 w 120"/>
                <a:gd name="T37" fmla="*/ 970 h 2259"/>
                <a:gd name="T38" fmla="*/ 35 w 120"/>
                <a:gd name="T39" fmla="*/ 1077 h 2259"/>
                <a:gd name="T40" fmla="*/ 120 w 120"/>
                <a:gd name="T41" fmla="*/ 937 h 2259"/>
                <a:gd name="T42" fmla="*/ 28 w 120"/>
                <a:gd name="T43" fmla="*/ 710 h 2259"/>
                <a:gd name="T44" fmla="*/ 0 w 120"/>
                <a:gd name="T45" fmla="*/ 812 h 2259"/>
                <a:gd name="T46" fmla="*/ 120 w 120"/>
                <a:gd name="T47" fmla="*/ 845 h 2259"/>
                <a:gd name="T48" fmla="*/ 120 w 120"/>
                <a:gd name="T49" fmla="*/ 471 h 2259"/>
                <a:gd name="T50" fmla="*/ 0 w 120"/>
                <a:gd name="T51" fmla="*/ 498 h 2259"/>
                <a:gd name="T52" fmla="*/ 35 w 120"/>
                <a:gd name="T53" fmla="*/ 606 h 2259"/>
                <a:gd name="T54" fmla="*/ 120 w 120"/>
                <a:gd name="T55" fmla="*/ 471 h 2259"/>
                <a:gd name="T56" fmla="*/ 28 w 120"/>
                <a:gd name="T57" fmla="*/ 227 h 2259"/>
                <a:gd name="T58" fmla="*/ 0 w 120"/>
                <a:gd name="T59" fmla="*/ 331 h 2259"/>
                <a:gd name="T60" fmla="*/ 120 w 120"/>
                <a:gd name="T61" fmla="*/ 362 h 2259"/>
                <a:gd name="T62" fmla="*/ 120 w 120"/>
                <a:gd name="T63" fmla="*/ 0 h 2259"/>
                <a:gd name="T64" fmla="*/ 0 w 120"/>
                <a:gd name="T65" fmla="*/ 32 h 2259"/>
                <a:gd name="T66" fmla="*/ 35 w 120"/>
                <a:gd name="T67" fmla="*/ 141 h 2259"/>
                <a:gd name="T68" fmla="*/ 120 w 120"/>
                <a:gd name="T69" fmla="*/ 0 h 225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0"/>
                <a:gd name="T106" fmla="*/ 0 h 2259"/>
                <a:gd name="T107" fmla="*/ 120 w 120"/>
                <a:gd name="T108" fmla="*/ 2259 h 225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0" h="2259">
                  <a:moveTo>
                    <a:pt x="120" y="2123"/>
                  </a:moveTo>
                  <a:lnTo>
                    <a:pt x="28" y="2123"/>
                  </a:lnTo>
                  <a:lnTo>
                    <a:pt x="0" y="2150"/>
                  </a:lnTo>
                  <a:lnTo>
                    <a:pt x="0" y="2226"/>
                  </a:lnTo>
                  <a:lnTo>
                    <a:pt x="35" y="2259"/>
                  </a:lnTo>
                  <a:lnTo>
                    <a:pt x="120" y="2259"/>
                  </a:lnTo>
                  <a:lnTo>
                    <a:pt x="120" y="2123"/>
                  </a:lnTo>
                  <a:close/>
                  <a:moveTo>
                    <a:pt x="120" y="1885"/>
                  </a:moveTo>
                  <a:lnTo>
                    <a:pt x="28" y="1885"/>
                  </a:lnTo>
                  <a:lnTo>
                    <a:pt x="0" y="1917"/>
                  </a:lnTo>
                  <a:lnTo>
                    <a:pt x="0" y="1987"/>
                  </a:lnTo>
                  <a:lnTo>
                    <a:pt x="35" y="2020"/>
                  </a:lnTo>
                  <a:lnTo>
                    <a:pt x="120" y="2020"/>
                  </a:lnTo>
                  <a:lnTo>
                    <a:pt x="120" y="1885"/>
                  </a:lnTo>
                  <a:close/>
                  <a:moveTo>
                    <a:pt x="120" y="1646"/>
                  </a:moveTo>
                  <a:lnTo>
                    <a:pt x="28" y="1646"/>
                  </a:lnTo>
                  <a:lnTo>
                    <a:pt x="0" y="1674"/>
                  </a:lnTo>
                  <a:lnTo>
                    <a:pt x="0" y="1749"/>
                  </a:lnTo>
                  <a:lnTo>
                    <a:pt x="35" y="1781"/>
                  </a:lnTo>
                  <a:lnTo>
                    <a:pt x="120" y="1781"/>
                  </a:lnTo>
                  <a:lnTo>
                    <a:pt x="120" y="1646"/>
                  </a:lnTo>
                  <a:close/>
                  <a:moveTo>
                    <a:pt x="120" y="1402"/>
                  </a:moveTo>
                  <a:lnTo>
                    <a:pt x="28" y="1402"/>
                  </a:lnTo>
                  <a:lnTo>
                    <a:pt x="0" y="1435"/>
                  </a:lnTo>
                  <a:lnTo>
                    <a:pt x="0" y="1511"/>
                  </a:lnTo>
                  <a:lnTo>
                    <a:pt x="35" y="1538"/>
                  </a:lnTo>
                  <a:lnTo>
                    <a:pt x="120" y="1538"/>
                  </a:lnTo>
                  <a:lnTo>
                    <a:pt x="120" y="1402"/>
                  </a:lnTo>
                  <a:close/>
                  <a:moveTo>
                    <a:pt x="120" y="1175"/>
                  </a:moveTo>
                  <a:lnTo>
                    <a:pt x="28" y="1175"/>
                  </a:lnTo>
                  <a:lnTo>
                    <a:pt x="0" y="1213"/>
                  </a:lnTo>
                  <a:lnTo>
                    <a:pt x="0" y="1284"/>
                  </a:lnTo>
                  <a:lnTo>
                    <a:pt x="35" y="1316"/>
                  </a:lnTo>
                  <a:lnTo>
                    <a:pt x="120" y="1316"/>
                  </a:lnTo>
                  <a:lnTo>
                    <a:pt x="120" y="1175"/>
                  </a:lnTo>
                  <a:close/>
                  <a:moveTo>
                    <a:pt x="120" y="937"/>
                  </a:moveTo>
                  <a:lnTo>
                    <a:pt x="28" y="937"/>
                  </a:lnTo>
                  <a:lnTo>
                    <a:pt x="0" y="970"/>
                  </a:lnTo>
                  <a:lnTo>
                    <a:pt x="0" y="1045"/>
                  </a:lnTo>
                  <a:lnTo>
                    <a:pt x="35" y="1077"/>
                  </a:lnTo>
                  <a:lnTo>
                    <a:pt x="120" y="1077"/>
                  </a:lnTo>
                  <a:lnTo>
                    <a:pt x="120" y="937"/>
                  </a:lnTo>
                  <a:close/>
                  <a:moveTo>
                    <a:pt x="120" y="710"/>
                  </a:moveTo>
                  <a:lnTo>
                    <a:pt x="28" y="710"/>
                  </a:lnTo>
                  <a:lnTo>
                    <a:pt x="0" y="736"/>
                  </a:lnTo>
                  <a:lnTo>
                    <a:pt x="0" y="812"/>
                  </a:lnTo>
                  <a:lnTo>
                    <a:pt x="35" y="845"/>
                  </a:lnTo>
                  <a:lnTo>
                    <a:pt x="120" y="845"/>
                  </a:lnTo>
                  <a:lnTo>
                    <a:pt x="120" y="710"/>
                  </a:lnTo>
                  <a:close/>
                  <a:moveTo>
                    <a:pt x="120" y="471"/>
                  </a:moveTo>
                  <a:lnTo>
                    <a:pt x="28" y="471"/>
                  </a:lnTo>
                  <a:lnTo>
                    <a:pt x="0" y="498"/>
                  </a:lnTo>
                  <a:lnTo>
                    <a:pt x="0" y="574"/>
                  </a:lnTo>
                  <a:lnTo>
                    <a:pt x="35" y="606"/>
                  </a:lnTo>
                  <a:lnTo>
                    <a:pt x="120" y="606"/>
                  </a:lnTo>
                  <a:lnTo>
                    <a:pt x="120" y="471"/>
                  </a:lnTo>
                  <a:close/>
                  <a:moveTo>
                    <a:pt x="120" y="227"/>
                  </a:moveTo>
                  <a:lnTo>
                    <a:pt x="28" y="227"/>
                  </a:lnTo>
                  <a:lnTo>
                    <a:pt x="0" y="255"/>
                  </a:lnTo>
                  <a:lnTo>
                    <a:pt x="0" y="331"/>
                  </a:lnTo>
                  <a:lnTo>
                    <a:pt x="35" y="362"/>
                  </a:lnTo>
                  <a:lnTo>
                    <a:pt x="120" y="362"/>
                  </a:lnTo>
                  <a:lnTo>
                    <a:pt x="120" y="227"/>
                  </a:lnTo>
                  <a:close/>
                  <a:moveTo>
                    <a:pt x="120" y="0"/>
                  </a:moveTo>
                  <a:lnTo>
                    <a:pt x="28" y="0"/>
                  </a:lnTo>
                  <a:lnTo>
                    <a:pt x="0" y="32"/>
                  </a:lnTo>
                  <a:lnTo>
                    <a:pt x="0" y="108"/>
                  </a:lnTo>
                  <a:lnTo>
                    <a:pt x="35" y="141"/>
                  </a:lnTo>
                  <a:lnTo>
                    <a:pt x="120" y="141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82" name="Freeform 330"/>
            <p:cNvSpPr>
              <a:spLocks/>
            </p:cNvSpPr>
            <p:nvPr/>
          </p:nvSpPr>
          <p:spPr bwMode="auto">
            <a:xfrm flipH="1">
              <a:off x="2410" y="2396"/>
              <a:ext cx="10" cy="7"/>
            </a:xfrm>
            <a:custGeom>
              <a:avLst/>
              <a:gdLst>
                <a:gd name="T0" fmla="*/ 120 w 120"/>
                <a:gd name="T1" fmla="*/ 0 h 136"/>
                <a:gd name="T2" fmla="*/ 28 w 120"/>
                <a:gd name="T3" fmla="*/ 0 h 136"/>
                <a:gd name="T4" fmla="*/ 0 w 120"/>
                <a:gd name="T5" fmla="*/ 27 h 136"/>
                <a:gd name="T6" fmla="*/ 0 w 120"/>
                <a:gd name="T7" fmla="*/ 103 h 136"/>
                <a:gd name="T8" fmla="*/ 35 w 120"/>
                <a:gd name="T9" fmla="*/ 136 h 136"/>
                <a:gd name="T10" fmla="*/ 120 w 120"/>
                <a:gd name="T11" fmla="*/ 136 h 136"/>
                <a:gd name="T12" fmla="*/ 120 w 120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6"/>
                <a:gd name="T23" fmla="*/ 120 w 120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6">
                  <a:moveTo>
                    <a:pt x="120" y="0"/>
                  </a:moveTo>
                  <a:lnTo>
                    <a:pt x="28" y="0"/>
                  </a:lnTo>
                  <a:lnTo>
                    <a:pt x="0" y="27"/>
                  </a:lnTo>
                  <a:lnTo>
                    <a:pt x="0" y="103"/>
                  </a:lnTo>
                  <a:lnTo>
                    <a:pt x="35" y="136"/>
                  </a:lnTo>
                  <a:lnTo>
                    <a:pt x="120" y="136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83" name="Freeform 331"/>
            <p:cNvSpPr>
              <a:spLocks/>
            </p:cNvSpPr>
            <p:nvPr/>
          </p:nvSpPr>
          <p:spPr bwMode="auto">
            <a:xfrm flipH="1">
              <a:off x="2410" y="2384"/>
              <a:ext cx="10" cy="7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32 h 135"/>
                <a:gd name="T6" fmla="*/ 0 w 120"/>
                <a:gd name="T7" fmla="*/ 102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32"/>
                  </a:lnTo>
                  <a:lnTo>
                    <a:pt x="0" y="102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84" name="Freeform 332"/>
            <p:cNvSpPr>
              <a:spLocks/>
            </p:cNvSpPr>
            <p:nvPr/>
          </p:nvSpPr>
          <p:spPr bwMode="auto">
            <a:xfrm flipH="1">
              <a:off x="2410" y="2372"/>
              <a:ext cx="10" cy="7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28 h 135"/>
                <a:gd name="T6" fmla="*/ 0 w 120"/>
                <a:gd name="T7" fmla="*/ 103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28"/>
                  </a:lnTo>
                  <a:lnTo>
                    <a:pt x="0" y="103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85" name="Freeform 333"/>
            <p:cNvSpPr>
              <a:spLocks/>
            </p:cNvSpPr>
            <p:nvPr/>
          </p:nvSpPr>
          <p:spPr bwMode="auto">
            <a:xfrm flipH="1">
              <a:off x="2410" y="2360"/>
              <a:ext cx="10" cy="7"/>
            </a:xfrm>
            <a:custGeom>
              <a:avLst/>
              <a:gdLst>
                <a:gd name="T0" fmla="*/ 120 w 120"/>
                <a:gd name="T1" fmla="*/ 0 h 136"/>
                <a:gd name="T2" fmla="*/ 28 w 120"/>
                <a:gd name="T3" fmla="*/ 0 h 136"/>
                <a:gd name="T4" fmla="*/ 0 w 120"/>
                <a:gd name="T5" fmla="*/ 33 h 136"/>
                <a:gd name="T6" fmla="*/ 0 w 120"/>
                <a:gd name="T7" fmla="*/ 109 h 136"/>
                <a:gd name="T8" fmla="*/ 35 w 120"/>
                <a:gd name="T9" fmla="*/ 136 h 136"/>
                <a:gd name="T10" fmla="*/ 120 w 120"/>
                <a:gd name="T11" fmla="*/ 136 h 136"/>
                <a:gd name="T12" fmla="*/ 120 w 120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6"/>
                <a:gd name="T23" fmla="*/ 120 w 120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6">
                  <a:moveTo>
                    <a:pt x="120" y="0"/>
                  </a:moveTo>
                  <a:lnTo>
                    <a:pt x="28" y="0"/>
                  </a:lnTo>
                  <a:lnTo>
                    <a:pt x="0" y="33"/>
                  </a:lnTo>
                  <a:lnTo>
                    <a:pt x="0" y="109"/>
                  </a:lnTo>
                  <a:lnTo>
                    <a:pt x="35" y="136"/>
                  </a:lnTo>
                  <a:lnTo>
                    <a:pt x="120" y="136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86" name="Freeform 334"/>
            <p:cNvSpPr>
              <a:spLocks/>
            </p:cNvSpPr>
            <p:nvPr/>
          </p:nvSpPr>
          <p:spPr bwMode="auto">
            <a:xfrm flipH="1">
              <a:off x="2410" y="2348"/>
              <a:ext cx="10" cy="8"/>
            </a:xfrm>
            <a:custGeom>
              <a:avLst/>
              <a:gdLst>
                <a:gd name="T0" fmla="*/ 120 w 120"/>
                <a:gd name="T1" fmla="*/ 0 h 141"/>
                <a:gd name="T2" fmla="*/ 28 w 120"/>
                <a:gd name="T3" fmla="*/ 0 h 141"/>
                <a:gd name="T4" fmla="*/ 0 w 120"/>
                <a:gd name="T5" fmla="*/ 38 h 141"/>
                <a:gd name="T6" fmla="*/ 0 w 120"/>
                <a:gd name="T7" fmla="*/ 109 h 141"/>
                <a:gd name="T8" fmla="*/ 35 w 120"/>
                <a:gd name="T9" fmla="*/ 141 h 141"/>
                <a:gd name="T10" fmla="*/ 120 w 120"/>
                <a:gd name="T11" fmla="*/ 141 h 141"/>
                <a:gd name="T12" fmla="*/ 120 w 120"/>
                <a:gd name="T13" fmla="*/ 0 h 1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41"/>
                <a:gd name="T23" fmla="*/ 120 w 120"/>
                <a:gd name="T24" fmla="*/ 141 h 1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41">
                  <a:moveTo>
                    <a:pt x="120" y="0"/>
                  </a:moveTo>
                  <a:lnTo>
                    <a:pt x="28" y="0"/>
                  </a:lnTo>
                  <a:lnTo>
                    <a:pt x="0" y="38"/>
                  </a:lnTo>
                  <a:lnTo>
                    <a:pt x="0" y="109"/>
                  </a:lnTo>
                  <a:lnTo>
                    <a:pt x="35" y="141"/>
                  </a:lnTo>
                  <a:lnTo>
                    <a:pt x="120" y="141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87" name="Freeform 335"/>
            <p:cNvSpPr>
              <a:spLocks/>
            </p:cNvSpPr>
            <p:nvPr/>
          </p:nvSpPr>
          <p:spPr bwMode="auto">
            <a:xfrm flipH="1">
              <a:off x="2410" y="2337"/>
              <a:ext cx="10" cy="7"/>
            </a:xfrm>
            <a:custGeom>
              <a:avLst/>
              <a:gdLst>
                <a:gd name="T0" fmla="*/ 120 w 120"/>
                <a:gd name="T1" fmla="*/ 0 h 140"/>
                <a:gd name="T2" fmla="*/ 28 w 120"/>
                <a:gd name="T3" fmla="*/ 0 h 140"/>
                <a:gd name="T4" fmla="*/ 0 w 120"/>
                <a:gd name="T5" fmla="*/ 33 h 140"/>
                <a:gd name="T6" fmla="*/ 0 w 120"/>
                <a:gd name="T7" fmla="*/ 108 h 140"/>
                <a:gd name="T8" fmla="*/ 35 w 120"/>
                <a:gd name="T9" fmla="*/ 140 h 140"/>
                <a:gd name="T10" fmla="*/ 120 w 120"/>
                <a:gd name="T11" fmla="*/ 140 h 140"/>
                <a:gd name="T12" fmla="*/ 120 w 120"/>
                <a:gd name="T13" fmla="*/ 0 h 1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40"/>
                <a:gd name="T23" fmla="*/ 120 w 120"/>
                <a:gd name="T24" fmla="*/ 140 h 1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40">
                  <a:moveTo>
                    <a:pt x="120" y="0"/>
                  </a:moveTo>
                  <a:lnTo>
                    <a:pt x="28" y="0"/>
                  </a:lnTo>
                  <a:lnTo>
                    <a:pt x="0" y="33"/>
                  </a:lnTo>
                  <a:lnTo>
                    <a:pt x="0" y="108"/>
                  </a:lnTo>
                  <a:lnTo>
                    <a:pt x="35" y="140"/>
                  </a:lnTo>
                  <a:lnTo>
                    <a:pt x="120" y="140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88" name="Freeform 336"/>
            <p:cNvSpPr>
              <a:spLocks/>
            </p:cNvSpPr>
            <p:nvPr/>
          </p:nvSpPr>
          <p:spPr bwMode="auto">
            <a:xfrm flipH="1">
              <a:off x="2410" y="2325"/>
              <a:ext cx="10" cy="7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26 h 135"/>
                <a:gd name="T6" fmla="*/ 0 w 120"/>
                <a:gd name="T7" fmla="*/ 102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26"/>
                  </a:lnTo>
                  <a:lnTo>
                    <a:pt x="0" y="102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89" name="Freeform 337"/>
            <p:cNvSpPr>
              <a:spLocks/>
            </p:cNvSpPr>
            <p:nvPr/>
          </p:nvSpPr>
          <p:spPr bwMode="auto">
            <a:xfrm flipH="1">
              <a:off x="2410" y="2313"/>
              <a:ext cx="10" cy="7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27 h 135"/>
                <a:gd name="T6" fmla="*/ 0 w 120"/>
                <a:gd name="T7" fmla="*/ 103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27"/>
                  </a:lnTo>
                  <a:lnTo>
                    <a:pt x="0" y="103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90" name="Freeform 338"/>
            <p:cNvSpPr>
              <a:spLocks/>
            </p:cNvSpPr>
            <p:nvPr/>
          </p:nvSpPr>
          <p:spPr bwMode="auto">
            <a:xfrm flipH="1">
              <a:off x="2410" y="2301"/>
              <a:ext cx="10" cy="7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28 h 135"/>
                <a:gd name="T6" fmla="*/ 0 w 120"/>
                <a:gd name="T7" fmla="*/ 104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28"/>
                  </a:lnTo>
                  <a:lnTo>
                    <a:pt x="0" y="104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91" name="Freeform 339"/>
            <p:cNvSpPr>
              <a:spLocks/>
            </p:cNvSpPr>
            <p:nvPr/>
          </p:nvSpPr>
          <p:spPr bwMode="auto">
            <a:xfrm flipH="1">
              <a:off x="2410" y="2290"/>
              <a:ext cx="10" cy="7"/>
            </a:xfrm>
            <a:custGeom>
              <a:avLst/>
              <a:gdLst>
                <a:gd name="T0" fmla="*/ 120 w 120"/>
                <a:gd name="T1" fmla="*/ 0 h 141"/>
                <a:gd name="T2" fmla="*/ 28 w 120"/>
                <a:gd name="T3" fmla="*/ 0 h 141"/>
                <a:gd name="T4" fmla="*/ 0 w 120"/>
                <a:gd name="T5" fmla="*/ 32 h 141"/>
                <a:gd name="T6" fmla="*/ 0 w 120"/>
                <a:gd name="T7" fmla="*/ 108 h 141"/>
                <a:gd name="T8" fmla="*/ 35 w 120"/>
                <a:gd name="T9" fmla="*/ 141 h 141"/>
                <a:gd name="T10" fmla="*/ 120 w 120"/>
                <a:gd name="T11" fmla="*/ 141 h 141"/>
                <a:gd name="T12" fmla="*/ 120 w 120"/>
                <a:gd name="T13" fmla="*/ 0 h 1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41"/>
                <a:gd name="T23" fmla="*/ 120 w 120"/>
                <a:gd name="T24" fmla="*/ 141 h 1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41">
                  <a:moveTo>
                    <a:pt x="120" y="0"/>
                  </a:moveTo>
                  <a:lnTo>
                    <a:pt x="28" y="0"/>
                  </a:lnTo>
                  <a:lnTo>
                    <a:pt x="0" y="32"/>
                  </a:lnTo>
                  <a:lnTo>
                    <a:pt x="0" y="108"/>
                  </a:lnTo>
                  <a:lnTo>
                    <a:pt x="35" y="141"/>
                  </a:lnTo>
                  <a:lnTo>
                    <a:pt x="120" y="141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92" name="Freeform 340"/>
            <p:cNvSpPr>
              <a:spLocks noEditPoints="1"/>
            </p:cNvSpPr>
            <p:nvPr/>
          </p:nvSpPr>
          <p:spPr bwMode="auto">
            <a:xfrm flipH="1">
              <a:off x="2412" y="2407"/>
              <a:ext cx="14" cy="114"/>
            </a:xfrm>
            <a:custGeom>
              <a:avLst/>
              <a:gdLst>
                <a:gd name="T0" fmla="*/ 18 w 167"/>
                <a:gd name="T1" fmla="*/ 2157 h 2279"/>
                <a:gd name="T2" fmla="*/ 15 w 167"/>
                <a:gd name="T3" fmla="*/ 2237 h 2279"/>
                <a:gd name="T4" fmla="*/ 87 w 167"/>
                <a:gd name="T5" fmla="*/ 2279 h 2279"/>
                <a:gd name="T6" fmla="*/ 157 w 167"/>
                <a:gd name="T7" fmla="*/ 2237 h 2279"/>
                <a:gd name="T8" fmla="*/ 154 w 167"/>
                <a:gd name="T9" fmla="*/ 2157 h 2279"/>
                <a:gd name="T10" fmla="*/ 87 w 167"/>
                <a:gd name="T11" fmla="*/ 1884 h 2279"/>
                <a:gd name="T12" fmla="*/ 15 w 167"/>
                <a:gd name="T13" fmla="*/ 1924 h 2279"/>
                <a:gd name="T14" fmla="*/ 18 w 167"/>
                <a:gd name="T15" fmla="*/ 2005 h 2279"/>
                <a:gd name="T16" fmla="*/ 94 w 167"/>
                <a:gd name="T17" fmla="*/ 2041 h 2279"/>
                <a:gd name="T18" fmla="*/ 161 w 167"/>
                <a:gd name="T19" fmla="*/ 1991 h 2279"/>
                <a:gd name="T20" fmla="*/ 149 w 167"/>
                <a:gd name="T21" fmla="*/ 1912 h 2279"/>
                <a:gd name="T22" fmla="*/ 78 w 167"/>
                <a:gd name="T23" fmla="*/ 1647 h 2279"/>
                <a:gd name="T24" fmla="*/ 6 w 167"/>
                <a:gd name="T25" fmla="*/ 1696 h 2279"/>
                <a:gd name="T26" fmla="*/ 19 w 167"/>
                <a:gd name="T27" fmla="*/ 1777 h 2279"/>
                <a:gd name="T28" fmla="*/ 103 w 167"/>
                <a:gd name="T29" fmla="*/ 1802 h 2279"/>
                <a:gd name="T30" fmla="*/ 163 w 167"/>
                <a:gd name="T31" fmla="*/ 1750 h 2279"/>
                <a:gd name="T32" fmla="*/ 144 w 167"/>
                <a:gd name="T33" fmla="*/ 1671 h 2279"/>
                <a:gd name="T34" fmla="*/ 69 w 167"/>
                <a:gd name="T35" fmla="*/ 1410 h 2279"/>
                <a:gd name="T36" fmla="*/ 9 w 167"/>
                <a:gd name="T37" fmla="*/ 1463 h 2279"/>
                <a:gd name="T38" fmla="*/ 28 w 167"/>
                <a:gd name="T39" fmla="*/ 1541 h 2279"/>
                <a:gd name="T40" fmla="*/ 110 w 167"/>
                <a:gd name="T41" fmla="*/ 1561 h 2279"/>
                <a:gd name="T42" fmla="*/ 165 w 167"/>
                <a:gd name="T43" fmla="*/ 1499 h 2279"/>
                <a:gd name="T44" fmla="*/ 138 w 167"/>
                <a:gd name="T45" fmla="*/ 1426 h 2279"/>
                <a:gd name="T46" fmla="*/ 62 w 167"/>
                <a:gd name="T47" fmla="*/ 1184 h 2279"/>
                <a:gd name="T48" fmla="*/ 6 w 167"/>
                <a:gd name="T49" fmla="*/ 1245 h 2279"/>
                <a:gd name="T50" fmla="*/ 34 w 167"/>
                <a:gd name="T51" fmla="*/ 1320 h 2279"/>
                <a:gd name="T52" fmla="*/ 118 w 167"/>
                <a:gd name="T53" fmla="*/ 1332 h 2279"/>
                <a:gd name="T54" fmla="*/ 167 w 167"/>
                <a:gd name="T55" fmla="*/ 1270 h 2279"/>
                <a:gd name="T56" fmla="*/ 132 w 167"/>
                <a:gd name="T57" fmla="*/ 1195 h 2279"/>
                <a:gd name="T58" fmla="*/ 54 w 167"/>
                <a:gd name="T59" fmla="*/ 953 h 2279"/>
                <a:gd name="T60" fmla="*/ 5 w 167"/>
                <a:gd name="T61" fmla="*/ 1016 h 2279"/>
                <a:gd name="T62" fmla="*/ 40 w 167"/>
                <a:gd name="T63" fmla="*/ 1085 h 2279"/>
                <a:gd name="T64" fmla="*/ 125 w 167"/>
                <a:gd name="T65" fmla="*/ 1089 h 2279"/>
                <a:gd name="T66" fmla="*/ 167 w 167"/>
                <a:gd name="T67" fmla="*/ 1023 h 2279"/>
                <a:gd name="T68" fmla="*/ 125 w 167"/>
                <a:gd name="T69" fmla="*/ 957 h 2279"/>
                <a:gd name="T70" fmla="*/ 46 w 167"/>
                <a:gd name="T71" fmla="*/ 718 h 2279"/>
                <a:gd name="T72" fmla="*/ 5 w 167"/>
                <a:gd name="T73" fmla="*/ 785 h 2279"/>
                <a:gd name="T74" fmla="*/ 46 w 167"/>
                <a:gd name="T75" fmla="*/ 856 h 2279"/>
                <a:gd name="T76" fmla="*/ 132 w 167"/>
                <a:gd name="T77" fmla="*/ 852 h 2279"/>
                <a:gd name="T78" fmla="*/ 167 w 167"/>
                <a:gd name="T79" fmla="*/ 777 h 2279"/>
                <a:gd name="T80" fmla="*/ 118 w 167"/>
                <a:gd name="T81" fmla="*/ 715 h 2279"/>
                <a:gd name="T82" fmla="*/ 39 w 167"/>
                <a:gd name="T83" fmla="*/ 485 h 2279"/>
                <a:gd name="T84" fmla="*/ 0 w 167"/>
                <a:gd name="T85" fmla="*/ 555 h 2279"/>
                <a:gd name="T86" fmla="*/ 53 w 167"/>
                <a:gd name="T87" fmla="*/ 622 h 2279"/>
                <a:gd name="T88" fmla="*/ 138 w 167"/>
                <a:gd name="T89" fmla="*/ 608 h 2279"/>
                <a:gd name="T90" fmla="*/ 165 w 167"/>
                <a:gd name="T91" fmla="*/ 532 h 2279"/>
                <a:gd name="T92" fmla="*/ 110 w 167"/>
                <a:gd name="T93" fmla="*/ 474 h 2279"/>
                <a:gd name="T94" fmla="*/ 34 w 167"/>
                <a:gd name="T95" fmla="*/ 250 h 2279"/>
                <a:gd name="T96" fmla="*/ 6 w 167"/>
                <a:gd name="T97" fmla="*/ 324 h 2279"/>
                <a:gd name="T98" fmla="*/ 62 w 167"/>
                <a:gd name="T99" fmla="*/ 386 h 2279"/>
                <a:gd name="T100" fmla="*/ 144 w 167"/>
                <a:gd name="T101" fmla="*/ 366 h 2279"/>
                <a:gd name="T102" fmla="*/ 163 w 167"/>
                <a:gd name="T103" fmla="*/ 285 h 2279"/>
                <a:gd name="T104" fmla="*/ 103 w 167"/>
                <a:gd name="T105" fmla="*/ 235 h 2279"/>
                <a:gd name="T106" fmla="*/ 28 w 167"/>
                <a:gd name="T107" fmla="*/ 21 h 2279"/>
                <a:gd name="T108" fmla="*/ 9 w 167"/>
                <a:gd name="T109" fmla="*/ 100 h 2279"/>
                <a:gd name="T110" fmla="*/ 69 w 167"/>
                <a:gd name="T111" fmla="*/ 155 h 2279"/>
                <a:gd name="T112" fmla="*/ 149 w 167"/>
                <a:gd name="T113" fmla="*/ 127 h 2279"/>
                <a:gd name="T114" fmla="*/ 161 w 167"/>
                <a:gd name="T115" fmla="*/ 46 h 2279"/>
                <a:gd name="T116" fmla="*/ 94 w 167"/>
                <a:gd name="T117" fmla="*/ 0 h 227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7"/>
                <a:gd name="T178" fmla="*/ 0 h 2279"/>
                <a:gd name="T179" fmla="*/ 167 w 167"/>
                <a:gd name="T180" fmla="*/ 2279 h 227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7" h="2279">
                  <a:moveTo>
                    <a:pt x="87" y="2123"/>
                  </a:moveTo>
                  <a:lnTo>
                    <a:pt x="78" y="2123"/>
                  </a:lnTo>
                  <a:lnTo>
                    <a:pt x="69" y="2124"/>
                  </a:lnTo>
                  <a:lnTo>
                    <a:pt x="62" y="2127"/>
                  </a:lnTo>
                  <a:lnTo>
                    <a:pt x="54" y="2129"/>
                  </a:lnTo>
                  <a:lnTo>
                    <a:pt x="46" y="2133"/>
                  </a:lnTo>
                  <a:lnTo>
                    <a:pt x="40" y="2137"/>
                  </a:lnTo>
                  <a:lnTo>
                    <a:pt x="34" y="2141"/>
                  </a:lnTo>
                  <a:lnTo>
                    <a:pt x="28" y="2146"/>
                  </a:lnTo>
                  <a:lnTo>
                    <a:pt x="24" y="2152"/>
                  </a:lnTo>
                  <a:lnTo>
                    <a:pt x="18" y="2157"/>
                  </a:lnTo>
                  <a:lnTo>
                    <a:pt x="15" y="2165"/>
                  </a:lnTo>
                  <a:lnTo>
                    <a:pt x="12" y="2171"/>
                  </a:lnTo>
                  <a:lnTo>
                    <a:pt x="9" y="2178"/>
                  </a:lnTo>
                  <a:lnTo>
                    <a:pt x="6" y="2184"/>
                  </a:lnTo>
                  <a:lnTo>
                    <a:pt x="5" y="2191"/>
                  </a:lnTo>
                  <a:lnTo>
                    <a:pt x="5" y="2198"/>
                  </a:lnTo>
                  <a:lnTo>
                    <a:pt x="5" y="2206"/>
                  </a:lnTo>
                  <a:lnTo>
                    <a:pt x="6" y="2214"/>
                  </a:lnTo>
                  <a:lnTo>
                    <a:pt x="9" y="2222"/>
                  </a:lnTo>
                  <a:lnTo>
                    <a:pt x="12" y="2230"/>
                  </a:lnTo>
                  <a:lnTo>
                    <a:pt x="15" y="2237"/>
                  </a:lnTo>
                  <a:lnTo>
                    <a:pt x="18" y="2243"/>
                  </a:lnTo>
                  <a:lnTo>
                    <a:pt x="24" y="2250"/>
                  </a:lnTo>
                  <a:lnTo>
                    <a:pt x="28" y="2255"/>
                  </a:lnTo>
                  <a:lnTo>
                    <a:pt x="34" y="2261"/>
                  </a:lnTo>
                  <a:lnTo>
                    <a:pt x="40" y="2265"/>
                  </a:lnTo>
                  <a:lnTo>
                    <a:pt x="46" y="2269"/>
                  </a:lnTo>
                  <a:lnTo>
                    <a:pt x="54" y="2273"/>
                  </a:lnTo>
                  <a:lnTo>
                    <a:pt x="62" y="2276"/>
                  </a:lnTo>
                  <a:lnTo>
                    <a:pt x="69" y="2278"/>
                  </a:lnTo>
                  <a:lnTo>
                    <a:pt x="78" y="2279"/>
                  </a:lnTo>
                  <a:lnTo>
                    <a:pt x="87" y="2279"/>
                  </a:lnTo>
                  <a:lnTo>
                    <a:pt x="94" y="2279"/>
                  </a:lnTo>
                  <a:lnTo>
                    <a:pt x="103" y="2278"/>
                  </a:lnTo>
                  <a:lnTo>
                    <a:pt x="110" y="2276"/>
                  </a:lnTo>
                  <a:lnTo>
                    <a:pt x="118" y="2273"/>
                  </a:lnTo>
                  <a:lnTo>
                    <a:pt x="125" y="2269"/>
                  </a:lnTo>
                  <a:lnTo>
                    <a:pt x="132" y="2265"/>
                  </a:lnTo>
                  <a:lnTo>
                    <a:pt x="138" y="2261"/>
                  </a:lnTo>
                  <a:lnTo>
                    <a:pt x="144" y="2255"/>
                  </a:lnTo>
                  <a:lnTo>
                    <a:pt x="149" y="2250"/>
                  </a:lnTo>
                  <a:lnTo>
                    <a:pt x="154" y="2243"/>
                  </a:lnTo>
                  <a:lnTo>
                    <a:pt x="157" y="2237"/>
                  </a:lnTo>
                  <a:lnTo>
                    <a:pt x="161" y="2230"/>
                  </a:lnTo>
                  <a:lnTo>
                    <a:pt x="163" y="2222"/>
                  </a:lnTo>
                  <a:lnTo>
                    <a:pt x="165" y="2214"/>
                  </a:lnTo>
                  <a:lnTo>
                    <a:pt x="167" y="2206"/>
                  </a:lnTo>
                  <a:lnTo>
                    <a:pt x="167" y="2198"/>
                  </a:lnTo>
                  <a:lnTo>
                    <a:pt x="167" y="2191"/>
                  </a:lnTo>
                  <a:lnTo>
                    <a:pt x="165" y="2184"/>
                  </a:lnTo>
                  <a:lnTo>
                    <a:pt x="163" y="2178"/>
                  </a:lnTo>
                  <a:lnTo>
                    <a:pt x="161" y="2171"/>
                  </a:lnTo>
                  <a:lnTo>
                    <a:pt x="157" y="2165"/>
                  </a:lnTo>
                  <a:lnTo>
                    <a:pt x="154" y="2157"/>
                  </a:lnTo>
                  <a:lnTo>
                    <a:pt x="149" y="2152"/>
                  </a:lnTo>
                  <a:lnTo>
                    <a:pt x="144" y="2146"/>
                  </a:lnTo>
                  <a:lnTo>
                    <a:pt x="138" y="2141"/>
                  </a:lnTo>
                  <a:lnTo>
                    <a:pt x="132" y="2137"/>
                  </a:lnTo>
                  <a:lnTo>
                    <a:pt x="125" y="2133"/>
                  </a:lnTo>
                  <a:lnTo>
                    <a:pt x="118" y="2129"/>
                  </a:lnTo>
                  <a:lnTo>
                    <a:pt x="110" y="2127"/>
                  </a:lnTo>
                  <a:lnTo>
                    <a:pt x="103" y="2124"/>
                  </a:lnTo>
                  <a:lnTo>
                    <a:pt x="94" y="2123"/>
                  </a:lnTo>
                  <a:lnTo>
                    <a:pt x="87" y="2123"/>
                  </a:lnTo>
                  <a:close/>
                  <a:moveTo>
                    <a:pt x="87" y="1884"/>
                  </a:moveTo>
                  <a:lnTo>
                    <a:pt x="78" y="1885"/>
                  </a:lnTo>
                  <a:lnTo>
                    <a:pt x="69" y="1886"/>
                  </a:lnTo>
                  <a:lnTo>
                    <a:pt x="62" y="1887"/>
                  </a:lnTo>
                  <a:lnTo>
                    <a:pt x="54" y="1890"/>
                  </a:lnTo>
                  <a:lnTo>
                    <a:pt x="46" y="1893"/>
                  </a:lnTo>
                  <a:lnTo>
                    <a:pt x="40" y="1897"/>
                  </a:lnTo>
                  <a:lnTo>
                    <a:pt x="34" y="1902"/>
                  </a:lnTo>
                  <a:lnTo>
                    <a:pt x="28" y="1906"/>
                  </a:lnTo>
                  <a:lnTo>
                    <a:pt x="24" y="1912"/>
                  </a:lnTo>
                  <a:lnTo>
                    <a:pt x="18" y="1917"/>
                  </a:lnTo>
                  <a:lnTo>
                    <a:pt x="15" y="1924"/>
                  </a:lnTo>
                  <a:lnTo>
                    <a:pt x="12" y="1930"/>
                  </a:lnTo>
                  <a:lnTo>
                    <a:pt x="9" y="1937"/>
                  </a:lnTo>
                  <a:lnTo>
                    <a:pt x="6" y="1944"/>
                  </a:lnTo>
                  <a:lnTo>
                    <a:pt x="5" y="1952"/>
                  </a:lnTo>
                  <a:lnTo>
                    <a:pt x="5" y="1960"/>
                  </a:lnTo>
                  <a:lnTo>
                    <a:pt x="5" y="1969"/>
                  </a:lnTo>
                  <a:lnTo>
                    <a:pt x="6" y="1977"/>
                  </a:lnTo>
                  <a:lnTo>
                    <a:pt x="9" y="1984"/>
                  </a:lnTo>
                  <a:lnTo>
                    <a:pt x="12" y="1991"/>
                  </a:lnTo>
                  <a:lnTo>
                    <a:pt x="15" y="1998"/>
                  </a:lnTo>
                  <a:lnTo>
                    <a:pt x="18" y="2005"/>
                  </a:lnTo>
                  <a:lnTo>
                    <a:pt x="24" y="2011"/>
                  </a:lnTo>
                  <a:lnTo>
                    <a:pt x="28" y="2017"/>
                  </a:lnTo>
                  <a:lnTo>
                    <a:pt x="34" y="2022"/>
                  </a:lnTo>
                  <a:lnTo>
                    <a:pt x="40" y="2027"/>
                  </a:lnTo>
                  <a:lnTo>
                    <a:pt x="46" y="2032"/>
                  </a:lnTo>
                  <a:lnTo>
                    <a:pt x="54" y="2035"/>
                  </a:lnTo>
                  <a:lnTo>
                    <a:pt x="62" y="2038"/>
                  </a:lnTo>
                  <a:lnTo>
                    <a:pt x="69" y="2040"/>
                  </a:lnTo>
                  <a:lnTo>
                    <a:pt x="78" y="2041"/>
                  </a:lnTo>
                  <a:lnTo>
                    <a:pt x="87" y="2042"/>
                  </a:lnTo>
                  <a:lnTo>
                    <a:pt x="94" y="2041"/>
                  </a:lnTo>
                  <a:lnTo>
                    <a:pt x="103" y="2040"/>
                  </a:lnTo>
                  <a:lnTo>
                    <a:pt x="110" y="2038"/>
                  </a:lnTo>
                  <a:lnTo>
                    <a:pt x="118" y="2035"/>
                  </a:lnTo>
                  <a:lnTo>
                    <a:pt x="125" y="2032"/>
                  </a:lnTo>
                  <a:lnTo>
                    <a:pt x="132" y="2027"/>
                  </a:lnTo>
                  <a:lnTo>
                    <a:pt x="138" y="2022"/>
                  </a:lnTo>
                  <a:lnTo>
                    <a:pt x="144" y="2017"/>
                  </a:lnTo>
                  <a:lnTo>
                    <a:pt x="149" y="2011"/>
                  </a:lnTo>
                  <a:lnTo>
                    <a:pt x="154" y="2005"/>
                  </a:lnTo>
                  <a:lnTo>
                    <a:pt x="157" y="1998"/>
                  </a:lnTo>
                  <a:lnTo>
                    <a:pt x="161" y="1991"/>
                  </a:lnTo>
                  <a:lnTo>
                    <a:pt x="163" y="1984"/>
                  </a:lnTo>
                  <a:lnTo>
                    <a:pt x="165" y="1977"/>
                  </a:lnTo>
                  <a:lnTo>
                    <a:pt x="167" y="1969"/>
                  </a:lnTo>
                  <a:lnTo>
                    <a:pt x="167" y="1960"/>
                  </a:lnTo>
                  <a:lnTo>
                    <a:pt x="167" y="1952"/>
                  </a:lnTo>
                  <a:lnTo>
                    <a:pt x="165" y="1944"/>
                  </a:lnTo>
                  <a:lnTo>
                    <a:pt x="163" y="1937"/>
                  </a:lnTo>
                  <a:lnTo>
                    <a:pt x="161" y="1930"/>
                  </a:lnTo>
                  <a:lnTo>
                    <a:pt x="157" y="1924"/>
                  </a:lnTo>
                  <a:lnTo>
                    <a:pt x="154" y="1917"/>
                  </a:lnTo>
                  <a:lnTo>
                    <a:pt x="149" y="1912"/>
                  </a:lnTo>
                  <a:lnTo>
                    <a:pt x="144" y="1906"/>
                  </a:lnTo>
                  <a:lnTo>
                    <a:pt x="138" y="1902"/>
                  </a:lnTo>
                  <a:lnTo>
                    <a:pt x="132" y="1897"/>
                  </a:lnTo>
                  <a:lnTo>
                    <a:pt x="125" y="1893"/>
                  </a:lnTo>
                  <a:lnTo>
                    <a:pt x="118" y="1890"/>
                  </a:lnTo>
                  <a:lnTo>
                    <a:pt x="110" y="1887"/>
                  </a:lnTo>
                  <a:lnTo>
                    <a:pt x="103" y="1886"/>
                  </a:lnTo>
                  <a:lnTo>
                    <a:pt x="94" y="1885"/>
                  </a:lnTo>
                  <a:lnTo>
                    <a:pt x="87" y="1884"/>
                  </a:lnTo>
                  <a:close/>
                  <a:moveTo>
                    <a:pt x="87" y="1647"/>
                  </a:moveTo>
                  <a:lnTo>
                    <a:pt x="78" y="1647"/>
                  </a:lnTo>
                  <a:lnTo>
                    <a:pt x="69" y="1648"/>
                  </a:lnTo>
                  <a:lnTo>
                    <a:pt x="61" y="1650"/>
                  </a:lnTo>
                  <a:lnTo>
                    <a:pt x="53" y="1653"/>
                  </a:lnTo>
                  <a:lnTo>
                    <a:pt x="45" y="1657"/>
                  </a:lnTo>
                  <a:lnTo>
                    <a:pt x="39" y="1661"/>
                  </a:lnTo>
                  <a:lnTo>
                    <a:pt x="31" y="1665"/>
                  </a:lnTo>
                  <a:lnTo>
                    <a:pt x="26" y="1671"/>
                  </a:lnTo>
                  <a:lnTo>
                    <a:pt x="19" y="1676"/>
                  </a:lnTo>
                  <a:lnTo>
                    <a:pt x="15" y="1683"/>
                  </a:lnTo>
                  <a:lnTo>
                    <a:pt x="11" y="1689"/>
                  </a:lnTo>
                  <a:lnTo>
                    <a:pt x="6" y="1696"/>
                  </a:lnTo>
                  <a:lnTo>
                    <a:pt x="3" y="1703"/>
                  </a:lnTo>
                  <a:lnTo>
                    <a:pt x="1" y="1712"/>
                  </a:lnTo>
                  <a:lnTo>
                    <a:pt x="0" y="1720"/>
                  </a:lnTo>
                  <a:lnTo>
                    <a:pt x="0" y="1728"/>
                  </a:lnTo>
                  <a:lnTo>
                    <a:pt x="0" y="1735"/>
                  </a:lnTo>
                  <a:lnTo>
                    <a:pt x="1" y="1743"/>
                  </a:lnTo>
                  <a:lnTo>
                    <a:pt x="3" y="1750"/>
                  </a:lnTo>
                  <a:lnTo>
                    <a:pt x="6" y="1757"/>
                  </a:lnTo>
                  <a:lnTo>
                    <a:pt x="11" y="1764"/>
                  </a:lnTo>
                  <a:lnTo>
                    <a:pt x="15" y="1770"/>
                  </a:lnTo>
                  <a:lnTo>
                    <a:pt x="19" y="1777"/>
                  </a:lnTo>
                  <a:lnTo>
                    <a:pt x="26" y="1782"/>
                  </a:lnTo>
                  <a:lnTo>
                    <a:pt x="31" y="1787"/>
                  </a:lnTo>
                  <a:lnTo>
                    <a:pt x="39" y="1791"/>
                  </a:lnTo>
                  <a:lnTo>
                    <a:pt x="45" y="1794"/>
                  </a:lnTo>
                  <a:lnTo>
                    <a:pt x="53" y="1797"/>
                  </a:lnTo>
                  <a:lnTo>
                    <a:pt x="61" y="1800"/>
                  </a:lnTo>
                  <a:lnTo>
                    <a:pt x="69" y="1802"/>
                  </a:lnTo>
                  <a:lnTo>
                    <a:pt x="78" y="1803"/>
                  </a:lnTo>
                  <a:lnTo>
                    <a:pt x="87" y="1803"/>
                  </a:lnTo>
                  <a:lnTo>
                    <a:pt x="94" y="1803"/>
                  </a:lnTo>
                  <a:lnTo>
                    <a:pt x="103" y="1802"/>
                  </a:lnTo>
                  <a:lnTo>
                    <a:pt x="110" y="1800"/>
                  </a:lnTo>
                  <a:lnTo>
                    <a:pt x="118" y="1797"/>
                  </a:lnTo>
                  <a:lnTo>
                    <a:pt x="125" y="1794"/>
                  </a:lnTo>
                  <a:lnTo>
                    <a:pt x="132" y="1791"/>
                  </a:lnTo>
                  <a:lnTo>
                    <a:pt x="138" y="1787"/>
                  </a:lnTo>
                  <a:lnTo>
                    <a:pt x="144" y="1782"/>
                  </a:lnTo>
                  <a:lnTo>
                    <a:pt x="149" y="1777"/>
                  </a:lnTo>
                  <a:lnTo>
                    <a:pt x="154" y="1770"/>
                  </a:lnTo>
                  <a:lnTo>
                    <a:pt x="157" y="1764"/>
                  </a:lnTo>
                  <a:lnTo>
                    <a:pt x="161" y="1757"/>
                  </a:lnTo>
                  <a:lnTo>
                    <a:pt x="163" y="1750"/>
                  </a:lnTo>
                  <a:lnTo>
                    <a:pt x="165" y="1743"/>
                  </a:lnTo>
                  <a:lnTo>
                    <a:pt x="167" y="1735"/>
                  </a:lnTo>
                  <a:lnTo>
                    <a:pt x="167" y="1728"/>
                  </a:lnTo>
                  <a:lnTo>
                    <a:pt x="167" y="1720"/>
                  </a:lnTo>
                  <a:lnTo>
                    <a:pt x="165" y="1712"/>
                  </a:lnTo>
                  <a:lnTo>
                    <a:pt x="163" y="1703"/>
                  </a:lnTo>
                  <a:lnTo>
                    <a:pt x="161" y="1696"/>
                  </a:lnTo>
                  <a:lnTo>
                    <a:pt x="157" y="1689"/>
                  </a:lnTo>
                  <a:lnTo>
                    <a:pt x="154" y="1683"/>
                  </a:lnTo>
                  <a:lnTo>
                    <a:pt x="149" y="1676"/>
                  </a:lnTo>
                  <a:lnTo>
                    <a:pt x="144" y="1671"/>
                  </a:lnTo>
                  <a:lnTo>
                    <a:pt x="138" y="1665"/>
                  </a:lnTo>
                  <a:lnTo>
                    <a:pt x="132" y="1661"/>
                  </a:lnTo>
                  <a:lnTo>
                    <a:pt x="125" y="1657"/>
                  </a:lnTo>
                  <a:lnTo>
                    <a:pt x="118" y="1653"/>
                  </a:lnTo>
                  <a:lnTo>
                    <a:pt x="110" y="1650"/>
                  </a:lnTo>
                  <a:lnTo>
                    <a:pt x="103" y="1648"/>
                  </a:lnTo>
                  <a:lnTo>
                    <a:pt x="94" y="1647"/>
                  </a:lnTo>
                  <a:lnTo>
                    <a:pt x="87" y="1647"/>
                  </a:lnTo>
                  <a:close/>
                  <a:moveTo>
                    <a:pt x="87" y="1408"/>
                  </a:moveTo>
                  <a:lnTo>
                    <a:pt x="78" y="1409"/>
                  </a:lnTo>
                  <a:lnTo>
                    <a:pt x="69" y="1410"/>
                  </a:lnTo>
                  <a:lnTo>
                    <a:pt x="62" y="1412"/>
                  </a:lnTo>
                  <a:lnTo>
                    <a:pt x="54" y="1414"/>
                  </a:lnTo>
                  <a:lnTo>
                    <a:pt x="46" y="1418"/>
                  </a:lnTo>
                  <a:lnTo>
                    <a:pt x="40" y="1422"/>
                  </a:lnTo>
                  <a:lnTo>
                    <a:pt x="34" y="1426"/>
                  </a:lnTo>
                  <a:lnTo>
                    <a:pt x="28" y="1431"/>
                  </a:lnTo>
                  <a:lnTo>
                    <a:pt x="24" y="1437"/>
                  </a:lnTo>
                  <a:lnTo>
                    <a:pt x="18" y="1443"/>
                  </a:lnTo>
                  <a:lnTo>
                    <a:pt x="15" y="1449"/>
                  </a:lnTo>
                  <a:lnTo>
                    <a:pt x="12" y="1456"/>
                  </a:lnTo>
                  <a:lnTo>
                    <a:pt x="9" y="1463"/>
                  </a:lnTo>
                  <a:lnTo>
                    <a:pt x="6" y="1470"/>
                  </a:lnTo>
                  <a:lnTo>
                    <a:pt x="5" y="1477"/>
                  </a:lnTo>
                  <a:lnTo>
                    <a:pt x="5" y="1484"/>
                  </a:lnTo>
                  <a:lnTo>
                    <a:pt x="5" y="1492"/>
                  </a:lnTo>
                  <a:lnTo>
                    <a:pt x="6" y="1499"/>
                  </a:lnTo>
                  <a:lnTo>
                    <a:pt x="9" y="1507"/>
                  </a:lnTo>
                  <a:lnTo>
                    <a:pt x="12" y="1515"/>
                  </a:lnTo>
                  <a:lnTo>
                    <a:pt x="15" y="1522"/>
                  </a:lnTo>
                  <a:lnTo>
                    <a:pt x="18" y="1529"/>
                  </a:lnTo>
                  <a:lnTo>
                    <a:pt x="24" y="1535"/>
                  </a:lnTo>
                  <a:lnTo>
                    <a:pt x="28" y="1541"/>
                  </a:lnTo>
                  <a:lnTo>
                    <a:pt x="34" y="1546"/>
                  </a:lnTo>
                  <a:lnTo>
                    <a:pt x="40" y="1551"/>
                  </a:lnTo>
                  <a:lnTo>
                    <a:pt x="46" y="1555"/>
                  </a:lnTo>
                  <a:lnTo>
                    <a:pt x="54" y="1558"/>
                  </a:lnTo>
                  <a:lnTo>
                    <a:pt x="62" y="1561"/>
                  </a:lnTo>
                  <a:lnTo>
                    <a:pt x="69" y="1563"/>
                  </a:lnTo>
                  <a:lnTo>
                    <a:pt x="78" y="1564"/>
                  </a:lnTo>
                  <a:lnTo>
                    <a:pt x="87" y="1565"/>
                  </a:lnTo>
                  <a:lnTo>
                    <a:pt x="94" y="1564"/>
                  </a:lnTo>
                  <a:lnTo>
                    <a:pt x="103" y="1563"/>
                  </a:lnTo>
                  <a:lnTo>
                    <a:pt x="110" y="1561"/>
                  </a:lnTo>
                  <a:lnTo>
                    <a:pt x="118" y="1558"/>
                  </a:lnTo>
                  <a:lnTo>
                    <a:pt x="125" y="1555"/>
                  </a:lnTo>
                  <a:lnTo>
                    <a:pt x="132" y="1551"/>
                  </a:lnTo>
                  <a:lnTo>
                    <a:pt x="138" y="1546"/>
                  </a:lnTo>
                  <a:lnTo>
                    <a:pt x="144" y="1541"/>
                  </a:lnTo>
                  <a:lnTo>
                    <a:pt x="149" y="1535"/>
                  </a:lnTo>
                  <a:lnTo>
                    <a:pt x="154" y="1529"/>
                  </a:lnTo>
                  <a:lnTo>
                    <a:pt x="157" y="1522"/>
                  </a:lnTo>
                  <a:lnTo>
                    <a:pt x="161" y="1515"/>
                  </a:lnTo>
                  <a:lnTo>
                    <a:pt x="163" y="1507"/>
                  </a:lnTo>
                  <a:lnTo>
                    <a:pt x="165" y="1499"/>
                  </a:lnTo>
                  <a:lnTo>
                    <a:pt x="167" y="1492"/>
                  </a:lnTo>
                  <a:lnTo>
                    <a:pt x="167" y="1484"/>
                  </a:lnTo>
                  <a:lnTo>
                    <a:pt x="167" y="1477"/>
                  </a:lnTo>
                  <a:lnTo>
                    <a:pt x="165" y="1470"/>
                  </a:lnTo>
                  <a:lnTo>
                    <a:pt x="163" y="1463"/>
                  </a:lnTo>
                  <a:lnTo>
                    <a:pt x="161" y="1456"/>
                  </a:lnTo>
                  <a:lnTo>
                    <a:pt x="157" y="1449"/>
                  </a:lnTo>
                  <a:lnTo>
                    <a:pt x="154" y="1443"/>
                  </a:lnTo>
                  <a:lnTo>
                    <a:pt x="149" y="1437"/>
                  </a:lnTo>
                  <a:lnTo>
                    <a:pt x="144" y="1431"/>
                  </a:lnTo>
                  <a:lnTo>
                    <a:pt x="138" y="1426"/>
                  </a:lnTo>
                  <a:lnTo>
                    <a:pt x="132" y="1422"/>
                  </a:lnTo>
                  <a:lnTo>
                    <a:pt x="125" y="1418"/>
                  </a:lnTo>
                  <a:lnTo>
                    <a:pt x="118" y="1414"/>
                  </a:lnTo>
                  <a:lnTo>
                    <a:pt x="110" y="1412"/>
                  </a:lnTo>
                  <a:lnTo>
                    <a:pt x="103" y="1410"/>
                  </a:lnTo>
                  <a:lnTo>
                    <a:pt x="94" y="1409"/>
                  </a:lnTo>
                  <a:lnTo>
                    <a:pt x="87" y="1408"/>
                  </a:lnTo>
                  <a:close/>
                  <a:moveTo>
                    <a:pt x="87" y="1180"/>
                  </a:moveTo>
                  <a:lnTo>
                    <a:pt x="78" y="1181"/>
                  </a:lnTo>
                  <a:lnTo>
                    <a:pt x="69" y="1182"/>
                  </a:lnTo>
                  <a:lnTo>
                    <a:pt x="62" y="1184"/>
                  </a:lnTo>
                  <a:lnTo>
                    <a:pt x="54" y="1187"/>
                  </a:lnTo>
                  <a:lnTo>
                    <a:pt x="46" y="1190"/>
                  </a:lnTo>
                  <a:lnTo>
                    <a:pt x="40" y="1195"/>
                  </a:lnTo>
                  <a:lnTo>
                    <a:pt x="34" y="1200"/>
                  </a:lnTo>
                  <a:lnTo>
                    <a:pt x="28" y="1205"/>
                  </a:lnTo>
                  <a:lnTo>
                    <a:pt x="24" y="1211"/>
                  </a:lnTo>
                  <a:lnTo>
                    <a:pt x="18" y="1217"/>
                  </a:lnTo>
                  <a:lnTo>
                    <a:pt x="15" y="1224"/>
                  </a:lnTo>
                  <a:lnTo>
                    <a:pt x="12" y="1231"/>
                  </a:lnTo>
                  <a:lnTo>
                    <a:pt x="9" y="1238"/>
                  </a:lnTo>
                  <a:lnTo>
                    <a:pt x="6" y="1245"/>
                  </a:lnTo>
                  <a:lnTo>
                    <a:pt x="5" y="1253"/>
                  </a:lnTo>
                  <a:lnTo>
                    <a:pt x="5" y="1262"/>
                  </a:lnTo>
                  <a:lnTo>
                    <a:pt x="5" y="1270"/>
                  </a:lnTo>
                  <a:lnTo>
                    <a:pt x="6" y="1278"/>
                  </a:lnTo>
                  <a:lnTo>
                    <a:pt x="9" y="1285"/>
                  </a:lnTo>
                  <a:lnTo>
                    <a:pt x="12" y="1292"/>
                  </a:lnTo>
                  <a:lnTo>
                    <a:pt x="15" y="1298"/>
                  </a:lnTo>
                  <a:lnTo>
                    <a:pt x="18" y="1304"/>
                  </a:lnTo>
                  <a:lnTo>
                    <a:pt x="24" y="1310"/>
                  </a:lnTo>
                  <a:lnTo>
                    <a:pt x="28" y="1315"/>
                  </a:lnTo>
                  <a:lnTo>
                    <a:pt x="34" y="1320"/>
                  </a:lnTo>
                  <a:lnTo>
                    <a:pt x="40" y="1325"/>
                  </a:lnTo>
                  <a:lnTo>
                    <a:pt x="46" y="1329"/>
                  </a:lnTo>
                  <a:lnTo>
                    <a:pt x="54" y="1332"/>
                  </a:lnTo>
                  <a:lnTo>
                    <a:pt x="62" y="1335"/>
                  </a:lnTo>
                  <a:lnTo>
                    <a:pt x="69" y="1336"/>
                  </a:lnTo>
                  <a:lnTo>
                    <a:pt x="78" y="1337"/>
                  </a:lnTo>
                  <a:lnTo>
                    <a:pt x="87" y="1338"/>
                  </a:lnTo>
                  <a:lnTo>
                    <a:pt x="94" y="1337"/>
                  </a:lnTo>
                  <a:lnTo>
                    <a:pt x="103" y="1336"/>
                  </a:lnTo>
                  <a:lnTo>
                    <a:pt x="110" y="1335"/>
                  </a:lnTo>
                  <a:lnTo>
                    <a:pt x="118" y="1332"/>
                  </a:lnTo>
                  <a:lnTo>
                    <a:pt x="125" y="1329"/>
                  </a:lnTo>
                  <a:lnTo>
                    <a:pt x="132" y="1325"/>
                  </a:lnTo>
                  <a:lnTo>
                    <a:pt x="138" y="1320"/>
                  </a:lnTo>
                  <a:lnTo>
                    <a:pt x="144" y="1315"/>
                  </a:lnTo>
                  <a:lnTo>
                    <a:pt x="149" y="1310"/>
                  </a:lnTo>
                  <a:lnTo>
                    <a:pt x="154" y="1304"/>
                  </a:lnTo>
                  <a:lnTo>
                    <a:pt x="157" y="1298"/>
                  </a:lnTo>
                  <a:lnTo>
                    <a:pt x="161" y="1292"/>
                  </a:lnTo>
                  <a:lnTo>
                    <a:pt x="163" y="1285"/>
                  </a:lnTo>
                  <a:lnTo>
                    <a:pt x="165" y="1278"/>
                  </a:lnTo>
                  <a:lnTo>
                    <a:pt x="167" y="1270"/>
                  </a:lnTo>
                  <a:lnTo>
                    <a:pt x="167" y="1262"/>
                  </a:lnTo>
                  <a:lnTo>
                    <a:pt x="167" y="1253"/>
                  </a:lnTo>
                  <a:lnTo>
                    <a:pt x="165" y="1245"/>
                  </a:lnTo>
                  <a:lnTo>
                    <a:pt x="163" y="1238"/>
                  </a:lnTo>
                  <a:lnTo>
                    <a:pt x="161" y="1231"/>
                  </a:lnTo>
                  <a:lnTo>
                    <a:pt x="157" y="1224"/>
                  </a:lnTo>
                  <a:lnTo>
                    <a:pt x="154" y="1217"/>
                  </a:lnTo>
                  <a:lnTo>
                    <a:pt x="149" y="1211"/>
                  </a:lnTo>
                  <a:lnTo>
                    <a:pt x="144" y="1205"/>
                  </a:lnTo>
                  <a:lnTo>
                    <a:pt x="138" y="1200"/>
                  </a:lnTo>
                  <a:lnTo>
                    <a:pt x="132" y="1195"/>
                  </a:lnTo>
                  <a:lnTo>
                    <a:pt x="125" y="1190"/>
                  </a:lnTo>
                  <a:lnTo>
                    <a:pt x="118" y="1187"/>
                  </a:lnTo>
                  <a:lnTo>
                    <a:pt x="110" y="1184"/>
                  </a:lnTo>
                  <a:lnTo>
                    <a:pt x="103" y="1182"/>
                  </a:lnTo>
                  <a:lnTo>
                    <a:pt x="94" y="1181"/>
                  </a:lnTo>
                  <a:lnTo>
                    <a:pt x="87" y="1180"/>
                  </a:lnTo>
                  <a:close/>
                  <a:moveTo>
                    <a:pt x="87" y="948"/>
                  </a:moveTo>
                  <a:lnTo>
                    <a:pt x="78" y="948"/>
                  </a:lnTo>
                  <a:lnTo>
                    <a:pt x="69" y="949"/>
                  </a:lnTo>
                  <a:lnTo>
                    <a:pt x="62" y="951"/>
                  </a:lnTo>
                  <a:lnTo>
                    <a:pt x="54" y="953"/>
                  </a:lnTo>
                  <a:lnTo>
                    <a:pt x="46" y="957"/>
                  </a:lnTo>
                  <a:lnTo>
                    <a:pt x="40" y="960"/>
                  </a:lnTo>
                  <a:lnTo>
                    <a:pt x="34" y="964"/>
                  </a:lnTo>
                  <a:lnTo>
                    <a:pt x="28" y="969"/>
                  </a:lnTo>
                  <a:lnTo>
                    <a:pt x="24" y="974"/>
                  </a:lnTo>
                  <a:lnTo>
                    <a:pt x="18" y="980"/>
                  </a:lnTo>
                  <a:lnTo>
                    <a:pt x="15" y="986"/>
                  </a:lnTo>
                  <a:lnTo>
                    <a:pt x="12" y="993"/>
                  </a:lnTo>
                  <a:lnTo>
                    <a:pt x="9" y="1001"/>
                  </a:lnTo>
                  <a:lnTo>
                    <a:pt x="6" y="1008"/>
                  </a:lnTo>
                  <a:lnTo>
                    <a:pt x="5" y="1016"/>
                  </a:lnTo>
                  <a:lnTo>
                    <a:pt x="5" y="1023"/>
                  </a:lnTo>
                  <a:lnTo>
                    <a:pt x="5" y="1030"/>
                  </a:lnTo>
                  <a:lnTo>
                    <a:pt x="6" y="1037"/>
                  </a:lnTo>
                  <a:lnTo>
                    <a:pt x="9" y="1044"/>
                  </a:lnTo>
                  <a:lnTo>
                    <a:pt x="12" y="1051"/>
                  </a:lnTo>
                  <a:lnTo>
                    <a:pt x="15" y="1057"/>
                  </a:lnTo>
                  <a:lnTo>
                    <a:pt x="18" y="1065"/>
                  </a:lnTo>
                  <a:lnTo>
                    <a:pt x="24" y="1070"/>
                  </a:lnTo>
                  <a:lnTo>
                    <a:pt x="28" y="1076"/>
                  </a:lnTo>
                  <a:lnTo>
                    <a:pt x="34" y="1081"/>
                  </a:lnTo>
                  <a:lnTo>
                    <a:pt x="40" y="1085"/>
                  </a:lnTo>
                  <a:lnTo>
                    <a:pt x="46" y="1089"/>
                  </a:lnTo>
                  <a:lnTo>
                    <a:pt x="54" y="1093"/>
                  </a:lnTo>
                  <a:lnTo>
                    <a:pt x="62" y="1096"/>
                  </a:lnTo>
                  <a:lnTo>
                    <a:pt x="69" y="1097"/>
                  </a:lnTo>
                  <a:lnTo>
                    <a:pt x="78" y="1099"/>
                  </a:lnTo>
                  <a:lnTo>
                    <a:pt x="87" y="1099"/>
                  </a:lnTo>
                  <a:lnTo>
                    <a:pt x="94" y="1099"/>
                  </a:lnTo>
                  <a:lnTo>
                    <a:pt x="103" y="1097"/>
                  </a:lnTo>
                  <a:lnTo>
                    <a:pt x="110" y="1096"/>
                  </a:lnTo>
                  <a:lnTo>
                    <a:pt x="118" y="1093"/>
                  </a:lnTo>
                  <a:lnTo>
                    <a:pt x="125" y="1089"/>
                  </a:lnTo>
                  <a:lnTo>
                    <a:pt x="132" y="1085"/>
                  </a:lnTo>
                  <a:lnTo>
                    <a:pt x="138" y="1081"/>
                  </a:lnTo>
                  <a:lnTo>
                    <a:pt x="144" y="1076"/>
                  </a:lnTo>
                  <a:lnTo>
                    <a:pt x="149" y="1070"/>
                  </a:lnTo>
                  <a:lnTo>
                    <a:pt x="154" y="1065"/>
                  </a:lnTo>
                  <a:lnTo>
                    <a:pt x="157" y="1057"/>
                  </a:lnTo>
                  <a:lnTo>
                    <a:pt x="161" y="1051"/>
                  </a:lnTo>
                  <a:lnTo>
                    <a:pt x="163" y="1044"/>
                  </a:lnTo>
                  <a:lnTo>
                    <a:pt x="165" y="1037"/>
                  </a:lnTo>
                  <a:lnTo>
                    <a:pt x="167" y="1030"/>
                  </a:lnTo>
                  <a:lnTo>
                    <a:pt x="167" y="1023"/>
                  </a:lnTo>
                  <a:lnTo>
                    <a:pt x="167" y="1016"/>
                  </a:lnTo>
                  <a:lnTo>
                    <a:pt x="165" y="1008"/>
                  </a:lnTo>
                  <a:lnTo>
                    <a:pt x="163" y="1001"/>
                  </a:lnTo>
                  <a:lnTo>
                    <a:pt x="161" y="993"/>
                  </a:lnTo>
                  <a:lnTo>
                    <a:pt x="157" y="986"/>
                  </a:lnTo>
                  <a:lnTo>
                    <a:pt x="154" y="980"/>
                  </a:lnTo>
                  <a:lnTo>
                    <a:pt x="149" y="974"/>
                  </a:lnTo>
                  <a:lnTo>
                    <a:pt x="144" y="969"/>
                  </a:lnTo>
                  <a:lnTo>
                    <a:pt x="138" y="964"/>
                  </a:lnTo>
                  <a:lnTo>
                    <a:pt x="132" y="960"/>
                  </a:lnTo>
                  <a:lnTo>
                    <a:pt x="125" y="957"/>
                  </a:lnTo>
                  <a:lnTo>
                    <a:pt x="118" y="953"/>
                  </a:lnTo>
                  <a:lnTo>
                    <a:pt x="110" y="951"/>
                  </a:lnTo>
                  <a:lnTo>
                    <a:pt x="103" y="949"/>
                  </a:lnTo>
                  <a:lnTo>
                    <a:pt x="94" y="948"/>
                  </a:lnTo>
                  <a:lnTo>
                    <a:pt x="87" y="948"/>
                  </a:lnTo>
                  <a:close/>
                  <a:moveTo>
                    <a:pt x="87" y="709"/>
                  </a:moveTo>
                  <a:lnTo>
                    <a:pt x="78" y="710"/>
                  </a:lnTo>
                  <a:lnTo>
                    <a:pt x="69" y="711"/>
                  </a:lnTo>
                  <a:lnTo>
                    <a:pt x="62" y="713"/>
                  </a:lnTo>
                  <a:lnTo>
                    <a:pt x="54" y="715"/>
                  </a:lnTo>
                  <a:lnTo>
                    <a:pt x="46" y="718"/>
                  </a:lnTo>
                  <a:lnTo>
                    <a:pt x="40" y="722"/>
                  </a:lnTo>
                  <a:lnTo>
                    <a:pt x="34" y="726"/>
                  </a:lnTo>
                  <a:lnTo>
                    <a:pt x="28" y="731"/>
                  </a:lnTo>
                  <a:lnTo>
                    <a:pt x="24" y="736"/>
                  </a:lnTo>
                  <a:lnTo>
                    <a:pt x="18" y="743"/>
                  </a:lnTo>
                  <a:lnTo>
                    <a:pt x="15" y="749"/>
                  </a:lnTo>
                  <a:lnTo>
                    <a:pt x="12" y="755"/>
                  </a:lnTo>
                  <a:lnTo>
                    <a:pt x="9" y="762"/>
                  </a:lnTo>
                  <a:lnTo>
                    <a:pt x="6" y="769"/>
                  </a:lnTo>
                  <a:lnTo>
                    <a:pt x="5" y="777"/>
                  </a:lnTo>
                  <a:lnTo>
                    <a:pt x="5" y="785"/>
                  </a:lnTo>
                  <a:lnTo>
                    <a:pt x="5" y="793"/>
                  </a:lnTo>
                  <a:lnTo>
                    <a:pt x="6" y="801"/>
                  </a:lnTo>
                  <a:lnTo>
                    <a:pt x="9" y="809"/>
                  </a:lnTo>
                  <a:lnTo>
                    <a:pt x="12" y="816"/>
                  </a:lnTo>
                  <a:lnTo>
                    <a:pt x="15" y="823"/>
                  </a:lnTo>
                  <a:lnTo>
                    <a:pt x="18" y="830"/>
                  </a:lnTo>
                  <a:lnTo>
                    <a:pt x="24" y="836"/>
                  </a:lnTo>
                  <a:lnTo>
                    <a:pt x="28" y="842"/>
                  </a:lnTo>
                  <a:lnTo>
                    <a:pt x="34" y="847"/>
                  </a:lnTo>
                  <a:lnTo>
                    <a:pt x="40" y="852"/>
                  </a:lnTo>
                  <a:lnTo>
                    <a:pt x="46" y="856"/>
                  </a:lnTo>
                  <a:lnTo>
                    <a:pt x="54" y="859"/>
                  </a:lnTo>
                  <a:lnTo>
                    <a:pt x="62" y="862"/>
                  </a:lnTo>
                  <a:lnTo>
                    <a:pt x="69" y="864"/>
                  </a:lnTo>
                  <a:lnTo>
                    <a:pt x="78" y="866"/>
                  </a:lnTo>
                  <a:lnTo>
                    <a:pt x="87" y="866"/>
                  </a:lnTo>
                  <a:lnTo>
                    <a:pt x="94" y="866"/>
                  </a:lnTo>
                  <a:lnTo>
                    <a:pt x="103" y="864"/>
                  </a:lnTo>
                  <a:lnTo>
                    <a:pt x="110" y="862"/>
                  </a:lnTo>
                  <a:lnTo>
                    <a:pt x="118" y="859"/>
                  </a:lnTo>
                  <a:lnTo>
                    <a:pt x="125" y="856"/>
                  </a:lnTo>
                  <a:lnTo>
                    <a:pt x="132" y="852"/>
                  </a:lnTo>
                  <a:lnTo>
                    <a:pt x="138" y="847"/>
                  </a:lnTo>
                  <a:lnTo>
                    <a:pt x="144" y="842"/>
                  </a:lnTo>
                  <a:lnTo>
                    <a:pt x="149" y="836"/>
                  </a:lnTo>
                  <a:lnTo>
                    <a:pt x="154" y="830"/>
                  </a:lnTo>
                  <a:lnTo>
                    <a:pt x="157" y="823"/>
                  </a:lnTo>
                  <a:lnTo>
                    <a:pt x="161" y="816"/>
                  </a:lnTo>
                  <a:lnTo>
                    <a:pt x="163" y="809"/>
                  </a:lnTo>
                  <a:lnTo>
                    <a:pt x="165" y="801"/>
                  </a:lnTo>
                  <a:lnTo>
                    <a:pt x="167" y="793"/>
                  </a:lnTo>
                  <a:lnTo>
                    <a:pt x="167" y="785"/>
                  </a:lnTo>
                  <a:lnTo>
                    <a:pt x="167" y="777"/>
                  </a:lnTo>
                  <a:lnTo>
                    <a:pt x="165" y="769"/>
                  </a:lnTo>
                  <a:lnTo>
                    <a:pt x="163" y="762"/>
                  </a:lnTo>
                  <a:lnTo>
                    <a:pt x="161" y="755"/>
                  </a:lnTo>
                  <a:lnTo>
                    <a:pt x="157" y="749"/>
                  </a:lnTo>
                  <a:lnTo>
                    <a:pt x="154" y="743"/>
                  </a:lnTo>
                  <a:lnTo>
                    <a:pt x="149" y="736"/>
                  </a:lnTo>
                  <a:lnTo>
                    <a:pt x="144" y="731"/>
                  </a:lnTo>
                  <a:lnTo>
                    <a:pt x="138" y="726"/>
                  </a:lnTo>
                  <a:lnTo>
                    <a:pt x="132" y="722"/>
                  </a:lnTo>
                  <a:lnTo>
                    <a:pt x="125" y="718"/>
                  </a:lnTo>
                  <a:lnTo>
                    <a:pt x="118" y="715"/>
                  </a:lnTo>
                  <a:lnTo>
                    <a:pt x="110" y="713"/>
                  </a:lnTo>
                  <a:lnTo>
                    <a:pt x="103" y="711"/>
                  </a:lnTo>
                  <a:lnTo>
                    <a:pt x="94" y="710"/>
                  </a:lnTo>
                  <a:lnTo>
                    <a:pt x="87" y="709"/>
                  </a:lnTo>
                  <a:close/>
                  <a:moveTo>
                    <a:pt x="87" y="471"/>
                  </a:moveTo>
                  <a:lnTo>
                    <a:pt x="78" y="471"/>
                  </a:lnTo>
                  <a:lnTo>
                    <a:pt x="69" y="472"/>
                  </a:lnTo>
                  <a:lnTo>
                    <a:pt x="61" y="474"/>
                  </a:lnTo>
                  <a:lnTo>
                    <a:pt x="53" y="477"/>
                  </a:lnTo>
                  <a:lnTo>
                    <a:pt x="45" y="481"/>
                  </a:lnTo>
                  <a:lnTo>
                    <a:pt x="39" y="485"/>
                  </a:lnTo>
                  <a:lnTo>
                    <a:pt x="31" y="490"/>
                  </a:lnTo>
                  <a:lnTo>
                    <a:pt x="26" y="495"/>
                  </a:lnTo>
                  <a:lnTo>
                    <a:pt x="19" y="500"/>
                  </a:lnTo>
                  <a:lnTo>
                    <a:pt x="15" y="506"/>
                  </a:lnTo>
                  <a:lnTo>
                    <a:pt x="11" y="513"/>
                  </a:lnTo>
                  <a:lnTo>
                    <a:pt x="6" y="519"/>
                  </a:lnTo>
                  <a:lnTo>
                    <a:pt x="3" y="526"/>
                  </a:lnTo>
                  <a:lnTo>
                    <a:pt x="1" y="532"/>
                  </a:lnTo>
                  <a:lnTo>
                    <a:pt x="0" y="539"/>
                  </a:lnTo>
                  <a:lnTo>
                    <a:pt x="0" y="546"/>
                  </a:lnTo>
                  <a:lnTo>
                    <a:pt x="0" y="555"/>
                  </a:lnTo>
                  <a:lnTo>
                    <a:pt x="1" y="563"/>
                  </a:lnTo>
                  <a:lnTo>
                    <a:pt x="3" y="571"/>
                  </a:lnTo>
                  <a:lnTo>
                    <a:pt x="6" y="578"/>
                  </a:lnTo>
                  <a:lnTo>
                    <a:pt x="11" y="585"/>
                  </a:lnTo>
                  <a:lnTo>
                    <a:pt x="15" y="591"/>
                  </a:lnTo>
                  <a:lnTo>
                    <a:pt x="19" y="598"/>
                  </a:lnTo>
                  <a:lnTo>
                    <a:pt x="26" y="603"/>
                  </a:lnTo>
                  <a:lnTo>
                    <a:pt x="31" y="608"/>
                  </a:lnTo>
                  <a:lnTo>
                    <a:pt x="39" y="614"/>
                  </a:lnTo>
                  <a:lnTo>
                    <a:pt x="45" y="618"/>
                  </a:lnTo>
                  <a:lnTo>
                    <a:pt x="53" y="622"/>
                  </a:lnTo>
                  <a:lnTo>
                    <a:pt x="61" y="625"/>
                  </a:lnTo>
                  <a:lnTo>
                    <a:pt x="69" y="627"/>
                  </a:lnTo>
                  <a:lnTo>
                    <a:pt x="78" y="628"/>
                  </a:lnTo>
                  <a:lnTo>
                    <a:pt x="87" y="628"/>
                  </a:lnTo>
                  <a:lnTo>
                    <a:pt x="94" y="628"/>
                  </a:lnTo>
                  <a:lnTo>
                    <a:pt x="103" y="627"/>
                  </a:lnTo>
                  <a:lnTo>
                    <a:pt x="110" y="625"/>
                  </a:lnTo>
                  <a:lnTo>
                    <a:pt x="118" y="622"/>
                  </a:lnTo>
                  <a:lnTo>
                    <a:pt x="125" y="618"/>
                  </a:lnTo>
                  <a:lnTo>
                    <a:pt x="132" y="614"/>
                  </a:lnTo>
                  <a:lnTo>
                    <a:pt x="138" y="608"/>
                  </a:lnTo>
                  <a:lnTo>
                    <a:pt x="144" y="603"/>
                  </a:lnTo>
                  <a:lnTo>
                    <a:pt x="149" y="598"/>
                  </a:lnTo>
                  <a:lnTo>
                    <a:pt x="154" y="591"/>
                  </a:lnTo>
                  <a:lnTo>
                    <a:pt x="157" y="585"/>
                  </a:lnTo>
                  <a:lnTo>
                    <a:pt x="161" y="578"/>
                  </a:lnTo>
                  <a:lnTo>
                    <a:pt x="163" y="571"/>
                  </a:lnTo>
                  <a:lnTo>
                    <a:pt x="165" y="563"/>
                  </a:lnTo>
                  <a:lnTo>
                    <a:pt x="167" y="555"/>
                  </a:lnTo>
                  <a:lnTo>
                    <a:pt x="167" y="546"/>
                  </a:lnTo>
                  <a:lnTo>
                    <a:pt x="167" y="539"/>
                  </a:lnTo>
                  <a:lnTo>
                    <a:pt x="165" y="532"/>
                  </a:lnTo>
                  <a:lnTo>
                    <a:pt x="163" y="526"/>
                  </a:lnTo>
                  <a:lnTo>
                    <a:pt x="161" y="519"/>
                  </a:lnTo>
                  <a:lnTo>
                    <a:pt x="157" y="513"/>
                  </a:lnTo>
                  <a:lnTo>
                    <a:pt x="154" y="506"/>
                  </a:lnTo>
                  <a:lnTo>
                    <a:pt x="149" y="500"/>
                  </a:lnTo>
                  <a:lnTo>
                    <a:pt x="144" y="495"/>
                  </a:lnTo>
                  <a:lnTo>
                    <a:pt x="138" y="490"/>
                  </a:lnTo>
                  <a:lnTo>
                    <a:pt x="132" y="485"/>
                  </a:lnTo>
                  <a:lnTo>
                    <a:pt x="125" y="481"/>
                  </a:lnTo>
                  <a:lnTo>
                    <a:pt x="118" y="477"/>
                  </a:lnTo>
                  <a:lnTo>
                    <a:pt x="110" y="474"/>
                  </a:lnTo>
                  <a:lnTo>
                    <a:pt x="103" y="472"/>
                  </a:lnTo>
                  <a:lnTo>
                    <a:pt x="94" y="471"/>
                  </a:lnTo>
                  <a:lnTo>
                    <a:pt x="87" y="471"/>
                  </a:lnTo>
                  <a:close/>
                  <a:moveTo>
                    <a:pt x="87" y="233"/>
                  </a:moveTo>
                  <a:lnTo>
                    <a:pt x="78" y="233"/>
                  </a:lnTo>
                  <a:lnTo>
                    <a:pt x="69" y="235"/>
                  </a:lnTo>
                  <a:lnTo>
                    <a:pt x="62" y="236"/>
                  </a:lnTo>
                  <a:lnTo>
                    <a:pt x="54" y="239"/>
                  </a:lnTo>
                  <a:lnTo>
                    <a:pt x="46" y="242"/>
                  </a:lnTo>
                  <a:lnTo>
                    <a:pt x="40" y="245"/>
                  </a:lnTo>
                  <a:lnTo>
                    <a:pt x="34" y="250"/>
                  </a:lnTo>
                  <a:lnTo>
                    <a:pt x="28" y="254"/>
                  </a:lnTo>
                  <a:lnTo>
                    <a:pt x="24" y="260"/>
                  </a:lnTo>
                  <a:lnTo>
                    <a:pt x="18" y="265"/>
                  </a:lnTo>
                  <a:lnTo>
                    <a:pt x="15" y="272"/>
                  </a:lnTo>
                  <a:lnTo>
                    <a:pt x="12" y="278"/>
                  </a:lnTo>
                  <a:lnTo>
                    <a:pt x="9" y="285"/>
                  </a:lnTo>
                  <a:lnTo>
                    <a:pt x="6" y="293"/>
                  </a:lnTo>
                  <a:lnTo>
                    <a:pt x="5" y="301"/>
                  </a:lnTo>
                  <a:lnTo>
                    <a:pt x="5" y="309"/>
                  </a:lnTo>
                  <a:lnTo>
                    <a:pt x="5" y="317"/>
                  </a:lnTo>
                  <a:lnTo>
                    <a:pt x="6" y="324"/>
                  </a:lnTo>
                  <a:lnTo>
                    <a:pt x="9" y="332"/>
                  </a:lnTo>
                  <a:lnTo>
                    <a:pt x="12" y="339"/>
                  </a:lnTo>
                  <a:lnTo>
                    <a:pt x="15" y="346"/>
                  </a:lnTo>
                  <a:lnTo>
                    <a:pt x="18" y="354"/>
                  </a:lnTo>
                  <a:lnTo>
                    <a:pt x="24" y="360"/>
                  </a:lnTo>
                  <a:lnTo>
                    <a:pt x="28" y="366"/>
                  </a:lnTo>
                  <a:lnTo>
                    <a:pt x="34" y="371"/>
                  </a:lnTo>
                  <a:lnTo>
                    <a:pt x="40" y="376"/>
                  </a:lnTo>
                  <a:lnTo>
                    <a:pt x="46" y="380"/>
                  </a:lnTo>
                  <a:lnTo>
                    <a:pt x="54" y="383"/>
                  </a:lnTo>
                  <a:lnTo>
                    <a:pt x="62" y="386"/>
                  </a:lnTo>
                  <a:lnTo>
                    <a:pt x="69" y="388"/>
                  </a:lnTo>
                  <a:lnTo>
                    <a:pt x="78" y="389"/>
                  </a:lnTo>
                  <a:lnTo>
                    <a:pt x="87" y="390"/>
                  </a:lnTo>
                  <a:lnTo>
                    <a:pt x="94" y="389"/>
                  </a:lnTo>
                  <a:lnTo>
                    <a:pt x="103" y="388"/>
                  </a:lnTo>
                  <a:lnTo>
                    <a:pt x="110" y="386"/>
                  </a:lnTo>
                  <a:lnTo>
                    <a:pt x="118" y="383"/>
                  </a:lnTo>
                  <a:lnTo>
                    <a:pt x="125" y="380"/>
                  </a:lnTo>
                  <a:lnTo>
                    <a:pt x="132" y="376"/>
                  </a:lnTo>
                  <a:lnTo>
                    <a:pt x="138" y="371"/>
                  </a:lnTo>
                  <a:lnTo>
                    <a:pt x="144" y="366"/>
                  </a:lnTo>
                  <a:lnTo>
                    <a:pt x="149" y="360"/>
                  </a:lnTo>
                  <a:lnTo>
                    <a:pt x="154" y="354"/>
                  </a:lnTo>
                  <a:lnTo>
                    <a:pt x="157" y="346"/>
                  </a:lnTo>
                  <a:lnTo>
                    <a:pt x="161" y="339"/>
                  </a:lnTo>
                  <a:lnTo>
                    <a:pt x="163" y="332"/>
                  </a:lnTo>
                  <a:lnTo>
                    <a:pt x="165" y="324"/>
                  </a:lnTo>
                  <a:lnTo>
                    <a:pt x="167" y="317"/>
                  </a:lnTo>
                  <a:lnTo>
                    <a:pt x="167" y="309"/>
                  </a:lnTo>
                  <a:lnTo>
                    <a:pt x="167" y="301"/>
                  </a:lnTo>
                  <a:lnTo>
                    <a:pt x="165" y="293"/>
                  </a:lnTo>
                  <a:lnTo>
                    <a:pt x="163" y="285"/>
                  </a:lnTo>
                  <a:lnTo>
                    <a:pt x="161" y="278"/>
                  </a:lnTo>
                  <a:lnTo>
                    <a:pt x="157" y="272"/>
                  </a:lnTo>
                  <a:lnTo>
                    <a:pt x="154" y="265"/>
                  </a:lnTo>
                  <a:lnTo>
                    <a:pt x="149" y="260"/>
                  </a:lnTo>
                  <a:lnTo>
                    <a:pt x="144" y="254"/>
                  </a:lnTo>
                  <a:lnTo>
                    <a:pt x="138" y="250"/>
                  </a:lnTo>
                  <a:lnTo>
                    <a:pt x="132" y="245"/>
                  </a:lnTo>
                  <a:lnTo>
                    <a:pt x="125" y="242"/>
                  </a:lnTo>
                  <a:lnTo>
                    <a:pt x="118" y="239"/>
                  </a:lnTo>
                  <a:lnTo>
                    <a:pt x="110" y="236"/>
                  </a:lnTo>
                  <a:lnTo>
                    <a:pt x="103" y="235"/>
                  </a:lnTo>
                  <a:lnTo>
                    <a:pt x="94" y="233"/>
                  </a:lnTo>
                  <a:lnTo>
                    <a:pt x="87" y="233"/>
                  </a:lnTo>
                  <a:close/>
                  <a:moveTo>
                    <a:pt x="87" y="0"/>
                  </a:moveTo>
                  <a:lnTo>
                    <a:pt x="78" y="0"/>
                  </a:lnTo>
                  <a:lnTo>
                    <a:pt x="69" y="1"/>
                  </a:lnTo>
                  <a:lnTo>
                    <a:pt x="62" y="3"/>
                  </a:lnTo>
                  <a:lnTo>
                    <a:pt x="54" y="6"/>
                  </a:lnTo>
                  <a:lnTo>
                    <a:pt x="46" y="9"/>
                  </a:lnTo>
                  <a:lnTo>
                    <a:pt x="40" y="12"/>
                  </a:lnTo>
                  <a:lnTo>
                    <a:pt x="34" y="17"/>
                  </a:lnTo>
                  <a:lnTo>
                    <a:pt x="28" y="21"/>
                  </a:lnTo>
                  <a:lnTo>
                    <a:pt x="24" y="26"/>
                  </a:lnTo>
                  <a:lnTo>
                    <a:pt x="18" y="33"/>
                  </a:lnTo>
                  <a:lnTo>
                    <a:pt x="15" y="39"/>
                  </a:lnTo>
                  <a:lnTo>
                    <a:pt x="12" y="46"/>
                  </a:lnTo>
                  <a:lnTo>
                    <a:pt x="9" y="53"/>
                  </a:lnTo>
                  <a:lnTo>
                    <a:pt x="6" y="60"/>
                  </a:lnTo>
                  <a:lnTo>
                    <a:pt x="5" y="68"/>
                  </a:lnTo>
                  <a:lnTo>
                    <a:pt x="5" y="75"/>
                  </a:lnTo>
                  <a:lnTo>
                    <a:pt x="5" y="83"/>
                  </a:lnTo>
                  <a:lnTo>
                    <a:pt x="6" y="91"/>
                  </a:lnTo>
                  <a:lnTo>
                    <a:pt x="9" y="100"/>
                  </a:lnTo>
                  <a:lnTo>
                    <a:pt x="12" y="107"/>
                  </a:lnTo>
                  <a:lnTo>
                    <a:pt x="15" y="114"/>
                  </a:lnTo>
                  <a:lnTo>
                    <a:pt x="18" y="121"/>
                  </a:lnTo>
                  <a:lnTo>
                    <a:pt x="24" y="127"/>
                  </a:lnTo>
                  <a:lnTo>
                    <a:pt x="28" y="132"/>
                  </a:lnTo>
                  <a:lnTo>
                    <a:pt x="34" y="138"/>
                  </a:lnTo>
                  <a:lnTo>
                    <a:pt x="40" y="142"/>
                  </a:lnTo>
                  <a:lnTo>
                    <a:pt x="46" y="147"/>
                  </a:lnTo>
                  <a:lnTo>
                    <a:pt x="54" y="150"/>
                  </a:lnTo>
                  <a:lnTo>
                    <a:pt x="62" y="153"/>
                  </a:lnTo>
                  <a:lnTo>
                    <a:pt x="69" y="155"/>
                  </a:lnTo>
                  <a:lnTo>
                    <a:pt x="78" y="156"/>
                  </a:lnTo>
                  <a:lnTo>
                    <a:pt x="87" y="156"/>
                  </a:lnTo>
                  <a:lnTo>
                    <a:pt x="94" y="156"/>
                  </a:lnTo>
                  <a:lnTo>
                    <a:pt x="103" y="155"/>
                  </a:lnTo>
                  <a:lnTo>
                    <a:pt x="110" y="153"/>
                  </a:lnTo>
                  <a:lnTo>
                    <a:pt x="118" y="150"/>
                  </a:lnTo>
                  <a:lnTo>
                    <a:pt x="125" y="147"/>
                  </a:lnTo>
                  <a:lnTo>
                    <a:pt x="132" y="142"/>
                  </a:lnTo>
                  <a:lnTo>
                    <a:pt x="138" y="138"/>
                  </a:lnTo>
                  <a:lnTo>
                    <a:pt x="144" y="132"/>
                  </a:lnTo>
                  <a:lnTo>
                    <a:pt x="149" y="127"/>
                  </a:lnTo>
                  <a:lnTo>
                    <a:pt x="154" y="121"/>
                  </a:lnTo>
                  <a:lnTo>
                    <a:pt x="157" y="114"/>
                  </a:lnTo>
                  <a:lnTo>
                    <a:pt x="161" y="107"/>
                  </a:lnTo>
                  <a:lnTo>
                    <a:pt x="163" y="100"/>
                  </a:lnTo>
                  <a:lnTo>
                    <a:pt x="165" y="91"/>
                  </a:lnTo>
                  <a:lnTo>
                    <a:pt x="167" y="83"/>
                  </a:lnTo>
                  <a:lnTo>
                    <a:pt x="167" y="75"/>
                  </a:lnTo>
                  <a:lnTo>
                    <a:pt x="167" y="68"/>
                  </a:lnTo>
                  <a:lnTo>
                    <a:pt x="165" y="60"/>
                  </a:lnTo>
                  <a:lnTo>
                    <a:pt x="163" y="53"/>
                  </a:lnTo>
                  <a:lnTo>
                    <a:pt x="161" y="46"/>
                  </a:lnTo>
                  <a:lnTo>
                    <a:pt x="157" y="39"/>
                  </a:lnTo>
                  <a:lnTo>
                    <a:pt x="154" y="33"/>
                  </a:lnTo>
                  <a:lnTo>
                    <a:pt x="149" y="26"/>
                  </a:lnTo>
                  <a:lnTo>
                    <a:pt x="144" y="21"/>
                  </a:lnTo>
                  <a:lnTo>
                    <a:pt x="138" y="17"/>
                  </a:lnTo>
                  <a:lnTo>
                    <a:pt x="132" y="12"/>
                  </a:lnTo>
                  <a:lnTo>
                    <a:pt x="125" y="9"/>
                  </a:lnTo>
                  <a:lnTo>
                    <a:pt x="118" y="6"/>
                  </a:lnTo>
                  <a:lnTo>
                    <a:pt x="110" y="3"/>
                  </a:lnTo>
                  <a:lnTo>
                    <a:pt x="103" y="1"/>
                  </a:lnTo>
                  <a:lnTo>
                    <a:pt x="94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B6B6B5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93" name="Freeform 341"/>
            <p:cNvSpPr>
              <a:spLocks/>
            </p:cNvSpPr>
            <p:nvPr/>
          </p:nvSpPr>
          <p:spPr bwMode="auto">
            <a:xfrm flipH="1">
              <a:off x="2412" y="2513"/>
              <a:ext cx="13" cy="8"/>
            </a:xfrm>
            <a:custGeom>
              <a:avLst/>
              <a:gdLst>
                <a:gd name="T0" fmla="*/ 73 w 162"/>
                <a:gd name="T1" fmla="*/ 0 h 156"/>
                <a:gd name="T2" fmla="*/ 57 w 162"/>
                <a:gd name="T3" fmla="*/ 4 h 156"/>
                <a:gd name="T4" fmla="*/ 41 w 162"/>
                <a:gd name="T5" fmla="*/ 10 h 156"/>
                <a:gd name="T6" fmla="*/ 29 w 162"/>
                <a:gd name="T7" fmla="*/ 18 h 156"/>
                <a:gd name="T8" fmla="*/ 19 w 162"/>
                <a:gd name="T9" fmla="*/ 29 h 156"/>
                <a:gd name="T10" fmla="*/ 10 w 162"/>
                <a:gd name="T11" fmla="*/ 42 h 156"/>
                <a:gd name="T12" fmla="*/ 4 w 162"/>
                <a:gd name="T13" fmla="*/ 55 h 156"/>
                <a:gd name="T14" fmla="*/ 0 w 162"/>
                <a:gd name="T15" fmla="*/ 68 h 156"/>
                <a:gd name="T16" fmla="*/ 0 w 162"/>
                <a:gd name="T17" fmla="*/ 83 h 156"/>
                <a:gd name="T18" fmla="*/ 4 w 162"/>
                <a:gd name="T19" fmla="*/ 99 h 156"/>
                <a:gd name="T20" fmla="*/ 10 w 162"/>
                <a:gd name="T21" fmla="*/ 114 h 156"/>
                <a:gd name="T22" fmla="*/ 19 w 162"/>
                <a:gd name="T23" fmla="*/ 127 h 156"/>
                <a:gd name="T24" fmla="*/ 29 w 162"/>
                <a:gd name="T25" fmla="*/ 138 h 156"/>
                <a:gd name="T26" fmla="*/ 41 w 162"/>
                <a:gd name="T27" fmla="*/ 146 h 156"/>
                <a:gd name="T28" fmla="*/ 57 w 162"/>
                <a:gd name="T29" fmla="*/ 153 h 156"/>
                <a:gd name="T30" fmla="*/ 73 w 162"/>
                <a:gd name="T31" fmla="*/ 156 h 156"/>
                <a:gd name="T32" fmla="*/ 89 w 162"/>
                <a:gd name="T33" fmla="*/ 156 h 156"/>
                <a:gd name="T34" fmla="*/ 105 w 162"/>
                <a:gd name="T35" fmla="*/ 153 h 156"/>
                <a:gd name="T36" fmla="*/ 120 w 162"/>
                <a:gd name="T37" fmla="*/ 146 h 156"/>
                <a:gd name="T38" fmla="*/ 133 w 162"/>
                <a:gd name="T39" fmla="*/ 138 h 156"/>
                <a:gd name="T40" fmla="*/ 144 w 162"/>
                <a:gd name="T41" fmla="*/ 127 h 156"/>
                <a:gd name="T42" fmla="*/ 152 w 162"/>
                <a:gd name="T43" fmla="*/ 114 h 156"/>
                <a:gd name="T44" fmla="*/ 158 w 162"/>
                <a:gd name="T45" fmla="*/ 99 h 156"/>
                <a:gd name="T46" fmla="*/ 162 w 162"/>
                <a:gd name="T47" fmla="*/ 83 h 156"/>
                <a:gd name="T48" fmla="*/ 162 w 162"/>
                <a:gd name="T49" fmla="*/ 68 h 156"/>
                <a:gd name="T50" fmla="*/ 158 w 162"/>
                <a:gd name="T51" fmla="*/ 55 h 156"/>
                <a:gd name="T52" fmla="*/ 152 w 162"/>
                <a:gd name="T53" fmla="*/ 42 h 156"/>
                <a:gd name="T54" fmla="*/ 144 w 162"/>
                <a:gd name="T55" fmla="*/ 29 h 156"/>
                <a:gd name="T56" fmla="*/ 133 w 162"/>
                <a:gd name="T57" fmla="*/ 18 h 156"/>
                <a:gd name="T58" fmla="*/ 120 w 162"/>
                <a:gd name="T59" fmla="*/ 10 h 156"/>
                <a:gd name="T60" fmla="*/ 105 w 162"/>
                <a:gd name="T61" fmla="*/ 4 h 156"/>
                <a:gd name="T62" fmla="*/ 89 w 162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6"/>
                <a:gd name="T98" fmla="*/ 162 w 162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6">
                  <a:moveTo>
                    <a:pt x="82" y="0"/>
                  </a:moveTo>
                  <a:lnTo>
                    <a:pt x="73" y="0"/>
                  </a:lnTo>
                  <a:lnTo>
                    <a:pt x="64" y="1"/>
                  </a:lnTo>
                  <a:lnTo>
                    <a:pt x="57" y="4"/>
                  </a:lnTo>
                  <a:lnTo>
                    <a:pt x="49" y="6"/>
                  </a:lnTo>
                  <a:lnTo>
                    <a:pt x="41" y="10"/>
                  </a:lnTo>
                  <a:lnTo>
                    <a:pt x="35" y="14"/>
                  </a:lnTo>
                  <a:lnTo>
                    <a:pt x="29" y="18"/>
                  </a:lnTo>
                  <a:lnTo>
                    <a:pt x="23" y="23"/>
                  </a:lnTo>
                  <a:lnTo>
                    <a:pt x="19" y="29"/>
                  </a:lnTo>
                  <a:lnTo>
                    <a:pt x="13" y="34"/>
                  </a:lnTo>
                  <a:lnTo>
                    <a:pt x="10" y="42"/>
                  </a:lnTo>
                  <a:lnTo>
                    <a:pt x="7" y="48"/>
                  </a:lnTo>
                  <a:lnTo>
                    <a:pt x="4" y="55"/>
                  </a:lnTo>
                  <a:lnTo>
                    <a:pt x="1" y="61"/>
                  </a:lnTo>
                  <a:lnTo>
                    <a:pt x="0" y="68"/>
                  </a:lnTo>
                  <a:lnTo>
                    <a:pt x="0" y="75"/>
                  </a:lnTo>
                  <a:lnTo>
                    <a:pt x="0" y="83"/>
                  </a:lnTo>
                  <a:lnTo>
                    <a:pt x="1" y="91"/>
                  </a:lnTo>
                  <a:lnTo>
                    <a:pt x="4" y="99"/>
                  </a:lnTo>
                  <a:lnTo>
                    <a:pt x="7" y="107"/>
                  </a:lnTo>
                  <a:lnTo>
                    <a:pt x="10" y="114"/>
                  </a:lnTo>
                  <a:lnTo>
                    <a:pt x="13" y="120"/>
                  </a:lnTo>
                  <a:lnTo>
                    <a:pt x="19" y="127"/>
                  </a:lnTo>
                  <a:lnTo>
                    <a:pt x="23" y="132"/>
                  </a:lnTo>
                  <a:lnTo>
                    <a:pt x="29" y="138"/>
                  </a:lnTo>
                  <a:lnTo>
                    <a:pt x="35" y="142"/>
                  </a:lnTo>
                  <a:lnTo>
                    <a:pt x="41" y="146"/>
                  </a:lnTo>
                  <a:lnTo>
                    <a:pt x="49" y="150"/>
                  </a:lnTo>
                  <a:lnTo>
                    <a:pt x="57" y="153"/>
                  </a:lnTo>
                  <a:lnTo>
                    <a:pt x="64" y="155"/>
                  </a:lnTo>
                  <a:lnTo>
                    <a:pt x="73" y="156"/>
                  </a:lnTo>
                  <a:lnTo>
                    <a:pt x="82" y="156"/>
                  </a:lnTo>
                  <a:lnTo>
                    <a:pt x="89" y="156"/>
                  </a:lnTo>
                  <a:lnTo>
                    <a:pt x="98" y="155"/>
                  </a:lnTo>
                  <a:lnTo>
                    <a:pt x="105" y="153"/>
                  </a:lnTo>
                  <a:lnTo>
                    <a:pt x="113" y="150"/>
                  </a:lnTo>
                  <a:lnTo>
                    <a:pt x="120" y="146"/>
                  </a:lnTo>
                  <a:lnTo>
                    <a:pt x="127" y="142"/>
                  </a:lnTo>
                  <a:lnTo>
                    <a:pt x="133" y="138"/>
                  </a:lnTo>
                  <a:lnTo>
                    <a:pt x="139" y="132"/>
                  </a:lnTo>
                  <a:lnTo>
                    <a:pt x="144" y="127"/>
                  </a:lnTo>
                  <a:lnTo>
                    <a:pt x="149" y="120"/>
                  </a:lnTo>
                  <a:lnTo>
                    <a:pt x="152" y="114"/>
                  </a:lnTo>
                  <a:lnTo>
                    <a:pt x="156" y="107"/>
                  </a:lnTo>
                  <a:lnTo>
                    <a:pt x="158" y="99"/>
                  </a:lnTo>
                  <a:lnTo>
                    <a:pt x="160" y="91"/>
                  </a:lnTo>
                  <a:lnTo>
                    <a:pt x="162" y="83"/>
                  </a:lnTo>
                  <a:lnTo>
                    <a:pt x="162" y="75"/>
                  </a:lnTo>
                  <a:lnTo>
                    <a:pt x="162" y="68"/>
                  </a:lnTo>
                  <a:lnTo>
                    <a:pt x="160" y="61"/>
                  </a:lnTo>
                  <a:lnTo>
                    <a:pt x="158" y="55"/>
                  </a:lnTo>
                  <a:lnTo>
                    <a:pt x="156" y="48"/>
                  </a:lnTo>
                  <a:lnTo>
                    <a:pt x="152" y="42"/>
                  </a:lnTo>
                  <a:lnTo>
                    <a:pt x="149" y="34"/>
                  </a:lnTo>
                  <a:lnTo>
                    <a:pt x="144" y="29"/>
                  </a:lnTo>
                  <a:lnTo>
                    <a:pt x="139" y="23"/>
                  </a:lnTo>
                  <a:lnTo>
                    <a:pt x="133" y="18"/>
                  </a:lnTo>
                  <a:lnTo>
                    <a:pt x="127" y="14"/>
                  </a:lnTo>
                  <a:lnTo>
                    <a:pt x="120" y="10"/>
                  </a:lnTo>
                  <a:lnTo>
                    <a:pt x="113" y="6"/>
                  </a:lnTo>
                  <a:lnTo>
                    <a:pt x="105" y="4"/>
                  </a:lnTo>
                  <a:lnTo>
                    <a:pt x="98" y="1"/>
                  </a:lnTo>
                  <a:lnTo>
                    <a:pt x="89" y="0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94" name="Freeform 342"/>
            <p:cNvSpPr>
              <a:spLocks/>
            </p:cNvSpPr>
            <p:nvPr/>
          </p:nvSpPr>
          <p:spPr bwMode="auto">
            <a:xfrm flipH="1">
              <a:off x="2412" y="2501"/>
              <a:ext cx="13" cy="8"/>
            </a:xfrm>
            <a:custGeom>
              <a:avLst/>
              <a:gdLst>
                <a:gd name="T0" fmla="*/ 73 w 162"/>
                <a:gd name="T1" fmla="*/ 1 h 158"/>
                <a:gd name="T2" fmla="*/ 57 w 162"/>
                <a:gd name="T3" fmla="*/ 3 h 158"/>
                <a:gd name="T4" fmla="*/ 41 w 162"/>
                <a:gd name="T5" fmla="*/ 9 h 158"/>
                <a:gd name="T6" fmla="*/ 29 w 162"/>
                <a:gd name="T7" fmla="*/ 18 h 158"/>
                <a:gd name="T8" fmla="*/ 19 w 162"/>
                <a:gd name="T9" fmla="*/ 28 h 158"/>
                <a:gd name="T10" fmla="*/ 10 w 162"/>
                <a:gd name="T11" fmla="*/ 40 h 158"/>
                <a:gd name="T12" fmla="*/ 4 w 162"/>
                <a:gd name="T13" fmla="*/ 53 h 158"/>
                <a:gd name="T14" fmla="*/ 0 w 162"/>
                <a:gd name="T15" fmla="*/ 68 h 158"/>
                <a:gd name="T16" fmla="*/ 0 w 162"/>
                <a:gd name="T17" fmla="*/ 85 h 158"/>
                <a:gd name="T18" fmla="*/ 4 w 162"/>
                <a:gd name="T19" fmla="*/ 100 h 158"/>
                <a:gd name="T20" fmla="*/ 10 w 162"/>
                <a:gd name="T21" fmla="*/ 114 h 158"/>
                <a:gd name="T22" fmla="*/ 19 w 162"/>
                <a:gd name="T23" fmla="*/ 127 h 158"/>
                <a:gd name="T24" fmla="*/ 29 w 162"/>
                <a:gd name="T25" fmla="*/ 138 h 158"/>
                <a:gd name="T26" fmla="*/ 41 w 162"/>
                <a:gd name="T27" fmla="*/ 148 h 158"/>
                <a:gd name="T28" fmla="*/ 57 w 162"/>
                <a:gd name="T29" fmla="*/ 154 h 158"/>
                <a:gd name="T30" fmla="*/ 73 w 162"/>
                <a:gd name="T31" fmla="*/ 157 h 158"/>
                <a:gd name="T32" fmla="*/ 89 w 162"/>
                <a:gd name="T33" fmla="*/ 157 h 158"/>
                <a:gd name="T34" fmla="*/ 105 w 162"/>
                <a:gd name="T35" fmla="*/ 154 h 158"/>
                <a:gd name="T36" fmla="*/ 120 w 162"/>
                <a:gd name="T37" fmla="*/ 148 h 158"/>
                <a:gd name="T38" fmla="*/ 133 w 162"/>
                <a:gd name="T39" fmla="*/ 138 h 158"/>
                <a:gd name="T40" fmla="*/ 144 w 162"/>
                <a:gd name="T41" fmla="*/ 127 h 158"/>
                <a:gd name="T42" fmla="*/ 152 w 162"/>
                <a:gd name="T43" fmla="*/ 114 h 158"/>
                <a:gd name="T44" fmla="*/ 158 w 162"/>
                <a:gd name="T45" fmla="*/ 100 h 158"/>
                <a:gd name="T46" fmla="*/ 162 w 162"/>
                <a:gd name="T47" fmla="*/ 85 h 158"/>
                <a:gd name="T48" fmla="*/ 162 w 162"/>
                <a:gd name="T49" fmla="*/ 68 h 158"/>
                <a:gd name="T50" fmla="*/ 158 w 162"/>
                <a:gd name="T51" fmla="*/ 53 h 158"/>
                <a:gd name="T52" fmla="*/ 152 w 162"/>
                <a:gd name="T53" fmla="*/ 40 h 158"/>
                <a:gd name="T54" fmla="*/ 144 w 162"/>
                <a:gd name="T55" fmla="*/ 28 h 158"/>
                <a:gd name="T56" fmla="*/ 133 w 162"/>
                <a:gd name="T57" fmla="*/ 18 h 158"/>
                <a:gd name="T58" fmla="*/ 120 w 162"/>
                <a:gd name="T59" fmla="*/ 9 h 158"/>
                <a:gd name="T60" fmla="*/ 105 w 162"/>
                <a:gd name="T61" fmla="*/ 3 h 158"/>
                <a:gd name="T62" fmla="*/ 89 w 162"/>
                <a:gd name="T63" fmla="*/ 1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8"/>
                <a:gd name="T98" fmla="*/ 162 w 162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8">
                  <a:moveTo>
                    <a:pt x="82" y="0"/>
                  </a:moveTo>
                  <a:lnTo>
                    <a:pt x="73" y="1"/>
                  </a:lnTo>
                  <a:lnTo>
                    <a:pt x="64" y="2"/>
                  </a:lnTo>
                  <a:lnTo>
                    <a:pt x="57" y="3"/>
                  </a:lnTo>
                  <a:lnTo>
                    <a:pt x="49" y="6"/>
                  </a:lnTo>
                  <a:lnTo>
                    <a:pt x="41" y="9"/>
                  </a:lnTo>
                  <a:lnTo>
                    <a:pt x="35" y="13"/>
                  </a:lnTo>
                  <a:lnTo>
                    <a:pt x="29" y="18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3" y="33"/>
                  </a:lnTo>
                  <a:lnTo>
                    <a:pt x="10" y="40"/>
                  </a:lnTo>
                  <a:lnTo>
                    <a:pt x="7" y="46"/>
                  </a:lnTo>
                  <a:lnTo>
                    <a:pt x="4" y="53"/>
                  </a:lnTo>
                  <a:lnTo>
                    <a:pt x="1" y="60"/>
                  </a:lnTo>
                  <a:lnTo>
                    <a:pt x="0" y="68"/>
                  </a:lnTo>
                  <a:lnTo>
                    <a:pt x="0" y="76"/>
                  </a:lnTo>
                  <a:lnTo>
                    <a:pt x="0" y="85"/>
                  </a:lnTo>
                  <a:lnTo>
                    <a:pt x="1" y="93"/>
                  </a:lnTo>
                  <a:lnTo>
                    <a:pt x="4" y="100"/>
                  </a:lnTo>
                  <a:lnTo>
                    <a:pt x="7" y="107"/>
                  </a:lnTo>
                  <a:lnTo>
                    <a:pt x="10" y="114"/>
                  </a:lnTo>
                  <a:lnTo>
                    <a:pt x="13" y="121"/>
                  </a:lnTo>
                  <a:lnTo>
                    <a:pt x="19" y="127"/>
                  </a:lnTo>
                  <a:lnTo>
                    <a:pt x="23" y="133"/>
                  </a:lnTo>
                  <a:lnTo>
                    <a:pt x="29" y="138"/>
                  </a:lnTo>
                  <a:lnTo>
                    <a:pt x="35" y="143"/>
                  </a:lnTo>
                  <a:lnTo>
                    <a:pt x="41" y="148"/>
                  </a:lnTo>
                  <a:lnTo>
                    <a:pt x="49" y="151"/>
                  </a:lnTo>
                  <a:lnTo>
                    <a:pt x="57" y="154"/>
                  </a:lnTo>
                  <a:lnTo>
                    <a:pt x="64" y="156"/>
                  </a:lnTo>
                  <a:lnTo>
                    <a:pt x="73" y="157"/>
                  </a:lnTo>
                  <a:lnTo>
                    <a:pt x="82" y="158"/>
                  </a:lnTo>
                  <a:lnTo>
                    <a:pt x="89" y="157"/>
                  </a:lnTo>
                  <a:lnTo>
                    <a:pt x="98" y="156"/>
                  </a:lnTo>
                  <a:lnTo>
                    <a:pt x="105" y="154"/>
                  </a:lnTo>
                  <a:lnTo>
                    <a:pt x="113" y="151"/>
                  </a:lnTo>
                  <a:lnTo>
                    <a:pt x="120" y="148"/>
                  </a:lnTo>
                  <a:lnTo>
                    <a:pt x="127" y="143"/>
                  </a:lnTo>
                  <a:lnTo>
                    <a:pt x="133" y="138"/>
                  </a:lnTo>
                  <a:lnTo>
                    <a:pt x="139" y="133"/>
                  </a:lnTo>
                  <a:lnTo>
                    <a:pt x="144" y="127"/>
                  </a:lnTo>
                  <a:lnTo>
                    <a:pt x="149" y="121"/>
                  </a:lnTo>
                  <a:lnTo>
                    <a:pt x="152" y="114"/>
                  </a:lnTo>
                  <a:lnTo>
                    <a:pt x="156" y="107"/>
                  </a:lnTo>
                  <a:lnTo>
                    <a:pt x="158" y="100"/>
                  </a:lnTo>
                  <a:lnTo>
                    <a:pt x="160" y="93"/>
                  </a:lnTo>
                  <a:lnTo>
                    <a:pt x="162" y="85"/>
                  </a:lnTo>
                  <a:lnTo>
                    <a:pt x="162" y="76"/>
                  </a:lnTo>
                  <a:lnTo>
                    <a:pt x="162" y="68"/>
                  </a:lnTo>
                  <a:lnTo>
                    <a:pt x="160" y="60"/>
                  </a:lnTo>
                  <a:lnTo>
                    <a:pt x="158" y="53"/>
                  </a:lnTo>
                  <a:lnTo>
                    <a:pt x="156" y="46"/>
                  </a:lnTo>
                  <a:lnTo>
                    <a:pt x="152" y="40"/>
                  </a:lnTo>
                  <a:lnTo>
                    <a:pt x="149" y="33"/>
                  </a:lnTo>
                  <a:lnTo>
                    <a:pt x="144" y="28"/>
                  </a:lnTo>
                  <a:lnTo>
                    <a:pt x="139" y="22"/>
                  </a:lnTo>
                  <a:lnTo>
                    <a:pt x="133" y="18"/>
                  </a:lnTo>
                  <a:lnTo>
                    <a:pt x="127" y="13"/>
                  </a:lnTo>
                  <a:lnTo>
                    <a:pt x="120" y="9"/>
                  </a:lnTo>
                  <a:lnTo>
                    <a:pt x="113" y="6"/>
                  </a:lnTo>
                  <a:lnTo>
                    <a:pt x="105" y="3"/>
                  </a:lnTo>
                  <a:lnTo>
                    <a:pt x="98" y="2"/>
                  </a:lnTo>
                  <a:lnTo>
                    <a:pt x="89" y="1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95" name="Freeform 343"/>
            <p:cNvSpPr>
              <a:spLocks/>
            </p:cNvSpPr>
            <p:nvPr/>
          </p:nvSpPr>
          <p:spPr bwMode="auto">
            <a:xfrm flipH="1">
              <a:off x="2412" y="2489"/>
              <a:ext cx="14" cy="8"/>
            </a:xfrm>
            <a:custGeom>
              <a:avLst/>
              <a:gdLst>
                <a:gd name="T0" fmla="*/ 78 w 167"/>
                <a:gd name="T1" fmla="*/ 0 h 156"/>
                <a:gd name="T2" fmla="*/ 61 w 167"/>
                <a:gd name="T3" fmla="*/ 3 h 156"/>
                <a:gd name="T4" fmla="*/ 45 w 167"/>
                <a:gd name="T5" fmla="*/ 10 h 156"/>
                <a:gd name="T6" fmla="*/ 31 w 167"/>
                <a:gd name="T7" fmla="*/ 18 h 156"/>
                <a:gd name="T8" fmla="*/ 19 w 167"/>
                <a:gd name="T9" fmla="*/ 29 h 156"/>
                <a:gd name="T10" fmla="*/ 11 w 167"/>
                <a:gd name="T11" fmla="*/ 42 h 156"/>
                <a:gd name="T12" fmla="*/ 3 w 167"/>
                <a:gd name="T13" fmla="*/ 56 h 156"/>
                <a:gd name="T14" fmla="*/ 0 w 167"/>
                <a:gd name="T15" fmla="*/ 73 h 156"/>
                <a:gd name="T16" fmla="*/ 0 w 167"/>
                <a:gd name="T17" fmla="*/ 88 h 156"/>
                <a:gd name="T18" fmla="*/ 3 w 167"/>
                <a:gd name="T19" fmla="*/ 103 h 156"/>
                <a:gd name="T20" fmla="*/ 11 w 167"/>
                <a:gd name="T21" fmla="*/ 117 h 156"/>
                <a:gd name="T22" fmla="*/ 19 w 167"/>
                <a:gd name="T23" fmla="*/ 130 h 156"/>
                <a:gd name="T24" fmla="*/ 31 w 167"/>
                <a:gd name="T25" fmla="*/ 140 h 156"/>
                <a:gd name="T26" fmla="*/ 45 w 167"/>
                <a:gd name="T27" fmla="*/ 147 h 156"/>
                <a:gd name="T28" fmla="*/ 61 w 167"/>
                <a:gd name="T29" fmla="*/ 153 h 156"/>
                <a:gd name="T30" fmla="*/ 78 w 167"/>
                <a:gd name="T31" fmla="*/ 156 h 156"/>
                <a:gd name="T32" fmla="*/ 94 w 167"/>
                <a:gd name="T33" fmla="*/ 156 h 156"/>
                <a:gd name="T34" fmla="*/ 110 w 167"/>
                <a:gd name="T35" fmla="*/ 153 h 156"/>
                <a:gd name="T36" fmla="*/ 125 w 167"/>
                <a:gd name="T37" fmla="*/ 147 h 156"/>
                <a:gd name="T38" fmla="*/ 138 w 167"/>
                <a:gd name="T39" fmla="*/ 140 h 156"/>
                <a:gd name="T40" fmla="*/ 149 w 167"/>
                <a:gd name="T41" fmla="*/ 130 h 156"/>
                <a:gd name="T42" fmla="*/ 157 w 167"/>
                <a:gd name="T43" fmla="*/ 117 h 156"/>
                <a:gd name="T44" fmla="*/ 163 w 167"/>
                <a:gd name="T45" fmla="*/ 103 h 156"/>
                <a:gd name="T46" fmla="*/ 167 w 167"/>
                <a:gd name="T47" fmla="*/ 88 h 156"/>
                <a:gd name="T48" fmla="*/ 167 w 167"/>
                <a:gd name="T49" fmla="*/ 73 h 156"/>
                <a:gd name="T50" fmla="*/ 163 w 167"/>
                <a:gd name="T51" fmla="*/ 56 h 156"/>
                <a:gd name="T52" fmla="*/ 157 w 167"/>
                <a:gd name="T53" fmla="*/ 42 h 156"/>
                <a:gd name="T54" fmla="*/ 149 w 167"/>
                <a:gd name="T55" fmla="*/ 29 h 156"/>
                <a:gd name="T56" fmla="*/ 138 w 167"/>
                <a:gd name="T57" fmla="*/ 18 h 156"/>
                <a:gd name="T58" fmla="*/ 125 w 167"/>
                <a:gd name="T59" fmla="*/ 10 h 156"/>
                <a:gd name="T60" fmla="*/ 110 w 167"/>
                <a:gd name="T61" fmla="*/ 3 h 156"/>
                <a:gd name="T62" fmla="*/ 94 w 167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7"/>
                <a:gd name="T97" fmla="*/ 0 h 156"/>
                <a:gd name="T98" fmla="*/ 167 w 167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7" h="156">
                  <a:moveTo>
                    <a:pt x="87" y="0"/>
                  </a:moveTo>
                  <a:lnTo>
                    <a:pt x="78" y="0"/>
                  </a:lnTo>
                  <a:lnTo>
                    <a:pt x="69" y="1"/>
                  </a:lnTo>
                  <a:lnTo>
                    <a:pt x="61" y="3"/>
                  </a:lnTo>
                  <a:lnTo>
                    <a:pt x="53" y="6"/>
                  </a:lnTo>
                  <a:lnTo>
                    <a:pt x="45" y="10"/>
                  </a:lnTo>
                  <a:lnTo>
                    <a:pt x="39" y="14"/>
                  </a:lnTo>
                  <a:lnTo>
                    <a:pt x="31" y="18"/>
                  </a:lnTo>
                  <a:lnTo>
                    <a:pt x="26" y="24"/>
                  </a:lnTo>
                  <a:lnTo>
                    <a:pt x="19" y="29"/>
                  </a:lnTo>
                  <a:lnTo>
                    <a:pt x="15" y="36"/>
                  </a:lnTo>
                  <a:lnTo>
                    <a:pt x="11" y="42"/>
                  </a:lnTo>
                  <a:lnTo>
                    <a:pt x="6" y="49"/>
                  </a:lnTo>
                  <a:lnTo>
                    <a:pt x="3" y="56"/>
                  </a:lnTo>
                  <a:lnTo>
                    <a:pt x="1" y="65"/>
                  </a:lnTo>
                  <a:lnTo>
                    <a:pt x="0" y="73"/>
                  </a:lnTo>
                  <a:lnTo>
                    <a:pt x="0" y="81"/>
                  </a:lnTo>
                  <a:lnTo>
                    <a:pt x="0" y="88"/>
                  </a:lnTo>
                  <a:lnTo>
                    <a:pt x="1" y="96"/>
                  </a:lnTo>
                  <a:lnTo>
                    <a:pt x="3" y="103"/>
                  </a:lnTo>
                  <a:lnTo>
                    <a:pt x="6" y="110"/>
                  </a:lnTo>
                  <a:lnTo>
                    <a:pt x="11" y="117"/>
                  </a:lnTo>
                  <a:lnTo>
                    <a:pt x="15" y="123"/>
                  </a:lnTo>
                  <a:lnTo>
                    <a:pt x="19" y="130"/>
                  </a:lnTo>
                  <a:lnTo>
                    <a:pt x="26" y="135"/>
                  </a:lnTo>
                  <a:lnTo>
                    <a:pt x="31" y="140"/>
                  </a:lnTo>
                  <a:lnTo>
                    <a:pt x="39" y="144"/>
                  </a:lnTo>
                  <a:lnTo>
                    <a:pt x="45" y="147"/>
                  </a:lnTo>
                  <a:lnTo>
                    <a:pt x="53" y="150"/>
                  </a:lnTo>
                  <a:lnTo>
                    <a:pt x="61" y="153"/>
                  </a:lnTo>
                  <a:lnTo>
                    <a:pt x="69" y="155"/>
                  </a:lnTo>
                  <a:lnTo>
                    <a:pt x="78" y="156"/>
                  </a:lnTo>
                  <a:lnTo>
                    <a:pt x="87" y="156"/>
                  </a:lnTo>
                  <a:lnTo>
                    <a:pt x="94" y="156"/>
                  </a:lnTo>
                  <a:lnTo>
                    <a:pt x="103" y="155"/>
                  </a:lnTo>
                  <a:lnTo>
                    <a:pt x="110" y="153"/>
                  </a:lnTo>
                  <a:lnTo>
                    <a:pt x="118" y="150"/>
                  </a:lnTo>
                  <a:lnTo>
                    <a:pt x="125" y="147"/>
                  </a:lnTo>
                  <a:lnTo>
                    <a:pt x="132" y="144"/>
                  </a:lnTo>
                  <a:lnTo>
                    <a:pt x="138" y="140"/>
                  </a:lnTo>
                  <a:lnTo>
                    <a:pt x="144" y="135"/>
                  </a:lnTo>
                  <a:lnTo>
                    <a:pt x="149" y="130"/>
                  </a:lnTo>
                  <a:lnTo>
                    <a:pt x="154" y="123"/>
                  </a:lnTo>
                  <a:lnTo>
                    <a:pt x="157" y="117"/>
                  </a:lnTo>
                  <a:lnTo>
                    <a:pt x="161" y="110"/>
                  </a:lnTo>
                  <a:lnTo>
                    <a:pt x="163" y="103"/>
                  </a:lnTo>
                  <a:lnTo>
                    <a:pt x="165" y="96"/>
                  </a:lnTo>
                  <a:lnTo>
                    <a:pt x="167" y="88"/>
                  </a:lnTo>
                  <a:lnTo>
                    <a:pt x="167" y="81"/>
                  </a:lnTo>
                  <a:lnTo>
                    <a:pt x="167" y="73"/>
                  </a:lnTo>
                  <a:lnTo>
                    <a:pt x="165" y="65"/>
                  </a:lnTo>
                  <a:lnTo>
                    <a:pt x="163" y="56"/>
                  </a:lnTo>
                  <a:lnTo>
                    <a:pt x="161" y="49"/>
                  </a:lnTo>
                  <a:lnTo>
                    <a:pt x="157" y="42"/>
                  </a:lnTo>
                  <a:lnTo>
                    <a:pt x="154" y="36"/>
                  </a:lnTo>
                  <a:lnTo>
                    <a:pt x="149" y="29"/>
                  </a:lnTo>
                  <a:lnTo>
                    <a:pt x="144" y="24"/>
                  </a:lnTo>
                  <a:lnTo>
                    <a:pt x="138" y="18"/>
                  </a:lnTo>
                  <a:lnTo>
                    <a:pt x="132" y="14"/>
                  </a:lnTo>
                  <a:lnTo>
                    <a:pt x="125" y="10"/>
                  </a:lnTo>
                  <a:lnTo>
                    <a:pt x="118" y="6"/>
                  </a:lnTo>
                  <a:lnTo>
                    <a:pt x="110" y="3"/>
                  </a:lnTo>
                  <a:lnTo>
                    <a:pt x="103" y="1"/>
                  </a:lnTo>
                  <a:lnTo>
                    <a:pt x="94" y="0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96" name="Freeform 344"/>
            <p:cNvSpPr>
              <a:spLocks/>
            </p:cNvSpPr>
            <p:nvPr/>
          </p:nvSpPr>
          <p:spPr bwMode="auto">
            <a:xfrm flipH="1">
              <a:off x="2412" y="2477"/>
              <a:ext cx="13" cy="8"/>
            </a:xfrm>
            <a:custGeom>
              <a:avLst/>
              <a:gdLst>
                <a:gd name="T0" fmla="*/ 73 w 162"/>
                <a:gd name="T1" fmla="*/ 1 h 157"/>
                <a:gd name="T2" fmla="*/ 57 w 162"/>
                <a:gd name="T3" fmla="*/ 4 h 157"/>
                <a:gd name="T4" fmla="*/ 41 w 162"/>
                <a:gd name="T5" fmla="*/ 10 h 157"/>
                <a:gd name="T6" fmla="*/ 29 w 162"/>
                <a:gd name="T7" fmla="*/ 18 h 157"/>
                <a:gd name="T8" fmla="*/ 19 w 162"/>
                <a:gd name="T9" fmla="*/ 29 h 157"/>
                <a:gd name="T10" fmla="*/ 10 w 162"/>
                <a:gd name="T11" fmla="*/ 41 h 157"/>
                <a:gd name="T12" fmla="*/ 4 w 162"/>
                <a:gd name="T13" fmla="*/ 55 h 157"/>
                <a:gd name="T14" fmla="*/ 0 w 162"/>
                <a:gd name="T15" fmla="*/ 69 h 157"/>
                <a:gd name="T16" fmla="*/ 0 w 162"/>
                <a:gd name="T17" fmla="*/ 84 h 157"/>
                <a:gd name="T18" fmla="*/ 4 w 162"/>
                <a:gd name="T19" fmla="*/ 99 h 157"/>
                <a:gd name="T20" fmla="*/ 10 w 162"/>
                <a:gd name="T21" fmla="*/ 114 h 157"/>
                <a:gd name="T22" fmla="*/ 19 w 162"/>
                <a:gd name="T23" fmla="*/ 127 h 157"/>
                <a:gd name="T24" fmla="*/ 29 w 162"/>
                <a:gd name="T25" fmla="*/ 138 h 157"/>
                <a:gd name="T26" fmla="*/ 41 w 162"/>
                <a:gd name="T27" fmla="*/ 147 h 157"/>
                <a:gd name="T28" fmla="*/ 57 w 162"/>
                <a:gd name="T29" fmla="*/ 153 h 157"/>
                <a:gd name="T30" fmla="*/ 73 w 162"/>
                <a:gd name="T31" fmla="*/ 156 h 157"/>
                <a:gd name="T32" fmla="*/ 89 w 162"/>
                <a:gd name="T33" fmla="*/ 156 h 157"/>
                <a:gd name="T34" fmla="*/ 105 w 162"/>
                <a:gd name="T35" fmla="*/ 153 h 157"/>
                <a:gd name="T36" fmla="*/ 120 w 162"/>
                <a:gd name="T37" fmla="*/ 147 h 157"/>
                <a:gd name="T38" fmla="*/ 133 w 162"/>
                <a:gd name="T39" fmla="*/ 138 h 157"/>
                <a:gd name="T40" fmla="*/ 144 w 162"/>
                <a:gd name="T41" fmla="*/ 127 h 157"/>
                <a:gd name="T42" fmla="*/ 152 w 162"/>
                <a:gd name="T43" fmla="*/ 114 h 157"/>
                <a:gd name="T44" fmla="*/ 158 w 162"/>
                <a:gd name="T45" fmla="*/ 99 h 157"/>
                <a:gd name="T46" fmla="*/ 162 w 162"/>
                <a:gd name="T47" fmla="*/ 84 h 157"/>
                <a:gd name="T48" fmla="*/ 162 w 162"/>
                <a:gd name="T49" fmla="*/ 69 h 157"/>
                <a:gd name="T50" fmla="*/ 158 w 162"/>
                <a:gd name="T51" fmla="*/ 55 h 157"/>
                <a:gd name="T52" fmla="*/ 152 w 162"/>
                <a:gd name="T53" fmla="*/ 41 h 157"/>
                <a:gd name="T54" fmla="*/ 144 w 162"/>
                <a:gd name="T55" fmla="*/ 29 h 157"/>
                <a:gd name="T56" fmla="*/ 133 w 162"/>
                <a:gd name="T57" fmla="*/ 18 h 157"/>
                <a:gd name="T58" fmla="*/ 120 w 162"/>
                <a:gd name="T59" fmla="*/ 10 h 157"/>
                <a:gd name="T60" fmla="*/ 105 w 162"/>
                <a:gd name="T61" fmla="*/ 4 h 157"/>
                <a:gd name="T62" fmla="*/ 89 w 162"/>
                <a:gd name="T63" fmla="*/ 1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7"/>
                <a:gd name="T98" fmla="*/ 162 w 162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7">
                  <a:moveTo>
                    <a:pt x="82" y="0"/>
                  </a:moveTo>
                  <a:lnTo>
                    <a:pt x="73" y="1"/>
                  </a:lnTo>
                  <a:lnTo>
                    <a:pt x="64" y="2"/>
                  </a:lnTo>
                  <a:lnTo>
                    <a:pt x="57" y="4"/>
                  </a:lnTo>
                  <a:lnTo>
                    <a:pt x="49" y="6"/>
                  </a:lnTo>
                  <a:lnTo>
                    <a:pt x="41" y="10"/>
                  </a:lnTo>
                  <a:lnTo>
                    <a:pt x="35" y="14"/>
                  </a:lnTo>
                  <a:lnTo>
                    <a:pt x="29" y="18"/>
                  </a:lnTo>
                  <a:lnTo>
                    <a:pt x="23" y="23"/>
                  </a:lnTo>
                  <a:lnTo>
                    <a:pt x="19" y="29"/>
                  </a:lnTo>
                  <a:lnTo>
                    <a:pt x="13" y="35"/>
                  </a:lnTo>
                  <a:lnTo>
                    <a:pt x="10" y="41"/>
                  </a:lnTo>
                  <a:lnTo>
                    <a:pt x="7" y="48"/>
                  </a:lnTo>
                  <a:lnTo>
                    <a:pt x="4" y="55"/>
                  </a:lnTo>
                  <a:lnTo>
                    <a:pt x="1" y="62"/>
                  </a:lnTo>
                  <a:lnTo>
                    <a:pt x="0" y="69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1" y="91"/>
                  </a:lnTo>
                  <a:lnTo>
                    <a:pt x="4" y="99"/>
                  </a:lnTo>
                  <a:lnTo>
                    <a:pt x="7" y="107"/>
                  </a:lnTo>
                  <a:lnTo>
                    <a:pt x="10" y="114"/>
                  </a:lnTo>
                  <a:lnTo>
                    <a:pt x="13" y="121"/>
                  </a:lnTo>
                  <a:lnTo>
                    <a:pt x="19" y="127"/>
                  </a:lnTo>
                  <a:lnTo>
                    <a:pt x="23" y="133"/>
                  </a:lnTo>
                  <a:lnTo>
                    <a:pt x="29" y="138"/>
                  </a:lnTo>
                  <a:lnTo>
                    <a:pt x="35" y="143"/>
                  </a:lnTo>
                  <a:lnTo>
                    <a:pt x="41" y="147"/>
                  </a:lnTo>
                  <a:lnTo>
                    <a:pt x="49" y="150"/>
                  </a:lnTo>
                  <a:lnTo>
                    <a:pt x="57" y="153"/>
                  </a:lnTo>
                  <a:lnTo>
                    <a:pt x="64" y="155"/>
                  </a:lnTo>
                  <a:lnTo>
                    <a:pt x="73" y="156"/>
                  </a:lnTo>
                  <a:lnTo>
                    <a:pt x="82" y="157"/>
                  </a:lnTo>
                  <a:lnTo>
                    <a:pt x="89" y="156"/>
                  </a:lnTo>
                  <a:lnTo>
                    <a:pt x="98" y="155"/>
                  </a:lnTo>
                  <a:lnTo>
                    <a:pt x="105" y="153"/>
                  </a:lnTo>
                  <a:lnTo>
                    <a:pt x="113" y="150"/>
                  </a:lnTo>
                  <a:lnTo>
                    <a:pt x="120" y="147"/>
                  </a:lnTo>
                  <a:lnTo>
                    <a:pt x="127" y="143"/>
                  </a:lnTo>
                  <a:lnTo>
                    <a:pt x="133" y="138"/>
                  </a:lnTo>
                  <a:lnTo>
                    <a:pt x="139" y="133"/>
                  </a:lnTo>
                  <a:lnTo>
                    <a:pt x="144" y="127"/>
                  </a:lnTo>
                  <a:lnTo>
                    <a:pt x="149" y="121"/>
                  </a:lnTo>
                  <a:lnTo>
                    <a:pt x="152" y="114"/>
                  </a:lnTo>
                  <a:lnTo>
                    <a:pt x="156" y="107"/>
                  </a:lnTo>
                  <a:lnTo>
                    <a:pt x="158" y="99"/>
                  </a:lnTo>
                  <a:lnTo>
                    <a:pt x="160" y="91"/>
                  </a:lnTo>
                  <a:lnTo>
                    <a:pt x="162" y="84"/>
                  </a:lnTo>
                  <a:lnTo>
                    <a:pt x="162" y="76"/>
                  </a:lnTo>
                  <a:lnTo>
                    <a:pt x="162" y="69"/>
                  </a:lnTo>
                  <a:lnTo>
                    <a:pt x="160" y="62"/>
                  </a:lnTo>
                  <a:lnTo>
                    <a:pt x="158" y="55"/>
                  </a:lnTo>
                  <a:lnTo>
                    <a:pt x="156" y="48"/>
                  </a:lnTo>
                  <a:lnTo>
                    <a:pt x="152" y="41"/>
                  </a:lnTo>
                  <a:lnTo>
                    <a:pt x="149" y="35"/>
                  </a:lnTo>
                  <a:lnTo>
                    <a:pt x="144" y="29"/>
                  </a:lnTo>
                  <a:lnTo>
                    <a:pt x="139" y="23"/>
                  </a:lnTo>
                  <a:lnTo>
                    <a:pt x="133" y="18"/>
                  </a:lnTo>
                  <a:lnTo>
                    <a:pt x="127" y="14"/>
                  </a:lnTo>
                  <a:lnTo>
                    <a:pt x="120" y="10"/>
                  </a:lnTo>
                  <a:lnTo>
                    <a:pt x="113" y="6"/>
                  </a:lnTo>
                  <a:lnTo>
                    <a:pt x="105" y="4"/>
                  </a:lnTo>
                  <a:lnTo>
                    <a:pt x="98" y="2"/>
                  </a:lnTo>
                  <a:lnTo>
                    <a:pt x="89" y="1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97" name="Freeform 345"/>
            <p:cNvSpPr>
              <a:spLocks/>
            </p:cNvSpPr>
            <p:nvPr/>
          </p:nvSpPr>
          <p:spPr bwMode="auto">
            <a:xfrm flipH="1">
              <a:off x="2412" y="2466"/>
              <a:ext cx="13" cy="8"/>
            </a:xfrm>
            <a:custGeom>
              <a:avLst/>
              <a:gdLst>
                <a:gd name="T0" fmla="*/ 73 w 162"/>
                <a:gd name="T1" fmla="*/ 1 h 158"/>
                <a:gd name="T2" fmla="*/ 57 w 162"/>
                <a:gd name="T3" fmla="*/ 4 h 158"/>
                <a:gd name="T4" fmla="*/ 41 w 162"/>
                <a:gd name="T5" fmla="*/ 10 h 158"/>
                <a:gd name="T6" fmla="*/ 29 w 162"/>
                <a:gd name="T7" fmla="*/ 20 h 158"/>
                <a:gd name="T8" fmla="*/ 19 w 162"/>
                <a:gd name="T9" fmla="*/ 31 h 158"/>
                <a:gd name="T10" fmla="*/ 10 w 162"/>
                <a:gd name="T11" fmla="*/ 44 h 158"/>
                <a:gd name="T12" fmla="*/ 4 w 162"/>
                <a:gd name="T13" fmla="*/ 58 h 158"/>
                <a:gd name="T14" fmla="*/ 0 w 162"/>
                <a:gd name="T15" fmla="*/ 73 h 158"/>
                <a:gd name="T16" fmla="*/ 0 w 162"/>
                <a:gd name="T17" fmla="*/ 90 h 158"/>
                <a:gd name="T18" fmla="*/ 4 w 162"/>
                <a:gd name="T19" fmla="*/ 105 h 158"/>
                <a:gd name="T20" fmla="*/ 10 w 162"/>
                <a:gd name="T21" fmla="*/ 118 h 158"/>
                <a:gd name="T22" fmla="*/ 19 w 162"/>
                <a:gd name="T23" fmla="*/ 130 h 158"/>
                <a:gd name="T24" fmla="*/ 29 w 162"/>
                <a:gd name="T25" fmla="*/ 140 h 158"/>
                <a:gd name="T26" fmla="*/ 41 w 162"/>
                <a:gd name="T27" fmla="*/ 149 h 158"/>
                <a:gd name="T28" fmla="*/ 57 w 162"/>
                <a:gd name="T29" fmla="*/ 155 h 158"/>
                <a:gd name="T30" fmla="*/ 73 w 162"/>
                <a:gd name="T31" fmla="*/ 157 h 158"/>
                <a:gd name="T32" fmla="*/ 89 w 162"/>
                <a:gd name="T33" fmla="*/ 157 h 158"/>
                <a:gd name="T34" fmla="*/ 105 w 162"/>
                <a:gd name="T35" fmla="*/ 155 h 158"/>
                <a:gd name="T36" fmla="*/ 120 w 162"/>
                <a:gd name="T37" fmla="*/ 149 h 158"/>
                <a:gd name="T38" fmla="*/ 133 w 162"/>
                <a:gd name="T39" fmla="*/ 140 h 158"/>
                <a:gd name="T40" fmla="*/ 144 w 162"/>
                <a:gd name="T41" fmla="*/ 130 h 158"/>
                <a:gd name="T42" fmla="*/ 152 w 162"/>
                <a:gd name="T43" fmla="*/ 118 h 158"/>
                <a:gd name="T44" fmla="*/ 158 w 162"/>
                <a:gd name="T45" fmla="*/ 105 h 158"/>
                <a:gd name="T46" fmla="*/ 162 w 162"/>
                <a:gd name="T47" fmla="*/ 90 h 158"/>
                <a:gd name="T48" fmla="*/ 162 w 162"/>
                <a:gd name="T49" fmla="*/ 73 h 158"/>
                <a:gd name="T50" fmla="*/ 158 w 162"/>
                <a:gd name="T51" fmla="*/ 58 h 158"/>
                <a:gd name="T52" fmla="*/ 152 w 162"/>
                <a:gd name="T53" fmla="*/ 44 h 158"/>
                <a:gd name="T54" fmla="*/ 144 w 162"/>
                <a:gd name="T55" fmla="*/ 31 h 158"/>
                <a:gd name="T56" fmla="*/ 133 w 162"/>
                <a:gd name="T57" fmla="*/ 20 h 158"/>
                <a:gd name="T58" fmla="*/ 120 w 162"/>
                <a:gd name="T59" fmla="*/ 10 h 158"/>
                <a:gd name="T60" fmla="*/ 105 w 162"/>
                <a:gd name="T61" fmla="*/ 4 h 158"/>
                <a:gd name="T62" fmla="*/ 89 w 162"/>
                <a:gd name="T63" fmla="*/ 1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8"/>
                <a:gd name="T98" fmla="*/ 162 w 162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8">
                  <a:moveTo>
                    <a:pt x="82" y="0"/>
                  </a:moveTo>
                  <a:lnTo>
                    <a:pt x="73" y="1"/>
                  </a:lnTo>
                  <a:lnTo>
                    <a:pt x="64" y="2"/>
                  </a:lnTo>
                  <a:lnTo>
                    <a:pt x="57" y="4"/>
                  </a:lnTo>
                  <a:lnTo>
                    <a:pt x="49" y="7"/>
                  </a:lnTo>
                  <a:lnTo>
                    <a:pt x="41" y="10"/>
                  </a:lnTo>
                  <a:lnTo>
                    <a:pt x="35" y="15"/>
                  </a:lnTo>
                  <a:lnTo>
                    <a:pt x="29" y="20"/>
                  </a:lnTo>
                  <a:lnTo>
                    <a:pt x="23" y="25"/>
                  </a:lnTo>
                  <a:lnTo>
                    <a:pt x="19" y="31"/>
                  </a:lnTo>
                  <a:lnTo>
                    <a:pt x="13" y="37"/>
                  </a:lnTo>
                  <a:lnTo>
                    <a:pt x="10" y="44"/>
                  </a:lnTo>
                  <a:lnTo>
                    <a:pt x="7" y="51"/>
                  </a:lnTo>
                  <a:lnTo>
                    <a:pt x="4" y="58"/>
                  </a:lnTo>
                  <a:lnTo>
                    <a:pt x="1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0" y="90"/>
                  </a:lnTo>
                  <a:lnTo>
                    <a:pt x="1" y="98"/>
                  </a:lnTo>
                  <a:lnTo>
                    <a:pt x="4" y="105"/>
                  </a:lnTo>
                  <a:lnTo>
                    <a:pt x="7" y="112"/>
                  </a:lnTo>
                  <a:lnTo>
                    <a:pt x="10" y="118"/>
                  </a:lnTo>
                  <a:lnTo>
                    <a:pt x="13" y="124"/>
                  </a:lnTo>
                  <a:lnTo>
                    <a:pt x="19" y="130"/>
                  </a:lnTo>
                  <a:lnTo>
                    <a:pt x="23" y="135"/>
                  </a:lnTo>
                  <a:lnTo>
                    <a:pt x="29" y="140"/>
                  </a:lnTo>
                  <a:lnTo>
                    <a:pt x="35" y="145"/>
                  </a:lnTo>
                  <a:lnTo>
                    <a:pt x="41" y="149"/>
                  </a:lnTo>
                  <a:lnTo>
                    <a:pt x="49" y="152"/>
                  </a:lnTo>
                  <a:lnTo>
                    <a:pt x="57" y="155"/>
                  </a:lnTo>
                  <a:lnTo>
                    <a:pt x="64" y="156"/>
                  </a:lnTo>
                  <a:lnTo>
                    <a:pt x="73" y="157"/>
                  </a:lnTo>
                  <a:lnTo>
                    <a:pt x="82" y="158"/>
                  </a:lnTo>
                  <a:lnTo>
                    <a:pt x="89" y="157"/>
                  </a:lnTo>
                  <a:lnTo>
                    <a:pt x="98" y="156"/>
                  </a:lnTo>
                  <a:lnTo>
                    <a:pt x="105" y="155"/>
                  </a:lnTo>
                  <a:lnTo>
                    <a:pt x="113" y="152"/>
                  </a:lnTo>
                  <a:lnTo>
                    <a:pt x="120" y="149"/>
                  </a:lnTo>
                  <a:lnTo>
                    <a:pt x="127" y="145"/>
                  </a:lnTo>
                  <a:lnTo>
                    <a:pt x="133" y="140"/>
                  </a:lnTo>
                  <a:lnTo>
                    <a:pt x="139" y="135"/>
                  </a:lnTo>
                  <a:lnTo>
                    <a:pt x="144" y="130"/>
                  </a:lnTo>
                  <a:lnTo>
                    <a:pt x="149" y="124"/>
                  </a:lnTo>
                  <a:lnTo>
                    <a:pt x="152" y="118"/>
                  </a:lnTo>
                  <a:lnTo>
                    <a:pt x="156" y="112"/>
                  </a:lnTo>
                  <a:lnTo>
                    <a:pt x="158" y="105"/>
                  </a:lnTo>
                  <a:lnTo>
                    <a:pt x="160" y="98"/>
                  </a:lnTo>
                  <a:lnTo>
                    <a:pt x="162" y="90"/>
                  </a:lnTo>
                  <a:lnTo>
                    <a:pt x="162" y="82"/>
                  </a:lnTo>
                  <a:lnTo>
                    <a:pt x="162" y="73"/>
                  </a:lnTo>
                  <a:lnTo>
                    <a:pt x="160" y="65"/>
                  </a:lnTo>
                  <a:lnTo>
                    <a:pt x="158" y="58"/>
                  </a:lnTo>
                  <a:lnTo>
                    <a:pt x="156" y="51"/>
                  </a:lnTo>
                  <a:lnTo>
                    <a:pt x="152" y="44"/>
                  </a:lnTo>
                  <a:lnTo>
                    <a:pt x="149" y="37"/>
                  </a:lnTo>
                  <a:lnTo>
                    <a:pt x="144" y="31"/>
                  </a:lnTo>
                  <a:lnTo>
                    <a:pt x="139" y="25"/>
                  </a:lnTo>
                  <a:lnTo>
                    <a:pt x="133" y="20"/>
                  </a:lnTo>
                  <a:lnTo>
                    <a:pt x="127" y="15"/>
                  </a:lnTo>
                  <a:lnTo>
                    <a:pt x="120" y="10"/>
                  </a:lnTo>
                  <a:lnTo>
                    <a:pt x="113" y="7"/>
                  </a:lnTo>
                  <a:lnTo>
                    <a:pt x="105" y="4"/>
                  </a:lnTo>
                  <a:lnTo>
                    <a:pt x="98" y="2"/>
                  </a:lnTo>
                  <a:lnTo>
                    <a:pt x="89" y="1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98" name="Freeform 346"/>
            <p:cNvSpPr>
              <a:spLocks/>
            </p:cNvSpPr>
            <p:nvPr/>
          </p:nvSpPr>
          <p:spPr bwMode="auto">
            <a:xfrm flipH="1">
              <a:off x="2412" y="2454"/>
              <a:ext cx="13" cy="8"/>
            </a:xfrm>
            <a:custGeom>
              <a:avLst/>
              <a:gdLst>
                <a:gd name="T0" fmla="*/ 73 w 162"/>
                <a:gd name="T1" fmla="*/ 0 h 151"/>
                <a:gd name="T2" fmla="*/ 57 w 162"/>
                <a:gd name="T3" fmla="*/ 3 h 151"/>
                <a:gd name="T4" fmla="*/ 41 w 162"/>
                <a:gd name="T5" fmla="*/ 9 h 151"/>
                <a:gd name="T6" fmla="*/ 29 w 162"/>
                <a:gd name="T7" fmla="*/ 16 h 151"/>
                <a:gd name="T8" fmla="*/ 19 w 162"/>
                <a:gd name="T9" fmla="*/ 26 h 151"/>
                <a:gd name="T10" fmla="*/ 10 w 162"/>
                <a:gd name="T11" fmla="*/ 38 h 151"/>
                <a:gd name="T12" fmla="*/ 4 w 162"/>
                <a:gd name="T13" fmla="*/ 53 h 151"/>
                <a:gd name="T14" fmla="*/ 0 w 162"/>
                <a:gd name="T15" fmla="*/ 68 h 151"/>
                <a:gd name="T16" fmla="*/ 0 w 162"/>
                <a:gd name="T17" fmla="*/ 82 h 151"/>
                <a:gd name="T18" fmla="*/ 4 w 162"/>
                <a:gd name="T19" fmla="*/ 96 h 151"/>
                <a:gd name="T20" fmla="*/ 10 w 162"/>
                <a:gd name="T21" fmla="*/ 109 h 151"/>
                <a:gd name="T22" fmla="*/ 19 w 162"/>
                <a:gd name="T23" fmla="*/ 122 h 151"/>
                <a:gd name="T24" fmla="*/ 29 w 162"/>
                <a:gd name="T25" fmla="*/ 133 h 151"/>
                <a:gd name="T26" fmla="*/ 41 w 162"/>
                <a:gd name="T27" fmla="*/ 141 h 151"/>
                <a:gd name="T28" fmla="*/ 57 w 162"/>
                <a:gd name="T29" fmla="*/ 148 h 151"/>
                <a:gd name="T30" fmla="*/ 73 w 162"/>
                <a:gd name="T31" fmla="*/ 151 h 151"/>
                <a:gd name="T32" fmla="*/ 89 w 162"/>
                <a:gd name="T33" fmla="*/ 151 h 151"/>
                <a:gd name="T34" fmla="*/ 105 w 162"/>
                <a:gd name="T35" fmla="*/ 148 h 151"/>
                <a:gd name="T36" fmla="*/ 120 w 162"/>
                <a:gd name="T37" fmla="*/ 141 h 151"/>
                <a:gd name="T38" fmla="*/ 133 w 162"/>
                <a:gd name="T39" fmla="*/ 133 h 151"/>
                <a:gd name="T40" fmla="*/ 144 w 162"/>
                <a:gd name="T41" fmla="*/ 122 h 151"/>
                <a:gd name="T42" fmla="*/ 152 w 162"/>
                <a:gd name="T43" fmla="*/ 109 h 151"/>
                <a:gd name="T44" fmla="*/ 158 w 162"/>
                <a:gd name="T45" fmla="*/ 96 h 151"/>
                <a:gd name="T46" fmla="*/ 162 w 162"/>
                <a:gd name="T47" fmla="*/ 82 h 151"/>
                <a:gd name="T48" fmla="*/ 162 w 162"/>
                <a:gd name="T49" fmla="*/ 68 h 151"/>
                <a:gd name="T50" fmla="*/ 158 w 162"/>
                <a:gd name="T51" fmla="*/ 53 h 151"/>
                <a:gd name="T52" fmla="*/ 152 w 162"/>
                <a:gd name="T53" fmla="*/ 38 h 151"/>
                <a:gd name="T54" fmla="*/ 144 w 162"/>
                <a:gd name="T55" fmla="*/ 26 h 151"/>
                <a:gd name="T56" fmla="*/ 133 w 162"/>
                <a:gd name="T57" fmla="*/ 16 h 151"/>
                <a:gd name="T58" fmla="*/ 120 w 162"/>
                <a:gd name="T59" fmla="*/ 9 h 151"/>
                <a:gd name="T60" fmla="*/ 105 w 162"/>
                <a:gd name="T61" fmla="*/ 3 h 151"/>
                <a:gd name="T62" fmla="*/ 89 w 162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1"/>
                <a:gd name="T98" fmla="*/ 162 w 162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1">
                  <a:moveTo>
                    <a:pt x="82" y="0"/>
                  </a:moveTo>
                  <a:lnTo>
                    <a:pt x="73" y="0"/>
                  </a:lnTo>
                  <a:lnTo>
                    <a:pt x="64" y="1"/>
                  </a:lnTo>
                  <a:lnTo>
                    <a:pt x="57" y="3"/>
                  </a:lnTo>
                  <a:lnTo>
                    <a:pt x="49" y="5"/>
                  </a:lnTo>
                  <a:lnTo>
                    <a:pt x="41" y="9"/>
                  </a:lnTo>
                  <a:lnTo>
                    <a:pt x="35" y="12"/>
                  </a:lnTo>
                  <a:lnTo>
                    <a:pt x="29" y="16"/>
                  </a:lnTo>
                  <a:lnTo>
                    <a:pt x="23" y="21"/>
                  </a:lnTo>
                  <a:lnTo>
                    <a:pt x="19" y="26"/>
                  </a:lnTo>
                  <a:lnTo>
                    <a:pt x="13" y="32"/>
                  </a:lnTo>
                  <a:lnTo>
                    <a:pt x="10" y="38"/>
                  </a:lnTo>
                  <a:lnTo>
                    <a:pt x="7" y="45"/>
                  </a:lnTo>
                  <a:lnTo>
                    <a:pt x="4" y="53"/>
                  </a:lnTo>
                  <a:lnTo>
                    <a:pt x="1" y="60"/>
                  </a:lnTo>
                  <a:lnTo>
                    <a:pt x="0" y="68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1" y="89"/>
                  </a:lnTo>
                  <a:lnTo>
                    <a:pt x="4" y="96"/>
                  </a:lnTo>
                  <a:lnTo>
                    <a:pt x="7" y="103"/>
                  </a:lnTo>
                  <a:lnTo>
                    <a:pt x="10" y="109"/>
                  </a:lnTo>
                  <a:lnTo>
                    <a:pt x="13" y="117"/>
                  </a:lnTo>
                  <a:lnTo>
                    <a:pt x="19" y="122"/>
                  </a:lnTo>
                  <a:lnTo>
                    <a:pt x="23" y="128"/>
                  </a:lnTo>
                  <a:lnTo>
                    <a:pt x="29" y="133"/>
                  </a:lnTo>
                  <a:lnTo>
                    <a:pt x="35" y="137"/>
                  </a:lnTo>
                  <a:lnTo>
                    <a:pt x="41" y="141"/>
                  </a:lnTo>
                  <a:lnTo>
                    <a:pt x="49" y="145"/>
                  </a:lnTo>
                  <a:lnTo>
                    <a:pt x="57" y="148"/>
                  </a:lnTo>
                  <a:lnTo>
                    <a:pt x="64" y="149"/>
                  </a:lnTo>
                  <a:lnTo>
                    <a:pt x="73" y="151"/>
                  </a:lnTo>
                  <a:lnTo>
                    <a:pt x="82" y="151"/>
                  </a:lnTo>
                  <a:lnTo>
                    <a:pt x="89" y="151"/>
                  </a:lnTo>
                  <a:lnTo>
                    <a:pt x="98" y="149"/>
                  </a:lnTo>
                  <a:lnTo>
                    <a:pt x="105" y="148"/>
                  </a:lnTo>
                  <a:lnTo>
                    <a:pt x="113" y="145"/>
                  </a:lnTo>
                  <a:lnTo>
                    <a:pt x="120" y="141"/>
                  </a:lnTo>
                  <a:lnTo>
                    <a:pt x="127" y="137"/>
                  </a:lnTo>
                  <a:lnTo>
                    <a:pt x="133" y="133"/>
                  </a:lnTo>
                  <a:lnTo>
                    <a:pt x="139" y="128"/>
                  </a:lnTo>
                  <a:lnTo>
                    <a:pt x="144" y="122"/>
                  </a:lnTo>
                  <a:lnTo>
                    <a:pt x="149" y="117"/>
                  </a:lnTo>
                  <a:lnTo>
                    <a:pt x="152" y="109"/>
                  </a:lnTo>
                  <a:lnTo>
                    <a:pt x="156" y="103"/>
                  </a:lnTo>
                  <a:lnTo>
                    <a:pt x="158" y="96"/>
                  </a:lnTo>
                  <a:lnTo>
                    <a:pt x="160" y="89"/>
                  </a:lnTo>
                  <a:lnTo>
                    <a:pt x="162" y="82"/>
                  </a:lnTo>
                  <a:lnTo>
                    <a:pt x="162" y="75"/>
                  </a:lnTo>
                  <a:lnTo>
                    <a:pt x="162" y="68"/>
                  </a:lnTo>
                  <a:lnTo>
                    <a:pt x="160" y="60"/>
                  </a:lnTo>
                  <a:lnTo>
                    <a:pt x="158" y="53"/>
                  </a:lnTo>
                  <a:lnTo>
                    <a:pt x="156" y="45"/>
                  </a:lnTo>
                  <a:lnTo>
                    <a:pt x="152" y="38"/>
                  </a:lnTo>
                  <a:lnTo>
                    <a:pt x="149" y="32"/>
                  </a:lnTo>
                  <a:lnTo>
                    <a:pt x="144" y="26"/>
                  </a:lnTo>
                  <a:lnTo>
                    <a:pt x="139" y="21"/>
                  </a:lnTo>
                  <a:lnTo>
                    <a:pt x="133" y="16"/>
                  </a:lnTo>
                  <a:lnTo>
                    <a:pt x="127" y="12"/>
                  </a:lnTo>
                  <a:lnTo>
                    <a:pt x="120" y="9"/>
                  </a:lnTo>
                  <a:lnTo>
                    <a:pt x="113" y="5"/>
                  </a:lnTo>
                  <a:lnTo>
                    <a:pt x="105" y="3"/>
                  </a:lnTo>
                  <a:lnTo>
                    <a:pt x="98" y="1"/>
                  </a:lnTo>
                  <a:lnTo>
                    <a:pt x="89" y="0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799" name="Freeform 347"/>
            <p:cNvSpPr>
              <a:spLocks/>
            </p:cNvSpPr>
            <p:nvPr/>
          </p:nvSpPr>
          <p:spPr bwMode="auto">
            <a:xfrm flipH="1">
              <a:off x="2412" y="2442"/>
              <a:ext cx="13" cy="8"/>
            </a:xfrm>
            <a:custGeom>
              <a:avLst/>
              <a:gdLst>
                <a:gd name="T0" fmla="*/ 73 w 162"/>
                <a:gd name="T1" fmla="*/ 1 h 157"/>
                <a:gd name="T2" fmla="*/ 57 w 162"/>
                <a:gd name="T3" fmla="*/ 4 h 157"/>
                <a:gd name="T4" fmla="*/ 41 w 162"/>
                <a:gd name="T5" fmla="*/ 9 h 157"/>
                <a:gd name="T6" fmla="*/ 29 w 162"/>
                <a:gd name="T7" fmla="*/ 17 h 157"/>
                <a:gd name="T8" fmla="*/ 19 w 162"/>
                <a:gd name="T9" fmla="*/ 27 h 157"/>
                <a:gd name="T10" fmla="*/ 10 w 162"/>
                <a:gd name="T11" fmla="*/ 40 h 157"/>
                <a:gd name="T12" fmla="*/ 4 w 162"/>
                <a:gd name="T13" fmla="*/ 53 h 157"/>
                <a:gd name="T14" fmla="*/ 0 w 162"/>
                <a:gd name="T15" fmla="*/ 68 h 157"/>
                <a:gd name="T16" fmla="*/ 0 w 162"/>
                <a:gd name="T17" fmla="*/ 84 h 157"/>
                <a:gd name="T18" fmla="*/ 4 w 162"/>
                <a:gd name="T19" fmla="*/ 100 h 157"/>
                <a:gd name="T20" fmla="*/ 10 w 162"/>
                <a:gd name="T21" fmla="*/ 114 h 157"/>
                <a:gd name="T22" fmla="*/ 19 w 162"/>
                <a:gd name="T23" fmla="*/ 127 h 157"/>
                <a:gd name="T24" fmla="*/ 29 w 162"/>
                <a:gd name="T25" fmla="*/ 138 h 157"/>
                <a:gd name="T26" fmla="*/ 41 w 162"/>
                <a:gd name="T27" fmla="*/ 147 h 157"/>
                <a:gd name="T28" fmla="*/ 57 w 162"/>
                <a:gd name="T29" fmla="*/ 153 h 157"/>
                <a:gd name="T30" fmla="*/ 73 w 162"/>
                <a:gd name="T31" fmla="*/ 157 h 157"/>
                <a:gd name="T32" fmla="*/ 89 w 162"/>
                <a:gd name="T33" fmla="*/ 157 h 157"/>
                <a:gd name="T34" fmla="*/ 105 w 162"/>
                <a:gd name="T35" fmla="*/ 153 h 157"/>
                <a:gd name="T36" fmla="*/ 120 w 162"/>
                <a:gd name="T37" fmla="*/ 147 h 157"/>
                <a:gd name="T38" fmla="*/ 133 w 162"/>
                <a:gd name="T39" fmla="*/ 138 h 157"/>
                <a:gd name="T40" fmla="*/ 144 w 162"/>
                <a:gd name="T41" fmla="*/ 127 h 157"/>
                <a:gd name="T42" fmla="*/ 152 w 162"/>
                <a:gd name="T43" fmla="*/ 114 h 157"/>
                <a:gd name="T44" fmla="*/ 158 w 162"/>
                <a:gd name="T45" fmla="*/ 100 h 157"/>
                <a:gd name="T46" fmla="*/ 162 w 162"/>
                <a:gd name="T47" fmla="*/ 84 h 157"/>
                <a:gd name="T48" fmla="*/ 162 w 162"/>
                <a:gd name="T49" fmla="*/ 68 h 157"/>
                <a:gd name="T50" fmla="*/ 158 w 162"/>
                <a:gd name="T51" fmla="*/ 53 h 157"/>
                <a:gd name="T52" fmla="*/ 152 w 162"/>
                <a:gd name="T53" fmla="*/ 40 h 157"/>
                <a:gd name="T54" fmla="*/ 144 w 162"/>
                <a:gd name="T55" fmla="*/ 27 h 157"/>
                <a:gd name="T56" fmla="*/ 133 w 162"/>
                <a:gd name="T57" fmla="*/ 17 h 157"/>
                <a:gd name="T58" fmla="*/ 120 w 162"/>
                <a:gd name="T59" fmla="*/ 9 h 157"/>
                <a:gd name="T60" fmla="*/ 105 w 162"/>
                <a:gd name="T61" fmla="*/ 4 h 157"/>
                <a:gd name="T62" fmla="*/ 89 w 162"/>
                <a:gd name="T63" fmla="*/ 1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7"/>
                <a:gd name="T98" fmla="*/ 162 w 162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7">
                  <a:moveTo>
                    <a:pt x="82" y="0"/>
                  </a:moveTo>
                  <a:lnTo>
                    <a:pt x="73" y="1"/>
                  </a:lnTo>
                  <a:lnTo>
                    <a:pt x="64" y="2"/>
                  </a:lnTo>
                  <a:lnTo>
                    <a:pt x="57" y="4"/>
                  </a:lnTo>
                  <a:lnTo>
                    <a:pt x="49" y="6"/>
                  </a:lnTo>
                  <a:lnTo>
                    <a:pt x="41" y="9"/>
                  </a:lnTo>
                  <a:lnTo>
                    <a:pt x="35" y="13"/>
                  </a:lnTo>
                  <a:lnTo>
                    <a:pt x="29" y="17"/>
                  </a:lnTo>
                  <a:lnTo>
                    <a:pt x="23" y="22"/>
                  </a:lnTo>
                  <a:lnTo>
                    <a:pt x="19" y="27"/>
                  </a:lnTo>
                  <a:lnTo>
                    <a:pt x="13" y="34"/>
                  </a:lnTo>
                  <a:lnTo>
                    <a:pt x="10" y="40"/>
                  </a:lnTo>
                  <a:lnTo>
                    <a:pt x="7" y="46"/>
                  </a:lnTo>
                  <a:lnTo>
                    <a:pt x="4" y="53"/>
                  </a:lnTo>
                  <a:lnTo>
                    <a:pt x="1" y="60"/>
                  </a:lnTo>
                  <a:lnTo>
                    <a:pt x="0" y="68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1" y="92"/>
                  </a:lnTo>
                  <a:lnTo>
                    <a:pt x="4" y="100"/>
                  </a:lnTo>
                  <a:lnTo>
                    <a:pt x="7" y="107"/>
                  </a:lnTo>
                  <a:lnTo>
                    <a:pt x="10" y="114"/>
                  </a:lnTo>
                  <a:lnTo>
                    <a:pt x="13" y="121"/>
                  </a:lnTo>
                  <a:lnTo>
                    <a:pt x="19" y="127"/>
                  </a:lnTo>
                  <a:lnTo>
                    <a:pt x="23" y="133"/>
                  </a:lnTo>
                  <a:lnTo>
                    <a:pt x="29" y="138"/>
                  </a:lnTo>
                  <a:lnTo>
                    <a:pt x="35" y="143"/>
                  </a:lnTo>
                  <a:lnTo>
                    <a:pt x="41" y="147"/>
                  </a:lnTo>
                  <a:lnTo>
                    <a:pt x="49" y="150"/>
                  </a:lnTo>
                  <a:lnTo>
                    <a:pt x="57" y="153"/>
                  </a:lnTo>
                  <a:lnTo>
                    <a:pt x="64" y="155"/>
                  </a:lnTo>
                  <a:lnTo>
                    <a:pt x="73" y="157"/>
                  </a:lnTo>
                  <a:lnTo>
                    <a:pt x="82" y="157"/>
                  </a:lnTo>
                  <a:lnTo>
                    <a:pt x="89" y="157"/>
                  </a:lnTo>
                  <a:lnTo>
                    <a:pt x="98" y="155"/>
                  </a:lnTo>
                  <a:lnTo>
                    <a:pt x="105" y="153"/>
                  </a:lnTo>
                  <a:lnTo>
                    <a:pt x="113" y="150"/>
                  </a:lnTo>
                  <a:lnTo>
                    <a:pt x="120" y="147"/>
                  </a:lnTo>
                  <a:lnTo>
                    <a:pt x="127" y="143"/>
                  </a:lnTo>
                  <a:lnTo>
                    <a:pt x="133" y="138"/>
                  </a:lnTo>
                  <a:lnTo>
                    <a:pt x="139" y="133"/>
                  </a:lnTo>
                  <a:lnTo>
                    <a:pt x="144" y="127"/>
                  </a:lnTo>
                  <a:lnTo>
                    <a:pt x="149" y="121"/>
                  </a:lnTo>
                  <a:lnTo>
                    <a:pt x="152" y="114"/>
                  </a:lnTo>
                  <a:lnTo>
                    <a:pt x="156" y="107"/>
                  </a:lnTo>
                  <a:lnTo>
                    <a:pt x="158" y="100"/>
                  </a:lnTo>
                  <a:lnTo>
                    <a:pt x="160" y="92"/>
                  </a:lnTo>
                  <a:lnTo>
                    <a:pt x="162" y="84"/>
                  </a:lnTo>
                  <a:lnTo>
                    <a:pt x="162" y="76"/>
                  </a:lnTo>
                  <a:lnTo>
                    <a:pt x="162" y="68"/>
                  </a:lnTo>
                  <a:lnTo>
                    <a:pt x="160" y="60"/>
                  </a:lnTo>
                  <a:lnTo>
                    <a:pt x="158" y="53"/>
                  </a:lnTo>
                  <a:lnTo>
                    <a:pt x="156" y="46"/>
                  </a:lnTo>
                  <a:lnTo>
                    <a:pt x="152" y="40"/>
                  </a:lnTo>
                  <a:lnTo>
                    <a:pt x="149" y="34"/>
                  </a:lnTo>
                  <a:lnTo>
                    <a:pt x="144" y="27"/>
                  </a:lnTo>
                  <a:lnTo>
                    <a:pt x="139" y="22"/>
                  </a:lnTo>
                  <a:lnTo>
                    <a:pt x="133" y="17"/>
                  </a:lnTo>
                  <a:lnTo>
                    <a:pt x="127" y="13"/>
                  </a:lnTo>
                  <a:lnTo>
                    <a:pt x="120" y="9"/>
                  </a:lnTo>
                  <a:lnTo>
                    <a:pt x="113" y="6"/>
                  </a:lnTo>
                  <a:lnTo>
                    <a:pt x="105" y="4"/>
                  </a:lnTo>
                  <a:lnTo>
                    <a:pt x="98" y="2"/>
                  </a:lnTo>
                  <a:lnTo>
                    <a:pt x="89" y="1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00" name="Freeform 348"/>
            <p:cNvSpPr>
              <a:spLocks/>
            </p:cNvSpPr>
            <p:nvPr/>
          </p:nvSpPr>
          <p:spPr bwMode="auto">
            <a:xfrm flipH="1">
              <a:off x="2412" y="2431"/>
              <a:ext cx="14" cy="7"/>
            </a:xfrm>
            <a:custGeom>
              <a:avLst/>
              <a:gdLst>
                <a:gd name="T0" fmla="*/ 78 w 167"/>
                <a:gd name="T1" fmla="*/ 0 h 157"/>
                <a:gd name="T2" fmla="*/ 61 w 167"/>
                <a:gd name="T3" fmla="*/ 3 h 157"/>
                <a:gd name="T4" fmla="*/ 45 w 167"/>
                <a:gd name="T5" fmla="*/ 10 h 157"/>
                <a:gd name="T6" fmla="*/ 31 w 167"/>
                <a:gd name="T7" fmla="*/ 19 h 157"/>
                <a:gd name="T8" fmla="*/ 19 w 167"/>
                <a:gd name="T9" fmla="*/ 29 h 157"/>
                <a:gd name="T10" fmla="*/ 11 w 167"/>
                <a:gd name="T11" fmla="*/ 42 h 157"/>
                <a:gd name="T12" fmla="*/ 3 w 167"/>
                <a:gd name="T13" fmla="*/ 55 h 157"/>
                <a:gd name="T14" fmla="*/ 0 w 167"/>
                <a:gd name="T15" fmla="*/ 68 h 157"/>
                <a:gd name="T16" fmla="*/ 0 w 167"/>
                <a:gd name="T17" fmla="*/ 84 h 157"/>
                <a:gd name="T18" fmla="*/ 3 w 167"/>
                <a:gd name="T19" fmla="*/ 100 h 157"/>
                <a:gd name="T20" fmla="*/ 11 w 167"/>
                <a:gd name="T21" fmla="*/ 114 h 157"/>
                <a:gd name="T22" fmla="*/ 19 w 167"/>
                <a:gd name="T23" fmla="*/ 127 h 157"/>
                <a:gd name="T24" fmla="*/ 31 w 167"/>
                <a:gd name="T25" fmla="*/ 137 h 157"/>
                <a:gd name="T26" fmla="*/ 45 w 167"/>
                <a:gd name="T27" fmla="*/ 147 h 157"/>
                <a:gd name="T28" fmla="*/ 61 w 167"/>
                <a:gd name="T29" fmla="*/ 154 h 157"/>
                <a:gd name="T30" fmla="*/ 78 w 167"/>
                <a:gd name="T31" fmla="*/ 157 h 157"/>
                <a:gd name="T32" fmla="*/ 94 w 167"/>
                <a:gd name="T33" fmla="*/ 157 h 157"/>
                <a:gd name="T34" fmla="*/ 110 w 167"/>
                <a:gd name="T35" fmla="*/ 154 h 157"/>
                <a:gd name="T36" fmla="*/ 125 w 167"/>
                <a:gd name="T37" fmla="*/ 147 h 157"/>
                <a:gd name="T38" fmla="*/ 138 w 167"/>
                <a:gd name="T39" fmla="*/ 137 h 157"/>
                <a:gd name="T40" fmla="*/ 149 w 167"/>
                <a:gd name="T41" fmla="*/ 127 h 157"/>
                <a:gd name="T42" fmla="*/ 157 w 167"/>
                <a:gd name="T43" fmla="*/ 114 h 157"/>
                <a:gd name="T44" fmla="*/ 163 w 167"/>
                <a:gd name="T45" fmla="*/ 100 h 157"/>
                <a:gd name="T46" fmla="*/ 167 w 167"/>
                <a:gd name="T47" fmla="*/ 84 h 157"/>
                <a:gd name="T48" fmla="*/ 167 w 167"/>
                <a:gd name="T49" fmla="*/ 68 h 157"/>
                <a:gd name="T50" fmla="*/ 163 w 167"/>
                <a:gd name="T51" fmla="*/ 55 h 157"/>
                <a:gd name="T52" fmla="*/ 157 w 167"/>
                <a:gd name="T53" fmla="*/ 42 h 157"/>
                <a:gd name="T54" fmla="*/ 149 w 167"/>
                <a:gd name="T55" fmla="*/ 29 h 157"/>
                <a:gd name="T56" fmla="*/ 138 w 167"/>
                <a:gd name="T57" fmla="*/ 19 h 157"/>
                <a:gd name="T58" fmla="*/ 125 w 167"/>
                <a:gd name="T59" fmla="*/ 10 h 157"/>
                <a:gd name="T60" fmla="*/ 110 w 167"/>
                <a:gd name="T61" fmla="*/ 3 h 157"/>
                <a:gd name="T62" fmla="*/ 94 w 167"/>
                <a:gd name="T63" fmla="*/ 0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7"/>
                <a:gd name="T97" fmla="*/ 0 h 157"/>
                <a:gd name="T98" fmla="*/ 167 w 167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7" h="157">
                  <a:moveTo>
                    <a:pt x="87" y="0"/>
                  </a:moveTo>
                  <a:lnTo>
                    <a:pt x="78" y="0"/>
                  </a:lnTo>
                  <a:lnTo>
                    <a:pt x="69" y="1"/>
                  </a:lnTo>
                  <a:lnTo>
                    <a:pt x="61" y="3"/>
                  </a:lnTo>
                  <a:lnTo>
                    <a:pt x="53" y="6"/>
                  </a:lnTo>
                  <a:lnTo>
                    <a:pt x="45" y="10"/>
                  </a:lnTo>
                  <a:lnTo>
                    <a:pt x="39" y="14"/>
                  </a:lnTo>
                  <a:lnTo>
                    <a:pt x="31" y="19"/>
                  </a:lnTo>
                  <a:lnTo>
                    <a:pt x="26" y="24"/>
                  </a:lnTo>
                  <a:lnTo>
                    <a:pt x="19" y="29"/>
                  </a:lnTo>
                  <a:lnTo>
                    <a:pt x="15" y="35"/>
                  </a:lnTo>
                  <a:lnTo>
                    <a:pt x="11" y="42"/>
                  </a:lnTo>
                  <a:lnTo>
                    <a:pt x="6" y="48"/>
                  </a:lnTo>
                  <a:lnTo>
                    <a:pt x="3" y="55"/>
                  </a:lnTo>
                  <a:lnTo>
                    <a:pt x="1" y="61"/>
                  </a:lnTo>
                  <a:lnTo>
                    <a:pt x="0" y="68"/>
                  </a:lnTo>
                  <a:lnTo>
                    <a:pt x="0" y="75"/>
                  </a:lnTo>
                  <a:lnTo>
                    <a:pt x="0" y="84"/>
                  </a:lnTo>
                  <a:lnTo>
                    <a:pt x="1" y="92"/>
                  </a:lnTo>
                  <a:lnTo>
                    <a:pt x="3" y="100"/>
                  </a:lnTo>
                  <a:lnTo>
                    <a:pt x="6" y="107"/>
                  </a:lnTo>
                  <a:lnTo>
                    <a:pt x="11" y="114"/>
                  </a:lnTo>
                  <a:lnTo>
                    <a:pt x="15" y="120"/>
                  </a:lnTo>
                  <a:lnTo>
                    <a:pt x="19" y="127"/>
                  </a:lnTo>
                  <a:lnTo>
                    <a:pt x="26" y="132"/>
                  </a:lnTo>
                  <a:lnTo>
                    <a:pt x="31" y="137"/>
                  </a:lnTo>
                  <a:lnTo>
                    <a:pt x="39" y="143"/>
                  </a:lnTo>
                  <a:lnTo>
                    <a:pt x="45" y="147"/>
                  </a:lnTo>
                  <a:lnTo>
                    <a:pt x="53" y="151"/>
                  </a:lnTo>
                  <a:lnTo>
                    <a:pt x="61" y="154"/>
                  </a:lnTo>
                  <a:lnTo>
                    <a:pt x="69" y="156"/>
                  </a:lnTo>
                  <a:lnTo>
                    <a:pt x="78" y="157"/>
                  </a:lnTo>
                  <a:lnTo>
                    <a:pt x="87" y="157"/>
                  </a:lnTo>
                  <a:lnTo>
                    <a:pt x="94" y="157"/>
                  </a:lnTo>
                  <a:lnTo>
                    <a:pt x="103" y="156"/>
                  </a:lnTo>
                  <a:lnTo>
                    <a:pt x="110" y="154"/>
                  </a:lnTo>
                  <a:lnTo>
                    <a:pt x="118" y="151"/>
                  </a:lnTo>
                  <a:lnTo>
                    <a:pt x="125" y="147"/>
                  </a:lnTo>
                  <a:lnTo>
                    <a:pt x="132" y="143"/>
                  </a:lnTo>
                  <a:lnTo>
                    <a:pt x="138" y="137"/>
                  </a:lnTo>
                  <a:lnTo>
                    <a:pt x="144" y="132"/>
                  </a:lnTo>
                  <a:lnTo>
                    <a:pt x="149" y="127"/>
                  </a:lnTo>
                  <a:lnTo>
                    <a:pt x="154" y="120"/>
                  </a:lnTo>
                  <a:lnTo>
                    <a:pt x="157" y="114"/>
                  </a:lnTo>
                  <a:lnTo>
                    <a:pt x="161" y="107"/>
                  </a:lnTo>
                  <a:lnTo>
                    <a:pt x="163" y="100"/>
                  </a:lnTo>
                  <a:lnTo>
                    <a:pt x="165" y="92"/>
                  </a:lnTo>
                  <a:lnTo>
                    <a:pt x="167" y="84"/>
                  </a:lnTo>
                  <a:lnTo>
                    <a:pt x="167" y="75"/>
                  </a:lnTo>
                  <a:lnTo>
                    <a:pt x="167" y="68"/>
                  </a:lnTo>
                  <a:lnTo>
                    <a:pt x="165" y="61"/>
                  </a:lnTo>
                  <a:lnTo>
                    <a:pt x="163" y="55"/>
                  </a:lnTo>
                  <a:lnTo>
                    <a:pt x="161" y="48"/>
                  </a:lnTo>
                  <a:lnTo>
                    <a:pt x="157" y="42"/>
                  </a:lnTo>
                  <a:lnTo>
                    <a:pt x="154" y="35"/>
                  </a:lnTo>
                  <a:lnTo>
                    <a:pt x="149" y="29"/>
                  </a:lnTo>
                  <a:lnTo>
                    <a:pt x="144" y="24"/>
                  </a:lnTo>
                  <a:lnTo>
                    <a:pt x="138" y="19"/>
                  </a:lnTo>
                  <a:lnTo>
                    <a:pt x="132" y="14"/>
                  </a:lnTo>
                  <a:lnTo>
                    <a:pt x="125" y="10"/>
                  </a:lnTo>
                  <a:lnTo>
                    <a:pt x="118" y="6"/>
                  </a:lnTo>
                  <a:lnTo>
                    <a:pt x="110" y="3"/>
                  </a:lnTo>
                  <a:lnTo>
                    <a:pt x="103" y="1"/>
                  </a:lnTo>
                  <a:lnTo>
                    <a:pt x="94" y="0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01" name="Freeform 349"/>
            <p:cNvSpPr>
              <a:spLocks/>
            </p:cNvSpPr>
            <p:nvPr/>
          </p:nvSpPr>
          <p:spPr bwMode="auto">
            <a:xfrm flipH="1">
              <a:off x="2412" y="2419"/>
              <a:ext cx="13" cy="8"/>
            </a:xfrm>
            <a:custGeom>
              <a:avLst/>
              <a:gdLst>
                <a:gd name="T0" fmla="*/ 73 w 162"/>
                <a:gd name="T1" fmla="*/ 0 h 157"/>
                <a:gd name="T2" fmla="*/ 57 w 162"/>
                <a:gd name="T3" fmla="*/ 3 h 157"/>
                <a:gd name="T4" fmla="*/ 41 w 162"/>
                <a:gd name="T5" fmla="*/ 9 h 157"/>
                <a:gd name="T6" fmla="*/ 29 w 162"/>
                <a:gd name="T7" fmla="*/ 17 h 157"/>
                <a:gd name="T8" fmla="*/ 19 w 162"/>
                <a:gd name="T9" fmla="*/ 27 h 157"/>
                <a:gd name="T10" fmla="*/ 10 w 162"/>
                <a:gd name="T11" fmla="*/ 39 h 157"/>
                <a:gd name="T12" fmla="*/ 4 w 162"/>
                <a:gd name="T13" fmla="*/ 52 h 157"/>
                <a:gd name="T14" fmla="*/ 0 w 162"/>
                <a:gd name="T15" fmla="*/ 68 h 157"/>
                <a:gd name="T16" fmla="*/ 0 w 162"/>
                <a:gd name="T17" fmla="*/ 84 h 157"/>
                <a:gd name="T18" fmla="*/ 4 w 162"/>
                <a:gd name="T19" fmla="*/ 99 h 157"/>
                <a:gd name="T20" fmla="*/ 10 w 162"/>
                <a:gd name="T21" fmla="*/ 113 h 157"/>
                <a:gd name="T22" fmla="*/ 19 w 162"/>
                <a:gd name="T23" fmla="*/ 127 h 157"/>
                <a:gd name="T24" fmla="*/ 29 w 162"/>
                <a:gd name="T25" fmla="*/ 138 h 157"/>
                <a:gd name="T26" fmla="*/ 41 w 162"/>
                <a:gd name="T27" fmla="*/ 147 h 157"/>
                <a:gd name="T28" fmla="*/ 57 w 162"/>
                <a:gd name="T29" fmla="*/ 153 h 157"/>
                <a:gd name="T30" fmla="*/ 73 w 162"/>
                <a:gd name="T31" fmla="*/ 156 h 157"/>
                <a:gd name="T32" fmla="*/ 89 w 162"/>
                <a:gd name="T33" fmla="*/ 156 h 157"/>
                <a:gd name="T34" fmla="*/ 105 w 162"/>
                <a:gd name="T35" fmla="*/ 153 h 157"/>
                <a:gd name="T36" fmla="*/ 120 w 162"/>
                <a:gd name="T37" fmla="*/ 147 h 157"/>
                <a:gd name="T38" fmla="*/ 133 w 162"/>
                <a:gd name="T39" fmla="*/ 138 h 157"/>
                <a:gd name="T40" fmla="*/ 144 w 162"/>
                <a:gd name="T41" fmla="*/ 127 h 157"/>
                <a:gd name="T42" fmla="*/ 152 w 162"/>
                <a:gd name="T43" fmla="*/ 113 h 157"/>
                <a:gd name="T44" fmla="*/ 158 w 162"/>
                <a:gd name="T45" fmla="*/ 99 h 157"/>
                <a:gd name="T46" fmla="*/ 162 w 162"/>
                <a:gd name="T47" fmla="*/ 84 h 157"/>
                <a:gd name="T48" fmla="*/ 162 w 162"/>
                <a:gd name="T49" fmla="*/ 68 h 157"/>
                <a:gd name="T50" fmla="*/ 158 w 162"/>
                <a:gd name="T51" fmla="*/ 52 h 157"/>
                <a:gd name="T52" fmla="*/ 152 w 162"/>
                <a:gd name="T53" fmla="*/ 39 h 157"/>
                <a:gd name="T54" fmla="*/ 144 w 162"/>
                <a:gd name="T55" fmla="*/ 27 h 157"/>
                <a:gd name="T56" fmla="*/ 133 w 162"/>
                <a:gd name="T57" fmla="*/ 17 h 157"/>
                <a:gd name="T58" fmla="*/ 120 w 162"/>
                <a:gd name="T59" fmla="*/ 9 h 157"/>
                <a:gd name="T60" fmla="*/ 105 w 162"/>
                <a:gd name="T61" fmla="*/ 3 h 157"/>
                <a:gd name="T62" fmla="*/ 89 w 162"/>
                <a:gd name="T63" fmla="*/ 0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7"/>
                <a:gd name="T98" fmla="*/ 162 w 162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7">
                  <a:moveTo>
                    <a:pt x="82" y="0"/>
                  </a:moveTo>
                  <a:lnTo>
                    <a:pt x="73" y="0"/>
                  </a:lnTo>
                  <a:lnTo>
                    <a:pt x="64" y="2"/>
                  </a:lnTo>
                  <a:lnTo>
                    <a:pt x="57" y="3"/>
                  </a:lnTo>
                  <a:lnTo>
                    <a:pt x="49" y="6"/>
                  </a:lnTo>
                  <a:lnTo>
                    <a:pt x="41" y="9"/>
                  </a:lnTo>
                  <a:lnTo>
                    <a:pt x="35" y="12"/>
                  </a:lnTo>
                  <a:lnTo>
                    <a:pt x="29" y="17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3" y="32"/>
                  </a:lnTo>
                  <a:lnTo>
                    <a:pt x="10" y="39"/>
                  </a:lnTo>
                  <a:lnTo>
                    <a:pt x="7" y="45"/>
                  </a:lnTo>
                  <a:lnTo>
                    <a:pt x="4" y="52"/>
                  </a:lnTo>
                  <a:lnTo>
                    <a:pt x="1" y="60"/>
                  </a:lnTo>
                  <a:lnTo>
                    <a:pt x="0" y="68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1" y="91"/>
                  </a:lnTo>
                  <a:lnTo>
                    <a:pt x="4" y="99"/>
                  </a:lnTo>
                  <a:lnTo>
                    <a:pt x="7" y="106"/>
                  </a:lnTo>
                  <a:lnTo>
                    <a:pt x="10" y="113"/>
                  </a:lnTo>
                  <a:lnTo>
                    <a:pt x="13" y="121"/>
                  </a:lnTo>
                  <a:lnTo>
                    <a:pt x="19" y="127"/>
                  </a:lnTo>
                  <a:lnTo>
                    <a:pt x="23" y="133"/>
                  </a:lnTo>
                  <a:lnTo>
                    <a:pt x="29" y="138"/>
                  </a:lnTo>
                  <a:lnTo>
                    <a:pt x="35" y="143"/>
                  </a:lnTo>
                  <a:lnTo>
                    <a:pt x="41" y="147"/>
                  </a:lnTo>
                  <a:lnTo>
                    <a:pt x="49" y="150"/>
                  </a:lnTo>
                  <a:lnTo>
                    <a:pt x="57" y="153"/>
                  </a:lnTo>
                  <a:lnTo>
                    <a:pt x="64" y="155"/>
                  </a:lnTo>
                  <a:lnTo>
                    <a:pt x="73" y="156"/>
                  </a:lnTo>
                  <a:lnTo>
                    <a:pt x="82" y="157"/>
                  </a:lnTo>
                  <a:lnTo>
                    <a:pt x="89" y="156"/>
                  </a:lnTo>
                  <a:lnTo>
                    <a:pt x="98" y="155"/>
                  </a:lnTo>
                  <a:lnTo>
                    <a:pt x="105" y="153"/>
                  </a:lnTo>
                  <a:lnTo>
                    <a:pt x="113" y="150"/>
                  </a:lnTo>
                  <a:lnTo>
                    <a:pt x="120" y="147"/>
                  </a:lnTo>
                  <a:lnTo>
                    <a:pt x="127" y="143"/>
                  </a:lnTo>
                  <a:lnTo>
                    <a:pt x="133" y="138"/>
                  </a:lnTo>
                  <a:lnTo>
                    <a:pt x="139" y="133"/>
                  </a:lnTo>
                  <a:lnTo>
                    <a:pt x="144" y="127"/>
                  </a:lnTo>
                  <a:lnTo>
                    <a:pt x="149" y="121"/>
                  </a:lnTo>
                  <a:lnTo>
                    <a:pt x="152" y="113"/>
                  </a:lnTo>
                  <a:lnTo>
                    <a:pt x="156" y="106"/>
                  </a:lnTo>
                  <a:lnTo>
                    <a:pt x="158" y="99"/>
                  </a:lnTo>
                  <a:lnTo>
                    <a:pt x="160" y="91"/>
                  </a:lnTo>
                  <a:lnTo>
                    <a:pt x="162" y="84"/>
                  </a:lnTo>
                  <a:lnTo>
                    <a:pt x="162" y="76"/>
                  </a:lnTo>
                  <a:lnTo>
                    <a:pt x="162" y="68"/>
                  </a:lnTo>
                  <a:lnTo>
                    <a:pt x="160" y="60"/>
                  </a:lnTo>
                  <a:lnTo>
                    <a:pt x="158" y="52"/>
                  </a:lnTo>
                  <a:lnTo>
                    <a:pt x="156" y="45"/>
                  </a:lnTo>
                  <a:lnTo>
                    <a:pt x="152" y="39"/>
                  </a:lnTo>
                  <a:lnTo>
                    <a:pt x="149" y="32"/>
                  </a:lnTo>
                  <a:lnTo>
                    <a:pt x="144" y="27"/>
                  </a:lnTo>
                  <a:lnTo>
                    <a:pt x="139" y="21"/>
                  </a:lnTo>
                  <a:lnTo>
                    <a:pt x="133" y="17"/>
                  </a:lnTo>
                  <a:lnTo>
                    <a:pt x="127" y="12"/>
                  </a:lnTo>
                  <a:lnTo>
                    <a:pt x="120" y="9"/>
                  </a:lnTo>
                  <a:lnTo>
                    <a:pt x="113" y="6"/>
                  </a:lnTo>
                  <a:lnTo>
                    <a:pt x="105" y="3"/>
                  </a:lnTo>
                  <a:lnTo>
                    <a:pt x="98" y="2"/>
                  </a:lnTo>
                  <a:lnTo>
                    <a:pt x="89" y="0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02" name="Freeform 350"/>
            <p:cNvSpPr>
              <a:spLocks/>
            </p:cNvSpPr>
            <p:nvPr/>
          </p:nvSpPr>
          <p:spPr bwMode="auto">
            <a:xfrm flipH="1">
              <a:off x="2412" y="2407"/>
              <a:ext cx="13" cy="8"/>
            </a:xfrm>
            <a:custGeom>
              <a:avLst/>
              <a:gdLst>
                <a:gd name="T0" fmla="*/ 73 w 162"/>
                <a:gd name="T1" fmla="*/ 0 h 156"/>
                <a:gd name="T2" fmla="*/ 57 w 162"/>
                <a:gd name="T3" fmla="*/ 3 h 156"/>
                <a:gd name="T4" fmla="*/ 41 w 162"/>
                <a:gd name="T5" fmla="*/ 9 h 156"/>
                <a:gd name="T6" fmla="*/ 29 w 162"/>
                <a:gd name="T7" fmla="*/ 17 h 156"/>
                <a:gd name="T8" fmla="*/ 19 w 162"/>
                <a:gd name="T9" fmla="*/ 26 h 156"/>
                <a:gd name="T10" fmla="*/ 10 w 162"/>
                <a:gd name="T11" fmla="*/ 39 h 156"/>
                <a:gd name="T12" fmla="*/ 4 w 162"/>
                <a:gd name="T13" fmla="*/ 53 h 156"/>
                <a:gd name="T14" fmla="*/ 0 w 162"/>
                <a:gd name="T15" fmla="*/ 68 h 156"/>
                <a:gd name="T16" fmla="*/ 0 w 162"/>
                <a:gd name="T17" fmla="*/ 83 h 156"/>
                <a:gd name="T18" fmla="*/ 4 w 162"/>
                <a:gd name="T19" fmla="*/ 100 h 156"/>
                <a:gd name="T20" fmla="*/ 10 w 162"/>
                <a:gd name="T21" fmla="*/ 114 h 156"/>
                <a:gd name="T22" fmla="*/ 19 w 162"/>
                <a:gd name="T23" fmla="*/ 127 h 156"/>
                <a:gd name="T24" fmla="*/ 29 w 162"/>
                <a:gd name="T25" fmla="*/ 138 h 156"/>
                <a:gd name="T26" fmla="*/ 41 w 162"/>
                <a:gd name="T27" fmla="*/ 147 h 156"/>
                <a:gd name="T28" fmla="*/ 57 w 162"/>
                <a:gd name="T29" fmla="*/ 153 h 156"/>
                <a:gd name="T30" fmla="*/ 73 w 162"/>
                <a:gd name="T31" fmla="*/ 156 h 156"/>
                <a:gd name="T32" fmla="*/ 89 w 162"/>
                <a:gd name="T33" fmla="*/ 156 h 156"/>
                <a:gd name="T34" fmla="*/ 105 w 162"/>
                <a:gd name="T35" fmla="*/ 153 h 156"/>
                <a:gd name="T36" fmla="*/ 120 w 162"/>
                <a:gd name="T37" fmla="*/ 147 h 156"/>
                <a:gd name="T38" fmla="*/ 133 w 162"/>
                <a:gd name="T39" fmla="*/ 138 h 156"/>
                <a:gd name="T40" fmla="*/ 144 w 162"/>
                <a:gd name="T41" fmla="*/ 127 h 156"/>
                <a:gd name="T42" fmla="*/ 152 w 162"/>
                <a:gd name="T43" fmla="*/ 114 h 156"/>
                <a:gd name="T44" fmla="*/ 158 w 162"/>
                <a:gd name="T45" fmla="*/ 100 h 156"/>
                <a:gd name="T46" fmla="*/ 162 w 162"/>
                <a:gd name="T47" fmla="*/ 83 h 156"/>
                <a:gd name="T48" fmla="*/ 162 w 162"/>
                <a:gd name="T49" fmla="*/ 68 h 156"/>
                <a:gd name="T50" fmla="*/ 158 w 162"/>
                <a:gd name="T51" fmla="*/ 53 h 156"/>
                <a:gd name="T52" fmla="*/ 152 w 162"/>
                <a:gd name="T53" fmla="*/ 39 h 156"/>
                <a:gd name="T54" fmla="*/ 144 w 162"/>
                <a:gd name="T55" fmla="*/ 26 h 156"/>
                <a:gd name="T56" fmla="*/ 133 w 162"/>
                <a:gd name="T57" fmla="*/ 17 h 156"/>
                <a:gd name="T58" fmla="*/ 120 w 162"/>
                <a:gd name="T59" fmla="*/ 9 h 156"/>
                <a:gd name="T60" fmla="*/ 105 w 162"/>
                <a:gd name="T61" fmla="*/ 3 h 156"/>
                <a:gd name="T62" fmla="*/ 89 w 162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6"/>
                <a:gd name="T98" fmla="*/ 162 w 162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6">
                  <a:moveTo>
                    <a:pt x="82" y="0"/>
                  </a:moveTo>
                  <a:lnTo>
                    <a:pt x="73" y="0"/>
                  </a:lnTo>
                  <a:lnTo>
                    <a:pt x="64" y="1"/>
                  </a:lnTo>
                  <a:lnTo>
                    <a:pt x="57" y="3"/>
                  </a:lnTo>
                  <a:lnTo>
                    <a:pt x="49" y="6"/>
                  </a:lnTo>
                  <a:lnTo>
                    <a:pt x="41" y="9"/>
                  </a:lnTo>
                  <a:lnTo>
                    <a:pt x="35" y="12"/>
                  </a:lnTo>
                  <a:lnTo>
                    <a:pt x="29" y="17"/>
                  </a:lnTo>
                  <a:lnTo>
                    <a:pt x="23" y="21"/>
                  </a:lnTo>
                  <a:lnTo>
                    <a:pt x="19" y="26"/>
                  </a:lnTo>
                  <a:lnTo>
                    <a:pt x="13" y="33"/>
                  </a:lnTo>
                  <a:lnTo>
                    <a:pt x="10" y="39"/>
                  </a:lnTo>
                  <a:lnTo>
                    <a:pt x="7" y="46"/>
                  </a:lnTo>
                  <a:lnTo>
                    <a:pt x="4" y="53"/>
                  </a:lnTo>
                  <a:lnTo>
                    <a:pt x="1" y="60"/>
                  </a:lnTo>
                  <a:lnTo>
                    <a:pt x="0" y="68"/>
                  </a:lnTo>
                  <a:lnTo>
                    <a:pt x="0" y="75"/>
                  </a:lnTo>
                  <a:lnTo>
                    <a:pt x="0" y="83"/>
                  </a:lnTo>
                  <a:lnTo>
                    <a:pt x="1" y="91"/>
                  </a:lnTo>
                  <a:lnTo>
                    <a:pt x="4" y="100"/>
                  </a:lnTo>
                  <a:lnTo>
                    <a:pt x="7" y="107"/>
                  </a:lnTo>
                  <a:lnTo>
                    <a:pt x="10" y="114"/>
                  </a:lnTo>
                  <a:lnTo>
                    <a:pt x="13" y="121"/>
                  </a:lnTo>
                  <a:lnTo>
                    <a:pt x="19" y="127"/>
                  </a:lnTo>
                  <a:lnTo>
                    <a:pt x="23" y="132"/>
                  </a:lnTo>
                  <a:lnTo>
                    <a:pt x="29" y="138"/>
                  </a:lnTo>
                  <a:lnTo>
                    <a:pt x="35" y="142"/>
                  </a:lnTo>
                  <a:lnTo>
                    <a:pt x="41" y="147"/>
                  </a:lnTo>
                  <a:lnTo>
                    <a:pt x="49" y="150"/>
                  </a:lnTo>
                  <a:lnTo>
                    <a:pt x="57" y="153"/>
                  </a:lnTo>
                  <a:lnTo>
                    <a:pt x="64" y="155"/>
                  </a:lnTo>
                  <a:lnTo>
                    <a:pt x="73" y="156"/>
                  </a:lnTo>
                  <a:lnTo>
                    <a:pt x="82" y="156"/>
                  </a:lnTo>
                  <a:lnTo>
                    <a:pt x="89" y="156"/>
                  </a:lnTo>
                  <a:lnTo>
                    <a:pt x="98" y="155"/>
                  </a:lnTo>
                  <a:lnTo>
                    <a:pt x="105" y="153"/>
                  </a:lnTo>
                  <a:lnTo>
                    <a:pt x="113" y="150"/>
                  </a:lnTo>
                  <a:lnTo>
                    <a:pt x="120" y="147"/>
                  </a:lnTo>
                  <a:lnTo>
                    <a:pt x="127" y="142"/>
                  </a:lnTo>
                  <a:lnTo>
                    <a:pt x="133" y="138"/>
                  </a:lnTo>
                  <a:lnTo>
                    <a:pt x="139" y="132"/>
                  </a:lnTo>
                  <a:lnTo>
                    <a:pt x="144" y="127"/>
                  </a:lnTo>
                  <a:lnTo>
                    <a:pt x="149" y="121"/>
                  </a:lnTo>
                  <a:lnTo>
                    <a:pt x="152" y="114"/>
                  </a:lnTo>
                  <a:lnTo>
                    <a:pt x="156" y="107"/>
                  </a:lnTo>
                  <a:lnTo>
                    <a:pt x="158" y="100"/>
                  </a:lnTo>
                  <a:lnTo>
                    <a:pt x="160" y="91"/>
                  </a:lnTo>
                  <a:lnTo>
                    <a:pt x="162" y="83"/>
                  </a:lnTo>
                  <a:lnTo>
                    <a:pt x="162" y="75"/>
                  </a:lnTo>
                  <a:lnTo>
                    <a:pt x="162" y="68"/>
                  </a:lnTo>
                  <a:lnTo>
                    <a:pt x="160" y="60"/>
                  </a:lnTo>
                  <a:lnTo>
                    <a:pt x="158" y="53"/>
                  </a:lnTo>
                  <a:lnTo>
                    <a:pt x="156" y="46"/>
                  </a:lnTo>
                  <a:lnTo>
                    <a:pt x="152" y="39"/>
                  </a:lnTo>
                  <a:lnTo>
                    <a:pt x="149" y="33"/>
                  </a:lnTo>
                  <a:lnTo>
                    <a:pt x="144" y="26"/>
                  </a:lnTo>
                  <a:lnTo>
                    <a:pt x="139" y="21"/>
                  </a:lnTo>
                  <a:lnTo>
                    <a:pt x="133" y="17"/>
                  </a:lnTo>
                  <a:lnTo>
                    <a:pt x="127" y="12"/>
                  </a:lnTo>
                  <a:lnTo>
                    <a:pt x="120" y="9"/>
                  </a:lnTo>
                  <a:lnTo>
                    <a:pt x="113" y="6"/>
                  </a:lnTo>
                  <a:lnTo>
                    <a:pt x="105" y="3"/>
                  </a:lnTo>
                  <a:lnTo>
                    <a:pt x="98" y="1"/>
                  </a:lnTo>
                  <a:lnTo>
                    <a:pt x="89" y="0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03" name="Freeform 351"/>
            <p:cNvSpPr>
              <a:spLocks noEditPoints="1"/>
            </p:cNvSpPr>
            <p:nvPr/>
          </p:nvSpPr>
          <p:spPr bwMode="auto">
            <a:xfrm flipH="1">
              <a:off x="2410" y="2408"/>
              <a:ext cx="10" cy="112"/>
            </a:xfrm>
            <a:custGeom>
              <a:avLst/>
              <a:gdLst>
                <a:gd name="T0" fmla="*/ 28 w 127"/>
                <a:gd name="T1" fmla="*/ 2122 h 2258"/>
                <a:gd name="T2" fmla="*/ 0 w 127"/>
                <a:gd name="T3" fmla="*/ 2226 h 2258"/>
                <a:gd name="T4" fmla="*/ 120 w 127"/>
                <a:gd name="T5" fmla="*/ 2258 h 2258"/>
                <a:gd name="T6" fmla="*/ 120 w 127"/>
                <a:gd name="T7" fmla="*/ 1884 h 2258"/>
                <a:gd name="T8" fmla="*/ 0 w 127"/>
                <a:gd name="T9" fmla="*/ 1917 h 2258"/>
                <a:gd name="T10" fmla="*/ 35 w 127"/>
                <a:gd name="T11" fmla="*/ 2020 h 2258"/>
                <a:gd name="T12" fmla="*/ 120 w 127"/>
                <a:gd name="T13" fmla="*/ 1884 h 2258"/>
                <a:gd name="T14" fmla="*/ 28 w 127"/>
                <a:gd name="T15" fmla="*/ 1646 h 2258"/>
                <a:gd name="T16" fmla="*/ 0 w 127"/>
                <a:gd name="T17" fmla="*/ 1754 h 2258"/>
                <a:gd name="T18" fmla="*/ 120 w 127"/>
                <a:gd name="T19" fmla="*/ 1781 h 2258"/>
                <a:gd name="T20" fmla="*/ 127 w 127"/>
                <a:gd name="T21" fmla="*/ 1408 h 2258"/>
                <a:gd name="T22" fmla="*/ 0 w 127"/>
                <a:gd name="T23" fmla="*/ 1441 h 2258"/>
                <a:gd name="T24" fmla="*/ 35 w 127"/>
                <a:gd name="T25" fmla="*/ 1543 h 2258"/>
                <a:gd name="T26" fmla="*/ 127 w 127"/>
                <a:gd name="T27" fmla="*/ 1408 h 2258"/>
                <a:gd name="T28" fmla="*/ 35 w 127"/>
                <a:gd name="T29" fmla="*/ 1186 h 2258"/>
                <a:gd name="T30" fmla="*/ 0 w 127"/>
                <a:gd name="T31" fmla="*/ 1288 h 2258"/>
                <a:gd name="T32" fmla="*/ 127 w 127"/>
                <a:gd name="T33" fmla="*/ 1316 h 2258"/>
                <a:gd name="T34" fmla="*/ 120 w 127"/>
                <a:gd name="T35" fmla="*/ 942 h 2258"/>
                <a:gd name="T36" fmla="*/ 0 w 127"/>
                <a:gd name="T37" fmla="*/ 974 h 2258"/>
                <a:gd name="T38" fmla="*/ 35 w 127"/>
                <a:gd name="T39" fmla="*/ 1077 h 2258"/>
                <a:gd name="T40" fmla="*/ 120 w 127"/>
                <a:gd name="T41" fmla="*/ 942 h 2258"/>
                <a:gd name="T42" fmla="*/ 28 w 127"/>
                <a:gd name="T43" fmla="*/ 704 h 2258"/>
                <a:gd name="T44" fmla="*/ 0 w 127"/>
                <a:gd name="T45" fmla="*/ 812 h 2258"/>
                <a:gd name="T46" fmla="*/ 120 w 127"/>
                <a:gd name="T47" fmla="*/ 844 h 2258"/>
                <a:gd name="T48" fmla="*/ 120 w 127"/>
                <a:gd name="T49" fmla="*/ 470 h 2258"/>
                <a:gd name="T50" fmla="*/ 0 w 127"/>
                <a:gd name="T51" fmla="*/ 503 h 2258"/>
                <a:gd name="T52" fmla="*/ 35 w 127"/>
                <a:gd name="T53" fmla="*/ 607 h 2258"/>
                <a:gd name="T54" fmla="*/ 120 w 127"/>
                <a:gd name="T55" fmla="*/ 470 h 2258"/>
                <a:gd name="T56" fmla="*/ 28 w 127"/>
                <a:gd name="T57" fmla="*/ 233 h 2258"/>
                <a:gd name="T58" fmla="*/ 0 w 127"/>
                <a:gd name="T59" fmla="*/ 340 h 2258"/>
                <a:gd name="T60" fmla="*/ 120 w 127"/>
                <a:gd name="T61" fmla="*/ 368 h 2258"/>
                <a:gd name="T62" fmla="*/ 120 w 127"/>
                <a:gd name="T63" fmla="*/ 0 h 2258"/>
                <a:gd name="T64" fmla="*/ 0 w 127"/>
                <a:gd name="T65" fmla="*/ 32 h 2258"/>
                <a:gd name="T66" fmla="*/ 35 w 127"/>
                <a:gd name="T67" fmla="*/ 135 h 2258"/>
                <a:gd name="T68" fmla="*/ 120 w 127"/>
                <a:gd name="T69" fmla="*/ 0 h 22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7"/>
                <a:gd name="T106" fmla="*/ 0 h 2258"/>
                <a:gd name="T107" fmla="*/ 127 w 127"/>
                <a:gd name="T108" fmla="*/ 2258 h 225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7" h="2258">
                  <a:moveTo>
                    <a:pt x="120" y="2122"/>
                  </a:moveTo>
                  <a:lnTo>
                    <a:pt x="28" y="2122"/>
                  </a:lnTo>
                  <a:lnTo>
                    <a:pt x="0" y="2155"/>
                  </a:lnTo>
                  <a:lnTo>
                    <a:pt x="0" y="2226"/>
                  </a:lnTo>
                  <a:lnTo>
                    <a:pt x="35" y="2258"/>
                  </a:lnTo>
                  <a:lnTo>
                    <a:pt x="120" y="2258"/>
                  </a:lnTo>
                  <a:lnTo>
                    <a:pt x="120" y="2122"/>
                  </a:lnTo>
                  <a:close/>
                  <a:moveTo>
                    <a:pt x="120" y="1884"/>
                  </a:moveTo>
                  <a:lnTo>
                    <a:pt x="28" y="1884"/>
                  </a:lnTo>
                  <a:lnTo>
                    <a:pt x="0" y="1917"/>
                  </a:lnTo>
                  <a:lnTo>
                    <a:pt x="0" y="1987"/>
                  </a:lnTo>
                  <a:lnTo>
                    <a:pt x="35" y="2020"/>
                  </a:lnTo>
                  <a:lnTo>
                    <a:pt x="120" y="2020"/>
                  </a:lnTo>
                  <a:lnTo>
                    <a:pt x="120" y="1884"/>
                  </a:lnTo>
                  <a:close/>
                  <a:moveTo>
                    <a:pt x="120" y="1646"/>
                  </a:moveTo>
                  <a:lnTo>
                    <a:pt x="28" y="1646"/>
                  </a:lnTo>
                  <a:lnTo>
                    <a:pt x="0" y="1678"/>
                  </a:lnTo>
                  <a:lnTo>
                    <a:pt x="0" y="1754"/>
                  </a:lnTo>
                  <a:lnTo>
                    <a:pt x="35" y="1781"/>
                  </a:lnTo>
                  <a:lnTo>
                    <a:pt x="120" y="1781"/>
                  </a:lnTo>
                  <a:lnTo>
                    <a:pt x="120" y="1646"/>
                  </a:lnTo>
                  <a:close/>
                  <a:moveTo>
                    <a:pt x="127" y="1408"/>
                  </a:moveTo>
                  <a:lnTo>
                    <a:pt x="35" y="1408"/>
                  </a:lnTo>
                  <a:lnTo>
                    <a:pt x="0" y="1441"/>
                  </a:lnTo>
                  <a:lnTo>
                    <a:pt x="0" y="1511"/>
                  </a:lnTo>
                  <a:lnTo>
                    <a:pt x="35" y="1543"/>
                  </a:lnTo>
                  <a:lnTo>
                    <a:pt x="127" y="1543"/>
                  </a:lnTo>
                  <a:lnTo>
                    <a:pt x="127" y="1408"/>
                  </a:lnTo>
                  <a:close/>
                  <a:moveTo>
                    <a:pt x="127" y="1186"/>
                  </a:moveTo>
                  <a:lnTo>
                    <a:pt x="35" y="1186"/>
                  </a:lnTo>
                  <a:lnTo>
                    <a:pt x="0" y="1213"/>
                  </a:lnTo>
                  <a:lnTo>
                    <a:pt x="0" y="1288"/>
                  </a:lnTo>
                  <a:lnTo>
                    <a:pt x="35" y="1316"/>
                  </a:lnTo>
                  <a:lnTo>
                    <a:pt x="127" y="1316"/>
                  </a:lnTo>
                  <a:lnTo>
                    <a:pt x="127" y="1186"/>
                  </a:lnTo>
                  <a:close/>
                  <a:moveTo>
                    <a:pt x="120" y="942"/>
                  </a:moveTo>
                  <a:lnTo>
                    <a:pt x="28" y="942"/>
                  </a:lnTo>
                  <a:lnTo>
                    <a:pt x="0" y="974"/>
                  </a:lnTo>
                  <a:lnTo>
                    <a:pt x="0" y="1050"/>
                  </a:lnTo>
                  <a:lnTo>
                    <a:pt x="35" y="1077"/>
                  </a:lnTo>
                  <a:lnTo>
                    <a:pt x="120" y="1077"/>
                  </a:lnTo>
                  <a:lnTo>
                    <a:pt x="120" y="942"/>
                  </a:lnTo>
                  <a:close/>
                  <a:moveTo>
                    <a:pt x="120" y="704"/>
                  </a:moveTo>
                  <a:lnTo>
                    <a:pt x="28" y="704"/>
                  </a:lnTo>
                  <a:lnTo>
                    <a:pt x="0" y="737"/>
                  </a:lnTo>
                  <a:lnTo>
                    <a:pt x="0" y="812"/>
                  </a:lnTo>
                  <a:lnTo>
                    <a:pt x="35" y="844"/>
                  </a:lnTo>
                  <a:lnTo>
                    <a:pt x="120" y="844"/>
                  </a:lnTo>
                  <a:lnTo>
                    <a:pt x="120" y="704"/>
                  </a:lnTo>
                  <a:close/>
                  <a:moveTo>
                    <a:pt x="120" y="470"/>
                  </a:moveTo>
                  <a:lnTo>
                    <a:pt x="28" y="470"/>
                  </a:lnTo>
                  <a:lnTo>
                    <a:pt x="0" y="503"/>
                  </a:lnTo>
                  <a:lnTo>
                    <a:pt x="0" y="574"/>
                  </a:lnTo>
                  <a:lnTo>
                    <a:pt x="35" y="607"/>
                  </a:lnTo>
                  <a:lnTo>
                    <a:pt x="120" y="607"/>
                  </a:lnTo>
                  <a:lnTo>
                    <a:pt x="120" y="470"/>
                  </a:lnTo>
                  <a:close/>
                  <a:moveTo>
                    <a:pt x="120" y="233"/>
                  </a:moveTo>
                  <a:lnTo>
                    <a:pt x="28" y="233"/>
                  </a:lnTo>
                  <a:lnTo>
                    <a:pt x="0" y="265"/>
                  </a:lnTo>
                  <a:lnTo>
                    <a:pt x="0" y="340"/>
                  </a:lnTo>
                  <a:lnTo>
                    <a:pt x="35" y="368"/>
                  </a:lnTo>
                  <a:lnTo>
                    <a:pt x="120" y="368"/>
                  </a:lnTo>
                  <a:lnTo>
                    <a:pt x="120" y="233"/>
                  </a:lnTo>
                  <a:close/>
                  <a:moveTo>
                    <a:pt x="120" y="0"/>
                  </a:moveTo>
                  <a:lnTo>
                    <a:pt x="28" y="0"/>
                  </a:lnTo>
                  <a:lnTo>
                    <a:pt x="0" y="32"/>
                  </a:lnTo>
                  <a:lnTo>
                    <a:pt x="0" y="103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04" name="Freeform 352"/>
            <p:cNvSpPr>
              <a:spLocks/>
            </p:cNvSpPr>
            <p:nvPr/>
          </p:nvSpPr>
          <p:spPr bwMode="auto">
            <a:xfrm flipH="1">
              <a:off x="2410" y="2514"/>
              <a:ext cx="10" cy="6"/>
            </a:xfrm>
            <a:custGeom>
              <a:avLst/>
              <a:gdLst>
                <a:gd name="T0" fmla="*/ 120 w 120"/>
                <a:gd name="T1" fmla="*/ 0 h 136"/>
                <a:gd name="T2" fmla="*/ 28 w 120"/>
                <a:gd name="T3" fmla="*/ 0 h 136"/>
                <a:gd name="T4" fmla="*/ 0 w 120"/>
                <a:gd name="T5" fmla="*/ 33 h 136"/>
                <a:gd name="T6" fmla="*/ 0 w 120"/>
                <a:gd name="T7" fmla="*/ 104 h 136"/>
                <a:gd name="T8" fmla="*/ 35 w 120"/>
                <a:gd name="T9" fmla="*/ 136 h 136"/>
                <a:gd name="T10" fmla="*/ 120 w 120"/>
                <a:gd name="T11" fmla="*/ 136 h 136"/>
                <a:gd name="T12" fmla="*/ 120 w 120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6"/>
                <a:gd name="T23" fmla="*/ 120 w 120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6">
                  <a:moveTo>
                    <a:pt x="120" y="0"/>
                  </a:moveTo>
                  <a:lnTo>
                    <a:pt x="28" y="0"/>
                  </a:lnTo>
                  <a:lnTo>
                    <a:pt x="0" y="33"/>
                  </a:lnTo>
                  <a:lnTo>
                    <a:pt x="0" y="104"/>
                  </a:lnTo>
                  <a:lnTo>
                    <a:pt x="35" y="136"/>
                  </a:lnTo>
                  <a:lnTo>
                    <a:pt x="120" y="136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05" name="Freeform 353"/>
            <p:cNvSpPr>
              <a:spLocks/>
            </p:cNvSpPr>
            <p:nvPr/>
          </p:nvSpPr>
          <p:spPr bwMode="auto">
            <a:xfrm flipH="1">
              <a:off x="2410" y="2502"/>
              <a:ext cx="10" cy="7"/>
            </a:xfrm>
            <a:custGeom>
              <a:avLst/>
              <a:gdLst>
                <a:gd name="T0" fmla="*/ 120 w 120"/>
                <a:gd name="T1" fmla="*/ 0 h 136"/>
                <a:gd name="T2" fmla="*/ 28 w 120"/>
                <a:gd name="T3" fmla="*/ 0 h 136"/>
                <a:gd name="T4" fmla="*/ 0 w 120"/>
                <a:gd name="T5" fmla="*/ 33 h 136"/>
                <a:gd name="T6" fmla="*/ 0 w 120"/>
                <a:gd name="T7" fmla="*/ 103 h 136"/>
                <a:gd name="T8" fmla="*/ 35 w 120"/>
                <a:gd name="T9" fmla="*/ 136 h 136"/>
                <a:gd name="T10" fmla="*/ 120 w 120"/>
                <a:gd name="T11" fmla="*/ 136 h 136"/>
                <a:gd name="T12" fmla="*/ 120 w 120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6"/>
                <a:gd name="T23" fmla="*/ 120 w 120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6">
                  <a:moveTo>
                    <a:pt x="120" y="0"/>
                  </a:moveTo>
                  <a:lnTo>
                    <a:pt x="28" y="0"/>
                  </a:lnTo>
                  <a:lnTo>
                    <a:pt x="0" y="33"/>
                  </a:lnTo>
                  <a:lnTo>
                    <a:pt x="0" y="103"/>
                  </a:lnTo>
                  <a:lnTo>
                    <a:pt x="35" y="136"/>
                  </a:lnTo>
                  <a:lnTo>
                    <a:pt x="120" y="136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06" name="Freeform 354"/>
            <p:cNvSpPr>
              <a:spLocks/>
            </p:cNvSpPr>
            <p:nvPr/>
          </p:nvSpPr>
          <p:spPr bwMode="auto">
            <a:xfrm flipH="1">
              <a:off x="2410" y="2490"/>
              <a:ext cx="10" cy="7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32 h 135"/>
                <a:gd name="T6" fmla="*/ 0 w 120"/>
                <a:gd name="T7" fmla="*/ 108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32"/>
                  </a:lnTo>
                  <a:lnTo>
                    <a:pt x="0" y="108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07" name="Freeform 355"/>
            <p:cNvSpPr>
              <a:spLocks/>
            </p:cNvSpPr>
            <p:nvPr/>
          </p:nvSpPr>
          <p:spPr bwMode="auto">
            <a:xfrm flipH="1">
              <a:off x="2410" y="2478"/>
              <a:ext cx="10" cy="7"/>
            </a:xfrm>
            <a:custGeom>
              <a:avLst/>
              <a:gdLst>
                <a:gd name="T0" fmla="*/ 127 w 127"/>
                <a:gd name="T1" fmla="*/ 0 h 135"/>
                <a:gd name="T2" fmla="*/ 35 w 127"/>
                <a:gd name="T3" fmla="*/ 0 h 135"/>
                <a:gd name="T4" fmla="*/ 0 w 127"/>
                <a:gd name="T5" fmla="*/ 33 h 135"/>
                <a:gd name="T6" fmla="*/ 0 w 127"/>
                <a:gd name="T7" fmla="*/ 103 h 135"/>
                <a:gd name="T8" fmla="*/ 35 w 127"/>
                <a:gd name="T9" fmla="*/ 135 h 135"/>
                <a:gd name="T10" fmla="*/ 127 w 127"/>
                <a:gd name="T11" fmla="*/ 135 h 135"/>
                <a:gd name="T12" fmla="*/ 127 w 127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7"/>
                <a:gd name="T22" fmla="*/ 0 h 135"/>
                <a:gd name="T23" fmla="*/ 127 w 127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7" h="135">
                  <a:moveTo>
                    <a:pt x="127" y="0"/>
                  </a:moveTo>
                  <a:lnTo>
                    <a:pt x="35" y="0"/>
                  </a:lnTo>
                  <a:lnTo>
                    <a:pt x="0" y="33"/>
                  </a:lnTo>
                  <a:lnTo>
                    <a:pt x="0" y="103"/>
                  </a:lnTo>
                  <a:lnTo>
                    <a:pt x="35" y="135"/>
                  </a:lnTo>
                  <a:lnTo>
                    <a:pt x="127" y="135"/>
                  </a:lnTo>
                  <a:lnTo>
                    <a:pt x="12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08" name="Freeform 356"/>
            <p:cNvSpPr>
              <a:spLocks/>
            </p:cNvSpPr>
            <p:nvPr/>
          </p:nvSpPr>
          <p:spPr bwMode="auto">
            <a:xfrm flipH="1">
              <a:off x="2410" y="2467"/>
              <a:ext cx="10" cy="6"/>
            </a:xfrm>
            <a:custGeom>
              <a:avLst/>
              <a:gdLst>
                <a:gd name="T0" fmla="*/ 127 w 127"/>
                <a:gd name="T1" fmla="*/ 0 h 130"/>
                <a:gd name="T2" fmla="*/ 35 w 127"/>
                <a:gd name="T3" fmla="*/ 0 h 130"/>
                <a:gd name="T4" fmla="*/ 0 w 127"/>
                <a:gd name="T5" fmla="*/ 27 h 130"/>
                <a:gd name="T6" fmla="*/ 0 w 127"/>
                <a:gd name="T7" fmla="*/ 102 h 130"/>
                <a:gd name="T8" fmla="*/ 35 w 127"/>
                <a:gd name="T9" fmla="*/ 130 h 130"/>
                <a:gd name="T10" fmla="*/ 127 w 127"/>
                <a:gd name="T11" fmla="*/ 130 h 130"/>
                <a:gd name="T12" fmla="*/ 127 w 127"/>
                <a:gd name="T13" fmla="*/ 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7"/>
                <a:gd name="T22" fmla="*/ 0 h 130"/>
                <a:gd name="T23" fmla="*/ 127 w 127"/>
                <a:gd name="T24" fmla="*/ 130 h 1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7" h="130">
                  <a:moveTo>
                    <a:pt x="127" y="0"/>
                  </a:moveTo>
                  <a:lnTo>
                    <a:pt x="35" y="0"/>
                  </a:lnTo>
                  <a:lnTo>
                    <a:pt x="0" y="27"/>
                  </a:lnTo>
                  <a:lnTo>
                    <a:pt x="0" y="102"/>
                  </a:lnTo>
                  <a:lnTo>
                    <a:pt x="35" y="130"/>
                  </a:lnTo>
                  <a:lnTo>
                    <a:pt x="127" y="130"/>
                  </a:lnTo>
                  <a:lnTo>
                    <a:pt x="12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09" name="Freeform 357"/>
            <p:cNvSpPr>
              <a:spLocks/>
            </p:cNvSpPr>
            <p:nvPr/>
          </p:nvSpPr>
          <p:spPr bwMode="auto">
            <a:xfrm flipH="1">
              <a:off x="2410" y="2455"/>
              <a:ext cx="10" cy="6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32 h 135"/>
                <a:gd name="T6" fmla="*/ 0 w 120"/>
                <a:gd name="T7" fmla="*/ 108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32"/>
                  </a:lnTo>
                  <a:lnTo>
                    <a:pt x="0" y="108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10" name="Freeform 358"/>
            <p:cNvSpPr>
              <a:spLocks/>
            </p:cNvSpPr>
            <p:nvPr/>
          </p:nvSpPr>
          <p:spPr bwMode="auto">
            <a:xfrm flipH="1">
              <a:off x="2410" y="2443"/>
              <a:ext cx="10" cy="7"/>
            </a:xfrm>
            <a:custGeom>
              <a:avLst/>
              <a:gdLst>
                <a:gd name="T0" fmla="*/ 120 w 120"/>
                <a:gd name="T1" fmla="*/ 0 h 140"/>
                <a:gd name="T2" fmla="*/ 28 w 120"/>
                <a:gd name="T3" fmla="*/ 0 h 140"/>
                <a:gd name="T4" fmla="*/ 0 w 120"/>
                <a:gd name="T5" fmla="*/ 33 h 140"/>
                <a:gd name="T6" fmla="*/ 0 w 120"/>
                <a:gd name="T7" fmla="*/ 108 h 140"/>
                <a:gd name="T8" fmla="*/ 35 w 120"/>
                <a:gd name="T9" fmla="*/ 140 h 140"/>
                <a:gd name="T10" fmla="*/ 120 w 120"/>
                <a:gd name="T11" fmla="*/ 140 h 140"/>
                <a:gd name="T12" fmla="*/ 120 w 120"/>
                <a:gd name="T13" fmla="*/ 0 h 1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40"/>
                <a:gd name="T23" fmla="*/ 120 w 120"/>
                <a:gd name="T24" fmla="*/ 140 h 1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40">
                  <a:moveTo>
                    <a:pt x="120" y="0"/>
                  </a:moveTo>
                  <a:lnTo>
                    <a:pt x="28" y="0"/>
                  </a:lnTo>
                  <a:lnTo>
                    <a:pt x="0" y="33"/>
                  </a:lnTo>
                  <a:lnTo>
                    <a:pt x="0" y="108"/>
                  </a:lnTo>
                  <a:lnTo>
                    <a:pt x="35" y="140"/>
                  </a:lnTo>
                  <a:lnTo>
                    <a:pt x="120" y="140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11" name="Freeform 359"/>
            <p:cNvSpPr>
              <a:spLocks/>
            </p:cNvSpPr>
            <p:nvPr/>
          </p:nvSpPr>
          <p:spPr bwMode="auto">
            <a:xfrm flipH="1">
              <a:off x="2410" y="2431"/>
              <a:ext cx="10" cy="7"/>
            </a:xfrm>
            <a:custGeom>
              <a:avLst/>
              <a:gdLst>
                <a:gd name="T0" fmla="*/ 120 w 120"/>
                <a:gd name="T1" fmla="*/ 0 h 137"/>
                <a:gd name="T2" fmla="*/ 28 w 120"/>
                <a:gd name="T3" fmla="*/ 0 h 137"/>
                <a:gd name="T4" fmla="*/ 0 w 120"/>
                <a:gd name="T5" fmla="*/ 33 h 137"/>
                <a:gd name="T6" fmla="*/ 0 w 120"/>
                <a:gd name="T7" fmla="*/ 104 h 137"/>
                <a:gd name="T8" fmla="*/ 35 w 120"/>
                <a:gd name="T9" fmla="*/ 137 h 137"/>
                <a:gd name="T10" fmla="*/ 120 w 120"/>
                <a:gd name="T11" fmla="*/ 137 h 137"/>
                <a:gd name="T12" fmla="*/ 120 w 120"/>
                <a:gd name="T13" fmla="*/ 0 h 1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7"/>
                <a:gd name="T23" fmla="*/ 120 w 120"/>
                <a:gd name="T24" fmla="*/ 137 h 1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7">
                  <a:moveTo>
                    <a:pt x="120" y="0"/>
                  </a:moveTo>
                  <a:lnTo>
                    <a:pt x="28" y="0"/>
                  </a:lnTo>
                  <a:lnTo>
                    <a:pt x="0" y="33"/>
                  </a:lnTo>
                  <a:lnTo>
                    <a:pt x="0" y="104"/>
                  </a:lnTo>
                  <a:lnTo>
                    <a:pt x="35" y="137"/>
                  </a:lnTo>
                  <a:lnTo>
                    <a:pt x="120" y="137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12" name="Freeform 360"/>
            <p:cNvSpPr>
              <a:spLocks/>
            </p:cNvSpPr>
            <p:nvPr/>
          </p:nvSpPr>
          <p:spPr bwMode="auto">
            <a:xfrm flipH="1">
              <a:off x="2410" y="2419"/>
              <a:ext cx="10" cy="7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32 h 135"/>
                <a:gd name="T6" fmla="*/ 0 w 120"/>
                <a:gd name="T7" fmla="*/ 107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32"/>
                  </a:lnTo>
                  <a:lnTo>
                    <a:pt x="0" y="107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13" name="Freeform 361"/>
            <p:cNvSpPr>
              <a:spLocks/>
            </p:cNvSpPr>
            <p:nvPr/>
          </p:nvSpPr>
          <p:spPr bwMode="auto">
            <a:xfrm flipH="1">
              <a:off x="2410" y="2408"/>
              <a:ext cx="10" cy="6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32 h 135"/>
                <a:gd name="T6" fmla="*/ 0 w 120"/>
                <a:gd name="T7" fmla="*/ 103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32"/>
                  </a:lnTo>
                  <a:lnTo>
                    <a:pt x="0" y="103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14" name="Freeform 362"/>
            <p:cNvSpPr>
              <a:spLocks noEditPoints="1"/>
            </p:cNvSpPr>
            <p:nvPr/>
          </p:nvSpPr>
          <p:spPr bwMode="auto">
            <a:xfrm flipH="1">
              <a:off x="2251" y="2289"/>
              <a:ext cx="14" cy="114"/>
            </a:xfrm>
            <a:custGeom>
              <a:avLst/>
              <a:gdLst>
                <a:gd name="T0" fmla="*/ 151 w 166"/>
                <a:gd name="T1" fmla="*/ 36 h 2274"/>
                <a:gd name="T2" fmla="*/ 155 w 166"/>
                <a:gd name="T3" fmla="*/ 117 h 2274"/>
                <a:gd name="T4" fmla="*/ 86 w 166"/>
                <a:gd name="T5" fmla="*/ 156 h 2274"/>
                <a:gd name="T6" fmla="*/ 10 w 166"/>
                <a:gd name="T7" fmla="*/ 117 h 2274"/>
                <a:gd name="T8" fmla="*/ 15 w 166"/>
                <a:gd name="T9" fmla="*/ 36 h 2274"/>
                <a:gd name="T10" fmla="*/ 86 w 166"/>
                <a:gd name="T11" fmla="*/ 227 h 2274"/>
                <a:gd name="T12" fmla="*/ 155 w 166"/>
                <a:gd name="T13" fmla="*/ 266 h 2274"/>
                <a:gd name="T14" fmla="*/ 151 w 166"/>
                <a:gd name="T15" fmla="*/ 347 h 2274"/>
                <a:gd name="T16" fmla="*/ 77 w 166"/>
                <a:gd name="T17" fmla="*/ 383 h 2274"/>
                <a:gd name="T18" fmla="*/ 6 w 166"/>
                <a:gd name="T19" fmla="*/ 334 h 2274"/>
                <a:gd name="T20" fmla="*/ 19 w 166"/>
                <a:gd name="T21" fmla="*/ 253 h 2274"/>
                <a:gd name="T22" fmla="*/ 94 w 166"/>
                <a:gd name="T23" fmla="*/ 471 h 2274"/>
                <a:gd name="T24" fmla="*/ 161 w 166"/>
                <a:gd name="T25" fmla="*/ 516 h 2274"/>
                <a:gd name="T26" fmla="*/ 149 w 166"/>
                <a:gd name="T27" fmla="*/ 595 h 2274"/>
                <a:gd name="T28" fmla="*/ 69 w 166"/>
                <a:gd name="T29" fmla="*/ 620 h 2274"/>
                <a:gd name="T30" fmla="*/ 3 w 166"/>
                <a:gd name="T31" fmla="*/ 569 h 2274"/>
                <a:gd name="T32" fmla="*/ 26 w 166"/>
                <a:gd name="T33" fmla="*/ 492 h 2274"/>
                <a:gd name="T34" fmla="*/ 102 w 166"/>
                <a:gd name="T35" fmla="*/ 711 h 2274"/>
                <a:gd name="T36" fmla="*/ 163 w 166"/>
                <a:gd name="T37" fmla="*/ 761 h 2274"/>
                <a:gd name="T38" fmla="*/ 143 w 166"/>
                <a:gd name="T39" fmla="*/ 842 h 2274"/>
                <a:gd name="T40" fmla="*/ 60 w 166"/>
                <a:gd name="T41" fmla="*/ 862 h 2274"/>
                <a:gd name="T42" fmla="*/ 1 w 166"/>
                <a:gd name="T43" fmla="*/ 800 h 2274"/>
                <a:gd name="T44" fmla="*/ 31 w 166"/>
                <a:gd name="T45" fmla="*/ 726 h 2274"/>
                <a:gd name="T46" fmla="*/ 110 w 166"/>
                <a:gd name="T47" fmla="*/ 945 h 2274"/>
                <a:gd name="T48" fmla="*/ 165 w 166"/>
                <a:gd name="T49" fmla="*/ 1002 h 2274"/>
                <a:gd name="T50" fmla="*/ 138 w 166"/>
                <a:gd name="T51" fmla="*/ 1079 h 2274"/>
                <a:gd name="T52" fmla="*/ 53 w 166"/>
                <a:gd name="T53" fmla="*/ 1091 h 2274"/>
                <a:gd name="T54" fmla="*/ 0 w 166"/>
                <a:gd name="T55" fmla="*/ 1025 h 2274"/>
                <a:gd name="T56" fmla="*/ 38 w 166"/>
                <a:gd name="T57" fmla="*/ 954 h 2274"/>
                <a:gd name="T58" fmla="*/ 117 w 166"/>
                <a:gd name="T59" fmla="*/ 1186 h 2274"/>
                <a:gd name="T60" fmla="*/ 166 w 166"/>
                <a:gd name="T61" fmla="*/ 1248 h 2274"/>
                <a:gd name="T62" fmla="*/ 131 w 166"/>
                <a:gd name="T63" fmla="*/ 1319 h 2274"/>
                <a:gd name="T64" fmla="*/ 45 w 166"/>
                <a:gd name="T65" fmla="*/ 1322 h 2274"/>
                <a:gd name="T66" fmla="*/ 0 w 166"/>
                <a:gd name="T67" fmla="*/ 1255 h 2274"/>
                <a:gd name="T68" fmla="*/ 45 w 166"/>
                <a:gd name="T69" fmla="*/ 1189 h 2274"/>
                <a:gd name="T70" fmla="*/ 125 w 166"/>
                <a:gd name="T71" fmla="*/ 1410 h 2274"/>
                <a:gd name="T72" fmla="*/ 166 w 166"/>
                <a:gd name="T73" fmla="*/ 1477 h 2274"/>
                <a:gd name="T74" fmla="*/ 125 w 166"/>
                <a:gd name="T75" fmla="*/ 1549 h 2274"/>
                <a:gd name="T76" fmla="*/ 38 w 166"/>
                <a:gd name="T77" fmla="*/ 1544 h 2274"/>
                <a:gd name="T78" fmla="*/ 0 w 166"/>
                <a:gd name="T79" fmla="*/ 1469 h 2274"/>
                <a:gd name="T80" fmla="*/ 53 w 166"/>
                <a:gd name="T81" fmla="*/ 1407 h 2274"/>
                <a:gd name="T82" fmla="*/ 129 w 166"/>
                <a:gd name="T83" fmla="*/ 1658 h 2274"/>
                <a:gd name="T84" fmla="*/ 166 w 166"/>
                <a:gd name="T85" fmla="*/ 1734 h 2274"/>
                <a:gd name="T86" fmla="*/ 115 w 166"/>
                <a:gd name="T87" fmla="*/ 1796 h 2274"/>
                <a:gd name="T88" fmla="*/ 31 w 166"/>
                <a:gd name="T89" fmla="*/ 1785 h 2274"/>
                <a:gd name="T90" fmla="*/ 1 w 166"/>
                <a:gd name="T91" fmla="*/ 1709 h 2274"/>
                <a:gd name="T92" fmla="*/ 60 w 166"/>
                <a:gd name="T93" fmla="*/ 1649 h 2274"/>
                <a:gd name="T94" fmla="*/ 135 w 166"/>
                <a:gd name="T95" fmla="*/ 1901 h 2274"/>
                <a:gd name="T96" fmla="*/ 165 w 166"/>
                <a:gd name="T97" fmla="*/ 1975 h 2274"/>
                <a:gd name="T98" fmla="*/ 108 w 166"/>
                <a:gd name="T99" fmla="*/ 2032 h 2274"/>
                <a:gd name="T100" fmla="*/ 26 w 166"/>
                <a:gd name="T101" fmla="*/ 2014 h 2274"/>
                <a:gd name="T102" fmla="*/ 3 w 166"/>
                <a:gd name="T103" fmla="*/ 1937 h 2274"/>
                <a:gd name="T104" fmla="*/ 69 w 166"/>
                <a:gd name="T105" fmla="*/ 1885 h 2274"/>
                <a:gd name="T106" fmla="*/ 141 w 166"/>
                <a:gd name="T107" fmla="*/ 2144 h 2274"/>
                <a:gd name="T108" fmla="*/ 162 w 166"/>
                <a:gd name="T109" fmla="*/ 2221 h 2274"/>
                <a:gd name="T110" fmla="*/ 101 w 166"/>
                <a:gd name="T111" fmla="*/ 2272 h 2274"/>
                <a:gd name="T112" fmla="*/ 19 w 166"/>
                <a:gd name="T113" fmla="*/ 2246 h 2274"/>
                <a:gd name="T114" fmla="*/ 6 w 166"/>
                <a:gd name="T115" fmla="*/ 2168 h 2274"/>
                <a:gd name="T116" fmla="*/ 77 w 166"/>
                <a:gd name="T117" fmla="*/ 2122 h 227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6"/>
                <a:gd name="T178" fmla="*/ 0 h 2274"/>
                <a:gd name="T179" fmla="*/ 166 w 166"/>
                <a:gd name="T180" fmla="*/ 2274 h 227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6" h="2274"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3"/>
                  </a:lnTo>
                  <a:lnTo>
                    <a:pt x="115" y="6"/>
                  </a:lnTo>
                  <a:lnTo>
                    <a:pt x="122" y="10"/>
                  </a:lnTo>
                  <a:lnTo>
                    <a:pt x="129" y="14"/>
                  </a:lnTo>
                  <a:lnTo>
                    <a:pt x="135" y="18"/>
                  </a:lnTo>
                  <a:lnTo>
                    <a:pt x="141" y="24"/>
                  </a:lnTo>
                  <a:lnTo>
                    <a:pt x="147" y="29"/>
                  </a:lnTo>
                  <a:lnTo>
                    <a:pt x="151" y="36"/>
                  </a:lnTo>
                  <a:lnTo>
                    <a:pt x="155" y="42"/>
                  </a:lnTo>
                  <a:lnTo>
                    <a:pt x="160" y="49"/>
                  </a:lnTo>
                  <a:lnTo>
                    <a:pt x="162" y="56"/>
                  </a:lnTo>
                  <a:lnTo>
                    <a:pt x="165" y="65"/>
                  </a:lnTo>
                  <a:lnTo>
                    <a:pt x="166" y="73"/>
                  </a:lnTo>
                  <a:lnTo>
                    <a:pt x="166" y="81"/>
                  </a:lnTo>
                  <a:lnTo>
                    <a:pt x="166" y="88"/>
                  </a:lnTo>
                  <a:lnTo>
                    <a:pt x="165" y="96"/>
                  </a:lnTo>
                  <a:lnTo>
                    <a:pt x="162" y="103"/>
                  </a:lnTo>
                  <a:lnTo>
                    <a:pt x="160" y="110"/>
                  </a:lnTo>
                  <a:lnTo>
                    <a:pt x="155" y="117"/>
                  </a:lnTo>
                  <a:lnTo>
                    <a:pt x="151" y="123"/>
                  </a:lnTo>
                  <a:lnTo>
                    <a:pt x="147" y="130"/>
                  </a:lnTo>
                  <a:lnTo>
                    <a:pt x="141" y="135"/>
                  </a:lnTo>
                  <a:lnTo>
                    <a:pt x="135" y="140"/>
                  </a:lnTo>
                  <a:lnTo>
                    <a:pt x="129" y="144"/>
                  </a:lnTo>
                  <a:lnTo>
                    <a:pt x="122" y="148"/>
                  </a:lnTo>
                  <a:lnTo>
                    <a:pt x="115" y="151"/>
                  </a:lnTo>
                  <a:lnTo>
                    <a:pt x="108" y="153"/>
                  </a:lnTo>
                  <a:lnTo>
                    <a:pt x="101" y="155"/>
                  </a:lnTo>
                  <a:lnTo>
                    <a:pt x="94" y="156"/>
                  </a:lnTo>
                  <a:lnTo>
                    <a:pt x="86" y="156"/>
                  </a:lnTo>
                  <a:lnTo>
                    <a:pt x="77" y="156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1"/>
                  </a:lnTo>
                  <a:lnTo>
                    <a:pt x="45" y="148"/>
                  </a:lnTo>
                  <a:lnTo>
                    <a:pt x="38" y="144"/>
                  </a:lnTo>
                  <a:lnTo>
                    <a:pt x="31" y="140"/>
                  </a:lnTo>
                  <a:lnTo>
                    <a:pt x="26" y="135"/>
                  </a:lnTo>
                  <a:lnTo>
                    <a:pt x="19" y="130"/>
                  </a:lnTo>
                  <a:lnTo>
                    <a:pt x="15" y="123"/>
                  </a:lnTo>
                  <a:lnTo>
                    <a:pt x="10" y="117"/>
                  </a:lnTo>
                  <a:lnTo>
                    <a:pt x="6" y="110"/>
                  </a:lnTo>
                  <a:lnTo>
                    <a:pt x="3" y="103"/>
                  </a:lnTo>
                  <a:lnTo>
                    <a:pt x="1" y="96"/>
                  </a:lnTo>
                  <a:lnTo>
                    <a:pt x="0" y="88"/>
                  </a:lnTo>
                  <a:lnTo>
                    <a:pt x="0" y="81"/>
                  </a:lnTo>
                  <a:lnTo>
                    <a:pt x="0" y="73"/>
                  </a:lnTo>
                  <a:lnTo>
                    <a:pt x="1" y="65"/>
                  </a:lnTo>
                  <a:lnTo>
                    <a:pt x="3" y="56"/>
                  </a:lnTo>
                  <a:lnTo>
                    <a:pt x="6" y="49"/>
                  </a:lnTo>
                  <a:lnTo>
                    <a:pt x="10" y="42"/>
                  </a:lnTo>
                  <a:lnTo>
                    <a:pt x="15" y="36"/>
                  </a:lnTo>
                  <a:lnTo>
                    <a:pt x="19" y="29"/>
                  </a:lnTo>
                  <a:lnTo>
                    <a:pt x="26" y="24"/>
                  </a:lnTo>
                  <a:lnTo>
                    <a:pt x="31" y="18"/>
                  </a:lnTo>
                  <a:lnTo>
                    <a:pt x="38" y="14"/>
                  </a:lnTo>
                  <a:lnTo>
                    <a:pt x="45" y="10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  <a:close/>
                  <a:moveTo>
                    <a:pt x="86" y="227"/>
                  </a:moveTo>
                  <a:lnTo>
                    <a:pt x="94" y="227"/>
                  </a:lnTo>
                  <a:lnTo>
                    <a:pt x="101" y="228"/>
                  </a:lnTo>
                  <a:lnTo>
                    <a:pt x="108" y="230"/>
                  </a:lnTo>
                  <a:lnTo>
                    <a:pt x="115" y="232"/>
                  </a:lnTo>
                  <a:lnTo>
                    <a:pt x="122" y="235"/>
                  </a:lnTo>
                  <a:lnTo>
                    <a:pt x="129" y="239"/>
                  </a:lnTo>
                  <a:lnTo>
                    <a:pt x="135" y="243"/>
                  </a:lnTo>
                  <a:lnTo>
                    <a:pt x="141" y="248"/>
                  </a:lnTo>
                  <a:lnTo>
                    <a:pt x="147" y="253"/>
                  </a:lnTo>
                  <a:lnTo>
                    <a:pt x="151" y="260"/>
                  </a:lnTo>
                  <a:lnTo>
                    <a:pt x="155" y="266"/>
                  </a:lnTo>
                  <a:lnTo>
                    <a:pt x="160" y="273"/>
                  </a:lnTo>
                  <a:lnTo>
                    <a:pt x="162" y="280"/>
                  </a:lnTo>
                  <a:lnTo>
                    <a:pt x="165" y="287"/>
                  </a:lnTo>
                  <a:lnTo>
                    <a:pt x="166" y="294"/>
                  </a:lnTo>
                  <a:lnTo>
                    <a:pt x="166" y="302"/>
                  </a:lnTo>
                  <a:lnTo>
                    <a:pt x="166" y="310"/>
                  </a:lnTo>
                  <a:lnTo>
                    <a:pt x="165" y="318"/>
                  </a:lnTo>
                  <a:lnTo>
                    <a:pt x="162" y="327"/>
                  </a:lnTo>
                  <a:lnTo>
                    <a:pt x="160" y="334"/>
                  </a:lnTo>
                  <a:lnTo>
                    <a:pt x="155" y="341"/>
                  </a:lnTo>
                  <a:lnTo>
                    <a:pt x="151" y="347"/>
                  </a:lnTo>
                  <a:lnTo>
                    <a:pt x="147" y="354"/>
                  </a:lnTo>
                  <a:lnTo>
                    <a:pt x="141" y="359"/>
                  </a:lnTo>
                  <a:lnTo>
                    <a:pt x="135" y="364"/>
                  </a:lnTo>
                  <a:lnTo>
                    <a:pt x="129" y="369"/>
                  </a:lnTo>
                  <a:lnTo>
                    <a:pt x="122" y="373"/>
                  </a:lnTo>
                  <a:lnTo>
                    <a:pt x="115" y="377"/>
                  </a:lnTo>
                  <a:lnTo>
                    <a:pt x="108" y="379"/>
                  </a:lnTo>
                  <a:lnTo>
                    <a:pt x="101" y="381"/>
                  </a:lnTo>
                  <a:lnTo>
                    <a:pt x="94" y="383"/>
                  </a:lnTo>
                  <a:lnTo>
                    <a:pt x="86" y="383"/>
                  </a:lnTo>
                  <a:lnTo>
                    <a:pt x="77" y="383"/>
                  </a:lnTo>
                  <a:lnTo>
                    <a:pt x="69" y="381"/>
                  </a:lnTo>
                  <a:lnTo>
                    <a:pt x="60" y="379"/>
                  </a:lnTo>
                  <a:lnTo>
                    <a:pt x="53" y="377"/>
                  </a:lnTo>
                  <a:lnTo>
                    <a:pt x="45" y="373"/>
                  </a:lnTo>
                  <a:lnTo>
                    <a:pt x="38" y="369"/>
                  </a:lnTo>
                  <a:lnTo>
                    <a:pt x="31" y="364"/>
                  </a:lnTo>
                  <a:lnTo>
                    <a:pt x="26" y="359"/>
                  </a:lnTo>
                  <a:lnTo>
                    <a:pt x="19" y="354"/>
                  </a:lnTo>
                  <a:lnTo>
                    <a:pt x="15" y="347"/>
                  </a:lnTo>
                  <a:lnTo>
                    <a:pt x="10" y="341"/>
                  </a:lnTo>
                  <a:lnTo>
                    <a:pt x="6" y="334"/>
                  </a:lnTo>
                  <a:lnTo>
                    <a:pt x="3" y="327"/>
                  </a:lnTo>
                  <a:lnTo>
                    <a:pt x="1" y="318"/>
                  </a:lnTo>
                  <a:lnTo>
                    <a:pt x="0" y="310"/>
                  </a:lnTo>
                  <a:lnTo>
                    <a:pt x="0" y="302"/>
                  </a:lnTo>
                  <a:lnTo>
                    <a:pt x="0" y="294"/>
                  </a:lnTo>
                  <a:lnTo>
                    <a:pt x="1" y="287"/>
                  </a:lnTo>
                  <a:lnTo>
                    <a:pt x="3" y="280"/>
                  </a:lnTo>
                  <a:lnTo>
                    <a:pt x="6" y="273"/>
                  </a:lnTo>
                  <a:lnTo>
                    <a:pt x="10" y="266"/>
                  </a:lnTo>
                  <a:lnTo>
                    <a:pt x="15" y="260"/>
                  </a:lnTo>
                  <a:lnTo>
                    <a:pt x="19" y="253"/>
                  </a:lnTo>
                  <a:lnTo>
                    <a:pt x="26" y="248"/>
                  </a:lnTo>
                  <a:lnTo>
                    <a:pt x="31" y="243"/>
                  </a:lnTo>
                  <a:lnTo>
                    <a:pt x="38" y="239"/>
                  </a:lnTo>
                  <a:lnTo>
                    <a:pt x="45" y="235"/>
                  </a:lnTo>
                  <a:lnTo>
                    <a:pt x="53" y="232"/>
                  </a:lnTo>
                  <a:lnTo>
                    <a:pt x="60" y="230"/>
                  </a:lnTo>
                  <a:lnTo>
                    <a:pt x="69" y="228"/>
                  </a:lnTo>
                  <a:lnTo>
                    <a:pt x="77" y="227"/>
                  </a:lnTo>
                  <a:lnTo>
                    <a:pt x="86" y="227"/>
                  </a:lnTo>
                  <a:close/>
                  <a:moveTo>
                    <a:pt x="86" y="470"/>
                  </a:moveTo>
                  <a:lnTo>
                    <a:pt x="94" y="471"/>
                  </a:lnTo>
                  <a:lnTo>
                    <a:pt x="102" y="472"/>
                  </a:lnTo>
                  <a:lnTo>
                    <a:pt x="110" y="474"/>
                  </a:lnTo>
                  <a:lnTo>
                    <a:pt x="117" y="476"/>
                  </a:lnTo>
                  <a:lnTo>
                    <a:pt x="125" y="479"/>
                  </a:lnTo>
                  <a:lnTo>
                    <a:pt x="131" y="483"/>
                  </a:lnTo>
                  <a:lnTo>
                    <a:pt x="138" y="487"/>
                  </a:lnTo>
                  <a:lnTo>
                    <a:pt x="143" y="492"/>
                  </a:lnTo>
                  <a:lnTo>
                    <a:pt x="149" y="497"/>
                  </a:lnTo>
                  <a:lnTo>
                    <a:pt x="153" y="503"/>
                  </a:lnTo>
                  <a:lnTo>
                    <a:pt x="156" y="509"/>
                  </a:lnTo>
                  <a:lnTo>
                    <a:pt x="161" y="516"/>
                  </a:lnTo>
                  <a:lnTo>
                    <a:pt x="163" y="523"/>
                  </a:lnTo>
                  <a:lnTo>
                    <a:pt x="165" y="531"/>
                  </a:lnTo>
                  <a:lnTo>
                    <a:pt x="166" y="538"/>
                  </a:lnTo>
                  <a:lnTo>
                    <a:pt x="166" y="546"/>
                  </a:lnTo>
                  <a:lnTo>
                    <a:pt x="166" y="554"/>
                  </a:lnTo>
                  <a:lnTo>
                    <a:pt x="165" y="562"/>
                  </a:lnTo>
                  <a:lnTo>
                    <a:pt x="163" y="569"/>
                  </a:lnTo>
                  <a:lnTo>
                    <a:pt x="161" y="576"/>
                  </a:lnTo>
                  <a:lnTo>
                    <a:pt x="156" y="583"/>
                  </a:lnTo>
                  <a:lnTo>
                    <a:pt x="153" y="590"/>
                  </a:lnTo>
                  <a:lnTo>
                    <a:pt x="149" y="595"/>
                  </a:lnTo>
                  <a:lnTo>
                    <a:pt x="143" y="600"/>
                  </a:lnTo>
                  <a:lnTo>
                    <a:pt x="138" y="605"/>
                  </a:lnTo>
                  <a:lnTo>
                    <a:pt x="131" y="609"/>
                  </a:lnTo>
                  <a:lnTo>
                    <a:pt x="125" y="613"/>
                  </a:lnTo>
                  <a:lnTo>
                    <a:pt x="117" y="616"/>
                  </a:lnTo>
                  <a:lnTo>
                    <a:pt x="110" y="619"/>
                  </a:lnTo>
                  <a:lnTo>
                    <a:pt x="102" y="620"/>
                  </a:lnTo>
                  <a:lnTo>
                    <a:pt x="94" y="621"/>
                  </a:lnTo>
                  <a:lnTo>
                    <a:pt x="86" y="622"/>
                  </a:lnTo>
                  <a:lnTo>
                    <a:pt x="77" y="621"/>
                  </a:lnTo>
                  <a:lnTo>
                    <a:pt x="69" y="620"/>
                  </a:lnTo>
                  <a:lnTo>
                    <a:pt x="60" y="619"/>
                  </a:lnTo>
                  <a:lnTo>
                    <a:pt x="53" y="616"/>
                  </a:lnTo>
                  <a:lnTo>
                    <a:pt x="45" y="613"/>
                  </a:lnTo>
                  <a:lnTo>
                    <a:pt x="38" y="609"/>
                  </a:lnTo>
                  <a:lnTo>
                    <a:pt x="31" y="605"/>
                  </a:lnTo>
                  <a:lnTo>
                    <a:pt x="26" y="600"/>
                  </a:lnTo>
                  <a:lnTo>
                    <a:pt x="19" y="595"/>
                  </a:lnTo>
                  <a:lnTo>
                    <a:pt x="15" y="590"/>
                  </a:lnTo>
                  <a:lnTo>
                    <a:pt x="10" y="583"/>
                  </a:lnTo>
                  <a:lnTo>
                    <a:pt x="6" y="576"/>
                  </a:lnTo>
                  <a:lnTo>
                    <a:pt x="3" y="569"/>
                  </a:lnTo>
                  <a:lnTo>
                    <a:pt x="1" y="562"/>
                  </a:lnTo>
                  <a:lnTo>
                    <a:pt x="0" y="554"/>
                  </a:lnTo>
                  <a:lnTo>
                    <a:pt x="0" y="546"/>
                  </a:lnTo>
                  <a:lnTo>
                    <a:pt x="0" y="538"/>
                  </a:lnTo>
                  <a:lnTo>
                    <a:pt x="1" y="531"/>
                  </a:lnTo>
                  <a:lnTo>
                    <a:pt x="3" y="523"/>
                  </a:lnTo>
                  <a:lnTo>
                    <a:pt x="6" y="516"/>
                  </a:lnTo>
                  <a:lnTo>
                    <a:pt x="10" y="509"/>
                  </a:lnTo>
                  <a:lnTo>
                    <a:pt x="15" y="503"/>
                  </a:lnTo>
                  <a:lnTo>
                    <a:pt x="19" y="497"/>
                  </a:lnTo>
                  <a:lnTo>
                    <a:pt x="26" y="492"/>
                  </a:lnTo>
                  <a:lnTo>
                    <a:pt x="31" y="487"/>
                  </a:lnTo>
                  <a:lnTo>
                    <a:pt x="38" y="483"/>
                  </a:lnTo>
                  <a:lnTo>
                    <a:pt x="45" y="479"/>
                  </a:lnTo>
                  <a:lnTo>
                    <a:pt x="53" y="476"/>
                  </a:lnTo>
                  <a:lnTo>
                    <a:pt x="60" y="474"/>
                  </a:lnTo>
                  <a:lnTo>
                    <a:pt x="69" y="472"/>
                  </a:lnTo>
                  <a:lnTo>
                    <a:pt x="77" y="471"/>
                  </a:lnTo>
                  <a:lnTo>
                    <a:pt x="86" y="470"/>
                  </a:lnTo>
                  <a:close/>
                  <a:moveTo>
                    <a:pt x="86" y="708"/>
                  </a:moveTo>
                  <a:lnTo>
                    <a:pt x="94" y="708"/>
                  </a:lnTo>
                  <a:lnTo>
                    <a:pt x="102" y="711"/>
                  </a:lnTo>
                  <a:lnTo>
                    <a:pt x="110" y="712"/>
                  </a:lnTo>
                  <a:lnTo>
                    <a:pt x="117" y="715"/>
                  </a:lnTo>
                  <a:lnTo>
                    <a:pt x="125" y="718"/>
                  </a:lnTo>
                  <a:lnTo>
                    <a:pt x="131" y="721"/>
                  </a:lnTo>
                  <a:lnTo>
                    <a:pt x="138" y="726"/>
                  </a:lnTo>
                  <a:lnTo>
                    <a:pt x="143" y="730"/>
                  </a:lnTo>
                  <a:lnTo>
                    <a:pt x="149" y="736"/>
                  </a:lnTo>
                  <a:lnTo>
                    <a:pt x="153" y="741"/>
                  </a:lnTo>
                  <a:lnTo>
                    <a:pt x="156" y="748"/>
                  </a:lnTo>
                  <a:lnTo>
                    <a:pt x="161" y="754"/>
                  </a:lnTo>
                  <a:lnTo>
                    <a:pt x="163" y="761"/>
                  </a:lnTo>
                  <a:lnTo>
                    <a:pt x="165" y="768"/>
                  </a:lnTo>
                  <a:lnTo>
                    <a:pt x="166" y="777"/>
                  </a:lnTo>
                  <a:lnTo>
                    <a:pt x="166" y="785"/>
                  </a:lnTo>
                  <a:lnTo>
                    <a:pt x="166" y="793"/>
                  </a:lnTo>
                  <a:lnTo>
                    <a:pt x="165" y="800"/>
                  </a:lnTo>
                  <a:lnTo>
                    <a:pt x="163" y="808"/>
                  </a:lnTo>
                  <a:lnTo>
                    <a:pt x="161" y="815"/>
                  </a:lnTo>
                  <a:lnTo>
                    <a:pt x="156" y="822"/>
                  </a:lnTo>
                  <a:lnTo>
                    <a:pt x="153" y="829"/>
                  </a:lnTo>
                  <a:lnTo>
                    <a:pt x="149" y="835"/>
                  </a:lnTo>
                  <a:lnTo>
                    <a:pt x="143" y="842"/>
                  </a:lnTo>
                  <a:lnTo>
                    <a:pt x="138" y="847"/>
                  </a:lnTo>
                  <a:lnTo>
                    <a:pt x="131" y="852"/>
                  </a:lnTo>
                  <a:lnTo>
                    <a:pt x="125" y="856"/>
                  </a:lnTo>
                  <a:lnTo>
                    <a:pt x="117" y="859"/>
                  </a:lnTo>
                  <a:lnTo>
                    <a:pt x="110" y="862"/>
                  </a:lnTo>
                  <a:lnTo>
                    <a:pt x="102" y="864"/>
                  </a:lnTo>
                  <a:lnTo>
                    <a:pt x="94" y="865"/>
                  </a:lnTo>
                  <a:lnTo>
                    <a:pt x="86" y="866"/>
                  </a:lnTo>
                  <a:lnTo>
                    <a:pt x="77" y="865"/>
                  </a:lnTo>
                  <a:lnTo>
                    <a:pt x="69" y="864"/>
                  </a:lnTo>
                  <a:lnTo>
                    <a:pt x="60" y="862"/>
                  </a:lnTo>
                  <a:lnTo>
                    <a:pt x="53" y="859"/>
                  </a:lnTo>
                  <a:lnTo>
                    <a:pt x="45" y="856"/>
                  </a:lnTo>
                  <a:lnTo>
                    <a:pt x="38" y="852"/>
                  </a:lnTo>
                  <a:lnTo>
                    <a:pt x="31" y="847"/>
                  </a:lnTo>
                  <a:lnTo>
                    <a:pt x="26" y="842"/>
                  </a:lnTo>
                  <a:lnTo>
                    <a:pt x="19" y="835"/>
                  </a:lnTo>
                  <a:lnTo>
                    <a:pt x="15" y="829"/>
                  </a:lnTo>
                  <a:lnTo>
                    <a:pt x="10" y="822"/>
                  </a:lnTo>
                  <a:lnTo>
                    <a:pt x="6" y="815"/>
                  </a:lnTo>
                  <a:lnTo>
                    <a:pt x="3" y="808"/>
                  </a:lnTo>
                  <a:lnTo>
                    <a:pt x="1" y="800"/>
                  </a:lnTo>
                  <a:lnTo>
                    <a:pt x="0" y="793"/>
                  </a:lnTo>
                  <a:lnTo>
                    <a:pt x="0" y="785"/>
                  </a:lnTo>
                  <a:lnTo>
                    <a:pt x="0" y="777"/>
                  </a:lnTo>
                  <a:lnTo>
                    <a:pt x="1" y="768"/>
                  </a:lnTo>
                  <a:lnTo>
                    <a:pt x="3" y="761"/>
                  </a:lnTo>
                  <a:lnTo>
                    <a:pt x="6" y="754"/>
                  </a:lnTo>
                  <a:lnTo>
                    <a:pt x="10" y="748"/>
                  </a:lnTo>
                  <a:lnTo>
                    <a:pt x="15" y="741"/>
                  </a:lnTo>
                  <a:lnTo>
                    <a:pt x="19" y="736"/>
                  </a:lnTo>
                  <a:lnTo>
                    <a:pt x="26" y="730"/>
                  </a:lnTo>
                  <a:lnTo>
                    <a:pt x="31" y="726"/>
                  </a:lnTo>
                  <a:lnTo>
                    <a:pt x="38" y="721"/>
                  </a:lnTo>
                  <a:lnTo>
                    <a:pt x="45" y="718"/>
                  </a:lnTo>
                  <a:lnTo>
                    <a:pt x="53" y="715"/>
                  </a:lnTo>
                  <a:lnTo>
                    <a:pt x="60" y="712"/>
                  </a:lnTo>
                  <a:lnTo>
                    <a:pt x="69" y="711"/>
                  </a:lnTo>
                  <a:lnTo>
                    <a:pt x="77" y="708"/>
                  </a:lnTo>
                  <a:lnTo>
                    <a:pt x="86" y="708"/>
                  </a:lnTo>
                  <a:close/>
                  <a:moveTo>
                    <a:pt x="86" y="941"/>
                  </a:moveTo>
                  <a:lnTo>
                    <a:pt x="94" y="942"/>
                  </a:lnTo>
                  <a:lnTo>
                    <a:pt x="102" y="943"/>
                  </a:lnTo>
                  <a:lnTo>
                    <a:pt x="110" y="945"/>
                  </a:lnTo>
                  <a:lnTo>
                    <a:pt x="117" y="947"/>
                  </a:lnTo>
                  <a:lnTo>
                    <a:pt x="125" y="950"/>
                  </a:lnTo>
                  <a:lnTo>
                    <a:pt x="131" y="954"/>
                  </a:lnTo>
                  <a:lnTo>
                    <a:pt x="138" y="958"/>
                  </a:lnTo>
                  <a:lnTo>
                    <a:pt x="143" y="963"/>
                  </a:lnTo>
                  <a:lnTo>
                    <a:pt x="149" y="969"/>
                  </a:lnTo>
                  <a:lnTo>
                    <a:pt x="153" y="975"/>
                  </a:lnTo>
                  <a:lnTo>
                    <a:pt x="156" y="981"/>
                  </a:lnTo>
                  <a:lnTo>
                    <a:pt x="161" y="987"/>
                  </a:lnTo>
                  <a:lnTo>
                    <a:pt x="163" y="994"/>
                  </a:lnTo>
                  <a:lnTo>
                    <a:pt x="165" y="1002"/>
                  </a:lnTo>
                  <a:lnTo>
                    <a:pt x="166" y="1009"/>
                  </a:lnTo>
                  <a:lnTo>
                    <a:pt x="166" y="1017"/>
                  </a:lnTo>
                  <a:lnTo>
                    <a:pt x="166" y="1025"/>
                  </a:lnTo>
                  <a:lnTo>
                    <a:pt x="165" y="1034"/>
                  </a:lnTo>
                  <a:lnTo>
                    <a:pt x="163" y="1041"/>
                  </a:lnTo>
                  <a:lnTo>
                    <a:pt x="161" y="1048"/>
                  </a:lnTo>
                  <a:lnTo>
                    <a:pt x="156" y="1056"/>
                  </a:lnTo>
                  <a:lnTo>
                    <a:pt x="153" y="1062"/>
                  </a:lnTo>
                  <a:lnTo>
                    <a:pt x="149" y="1068"/>
                  </a:lnTo>
                  <a:lnTo>
                    <a:pt x="143" y="1074"/>
                  </a:lnTo>
                  <a:lnTo>
                    <a:pt x="138" y="1079"/>
                  </a:lnTo>
                  <a:lnTo>
                    <a:pt x="131" y="1084"/>
                  </a:lnTo>
                  <a:lnTo>
                    <a:pt x="125" y="1088"/>
                  </a:lnTo>
                  <a:lnTo>
                    <a:pt x="117" y="1091"/>
                  </a:lnTo>
                  <a:lnTo>
                    <a:pt x="110" y="1094"/>
                  </a:lnTo>
                  <a:lnTo>
                    <a:pt x="102" y="1097"/>
                  </a:lnTo>
                  <a:lnTo>
                    <a:pt x="94" y="1099"/>
                  </a:lnTo>
                  <a:lnTo>
                    <a:pt x="86" y="1099"/>
                  </a:lnTo>
                  <a:lnTo>
                    <a:pt x="77" y="1099"/>
                  </a:lnTo>
                  <a:lnTo>
                    <a:pt x="69" y="1097"/>
                  </a:lnTo>
                  <a:lnTo>
                    <a:pt x="60" y="1094"/>
                  </a:lnTo>
                  <a:lnTo>
                    <a:pt x="53" y="1091"/>
                  </a:lnTo>
                  <a:lnTo>
                    <a:pt x="45" y="1088"/>
                  </a:lnTo>
                  <a:lnTo>
                    <a:pt x="38" y="1084"/>
                  </a:lnTo>
                  <a:lnTo>
                    <a:pt x="31" y="1079"/>
                  </a:lnTo>
                  <a:lnTo>
                    <a:pt x="26" y="1074"/>
                  </a:lnTo>
                  <a:lnTo>
                    <a:pt x="19" y="1068"/>
                  </a:lnTo>
                  <a:lnTo>
                    <a:pt x="15" y="1062"/>
                  </a:lnTo>
                  <a:lnTo>
                    <a:pt x="10" y="1056"/>
                  </a:lnTo>
                  <a:lnTo>
                    <a:pt x="6" y="1048"/>
                  </a:lnTo>
                  <a:lnTo>
                    <a:pt x="3" y="1041"/>
                  </a:lnTo>
                  <a:lnTo>
                    <a:pt x="1" y="1034"/>
                  </a:lnTo>
                  <a:lnTo>
                    <a:pt x="0" y="1025"/>
                  </a:lnTo>
                  <a:lnTo>
                    <a:pt x="0" y="1017"/>
                  </a:lnTo>
                  <a:lnTo>
                    <a:pt x="0" y="1009"/>
                  </a:lnTo>
                  <a:lnTo>
                    <a:pt x="1" y="1002"/>
                  </a:lnTo>
                  <a:lnTo>
                    <a:pt x="3" y="994"/>
                  </a:lnTo>
                  <a:lnTo>
                    <a:pt x="6" y="987"/>
                  </a:lnTo>
                  <a:lnTo>
                    <a:pt x="10" y="981"/>
                  </a:lnTo>
                  <a:lnTo>
                    <a:pt x="15" y="975"/>
                  </a:lnTo>
                  <a:lnTo>
                    <a:pt x="19" y="969"/>
                  </a:lnTo>
                  <a:lnTo>
                    <a:pt x="26" y="963"/>
                  </a:lnTo>
                  <a:lnTo>
                    <a:pt x="31" y="958"/>
                  </a:lnTo>
                  <a:lnTo>
                    <a:pt x="38" y="954"/>
                  </a:lnTo>
                  <a:lnTo>
                    <a:pt x="45" y="950"/>
                  </a:lnTo>
                  <a:lnTo>
                    <a:pt x="53" y="947"/>
                  </a:lnTo>
                  <a:lnTo>
                    <a:pt x="60" y="945"/>
                  </a:lnTo>
                  <a:lnTo>
                    <a:pt x="69" y="943"/>
                  </a:lnTo>
                  <a:lnTo>
                    <a:pt x="77" y="942"/>
                  </a:lnTo>
                  <a:lnTo>
                    <a:pt x="86" y="941"/>
                  </a:lnTo>
                  <a:close/>
                  <a:moveTo>
                    <a:pt x="86" y="1180"/>
                  </a:moveTo>
                  <a:lnTo>
                    <a:pt x="94" y="1180"/>
                  </a:lnTo>
                  <a:lnTo>
                    <a:pt x="102" y="1181"/>
                  </a:lnTo>
                  <a:lnTo>
                    <a:pt x="110" y="1183"/>
                  </a:lnTo>
                  <a:lnTo>
                    <a:pt x="117" y="1186"/>
                  </a:lnTo>
                  <a:lnTo>
                    <a:pt x="125" y="1189"/>
                  </a:lnTo>
                  <a:lnTo>
                    <a:pt x="131" y="1192"/>
                  </a:lnTo>
                  <a:lnTo>
                    <a:pt x="138" y="1197"/>
                  </a:lnTo>
                  <a:lnTo>
                    <a:pt x="143" y="1201"/>
                  </a:lnTo>
                  <a:lnTo>
                    <a:pt x="149" y="1206"/>
                  </a:lnTo>
                  <a:lnTo>
                    <a:pt x="153" y="1212"/>
                  </a:lnTo>
                  <a:lnTo>
                    <a:pt x="156" y="1218"/>
                  </a:lnTo>
                  <a:lnTo>
                    <a:pt x="161" y="1226"/>
                  </a:lnTo>
                  <a:lnTo>
                    <a:pt x="163" y="1233"/>
                  </a:lnTo>
                  <a:lnTo>
                    <a:pt x="165" y="1240"/>
                  </a:lnTo>
                  <a:lnTo>
                    <a:pt x="166" y="1248"/>
                  </a:lnTo>
                  <a:lnTo>
                    <a:pt x="166" y="1255"/>
                  </a:lnTo>
                  <a:lnTo>
                    <a:pt x="166" y="1263"/>
                  </a:lnTo>
                  <a:lnTo>
                    <a:pt x="165" y="1271"/>
                  </a:lnTo>
                  <a:lnTo>
                    <a:pt x="163" y="1278"/>
                  </a:lnTo>
                  <a:lnTo>
                    <a:pt x="161" y="1285"/>
                  </a:lnTo>
                  <a:lnTo>
                    <a:pt x="156" y="1293"/>
                  </a:lnTo>
                  <a:lnTo>
                    <a:pt x="153" y="1299"/>
                  </a:lnTo>
                  <a:lnTo>
                    <a:pt x="149" y="1305"/>
                  </a:lnTo>
                  <a:lnTo>
                    <a:pt x="143" y="1310"/>
                  </a:lnTo>
                  <a:lnTo>
                    <a:pt x="138" y="1315"/>
                  </a:lnTo>
                  <a:lnTo>
                    <a:pt x="131" y="1319"/>
                  </a:lnTo>
                  <a:lnTo>
                    <a:pt x="125" y="1322"/>
                  </a:lnTo>
                  <a:lnTo>
                    <a:pt x="117" y="1325"/>
                  </a:lnTo>
                  <a:lnTo>
                    <a:pt x="110" y="1328"/>
                  </a:lnTo>
                  <a:lnTo>
                    <a:pt x="102" y="1330"/>
                  </a:lnTo>
                  <a:lnTo>
                    <a:pt x="94" y="1331"/>
                  </a:lnTo>
                  <a:lnTo>
                    <a:pt x="86" y="1331"/>
                  </a:lnTo>
                  <a:lnTo>
                    <a:pt x="77" y="1331"/>
                  </a:lnTo>
                  <a:lnTo>
                    <a:pt x="69" y="1330"/>
                  </a:lnTo>
                  <a:lnTo>
                    <a:pt x="60" y="1328"/>
                  </a:lnTo>
                  <a:lnTo>
                    <a:pt x="53" y="1325"/>
                  </a:lnTo>
                  <a:lnTo>
                    <a:pt x="45" y="1322"/>
                  </a:lnTo>
                  <a:lnTo>
                    <a:pt x="38" y="1319"/>
                  </a:lnTo>
                  <a:lnTo>
                    <a:pt x="31" y="1315"/>
                  </a:lnTo>
                  <a:lnTo>
                    <a:pt x="26" y="1310"/>
                  </a:lnTo>
                  <a:lnTo>
                    <a:pt x="19" y="1305"/>
                  </a:lnTo>
                  <a:lnTo>
                    <a:pt x="15" y="1299"/>
                  </a:lnTo>
                  <a:lnTo>
                    <a:pt x="10" y="1293"/>
                  </a:lnTo>
                  <a:lnTo>
                    <a:pt x="6" y="1285"/>
                  </a:lnTo>
                  <a:lnTo>
                    <a:pt x="3" y="1278"/>
                  </a:lnTo>
                  <a:lnTo>
                    <a:pt x="1" y="1271"/>
                  </a:lnTo>
                  <a:lnTo>
                    <a:pt x="0" y="1263"/>
                  </a:lnTo>
                  <a:lnTo>
                    <a:pt x="0" y="1255"/>
                  </a:lnTo>
                  <a:lnTo>
                    <a:pt x="0" y="1248"/>
                  </a:lnTo>
                  <a:lnTo>
                    <a:pt x="1" y="1240"/>
                  </a:lnTo>
                  <a:lnTo>
                    <a:pt x="3" y="1233"/>
                  </a:lnTo>
                  <a:lnTo>
                    <a:pt x="6" y="1226"/>
                  </a:lnTo>
                  <a:lnTo>
                    <a:pt x="10" y="1218"/>
                  </a:lnTo>
                  <a:lnTo>
                    <a:pt x="15" y="1212"/>
                  </a:lnTo>
                  <a:lnTo>
                    <a:pt x="19" y="1206"/>
                  </a:lnTo>
                  <a:lnTo>
                    <a:pt x="26" y="1201"/>
                  </a:lnTo>
                  <a:lnTo>
                    <a:pt x="31" y="1197"/>
                  </a:lnTo>
                  <a:lnTo>
                    <a:pt x="38" y="1192"/>
                  </a:lnTo>
                  <a:lnTo>
                    <a:pt x="45" y="1189"/>
                  </a:lnTo>
                  <a:lnTo>
                    <a:pt x="53" y="1186"/>
                  </a:lnTo>
                  <a:lnTo>
                    <a:pt x="60" y="1183"/>
                  </a:lnTo>
                  <a:lnTo>
                    <a:pt x="69" y="1181"/>
                  </a:lnTo>
                  <a:lnTo>
                    <a:pt x="77" y="1180"/>
                  </a:lnTo>
                  <a:lnTo>
                    <a:pt x="86" y="1180"/>
                  </a:lnTo>
                  <a:close/>
                  <a:moveTo>
                    <a:pt x="86" y="1401"/>
                  </a:moveTo>
                  <a:lnTo>
                    <a:pt x="94" y="1402"/>
                  </a:lnTo>
                  <a:lnTo>
                    <a:pt x="102" y="1403"/>
                  </a:lnTo>
                  <a:lnTo>
                    <a:pt x="110" y="1405"/>
                  </a:lnTo>
                  <a:lnTo>
                    <a:pt x="117" y="1407"/>
                  </a:lnTo>
                  <a:lnTo>
                    <a:pt x="125" y="1410"/>
                  </a:lnTo>
                  <a:lnTo>
                    <a:pt x="131" y="1414"/>
                  </a:lnTo>
                  <a:lnTo>
                    <a:pt x="138" y="1419"/>
                  </a:lnTo>
                  <a:lnTo>
                    <a:pt x="143" y="1424"/>
                  </a:lnTo>
                  <a:lnTo>
                    <a:pt x="149" y="1429"/>
                  </a:lnTo>
                  <a:lnTo>
                    <a:pt x="153" y="1435"/>
                  </a:lnTo>
                  <a:lnTo>
                    <a:pt x="156" y="1441"/>
                  </a:lnTo>
                  <a:lnTo>
                    <a:pt x="161" y="1447"/>
                  </a:lnTo>
                  <a:lnTo>
                    <a:pt x="163" y="1454"/>
                  </a:lnTo>
                  <a:lnTo>
                    <a:pt x="165" y="1462"/>
                  </a:lnTo>
                  <a:lnTo>
                    <a:pt x="166" y="1469"/>
                  </a:lnTo>
                  <a:lnTo>
                    <a:pt x="166" y="1477"/>
                  </a:lnTo>
                  <a:lnTo>
                    <a:pt x="166" y="1486"/>
                  </a:lnTo>
                  <a:lnTo>
                    <a:pt x="165" y="1494"/>
                  </a:lnTo>
                  <a:lnTo>
                    <a:pt x="163" y="1501"/>
                  </a:lnTo>
                  <a:lnTo>
                    <a:pt x="161" y="1509"/>
                  </a:lnTo>
                  <a:lnTo>
                    <a:pt x="156" y="1516"/>
                  </a:lnTo>
                  <a:lnTo>
                    <a:pt x="153" y="1522"/>
                  </a:lnTo>
                  <a:lnTo>
                    <a:pt x="149" y="1528"/>
                  </a:lnTo>
                  <a:lnTo>
                    <a:pt x="143" y="1534"/>
                  </a:lnTo>
                  <a:lnTo>
                    <a:pt x="138" y="1539"/>
                  </a:lnTo>
                  <a:lnTo>
                    <a:pt x="131" y="1544"/>
                  </a:lnTo>
                  <a:lnTo>
                    <a:pt x="125" y="1549"/>
                  </a:lnTo>
                  <a:lnTo>
                    <a:pt x="117" y="1553"/>
                  </a:lnTo>
                  <a:lnTo>
                    <a:pt x="110" y="1555"/>
                  </a:lnTo>
                  <a:lnTo>
                    <a:pt x="102" y="1557"/>
                  </a:lnTo>
                  <a:lnTo>
                    <a:pt x="94" y="1559"/>
                  </a:lnTo>
                  <a:lnTo>
                    <a:pt x="86" y="1559"/>
                  </a:lnTo>
                  <a:lnTo>
                    <a:pt x="77" y="1559"/>
                  </a:lnTo>
                  <a:lnTo>
                    <a:pt x="69" y="1557"/>
                  </a:lnTo>
                  <a:lnTo>
                    <a:pt x="60" y="1555"/>
                  </a:lnTo>
                  <a:lnTo>
                    <a:pt x="53" y="1553"/>
                  </a:lnTo>
                  <a:lnTo>
                    <a:pt x="45" y="1549"/>
                  </a:lnTo>
                  <a:lnTo>
                    <a:pt x="38" y="1544"/>
                  </a:lnTo>
                  <a:lnTo>
                    <a:pt x="31" y="1539"/>
                  </a:lnTo>
                  <a:lnTo>
                    <a:pt x="26" y="1534"/>
                  </a:lnTo>
                  <a:lnTo>
                    <a:pt x="19" y="1528"/>
                  </a:lnTo>
                  <a:lnTo>
                    <a:pt x="15" y="1522"/>
                  </a:lnTo>
                  <a:lnTo>
                    <a:pt x="10" y="1516"/>
                  </a:lnTo>
                  <a:lnTo>
                    <a:pt x="6" y="1509"/>
                  </a:lnTo>
                  <a:lnTo>
                    <a:pt x="3" y="1501"/>
                  </a:lnTo>
                  <a:lnTo>
                    <a:pt x="1" y="1494"/>
                  </a:lnTo>
                  <a:lnTo>
                    <a:pt x="0" y="1486"/>
                  </a:lnTo>
                  <a:lnTo>
                    <a:pt x="0" y="1477"/>
                  </a:lnTo>
                  <a:lnTo>
                    <a:pt x="0" y="1469"/>
                  </a:lnTo>
                  <a:lnTo>
                    <a:pt x="1" y="1462"/>
                  </a:lnTo>
                  <a:lnTo>
                    <a:pt x="3" y="1454"/>
                  </a:lnTo>
                  <a:lnTo>
                    <a:pt x="6" y="1447"/>
                  </a:lnTo>
                  <a:lnTo>
                    <a:pt x="10" y="1441"/>
                  </a:lnTo>
                  <a:lnTo>
                    <a:pt x="15" y="1435"/>
                  </a:lnTo>
                  <a:lnTo>
                    <a:pt x="19" y="1429"/>
                  </a:lnTo>
                  <a:lnTo>
                    <a:pt x="26" y="1424"/>
                  </a:lnTo>
                  <a:lnTo>
                    <a:pt x="31" y="1419"/>
                  </a:lnTo>
                  <a:lnTo>
                    <a:pt x="38" y="1414"/>
                  </a:lnTo>
                  <a:lnTo>
                    <a:pt x="45" y="1410"/>
                  </a:lnTo>
                  <a:lnTo>
                    <a:pt x="53" y="1407"/>
                  </a:lnTo>
                  <a:lnTo>
                    <a:pt x="60" y="1405"/>
                  </a:lnTo>
                  <a:lnTo>
                    <a:pt x="69" y="1403"/>
                  </a:lnTo>
                  <a:lnTo>
                    <a:pt x="77" y="1402"/>
                  </a:lnTo>
                  <a:lnTo>
                    <a:pt x="86" y="1401"/>
                  </a:lnTo>
                  <a:close/>
                  <a:moveTo>
                    <a:pt x="86" y="1645"/>
                  </a:moveTo>
                  <a:lnTo>
                    <a:pt x="94" y="1646"/>
                  </a:lnTo>
                  <a:lnTo>
                    <a:pt x="101" y="1647"/>
                  </a:lnTo>
                  <a:lnTo>
                    <a:pt x="108" y="1649"/>
                  </a:lnTo>
                  <a:lnTo>
                    <a:pt x="115" y="1651"/>
                  </a:lnTo>
                  <a:lnTo>
                    <a:pt x="122" y="1654"/>
                  </a:lnTo>
                  <a:lnTo>
                    <a:pt x="129" y="1658"/>
                  </a:lnTo>
                  <a:lnTo>
                    <a:pt x="135" y="1663"/>
                  </a:lnTo>
                  <a:lnTo>
                    <a:pt x="141" y="1667"/>
                  </a:lnTo>
                  <a:lnTo>
                    <a:pt x="147" y="1673"/>
                  </a:lnTo>
                  <a:lnTo>
                    <a:pt x="151" y="1680"/>
                  </a:lnTo>
                  <a:lnTo>
                    <a:pt x="155" y="1687"/>
                  </a:lnTo>
                  <a:lnTo>
                    <a:pt x="160" y="1694"/>
                  </a:lnTo>
                  <a:lnTo>
                    <a:pt x="162" y="1701"/>
                  </a:lnTo>
                  <a:lnTo>
                    <a:pt x="165" y="1709"/>
                  </a:lnTo>
                  <a:lnTo>
                    <a:pt x="166" y="1718"/>
                  </a:lnTo>
                  <a:lnTo>
                    <a:pt x="166" y="1726"/>
                  </a:lnTo>
                  <a:lnTo>
                    <a:pt x="166" y="1734"/>
                  </a:lnTo>
                  <a:lnTo>
                    <a:pt x="165" y="1743"/>
                  </a:lnTo>
                  <a:lnTo>
                    <a:pt x="162" y="1750"/>
                  </a:lnTo>
                  <a:lnTo>
                    <a:pt x="160" y="1757"/>
                  </a:lnTo>
                  <a:lnTo>
                    <a:pt x="155" y="1764"/>
                  </a:lnTo>
                  <a:lnTo>
                    <a:pt x="151" y="1770"/>
                  </a:lnTo>
                  <a:lnTo>
                    <a:pt x="147" y="1776"/>
                  </a:lnTo>
                  <a:lnTo>
                    <a:pt x="141" y="1781"/>
                  </a:lnTo>
                  <a:lnTo>
                    <a:pt x="135" y="1785"/>
                  </a:lnTo>
                  <a:lnTo>
                    <a:pt x="129" y="1790"/>
                  </a:lnTo>
                  <a:lnTo>
                    <a:pt x="122" y="1793"/>
                  </a:lnTo>
                  <a:lnTo>
                    <a:pt x="115" y="1796"/>
                  </a:lnTo>
                  <a:lnTo>
                    <a:pt x="108" y="1799"/>
                  </a:lnTo>
                  <a:lnTo>
                    <a:pt x="101" y="1801"/>
                  </a:lnTo>
                  <a:lnTo>
                    <a:pt x="94" y="1802"/>
                  </a:lnTo>
                  <a:lnTo>
                    <a:pt x="86" y="1802"/>
                  </a:lnTo>
                  <a:lnTo>
                    <a:pt x="77" y="1802"/>
                  </a:lnTo>
                  <a:lnTo>
                    <a:pt x="69" y="1801"/>
                  </a:lnTo>
                  <a:lnTo>
                    <a:pt x="60" y="1799"/>
                  </a:lnTo>
                  <a:lnTo>
                    <a:pt x="53" y="1796"/>
                  </a:lnTo>
                  <a:lnTo>
                    <a:pt x="45" y="1793"/>
                  </a:lnTo>
                  <a:lnTo>
                    <a:pt x="38" y="1790"/>
                  </a:lnTo>
                  <a:lnTo>
                    <a:pt x="31" y="1785"/>
                  </a:lnTo>
                  <a:lnTo>
                    <a:pt x="26" y="1781"/>
                  </a:lnTo>
                  <a:lnTo>
                    <a:pt x="19" y="1776"/>
                  </a:lnTo>
                  <a:lnTo>
                    <a:pt x="15" y="1770"/>
                  </a:lnTo>
                  <a:lnTo>
                    <a:pt x="10" y="1764"/>
                  </a:lnTo>
                  <a:lnTo>
                    <a:pt x="6" y="1757"/>
                  </a:lnTo>
                  <a:lnTo>
                    <a:pt x="3" y="1750"/>
                  </a:lnTo>
                  <a:lnTo>
                    <a:pt x="1" y="1743"/>
                  </a:lnTo>
                  <a:lnTo>
                    <a:pt x="0" y="1734"/>
                  </a:lnTo>
                  <a:lnTo>
                    <a:pt x="0" y="1726"/>
                  </a:lnTo>
                  <a:lnTo>
                    <a:pt x="0" y="1718"/>
                  </a:lnTo>
                  <a:lnTo>
                    <a:pt x="1" y="1709"/>
                  </a:lnTo>
                  <a:lnTo>
                    <a:pt x="3" y="1701"/>
                  </a:lnTo>
                  <a:lnTo>
                    <a:pt x="6" y="1694"/>
                  </a:lnTo>
                  <a:lnTo>
                    <a:pt x="10" y="1687"/>
                  </a:lnTo>
                  <a:lnTo>
                    <a:pt x="15" y="1680"/>
                  </a:lnTo>
                  <a:lnTo>
                    <a:pt x="19" y="1673"/>
                  </a:lnTo>
                  <a:lnTo>
                    <a:pt x="26" y="1667"/>
                  </a:lnTo>
                  <a:lnTo>
                    <a:pt x="31" y="1663"/>
                  </a:lnTo>
                  <a:lnTo>
                    <a:pt x="38" y="1658"/>
                  </a:lnTo>
                  <a:lnTo>
                    <a:pt x="45" y="1654"/>
                  </a:lnTo>
                  <a:lnTo>
                    <a:pt x="53" y="1651"/>
                  </a:lnTo>
                  <a:lnTo>
                    <a:pt x="60" y="1649"/>
                  </a:lnTo>
                  <a:lnTo>
                    <a:pt x="69" y="1647"/>
                  </a:lnTo>
                  <a:lnTo>
                    <a:pt x="77" y="1646"/>
                  </a:lnTo>
                  <a:lnTo>
                    <a:pt x="86" y="1645"/>
                  </a:lnTo>
                  <a:close/>
                  <a:moveTo>
                    <a:pt x="86" y="1884"/>
                  </a:moveTo>
                  <a:lnTo>
                    <a:pt x="94" y="1884"/>
                  </a:lnTo>
                  <a:lnTo>
                    <a:pt x="101" y="1885"/>
                  </a:lnTo>
                  <a:lnTo>
                    <a:pt x="108" y="1887"/>
                  </a:lnTo>
                  <a:lnTo>
                    <a:pt x="115" y="1890"/>
                  </a:lnTo>
                  <a:lnTo>
                    <a:pt x="122" y="1893"/>
                  </a:lnTo>
                  <a:lnTo>
                    <a:pt x="129" y="1896"/>
                  </a:lnTo>
                  <a:lnTo>
                    <a:pt x="135" y="1901"/>
                  </a:lnTo>
                  <a:lnTo>
                    <a:pt x="141" y="1905"/>
                  </a:lnTo>
                  <a:lnTo>
                    <a:pt x="147" y="1911"/>
                  </a:lnTo>
                  <a:lnTo>
                    <a:pt x="151" y="1916"/>
                  </a:lnTo>
                  <a:lnTo>
                    <a:pt x="155" y="1922"/>
                  </a:lnTo>
                  <a:lnTo>
                    <a:pt x="160" y="1929"/>
                  </a:lnTo>
                  <a:lnTo>
                    <a:pt x="162" y="1937"/>
                  </a:lnTo>
                  <a:lnTo>
                    <a:pt x="165" y="1944"/>
                  </a:lnTo>
                  <a:lnTo>
                    <a:pt x="166" y="1952"/>
                  </a:lnTo>
                  <a:lnTo>
                    <a:pt x="166" y="1960"/>
                  </a:lnTo>
                  <a:lnTo>
                    <a:pt x="166" y="1968"/>
                  </a:lnTo>
                  <a:lnTo>
                    <a:pt x="165" y="1975"/>
                  </a:lnTo>
                  <a:lnTo>
                    <a:pt x="162" y="1982"/>
                  </a:lnTo>
                  <a:lnTo>
                    <a:pt x="160" y="1989"/>
                  </a:lnTo>
                  <a:lnTo>
                    <a:pt x="155" y="1996"/>
                  </a:lnTo>
                  <a:lnTo>
                    <a:pt x="151" y="2003"/>
                  </a:lnTo>
                  <a:lnTo>
                    <a:pt x="147" y="2009"/>
                  </a:lnTo>
                  <a:lnTo>
                    <a:pt x="141" y="2014"/>
                  </a:lnTo>
                  <a:lnTo>
                    <a:pt x="135" y="2019"/>
                  </a:lnTo>
                  <a:lnTo>
                    <a:pt x="129" y="2023"/>
                  </a:lnTo>
                  <a:lnTo>
                    <a:pt x="122" y="2027"/>
                  </a:lnTo>
                  <a:lnTo>
                    <a:pt x="115" y="2030"/>
                  </a:lnTo>
                  <a:lnTo>
                    <a:pt x="108" y="2032"/>
                  </a:lnTo>
                  <a:lnTo>
                    <a:pt x="101" y="2034"/>
                  </a:lnTo>
                  <a:lnTo>
                    <a:pt x="94" y="2035"/>
                  </a:lnTo>
                  <a:lnTo>
                    <a:pt x="86" y="2035"/>
                  </a:lnTo>
                  <a:lnTo>
                    <a:pt x="77" y="2035"/>
                  </a:lnTo>
                  <a:lnTo>
                    <a:pt x="69" y="2034"/>
                  </a:lnTo>
                  <a:lnTo>
                    <a:pt x="60" y="2032"/>
                  </a:lnTo>
                  <a:lnTo>
                    <a:pt x="53" y="2030"/>
                  </a:lnTo>
                  <a:lnTo>
                    <a:pt x="45" y="2027"/>
                  </a:lnTo>
                  <a:lnTo>
                    <a:pt x="38" y="2023"/>
                  </a:lnTo>
                  <a:lnTo>
                    <a:pt x="31" y="2019"/>
                  </a:lnTo>
                  <a:lnTo>
                    <a:pt x="26" y="2014"/>
                  </a:lnTo>
                  <a:lnTo>
                    <a:pt x="19" y="2009"/>
                  </a:lnTo>
                  <a:lnTo>
                    <a:pt x="15" y="2003"/>
                  </a:lnTo>
                  <a:lnTo>
                    <a:pt x="10" y="1996"/>
                  </a:lnTo>
                  <a:lnTo>
                    <a:pt x="6" y="1989"/>
                  </a:lnTo>
                  <a:lnTo>
                    <a:pt x="3" y="1982"/>
                  </a:lnTo>
                  <a:lnTo>
                    <a:pt x="1" y="1975"/>
                  </a:lnTo>
                  <a:lnTo>
                    <a:pt x="0" y="1968"/>
                  </a:lnTo>
                  <a:lnTo>
                    <a:pt x="0" y="1960"/>
                  </a:lnTo>
                  <a:lnTo>
                    <a:pt x="0" y="1952"/>
                  </a:lnTo>
                  <a:lnTo>
                    <a:pt x="1" y="1944"/>
                  </a:lnTo>
                  <a:lnTo>
                    <a:pt x="3" y="1937"/>
                  </a:lnTo>
                  <a:lnTo>
                    <a:pt x="6" y="1929"/>
                  </a:lnTo>
                  <a:lnTo>
                    <a:pt x="10" y="1922"/>
                  </a:lnTo>
                  <a:lnTo>
                    <a:pt x="15" y="1916"/>
                  </a:lnTo>
                  <a:lnTo>
                    <a:pt x="19" y="1911"/>
                  </a:lnTo>
                  <a:lnTo>
                    <a:pt x="26" y="1905"/>
                  </a:lnTo>
                  <a:lnTo>
                    <a:pt x="31" y="1901"/>
                  </a:lnTo>
                  <a:lnTo>
                    <a:pt x="38" y="1896"/>
                  </a:lnTo>
                  <a:lnTo>
                    <a:pt x="45" y="1893"/>
                  </a:lnTo>
                  <a:lnTo>
                    <a:pt x="53" y="1890"/>
                  </a:lnTo>
                  <a:lnTo>
                    <a:pt x="60" y="1887"/>
                  </a:lnTo>
                  <a:lnTo>
                    <a:pt x="69" y="1885"/>
                  </a:lnTo>
                  <a:lnTo>
                    <a:pt x="77" y="1884"/>
                  </a:lnTo>
                  <a:lnTo>
                    <a:pt x="86" y="1884"/>
                  </a:lnTo>
                  <a:close/>
                  <a:moveTo>
                    <a:pt x="86" y="2122"/>
                  </a:moveTo>
                  <a:lnTo>
                    <a:pt x="94" y="2122"/>
                  </a:lnTo>
                  <a:lnTo>
                    <a:pt x="101" y="2123"/>
                  </a:lnTo>
                  <a:lnTo>
                    <a:pt x="108" y="2125"/>
                  </a:lnTo>
                  <a:lnTo>
                    <a:pt x="115" y="2127"/>
                  </a:lnTo>
                  <a:lnTo>
                    <a:pt x="122" y="2131"/>
                  </a:lnTo>
                  <a:lnTo>
                    <a:pt x="129" y="2135"/>
                  </a:lnTo>
                  <a:lnTo>
                    <a:pt x="135" y="2139"/>
                  </a:lnTo>
                  <a:lnTo>
                    <a:pt x="141" y="2144"/>
                  </a:lnTo>
                  <a:lnTo>
                    <a:pt x="147" y="2149"/>
                  </a:lnTo>
                  <a:lnTo>
                    <a:pt x="151" y="2155"/>
                  </a:lnTo>
                  <a:lnTo>
                    <a:pt x="155" y="2161"/>
                  </a:lnTo>
                  <a:lnTo>
                    <a:pt x="160" y="2168"/>
                  </a:lnTo>
                  <a:lnTo>
                    <a:pt x="162" y="2175"/>
                  </a:lnTo>
                  <a:lnTo>
                    <a:pt x="165" y="2182"/>
                  </a:lnTo>
                  <a:lnTo>
                    <a:pt x="166" y="2189"/>
                  </a:lnTo>
                  <a:lnTo>
                    <a:pt x="166" y="2198"/>
                  </a:lnTo>
                  <a:lnTo>
                    <a:pt x="166" y="2206"/>
                  </a:lnTo>
                  <a:lnTo>
                    <a:pt x="165" y="2214"/>
                  </a:lnTo>
                  <a:lnTo>
                    <a:pt x="162" y="2221"/>
                  </a:lnTo>
                  <a:lnTo>
                    <a:pt x="160" y="2228"/>
                  </a:lnTo>
                  <a:lnTo>
                    <a:pt x="155" y="2235"/>
                  </a:lnTo>
                  <a:lnTo>
                    <a:pt x="151" y="2241"/>
                  </a:lnTo>
                  <a:lnTo>
                    <a:pt x="147" y="2246"/>
                  </a:lnTo>
                  <a:lnTo>
                    <a:pt x="141" y="2252"/>
                  </a:lnTo>
                  <a:lnTo>
                    <a:pt x="135" y="2256"/>
                  </a:lnTo>
                  <a:lnTo>
                    <a:pt x="129" y="2262"/>
                  </a:lnTo>
                  <a:lnTo>
                    <a:pt x="122" y="2265"/>
                  </a:lnTo>
                  <a:lnTo>
                    <a:pt x="115" y="2268"/>
                  </a:lnTo>
                  <a:lnTo>
                    <a:pt x="108" y="2271"/>
                  </a:lnTo>
                  <a:lnTo>
                    <a:pt x="101" y="2272"/>
                  </a:lnTo>
                  <a:lnTo>
                    <a:pt x="94" y="2274"/>
                  </a:lnTo>
                  <a:lnTo>
                    <a:pt x="86" y="2274"/>
                  </a:lnTo>
                  <a:lnTo>
                    <a:pt x="77" y="2274"/>
                  </a:lnTo>
                  <a:lnTo>
                    <a:pt x="69" y="2272"/>
                  </a:lnTo>
                  <a:lnTo>
                    <a:pt x="60" y="2271"/>
                  </a:lnTo>
                  <a:lnTo>
                    <a:pt x="53" y="2268"/>
                  </a:lnTo>
                  <a:lnTo>
                    <a:pt x="45" y="2265"/>
                  </a:lnTo>
                  <a:lnTo>
                    <a:pt x="38" y="2262"/>
                  </a:lnTo>
                  <a:lnTo>
                    <a:pt x="31" y="2256"/>
                  </a:lnTo>
                  <a:lnTo>
                    <a:pt x="26" y="2252"/>
                  </a:lnTo>
                  <a:lnTo>
                    <a:pt x="19" y="2246"/>
                  </a:lnTo>
                  <a:lnTo>
                    <a:pt x="15" y="2241"/>
                  </a:lnTo>
                  <a:lnTo>
                    <a:pt x="10" y="2235"/>
                  </a:lnTo>
                  <a:lnTo>
                    <a:pt x="6" y="2228"/>
                  </a:lnTo>
                  <a:lnTo>
                    <a:pt x="3" y="2221"/>
                  </a:lnTo>
                  <a:lnTo>
                    <a:pt x="1" y="2214"/>
                  </a:lnTo>
                  <a:lnTo>
                    <a:pt x="0" y="2206"/>
                  </a:lnTo>
                  <a:lnTo>
                    <a:pt x="0" y="2198"/>
                  </a:lnTo>
                  <a:lnTo>
                    <a:pt x="0" y="2189"/>
                  </a:lnTo>
                  <a:lnTo>
                    <a:pt x="1" y="2182"/>
                  </a:lnTo>
                  <a:lnTo>
                    <a:pt x="3" y="2175"/>
                  </a:lnTo>
                  <a:lnTo>
                    <a:pt x="6" y="2168"/>
                  </a:lnTo>
                  <a:lnTo>
                    <a:pt x="10" y="2161"/>
                  </a:lnTo>
                  <a:lnTo>
                    <a:pt x="15" y="2155"/>
                  </a:lnTo>
                  <a:lnTo>
                    <a:pt x="19" y="2149"/>
                  </a:lnTo>
                  <a:lnTo>
                    <a:pt x="26" y="2144"/>
                  </a:lnTo>
                  <a:lnTo>
                    <a:pt x="31" y="2139"/>
                  </a:lnTo>
                  <a:lnTo>
                    <a:pt x="38" y="2135"/>
                  </a:lnTo>
                  <a:lnTo>
                    <a:pt x="45" y="2131"/>
                  </a:lnTo>
                  <a:lnTo>
                    <a:pt x="53" y="2127"/>
                  </a:lnTo>
                  <a:lnTo>
                    <a:pt x="60" y="2125"/>
                  </a:lnTo>
                  <a:lnTo>
                    <a:pt x="69" y="2123"/>
                  </a:lnTo>
                  <a:lnTo>
                    <a:pt x="77" y="2122"/>
                  </a:lnTo>
                  <a:lnTo>
                    <a:pt x="86" y="2122"/>
                  </a:lnTo>
                  <a:close/>
                </a:path>
              </a:pathLst>
            </a:custGeom>
            <a:solidFill>
              <a:srgbClr val="B6B6B5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15" name="Freeform 363"/>
            <p:cNvSpPr>
              <a:spLocks/>
            </p:cNvSpPr>
            <p:nvPr/>
          </p:nvSpPr>
          <p:spPr bwMode="auto">
            <a:xfrm flipH="1">
              <a:off x="2251" y="2289"/>
              <a:ext cx="14" cy="8"/>
            </a:xfrm>
            <a:custGeom>
              <a:avLst/>
              <a:gdLst>
                <a:gd name="T0" fmla="*/ 94 w 166"/>
                <a:gd name="T1" fmla="*/ 0 h 156"/>
                <a:gd name="T2" fmla="*/ 108 w 166"/>
                <a:gd name="T3" fmla="*/ 3 h 156"/>
                <a:gd name="T4" fmla="*/ 122 w 166"/>
                <a:gd name="T5" fmla="*/ 10 h 156"/>
                <a:gd name="T6" fmla="*/ 135 w 166"/>
                <a:gd name="T7" fmla="*/ 18 h 156"/>
                <a:gd name="T8" fmla="*/ 147 w 166"/>
                <a:gd name="T9" fmla="*/ 29 h 156"/>
                <a:gd name="T10" fmla="*/ 155 w 166"/>
                <a:gd name="T11" fmla="*/ 42 h 156"/>
                <a:gd name="T12" fmla="*/ 162 w 166"/>
                <a:gd name="T13" fmla="*/ 56 h 156"/>
                <a:gd name="T14" fmla="*/ 166 w 166"/>
                <a:gd name="T15" fmla="*/ 73 h 156"/>
                <a:gd name="T16" fmla="*/ 166 w 166"/>
                <a:gd name="T17" fmla="*/ 88 h 156"/>
                <a:gd name="T18" fmla="*/ 162 w 166"/>
                <a:gd name="T19" fmla="*/ 103 h 156"/>
                <a:gd name="T20" fmla="*/ 155 w 166"/>
                <a:gd name="T21" fmla="*/ 117 h 156"/>
                <a:gd name="T22" fmla="*/ 147 w 166"/>
                <a:gd name="T23" fmla="*/ 130 h 156"/>
                <a:gd name="T24" fmla="*/ 135 w 166"/>
                <a:gd name="T25" fmla="*/ 140 h 156"/>
                <a:gd name="T26" fmla="*/ 122 w 166"/>
                <a:gd name="T27" fmla="*/ 148 h 156"/>
                <a:gd name="T28" fmla="*/ 108 w 166"/>
                <a:gd name="T29" fmla="*/ 153 h 156"/>
                <a:gd name="T30" fmla="*/ 94 w 166"/>
                <a:gd name="T31" fmla="*/ 156 h 156"/>
                <a:gd name="T32" fmla="*/ 77 w 166"/>
                <a:gd name="T33" fmla="*/ 156 h 156"/>
                <a:gd name="T34" fmla="*/ 60 w 166"/>
                <a:gd name="T35" fmla="*/ 153 h 156"/>
                <a:gd name="T36" fmla="*/ 45 w 166"/>
                <a:gd name="T37" fmla="*/ 148 h 156"/>
                <a:gd name="T38" fmla="*/ 31 w 166"/>
                <a:gd name="T39" fmla="*/ 140 h 156"/>
                <a:gd name="T40" fmla="*/ 19 w 166"/>
                <a:gd name="T41" fmla="*/ 130 h 156"/>
                <a:gd name="T42" fmla="*/ 10 w 166"/>
                <a:gd name="T43" fmla="*/ 117 h 156"/>
                <a:gd name="T44" fmla="*/ 3 w 166"/>
                <a:gd name="T45" fmla="*/ 103 h 156"/>
                <a:gd name="T46" fmla="*/ 0 w 166"/>
                <a:gd name="T47" fmla="*/ 88 h 156"/>
                <a:gd name="T48" fmla="*/ 0 w 166"/>
                <a:gd name="T49" fmla="*/ 73 h 156"/>
                <a:gd name="T50" fmla="*/ 3 w 166"/>
                <a:gd name="T51" fmla="*/ 56 h 156"/>
                <a:gd name="T52" fmla="*/ 10 w 166"/>
                <a:gd name="T53" fmla="*/ 42 h 156"/>
                <a:gd name="T54" fmla="*/ 19 w 166"/>
                <a:gd name="T55" fmla="*/ 29 h 156"/>
                <a:gd name="T56" fmla="*/ 31 w 166"/>
                <a:gd name="T57" fmla="*/ 18 h 156"/>
                <a:gd name="T58" fmla="*/ 45 w 166"/>
                <a:gd name="T59" fmla="*/ 10 h 156"/>
                <a:gd name="T60" fmla="*/ 60 w 166"/>
                <a:gd name="T61" fmla="*/ 3 h 156"/>
                <a:gd name="T62" fmla="*/ 77 w 166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6"/>
                <a:gd name="T98" fmla="*/ 166 w 166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6"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3"/>
                  </a:lnTo>
                  <a:lnTo>
                    <a:pt x="115" y="6"/>
                  </a:lnTo>
                  <a:lnTo>
                    <a:pt x="122" y="10"/>
                  </a:lnTo>
                  <a:lnTo>
                    <a:pt x="129" y="14"/>
                  </a:lnTo>
                  <a:lnTo>
                    <a:pt x="135" y="18"/>
                  </a:lnTo>
                  <a:lnTo>
                    <a:pt x="141" y="24"/>
                  </a:lnTo>
                  <a:lnTo>
                    <a:pt x="147" y="29"/>
                  </a:lnTo>
                  <a:lnTo>
                    <a:pt x="151" y="36"/>
                  </a:lnTo>
                  <a:lnTo>
                    <a:pt x="155" y="42"/>
                  </a:lnTo>
                  <a:lnTo>
                    <a:pt x="160" y="49"/>
                  </a:lnTo>
                  <a:lnTo>
                    <a:pt x="162" y="56"/>
                  </a:lnTo>
                  <a:lnTo>
                    <a:pt x="165" y="65"/>
                  </a:lnTo>
                  <a:lnTo>
                    <a:pt x="166" y="73"/>
                  </a:lnTo>
                  <a:lnTo>
                    <a:pt x="166" y="81"/>
                  </a:lnTo>
                  <a:lnTo>
                    <a:pt x="166" y="88"/>
                  </a:lnTo>
                  <a:lnTo>
                    <a:pt x="165" y="96"/>
                  </a:lnTo>
                  <a:lnTo>
                    <a:pt x="162" y="103"/>
                  </a:lnTo>
                  <a:lnTo>
                    <a:pt x="160" y="110"/>
                  </a:lnTo>
                  <a:lnTo>
                    <a:pt x="155" y="117"/>
                  </a:lnTo>
                  <a:lnTo>
                    <a:pt x="151" y="123"/>
                  </a:lnTo>
                  <a:lnTo>
                    <a:pt x="147" y="130"/>
                  </a:lnTo>
                  <a:lnTo>
                    <a:pt x="141" y="135"/>
                  </a:lnTo>
                  <a:lnTo>
                    <a:pt x="135" y="140"/>
                  </a:lnTo>
                  <a:lnTo>
                    <a:pt x="129" y="144"/>
                  </a:lnTo>
                  <a:lnTo>
                    <a:pt x="122" y="148"/>
                  </a:lnTo>
                  <a:lnTo>
                    <a:pt x="115" y="151"/>
                  </a:lnTo>
                  <a:lnTo>
                    <a:pt x="108" y="153"/>
                  </a:lnTo>
                  <a:lnTo>
                    <a:pt x="101" y="155"/>
                  </a:lnTo>
                  <a:lnTo>
                    <a:pt x="94" y="156"/>
                  </a:lnTo>
                  <a:lnTo>
                    <a:pt x="86" y="156"/>
                  </a:lnTo>
                  <a:lnTo>
                    <a:pt x="77" y="156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1"/>
                  </a:lnTo>
                  <a:lnTo>
                    <a:pt x="45" y="148"/>
                  </a:lnTo>
                  <a:lnTo>
                    <a:pt x="38" y="144"/>
                  </a:lnTo>
                  <a:lnTo>
                    <a:pt x="31" y="140"/>
                  </a:lnTo>
                  <a:lnTo>
                    <a:pt x="26" y="135"/>
                  </a:lnTo>
                  <a:lnTo>
                    <a:pt x="19" y="130"/>
                  </a:lnTo>
                  <a:lnTo>
                    <a:pt x="15" y="123"/>
                  </a:lnTo>
                  <a:lnTo>
                    <a:pt x="10" y="117"/>
                  </a:lnTo>
                  <a:lnTo>
                    <a:pt x="6" y="110"/>
                  </a:lnTo>
                  <a:lnTo>
                    <a:pt x="3" y="103"/>
                  </a:lnTo>
                  <a:lnTo>
                    <a:pt x="1" y="96"/>
                  </a:lnTo>
                  <a:lnTo>
                    <a:pt x="0" y="88"/>
                  </a:lnTo>
                  <a:lnTo>
                    <a:pt x="0" y="81"/>
                  </a:lnTo>
                  <a:lnTo>
                    <a:pt x="0" y="73"/>
                  </a:lnTo>
                  <a:lnTo>
                    <a:pt x="1" y="65"/>
                  </a:lnTo>
                  <a:lnTo>
                    <a:pt x="3" y="56"/>
                  </a:lnTo>
                  <a:lnTo>
                    <a:pt x="6" y="49"/>
                  </a:lnTo>
                  <a:lnTo>
                    <a:pt x="10" y="42"/>
                  </a:lnTo>
                  <a:lnTo>
                    <a:pt x="15" y="36"/>
                  </a:lnTo>
                  <a:lnTo>
                    <a:pt x="19" y="29"/>
                  </a:lnTo>
                  <a:lnTo>
                    <a:pt x="26" y="24"/>
                  </a:lnTo>
                  <a:lnTo>
                    <a:pt x="31" y="18"/>
                  </a:lnTo>
                  <a:lnTo>
                    <a:pt x="38" y="14"/>
                  </a:lnTo>
                  <a:lnTo>
                    <a:pt x="45" y="10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16" name="Freeform 364"/>
            <p:cNvSpPr>
              <a:spLocks/>
            </p:cNvSpPr>
            <p:nvPr/>
          </p:nvSpPr>
          <p:spPr bwMode="auto">
            <a:xfrm flipH="1">
              <a:off x="2251" y="2301"/>
              <a:ext cx="14" cy="7"/>
            </a:xfrm>
            <a:custGeom>
              <a:avLst/>
              <a:gdLst>
                <a:gd name="T0" fmla="*/ 94 w 166"/>
                <a:gd name="T1" fmla="*/ 0 h 156"/>
                <a:gd name="T2" fmla="*/ 108 w 166"/>
                <a:gd name="T3" fmla="*/ 3 h 156"/>
                <a:gd name="T4" fmla="*/ 122 w 166"/>
                <a:gd name="T5" fmla="*/ 8 h 156"/>
                <a:gd name="T6" fmla="*/ 135 w 166"/>
                <a:gd name="T7" fmla="*/ 16 h 156"/>
                <a:gd name="T8" fmla="*/ 147 w 166"/>
                <a:gd name="T9" fmla="*/ 26 h 156"/>
                <a:gd name="T10" fmla="*/ 155 w 166"/>
                <a:gd name="T11" fmla="*/ 39 h 156"/>
                <a:gd name="T12" fmla="*/ 162 w 166"/>
                <a:gd name="T13" fmla="*/ 53 h 156"/>
                <a:gd name="T14" fmla="*/ 166 w 166"/>
                <a:gd name="T15" fmla="*/ 67 h 156"/>
                <a:gd name="T16" fmla="*/ 166 w 166"/>
                <a:gd name="T17" fmla="*/ 83 h 156"/>
                <a:gd name="T18" fmla="*/ 162 w 166"/>
                <a:gd name="T19" fmla="*/ 100 h 156"/>
                <a:gd name="T20" fmla="*/ 155 w 166"/>
                <a:gd name="T21" fmla="*/ 114 h 156"/>
                <a:gd name="T22" fmla="*/ 147 w 166"/>
                <a:gd name="T23" fmla="*/ 127 h 156"/>
                <a:gd name="T24" fmla="*/ 135 w 166"/>
                <a:gd name="T25" fmla="*/ 137 h 156"/>
                <a:gd name="T26" fmla="*/ 122 w 166"/>
                <a:gd name="T27" fmla="*/ 146 h 156"/>
                <a:gd name="T28" fmla="*/ 108 w 166"/>
                <a:gd name="T29" fmla="*/ 152 h 156"/>
                <a:gd name="T30" fmla="*/ 94 w 166"/>
                <a:gd name="T31" fmla="*/ 156 h 156"/>
                <a:gd name="T32" fmla="*/ 77 w 166"/>
                <a:gd name="T33" fmla="*/ 156 h 156"/>
                <a:gd name="T34" fmla="*/ 60 w 166"/>
                <a:gd name="T35" fmla="*/ 152 h 156"/>
                <a:gd name="T36" fmla="*/ 45 w 166"/>
                <a:gd name="T37" fmla="*/ 146 h 156"/>
                <a:gd name="T38" fmla="*/ 31 w 166"/>
                <a:gd name="T39" fmla="*/ 137 h 156"/>
                <a:gd name="T40" fmla="*/ 19 w 166"/>
                <a:gd name="T41" fmla="*/ 127 h 156"/>
                <a:gd name="T42" fmla="*/ 10 w 166"/>
                <a:gd name="T43" fmla="*/ 114 h 156"/>
                <a:gd name="T44" fmla="*/ 3 w 166"/>
                <a:gd name="T45" fmla="*/ 100 h 156"/>
                <a:gd name="T46" fmla="*/ 0 w 166"/>
                <a:gd name="T47" fmla="*/ 83 h 156"/>
                <a:gd name="T48" fmla="*/ 0 w 166"/>
                <a:gd name="T49" fmla="*/ 67 h 156"/>
                <a:gd name="T50" fmla="*/ 3 w 166"/>
                <a:gd name="T51" fmla="*/ 53 h 156"/>
                <a:gd name="T52" fmla="*/ 10 w 166"/>
                <a:gd name="T53" fmla="*/ 39 h 156"/>
                <a:gd name="T54" fmla="*/ 19 w 166"/>
                <a:gd name="T55" fmla="*/ 26 h 156"/>
                <a:gd name="T56" fmla="*/ 31 w 166"/>
                <a:gd name="T57" fmla="*/ 16 h 156"/>
                <a:gd name="T58" fmla="*/ 45 w 166"/>
                <a:gd name="T59" fmla="*/ 8 h 156"/>
                <a:gd name="T60" fmla="*/ 60 w 166"/>
                <a:gd name="T61" fmla="*/ 3 h 156"/>
                <a:gd name="T62" fmla="*/ 77 w 166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6"/>
                <a:gd name="T98" fmla="*/ 166 w 166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6"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3"/>
                  </a:lnTo>
                  <a:lnTo>
                    <a:pt x="115" y="5"/>
                  </a:lnTo>
                  <a:lnTo>
                    <a:pt x="122" y="8"/>
                  </a:lnTo>
                  <a:lnTo>
                    <a:pt x="129" y="12"/>
                  </a:lnTo>
                  <a:lnTo>
                    <a:pt x="135" y="16"/>
                  </a:lnTo>
                  <a:lnTo>
                    <a:pt x="141" y="21"/>
                  </a:lnTo>
                  <a:lnTo>
                    <a:pt x="147" y="26"/>
                  </a:lnTo>
                  <a:lnTo>
                    <a:pt x="151" y="33"/>
                  </a:lnTo>
                  <a:lnTo>
                    <a:pt x="155" y="39"/>
                  </a:lnTo>
                  <a:lnTo>
                    <a:pt x="160" y="46"/>
                  </a:lnTo>
                  <a:lnTo>
                    <a:pt x="162" y="53"/>
                  </a:lnTo>
                  <a:lnTo>
                    <a:pt x="165" y="60"/>
                  </a:lnTo>
                  <a:lnTo>
                    <a:pt x="166" y="67"/>
                  </a:lnTo>
                  <a:lnTo>
                    <a:pt x="166" y="75"/>
                  </a:lnTo>
                  <a:lnTo>
                    <a:pt x="166" y="83"/>
                  </a:lnTo>
                  <a:lnTo>
                    <a:pt x="165" y="91"/>
                  </a:lnTo>
                  <a:lnTo>
                    <a:pt x="162" y="100"/>
                  </a:lnTo>
                  <a:lnTo>
                    <a:pt x="160" y="107"/>
                  </a:lnTo>
                  <a:lnTo>
                    <a:pt x="155" y="114"/>
                  </a:lnTo>
                  <a:lnTo>
                    <a:pt x="151" y="120"/>
                  </a:lnTo>
                  <a:lnTo>
                    <a:pt x="147" y="127"/>
                  </a:lnTo>
                  <a:lnTo>
                    <a:pt x="141" y="132"/>
                  </a:lnTo>
                  <a:lnTo>
                    <a:pt x="135" y="137"/>
                  </a:lnTo>
                  <a:lnTo>
                    <a:pt x="129" y="142"/>
                  </a:lnTo>
                  <a:lnTo>
                    <a:pt x="122" y="146"/>
                  </a:lnTo>
                  <a:lnTo>
                    <a:pt x="115" y="150"/>
                  </a:lnTo>
                  <a:lnTo>
                    <a:pt x="108" y="152"/>
                  </a:lnTo>
                  <a:lnTo>
                    <a:pt x="101" y="154"/>
                  </a:lnTo>
                  <a:lnTo>
                    <a:pt x="94" y="156"/>
                  </a:lnTo>
                  <a:lnTo>
                    <a:pt x="86" y="156"/>
                  </a:lnTo>
                  <a:lnTo>
                    <a:pt x="77" y="156"/>
                  </a:lnTo>
                  <a:lnTo>
                    <a:pt x="69" y="154"/>
                  </a:lnTo>
                  <a:lnTo>
                    <a:pt x="60" y="152"/>
                  </a:lnTo>
                  <a:lnTo>
                    <a:pt x="53" y="150"/>
                  </a:lnTo>
                  <a:lnTo>
                    <a:pt x="45" y="146"/>
                  </a:lnTo>
                  <a:lnTo>
                    <a:pt x="38" y="142"/>
                  </a:lnTo>
                  <a:lnTo>
                    <a:pt x="31" y="137"/>
                  </a:lnTo>
                  <a:lnTo>
                    <a:pt x="26" y="132"/>
                  </a:lnTo>
                  <a:lnTo>
                    <a:pt x="19" y="127"/>
                  </a:lnTo>
                  <a:lnTo>
                    <a:pt x="15" y="120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100"/>
                  </a:lnTo>
                  <a:lnTo>
                    <a:pt x="1" y="91"/>
                  </a:lnTo>
                  <a:lnTo>
                    <a:pt x="0" y="83"/>
                  </a:lnTo>
                  <a:lnTo>
                    <a:pt x="0" y="75"/>
                  </a:lnTo>
                  <a:lnTo>
                    <a:pt x="0" y="67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39"/>
                  </a:lnTo>
                  <a:lnTo>
                    <a:pt x="15" y="33"/>
                  </a:lnTo>
                  <a:lnTo>
                    <a:pt x="19" y="26"/>
                  </a:lnTo>
                  <a:lnTo>
                    <a:pt x="26" y="21"/>
                  </a:lnTo>
                  <a:lnTo>
                    <a:pt x="31" y="16"/>
                  </a:lnTo>
                  <a:lnTo>
                    <a:pt x="38" y="12"/>
                  </a:lnTo>
                  <a:lnTo>
                    <a:pt x="45" y="8"/>
                  </a:lnTo>
                  <a:lnTo>
                    <a:pt x="53" y="5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17" name="Freeform 365"/>
            <p:cNvSpPr>
              <a:spLocks/>
            </p:cNvSpPr>
            <p:nvPr/>
          </p:nvSpPr>
          <p:spPr bwMode="auto">
            <a:xfrm flipH="1">
              <a:off x="2251" y="2313"/>
              <a:ext cx="14" cy="7"/>
            </a:xfrm>
            <a:custGeom>
              <a:avLst/>
              <a:gdLst>
                <a:gd name="T0" fmla="*/ 94 w 166"/>
                <a:gd name="T1" fmla="*/ 1 h 152"/>
                <a:gd name="T2" fmla="*/ 110 w 166"/>
                <a:gd name="T3" fmla="*/ 4 h 152"/>
                <a:gd name="T4" fmla="*/ 125 w 166"/>
                <a:gd name="T5" fmla="*/ 9 h 152"/>
                <a:gd name="T6" fmla="*/ 138 w 166"/>
                <a:gd name="T7" fmla="*/ 17 h 152"/>
                <a:gd name="T8" fmla="*/ 149 w 166"/>
                <a:gd name="T9" fmla="*/ 27 h 152"/>
                <a:gd name="T10" fmla="*/ 156 w 166"/>
                <a:gd name="T11" fmla="*/ 39 h 152"/>
                <a:gd name="T12" fmla="*/ 163 w 166"/>
                <a:gd name="T13" fmla="*/ 53 h 152"/>
                <a:gd name="T14" fmla="*/ 166 w 166"/>
                <a:gd name="T15" fmla="*/ 68 h 152"/>
                <a:gd name="T16" fmla="*/ 166 w 166"/>
                <a:gd name="T17" fmla="*/ 84 h 152"/>
                <a:gd name="T18" fmla="*/ 163 w 166"/>
                <a:gd name="T19" fmla="*/ 99 h 152"/>
                <a:gd name="T20" fmla="*/ 156 w 166"/>
                <a:gd name="T21" fmla="*/ 113 h 152"/>
                <a:gd name="T22" fmla="*/ 149 w 166"/>
                <a:gd name="T23" fmla="*/ 125 h 152"/>
                <a:gd name="T24" fmla="*/ 138 w 166"/>
                <a:gd name="T25" fmla="*/ 135 h 152"/>
                <a:gd name="T26" fmla="*/ 125 w 166"/>
                <a:gd name="T27" fmla="*/ 143 h 152"/>
                <a:gd name="T28" fmla="*/ 110 w 166"/>
                <a:gd name="T29" fmla="*/ 149 h 152"/>
                <a:gd name="T30" fmla="*/ 94 w 166"/>
                <a:gd name="T31" fmla="*/ 151 h 152"/>
                <a:gd name="T32" fmla="*/ 77 w 166"/>
                <a:gd name="T33" fmla="*/ 151 h 152"/>
                <a:gd name="T34" fmla="*/ 60 w 166"/>
                <a:gd name="T35" fmla="*/ 149 h 152"/>
                <a:gd name="T36" fmla="*/ 45 w 166"/>
                <a:gd name="T37" fmla="*/ 143 h 152"/>
                <a:gd name="T38" fmla="*/ 31 w 166"/>
                <a:gd name="T39" fmla="*/ 135 h 152"/>
                <a:gd name="T40" fmla="*/ 19 w 166"/>
                <a:gd name="T41" fmla="*/ 125 h 152"/>
                <a:gd name="T42" fmla="*/ 10 w 166"/>
                <a:gd name="T43" fmla="*/ 113 h 152"/>
                <a:gd name="T44" fmla="*/ 3 w 166"/>
                <a:gd name="T45" fmla="*/ 99 h 152"/>
                <a:gd name="T46" fmla="*/ 0 w 166"/>
                <a:gd name="T47" fmla="*/ 84 h 152"/>
                <a:gd name="T48" fmla="*/ 0 w 166"/>
                <a:gd name="T49" fmla="*/ 68 h 152"/>
                <a:gd name="T50" fmla="*/ 3 w 166"/>
                <a:gd name="T51" fmla="*/ 53 h 152"/>
                <a:gd name="T52" fmla="*/ 10 w 166"/>
                <a:gd name="T53" fmla="*/ 39 h 152"/>
                <a:gd name="T54" fmla="*/ 19 w 166"/>
                <a:gd name="T55" fmla="*/ 27 h 152"/>
                <a:gd name="T56" fmla="*/ 31 w 166"/>
                <a:gd name="T57" fmla="*/ 17 h 152"/>
                <a:gd name="T58" fmla="*/ 45 w 166"/>
                <a:gd name="T59" fmla="*/ 9 h 152"/>
                <a:gd name="T60" fmla="*/ 60 w 166"/>
                <a:gd name="T61" fmla="*/ 4 h 152"/>
                <a:gd name="T62" fmla="*/ 77 w 166"/>
                <a:gd name="T63" fmla="*/ 1 h 1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2"/>
                <a:gd name="T98" fmla="*/ 166 w 166"/>
                <a:gd name="T99" fmla="*/ 152 h 1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2">
                  <a:moveTo>
                    <a:pt x="86" y="0"/>
                  </a:moveTo>
                  <a:lnTo>
                    <a:pt x="94" y="1"/>
                  </a:lnTo>
                  <a:lnTo>
                    <a:pt x="102" y="2"/>
                  </a:lnTo>
                  <a:lnTo>
                    <a:pt x="110" y="4"/>
                  </a:lnTo>
                  <a:lnTo>
                    <a:pt x="117" y="6"/>
                  </a:lnTo>
                  <a:lnTo>
                    <a:pt x="125" y="9"/>
                  </a:lnTo>
                  <a:lnTo>
                    <a:pt x="131" y="13"/>
                  </a:lnTo>
                  <a:lnTo>
                    <a:pt x="138" y="17"/>
                  </a:lnTo>
                  <a:lnTo>
                    <a:pt x="143" y="22"/>
                  </a:lnTo>
                  <a:lnTo>
                    <a:pt x="149" y="27"/>
                  </a:lnTo>
                  <a:lnTo>
                    <a:pt x="153" y="33"/>
                  </a:lnTo>
                  <a:lnTo>
                    <a:pt x="156" y="39"/>
                  </a:lnTo>
                  <a:lnTo>
                    <a:pt x="161" y="46"/>
                  </a:lnTo>
                  <a:lnTo>
                    <a:pt x="163" y="53"/>
                  </a:lnTo>
                  <a:lnTo>
                    <a:pt x="165" y="61"/>
                  </a:lnTo>
                  <a:lnTo>
                    <a:pt x="166" y="68"/>
                  </a:lnTo>
                  <a:lnTo>
                    <a:pt x="166" y="76"/>
                  </a:lnTo>
                  <a:lnTo>
                    <a:pt x="166" y="84"/>
                  </a:lnTo>
                  <a:lnTo>
                    <a:pt x="165" y="92"/>
                  </a:lnTo>
                  <a:lnTo>
                    <a:pt x="163" y="99"/>
                  </a:lnTo>
                  <a:lnTo>
                    <a:pt x="161" y="106"/>
                  </a:lnTo>
                  <a:lnTo>
                    <a:pt x="156" y="113"/>
                  </a:lnTo>
                  <a:lnTo>
                    <a:pt x="153" y="120"/>
                  </a:lnTo>
                  <a:lnTo>
                    <a:pt x="149" y="125"/>
                  </a:lnTo>
                  <a:lnTo>
                    <a:pt x="143" y="130"/>
                  </a:lnTo>
                  <a:lnTo>
                    <a:pt x="138" y="135"/>
                  </a:lnTo>
                  <a:lnTo>
                    <a:pt x="131" y="139"/>
                  </a:lnTo>
                  <a:lnTo>
                    <a:pt x="125" y="143"/>
                  </a:lnTo>
                  <a:lnTo>
                    <a:pt x="117" y="146"/>
                  </a:lnTo>
                  <a:lnTo>
                    <a:pt x="110" y="149"/>
                  </a:lnTo>
                  <a:lnTo>
                    <a:pt x="102" y="150"/>
                  </a:lnTo>
                  <a:lnTo>
                    <a:pt x="94" y="151"/>
                  </a:lnTo>
                  <a:lnTo>
                    <a:pt x="86" y="152"/>
                  </a:lnTo>
                  <a:lnTo>
                    <a:pt x="77" y="151"/>
                  </a:lnTo>
                  <a:lnTo>
                    <a:pt x="69" y="150"/>
                  </a:lnTo>
                  <a:lnTo>
                    <a:pt x="60" y="149"/>
                  </a:lnTo>
                  <a:lnTo>
                    <a:pt x="53" y="146"/>
                  </a:lnTo>
                  <a:lnTo>
                    <a:pt x="45" y="143"/>
                  </a:lnTo>
                  <a:lnTo>
                    <a:pt x="38" y="139"/>
                  </a:lnTo>
                  <a:lnTo>
                    <a:pt x="31" y="135"/>
                  </a:lnTo>
                  <a:lnTo>
                    <a:pt x="26" y="130"/>
                  </a:lnTo>
                  <a:lnTo>
                    <a:pt x="19" y="125"/>
                  </a:lnTo>
                  <a:lnTo>
                    <a:pt x="15" y="120"/>
                  </a:lnTo>
                  <a:lnTo>
                    <a:pt x="10" y="113"/>
                  </a:lnTo>
                  <a:lnTo>
                    <a:pt x="6" y="106"/>
                  </a:lnTo>
                  <a:lnTo>
                    <a:pt x="3" y="99"/>
                  </a:lnTo>
                  <a:lnTo>
                    <a:pt x="1" y="92"/>
                  </a:lnTo>
                  <a:lnTo>
                    <a:pt x="0" y="84"/>
                  </a:lnTo>
                  <a:lnTo>
                    <a:pt x="0" y="76"/>
                  </a:lnTo>
                  <a:lnTo>
                    <a:pt x="0" y="68"/>
                  </a:lnTo>
                  <a:lnTo>
                    <a:pt x="1" y="61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39"/>
                  </a:lnTo>
                  <a:lnTo>
                    <a:pt x="15" y="33"/>
                  </a:lnTo>
                  <a:lnTo>
                    <a:pt x="19" y="27"/>
                  </a:lnTo>
                  <a:lnTo>
                    <a:pt x="26" y="22"/>
                  </a:lnTo>
                  <a:lnTo>
                    <a:pt x="31" y="17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4"/>
                  </a:lnTo>
                  <a:lnTo>
                    <a:pt x="69" y="2"/>
                  </a:lnTo>
                  <a:lnTo>
                    <a:pt x="77" y="1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18" name="Freeform 366"/>
            <p:cNvSpPr>
              <a:spLocks/>
            </p:cNvSpPr>
            <p:nvPr/>
          </p:nvSpPr>
          <p:spPr bwMode="auto">
            <a:xfrm flipH="1">
              <a:off x="2251" y="2325"/>
              <a:ext cx="14" cy="8"/>
            </a:xfrm>
            <a:custGeom>
              <a:avLst/>
              <a:gdLst>
                <a:gd name="T0" fmla="*/ 94 w 166"/>
                <a:gd name="T1" fmla="*/ 0 h 158"/>
                <a:gd name="T2" fmla="*/ 110 w 166"/>
                <a:gd name="T3" fmla="*/ 4 h 158"/>
                <a:gd name="T4" fmla="*/ 125 w 166"/>
                <a:gd name="T5" fmla="*/ 10 h 158"/>
                <a:gd name="T6" fmla="*/ 138 w 166"/>
                <a:gd name="T7" fmla="*/ 18 h 158"/>
                <a:gd name="T8" fmla="*/ 149 w 166"/>
                <a:gd name="T9" fmla="*/ 28 h 158"/>
                <a:gd name="T10" fmla="*/ 156 w 166"/>
                <a:gd name="T11" fmla="*/ 40 h 158"/>
                <a:gd name="T12" fmla="*/ 163 w 166"/>
                <a:gd name="T13" fmla="*/ 53 h 158"/>
                <a:gd name="T14" fmla="*/ 166 w 166"/>
                <a:gd name="T15" fmla="*/ 69 h 158"/>
                <a:gd name="T16" fmla="*/ 166 w 166"/>
                <a:gd name="T17" fmla="*/ 85 h 158"/>
                <a:gd name="T18" fmla="*/ 163 w 166"/>
                <a:gd name="T19" fmla="*/ 100 h 158"/>
                <a:gd name="T20" fmla="*/ 156 w 166"/>
                <a:gd name="T21" fmla="*/ 114 h 158"/>
                <a:gd name="T22" fmla="*/ 149 w 166"/>
                <a:gd name="T23" fmla="*/ 127 h 158"/>
                <a:gd name="T24" fmla="*/ 138 w 166"/>
                <a:gd name="T25" fmla="*/ 139 h 158"/>
                <a:gd name="T26" fmla="*/ 125 w 166"/>
                <a:gd name="T27" fmla="*/ 148 h 158"/>
                <a:gd name="T28" fmla="*/ 110 w 166"/>
                <a:gd name="T29" fmla="*/ 154 h 158"/>
                <a:gd name="T30" fmla="*/ 94 w 166"/>
                <a:gd name="T31" fmla="*/ 157 h 158"/>
                <a:gd name="T32" fmla="*/ 77 w 166"/>
                <a:gd name="T33" fmla="*/ 157 h 158"/>
                <a:gd name="T34" fmla="*/ 60 w 166"/>
                <a:gd name="T35" fmla="*/ 154 h 158"/>
                <a:gd name="T36" fmla="*/ 45 w 166"/>
                <a:gd name="T37" fmla="*/ 148 h 158"/>
                <a:gd name="T38" fmla="*/ 31 w 166"/>
                <a:gd name="T39" fmla="*/ 139 h 158"/>
                <a:gd name="T40" fmla="*/ 19 w 166"/>
                <a:gd name="T41" fmla="*/ 127 h 158"/>
                <a:gd name="T42" fmla="*/ 10 w 166"/>
                <a:gd name="T43" fmla="*/ 114 h 158"/>
                <a:gd name="T44" fmla="*/ 3 w 166"/>
                <a:gd name="T45" fmla="*/ 100 h 158"/>
                <a:gd name="T46" fmla="*/ 0 w 166"/>
                <a:gd name="T47" fmla="*/ 85 h 158"/>
                <a:gd name="T48" fmla="*/ 0 w 166"/>
                <a:gd name="T49" fmla="*/ 69 h 158"/>
                <a:gd name="T50" fmla="*/ 3 w 166"/>
                <a:gd name="T51" fmla="*/ 53 h 158"/>
                <a:gd name="T52" fmla="*/ 10 w 166"/>
                <a:gd name="T53" fmla="*/ 40 h 158"/>
                <a:gd name="T54" fmla="*/ 19 w 166"/>
                <a:gd name="T55" fmla="*/ 28 h 158"/>
                <a:gd name="T56" fmla="*/ 31 w 166"/>
                <a:gd name="T57" fmla="*/ 18 h 158"/>
                <a:gd name="T58" fmla="*/ 45 w 166"/>
                <a:gd name="T59" fmla="*/ 10 h 158"/>
                <a:gd name="T60" fmla="*/ 60 w 166"/>
                <a:gd name="T61" fmla="*/ 4 h 158"/>
                <a:gd name="T62" fmla="*/ 77 w 166"/>
                <a:gd name="T63" fmla="*/ 0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8"/>
                <a:gd name="T98" fmla="*/ 166 w 166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8">
                  <a:moveTo>
                    <a:pt x="86" y="0"/>
                  </a:moveTo>
                  <a:lnTo>
                    <a:pt x="94" y="0"/>
                  </a:lnTo>
                  <a:lnTo>
                    <a:pt x="102" y="3"/>
                  </a:lnTo>
                  <a:lnTo>
                    <a:pt x="110" y="4"/>
                  </a:lnTo>
                  <a:lnTo>
                    <a:pt x="117" y="7"/>
                  </a:lnTo>
                  <a:lnTo>
                    <a:pt x="125" y="10"/>
                  </a:lnTo>
                  <a:lnTo>
                    <a:pt x="131" y="13"/>
                  </a:lnTo>
                  <a:lnTo>
                    <a:pt x="138" y="18"/>
                  </a:lnTo>
                  <a:lnTo>
                    <a:pt x="143" y="22"/>
                  </a:lnTo>
                  <a:lnTo>
                    <a:pt x="149" y="28"/>
                  </a:lnTo>
                  <a:lnTo>
                    <a:pt x="153" y="33"/>
                  </a:lnTo>
                  <a:lnTo>
                    <a:pt x="156" y="40"/>
                  </a:lnTo>
                  <a:lnTo>
                    <a:pt x="161" y="46"/>
                  </a:lnTo>
                  <a:lnTo>
                    <a:pt x="163" y="53"/>
                  </a:lnTo>
                  <a:lnTo>
                    <a:pt x="165" y="60"/>
                  </a:lnTo>
                  <a:lnTo>
                    <a:pt x="166" y="69"/>
                  </a:lnTo>
                  <a:lnTo>
                    <a:pt x="166" y="77"/>
                  </a:lnTo>
                  <a:lnTo>
                    <a:pt x="166" y="85"/>
                  </a:lnTo>
                  <a:lnTo>
                    <a:pt x="165" y="92"/>
                  </a:lnTo>
                  <a:lnTo>
                    <a:pt x="163" y="100"/>
                  </a:lnTo>
                  <a:lnTo>
                    <a:pt x="161" y="107"/>
                  </a:lnTo>
                  <a:lnTo>
                    <a:pt x="156" y="114"/>
                  </a:lnTo>
                  <a:lnTo>
                    <a:pt x="153" y="121"/>
                  </a:lnTo>
                  <a:lnTo>
                    <a:pt x="149" y="127"/>
                  </a:lnTo>
                  <a:lnTo>
                    <a:pt x="143" y="134"/>
                  </a:lnTo>
                  <a:lnTo>
                    <a:pt x="138" y="139"/>
                  </a:lnTo>
                  <a:lnTo>
                    <a:pt x="131" y="144"/>
                  </a:lnTo>
                  <a:lnTo>
                    <a:pt x="125" y="148"/>
                  </a:lnTo>
                  <a:lnTo>
                    <a:pt x="117" y="151"/>
                  </a:lnTo>
                  <a:lnTo>
                    <a:pt x="110" y="154"/>
                  </a:lnTo>
                  <a:lnTo>
                    <a:pt x="102" y="156"/>
                  </a:lnTo>
                  <a:lnTo>
                    <a:pt x="94" y="157"/>
                  </a:lnTo>
                  <a:lnTo>
                    <a:pt x="86" y="158"/>
                  </a:lnTo>
                  <a:lnTo>
                    <a:pt x="77" y="157"/>
                  </a:lnTo>
                  <a:lnTo>
                    <a:pt x="69" y="156"/>
                  </a:lnTo>
                  <a:lnTo>
                    <a:pt x="60" y="154"/>
                  </a:lnTo>
                  <a:lnTo>
                    <a:pt x="53" y="151"/>
                  </a:lnTo>
                  <a:lnTo>
                    <a:pt x="45" y="148"/>
                  </a:lnTo>
                  <a:lnTo>
                    <a:pt x="38" y="144"/>
                  </a:lnTo>
                  <a:lnTo>
                    <a:pt x="31" y="139"/>
                  </a:lnTo>
                  <a:lnTo>
                    <a:pt x="26" y="134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100"/>
                  </a:lnTo>
                  <a:lnTo>
                    <a:pt x="1" y="92"/>
                  </a:lnTo>
                  <a:lnTo>
                    <a:pt x="0" y="85"/>
                  </a:lnTo>
                  <a:lnTo>
                    <a:pt x="0" y="77"/>
                  </a:lnTo>
                  <a:lnTo>
                    <a:pt x="0" y="69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40"/>
                  </a:lnTo>
                  <a:lnTo>
                    <a:pt x="15" y="33"/>
                  </a:lnTo>
                  <a:lnTo>
                    <a:pt x="19" y="28"/>
                  </a:lnTo>
                  <a:lnTo>
                    <a:pt x="26" y="22"/>
                  </a:lnTo>
                  <a:lnTo>
                    <a:pt x="31" y="18"/>
                  </a:lnTo>
                  <a:lnTo>
                    <a:pt x="38" y="13"/>
                  </a:lnTo>
                  <a:lnTo>
                    <a:pt x="45" y="10"/>
                  </a:lnTo>
                  <a:lnTo>
                    <a:pt x="53" y="7"/>
                  </a:lnTo>
                  <a:lnTo>
                    <a:pt x="60" y="4"/>
                  </a:lnTo>
                  <a:lnTo>
                    <a:pt x="69" y="3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19" name="Freeform 367"/>
            <p:cNvSpPr>
              <a:spLocks/>
            </p:cNvSpPr>
            <p:nvPr/>
          </p:nvSpPr>
          <p:spPr bwMode="auto">
            <a:xfrm flipH="1">
              <a:off x="2251" y="2336"/>
              <a:ext cx="14" cy="8"/>
            </a:xfrm>
            <a:custGeom>
              <a:avLst/>
              <a:gdLst>
                <a:gd name="T0" fmla="*/ 94 w 166"/>
                <a:gd name="T1" fmla="*/ 1 h 158"/>
                <a:gd name="T2" fmla="*/ 110 w 166"/>
                <a:gd name="T3" fmla="*/ 4 h 158"/>
                <a:gd name="T4" fmla="*/ 125 w 166"/>
                <a:gd name="T5" fmla="*/ 9 h 158"/>
                <a:gd name="T6" fmla="*/ 138 w 166"/>
                <a:gd name="T7" fmla="*/ 17 h 158"/>
                <a:gd name="T8" fmla="*/ 149 w 166"/>
                <a:gd name="T9" fmla="*/ 28 h 158"/>
                <a:gd name="T10" fmla="*/ 156 w 166"/>
                <a:gd name="T11" fmla="*/ 40 h 158"/>
                <a:gd name="T12" fmla="*/ 163 w 166"/>
                <a:gd name="T13" fmla="*/ 53 h 158"/>
                <a:gd name="T14" fmla="*/ 166 w 166"/>
                <a:gd name="T15" fmla="*/ 68 h 158"/>
                <a:gd name="T16" fmla="*/ 166 w 166"/>
                <a:gd name="T17" fmla="*/ 84 h 158"/>
                <a:gd name="T18" fmla="*/ 163 w 166"/>
                <a:gd name="T19" fmla="*/ 100 h 158"/>
                <a:gd name="T20" fmla="*/ 156 w 166"/>
                <a:gd name="T21" fmla="*/ 115 h 158"/>
                <a:gd name="T22" fmla="*/ 149 w 166"/>
                <a:gd name="T23" fmla="*/ 127 h 158"/>
                <a:gd name="T24" fmla="*/ 138 w 166"/>
                <a:gd name="T25" fmla="*/ 138 h 158"/>
                <a:gd name="T26" fmla="*/ 125 w 166"/>
                <a:gd name="T27" fmla="*/ 147 h 158"/>
                <a:gd name="T28" fmla="*/ 110 w 166"/>
                <a:gd name="T29" fmla="*/ 153 h 158"/>
                <a:gd name="T30" fmla="*/ 94 w 166"/>
                <a:gd name="T31" fmla="*/ 158 h 158"/>
                <a:gd name="T32" fmla="*/ 77 w 166"/>
                <a:gd name="T33" fmla="*/ 158 h 158"/>
                <a:gd name="T34" fmla="*/ 60 w 166"/>
                <a:gd name="T35" fmla="*/ 153 h 158"/>
                <a:gd name="T36" fmla="*/ 45 w 166"/>
                <a:gd name="T37" fmla="*/ 147 h 158"/>
                <a:gd name="T38" fmla="*/ 31 w 166"/>
                <a:gd name="T39" fmla="*/ 138 h 158"/>
                <a:gd name="T40" fmla="*/ 19 w 166"/>
                <a:gd name="T41" fmla="*/ 127 h 158"/>
                <a:gd name="T42" fmla="*/ 10 w 166"/>
                <a:gd name="T43" fmla="*/ 115 h 158"/>
                <a:gd name="T44" fmla="*/ 3 w 166"/>
                <a:gd name="T45" fmla="*/ 100 h 158"/>
                <a:gd name="T46" fmla="*/ 0 w 166"/>
                <a:gd name="T47" fmla="*/ 84 h 158"/>
                <a:gd name="T48" fmla="*/ 0 w 166"/>
                <a:gd name="T49" fmla="*/ 68 h 158"/>
                <a:gd name="T50" fmla="*/ 3 w 166"/>
                <a:gd name="T51" fmla="*/ 53 h 158"/>
                <a:gd name="T52" fmla="*/ 10 w 166"/>
                <a:gd name="T53" fmla="*/ 40 h 158"/>
                <a:gd name="T54" fmla="*/ 19 w 166"/>
                <a:gd name="T55" fmla="*/ 28 h 158"/>
                <a:gd name="T56" fmla="*/ 31 w 166"/>
                <a:gd name="T57" fmla="*/ 17 h 158"/>
                <a:gd name="T58" fmla="*/ 45 w 166"/>
                <a:gd name="T59" fmla="*/ 9 h 158"/>
                <a:gd name="T60" fmla="*/ 60 w 166"/>
                <a:gd name="T61" fmla="*/ 4 h 158"/>
                <a:gd name="T62" fmla="*/ 77 w 166"/>
                <a:gd name="T63" fmla="*/ 1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8"/>
                <a:gd name="T98" fmla="*/ 166 w 166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8">
                  <a:moveTo>
                    <a:pt x="86" y="0"/>
                  </a:moveTo>
                  <a:lnTo>
                    <a:pt x="94" y="1"/>
                  </a:lnTo>
                  <a:lnTo>
                    <a:pt x="102" y="2"/>
                  </a:lnTo>
                  <a:lnTo>
                    <a:pt x="110" y="4"/>
                  </a:lnTo>
                  <a:lnTo>
                    <a:pt x="117" y="6"/>
                  </a:lnTo>
                  <a:lnTo>
                    <a:pt x="125" y="9"/>
                  </a:lnTo>
                  <a:lnTo>
                    <a:pt x="131" y="13"/>
                  </a:lnTo>
                  <a:lnTo>
                    <a:pt x="138" y="17"/>
                  </a:lnTo>
                  <a:lnTo>
                    <a:pt x="143" y="22"/>
                  </a:lnTo>
                  <a:lnTo>
                    <a:pt x="149" y="28"/>
                  </a:lnTo>
                  <a:lnTo>
                    <a:pt x="153" y="34"/>
                  </a:lnTo>
                  <a:lnTo>
                    <a:pt x="156" y="40"/>
                  </a:lnTo>
                  <a:lnTo>
                    <a:pt x="161" y="46"/>
                  </a:lnTo>
                  <a:lnTo>
                    <a:pt x="163" y="53"/>
                  </a:lnTo>
                  <a:lnTo>
                    <a:pt x="165" y="61"/>
                  </a:lnTo>
                  <a:lnTo>
                    <a:pt x="166" y="68"/>
                  </a:lnTo>
                  <a:lnTo>
                    <a:pt x="166" y="76"/>
                  </a:lnTo>
                  <a:lnTo>
                    <a:pt x="166" y="84"/>
                  </a:lnTo>
                  <a:lnTo>
                    <a:pt x="165" y="93"/>
                  </a:lnTo>
                  <a:lnTo>
                    <a:pt x="163" y="100"/>
                  </a:lnTo>
                  <a:lnTo>
                    <a:pt x="161" y="107"/>
                  </a:lnTo>
                  <a:lnTo>
                    <a:pt x="156" y="115"/>
                  </a:lnTo>
                  <a:lnTo>
                    <a:pt x="153" y="121"/>
                  </a:lnTo>
                  <a:lnTo>
                    <a:pt x="149" y="127"/>
                  </a:lnTo>
                  <a:lnTo>
                    <a:pt x="143" y="133"/>
                  </a:lnTo>
                  <a:lnTo>
                    <a:pt x="138" y="138"/>
                  </a:lnTo>
                  <a:lnTo>
                    <a:pt x="131" y="143"/>
                  </a:lnTo>
                  <a:lnTo>
                    <a:pt x="125" y="147"/>
                  </a:lnTo>
                  <a:lnTo>
                    <a:pt x="117" y="150"/>
                  </a:lnTo>
                  <a:lnTo>
                    <a:pt x="110" y="153"/>
                  </a:lnTo>
                  <a:lnTo>
                    <a:pt x="102" y="156"/>
                  </a:lnTo>
                  <a:lnTo>
                    <a:pt x="94" y="158"/>
                  </a:lnTo>
                  <a:lnTo>
                    <a:pt x="86" y="158"/>
                  </a:lnTo>
                  <a:lnTo>
                    <a:pt x="77" y="158"/>
                  </a:lnTo>
                  <a:lnTo>
                    <a:pt x="69" y="156"/>
                  </a:lnTo>
                  <a:lnTo>
                    <a:pt x="60" y="153"/>
                  </a:lnTo>
                  <a:lnTo>
                    <a:pt x="53" y="150"/>
                  </a:lnTo>
                  <a:lnTo>
                    <a:pt x="45" y="147"/>
                  </a:lnTo>
                  <a:lnTo>
                    <a:pt x="38" y="143"/>
                  </a:lnTo>
                  <a:lnTo>
                    <a:pt x="31" y="138"/>
                  </a:lnTo>
                  <a:lnTo>
                    <a:pt x="26" y="133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5"/>
                  </a:lnTo>
                  <a:lnTo>
                    <a:pt x="6" y="107"/>
                  </a:lnTo>
                  <a:lnTo>
                    <a:pt x="3" y="100"/>
                  </a:lnTo>
                  <a:lnTo>
                    <a:pt x="1" y="93"/>
                  </a:lnTo>
                  <a:lnTo>
                    <a:pt x="0" y="84"/>
                  </a:lnTo>
                  <a:lnTo>
                    <a:pt x="0" y="76"/>
                  </a:lnTo>
                  <a:lnTo>
                    <a:pt x="0" y="68"/>
                  </a:lnTo>
                  <a:lnTo>
                    <a:pt x="1" y="61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40"/>
                  </a:lnTo>
                  <a:lnTo>
                    <a:pt x="15" y="34"/>
                  </a:lnTo>
                  <a:lnTo>
                    <a:pt x="19" y="28"/>
                  </a:lnTo>
                  <a:lnTo>
                    <a:pt x="26" y="22"/>
                  </a:lnTo>
                  <a:lnTo>
                    <a:pt x="31" y="17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4"/>
                  </a:lnTo>
                  <a:lnTo>
                    <a:pt x="69" y="2"/>
                  </a:lnTo>
                  <a:lnTo>
                    <a:pt x="77" y="1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20" name="Freeform 368"/>
            <p:cNvSpPr>
              <a:spLocks/>
            </p:cNvSpPr>
            <p:nvPr/>
          </p:nvSpPr>
          <p:spPr bwMode="auto">
            <a:xfrm flipH="1">
              <a:off x="2251" y="2348"/>
              <a:ext cx="14" cy="8"/>
            </a:xfrm>
            <a:custGeom>
              <a:avLst/>
              <a:gdLst>
                <a:gd name="T0" fmla="*/ 94 w 166"/>
                <a:gd name="T1" fmla="*/ 0 h 151"/>
                <a:gd name="T2" fmla="*/ 110 w 166"/>
                <a:gd name="T3" fmla="*/ 3 h 151"/>
                <a:gd name="T4" fmla="*/ 125 w 166"/>
                <a:gd name="T5" fmla="*/ 9 h 151"/>
                <a:gd name="T6" fmla="*/ 138 w 166"/>
                <a:gd name="T7" fmla="*/ 17 h 151"/>
                <a:gd name="T8" fmla="*/ 149 w 166"/>
                <a:gd name="T9" fmla="*/ 26 h 151"/>
                <a:gd name="T10" fmla="*/ 156 w 166"/>
                <a:gd name="T11" fmla="*/ 38 h 151"/>
                <a:gd name="T12" fmla="*/ 163 w 166"/>
                <a:gd name="T13" fmla="*/ 53 h 151"/>
                <a:gd name="T14" fmla="*/ 166 w 166"/>
                <a:gd name="T15" fmla="*/ 68 h 151"/>
                <a:gd name="T16" fmla="*/ 166 w 166"/>
                <a:gd name="T17" fmla="*/ 83 h 151"/>
                <a:gd name="T18" fmla="*/ 163 w 166"/>
                <a:gd name="T19" fmla="*/ 98 h 151"/>
                <a:gd name="T20" fmla="*/ 156 w 166"/>
                <a:gd name="T21" fmla="*/ 113 h 151"/>
                <a:gd name="T22" fmla="*/ 149 w 166"/>
                <a:gd name="T23" fmla="*/ 125 h 151"/>
                <a:gd name="T24" fmla="*/ 138 w 166"/>
                <a:gd name="T25" fmla="*/ 135 h 151"/>
                <a:gd name="T26" fmla="*/ 125 w 166"/>
                <a:gd name="T27" fmla="*/ 142 h 151"/>
                <a:gd name="T28" fmla="*/ 110 w 166"/>
                <a:gd name="T29" fmla="*/ 148 h 151"/>
                <a:gd name="T30" fmla="*/ 94 w 166"/>
                <a:gd name="T31" fmla="*/ 151 h 151"/>
                <a:gd name="T32" fmla="*/ 77 w 166"/>
                <a:gd name="T33" fmla="*/ 151 h 151"/>
                <a:gd name="T34" fmla="*/ 60 w 166"/>
                <a:gd name="T35" fmla="*/ 148 h 151"/>
                <a:gd name="T36" fmla="*/ 45 w 166"/>
                <a:gd name="T37" fmla="*/ 142 h 151"/>
                <a:gd name="T38" fmla="*/ 31 w 166"/>
                <a:gd name="T39" fmla="*/ 135 h 151"/>
                <a:gd name="T40" fmla="*/ 19 w 166"/>
                <a:gd name="T41" fmla="*/ 125 h 151"/>
                <a:gd name="T42" fmla="*/ 10 w 166"/>
                <a:gd name="T43" fmla="*/ 113 h 151"/>
                <a:gd name="T44" fmla="*/ 3 w 166"/>
                <a:gd name="T45" fmla="*/ 98 h 151"/>
                <a:gd name="T46" fmla="*/ 0 w 166"/>
                <a:gd name="T47" fmla="*/ 83 h 151"/>
                <a:gd name="T48" fmla="*/ 0 w 166"/>
                <a:gd name="T49" fmla="*/ 68 h 151"/>
                <a:gd name="T50" fmla="*/ 3 w 166"/>
                <a:gd name="T51" fmla="*/ 53 h 151"/>
                <a:gd name="T52" fmla="*/ 10 w 166"/>
                <a:gd name="T53" fmla="*/ 38 h 151"/>
                <a:gd name="T54" fmla="*/ 19 w 166"/>
                <a:gd name="T55" fmla="*/ 26 h 151"/>
                <a:gd name="T56" fmla="*/ 31 w 166"/>
                <a:gd name="T57" fmla="*/ 17 h 151"/>
                <a:gd name="T58" fmla="*/ 45 w 166"/>
                <a:gd name="T59" fmla="*/ 9 h 151"/>
                <a:gd name="T60" fmla="*/ 60 w 166"/>
                <a:gd name="T61" fmla="*/ 3 h 151"/>
                <a:gd name="T62" fmla="*/ 77 w 166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1"/>
                <a:gd name="T98" fmla="*/ 166 w 166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1">
                  <a:moveTo>
                    <a:pt x="86" y="0"/>
                  </a:moveTo>
                  <a:lnTo>
                    <a:pt x="94" y="0"/>
                  </a:lnTo>
                  <a:lnTo>
                    <a:pt x="102" y="1"/>
                  </a:lnTo>
                  <a:lnTo>
                    <a:pt x="110" y="3"/>
                  </a:lnTo>
                  <a:lnTo>
                    <a:pt x="117" y="6"/>
                  </a:lnTo>
                  <a:lnTo>
                    <a:pt x="125" y="9"/>
                  </a:lnTo>
                  <a:lnTo>
                    <a:pt x="131" y="12"/>
                  </a:lnTo>
                  <a:lnTo>
                    <a:pt x="138" y="17"/>
                  </a:lnTo>
                  <a:lnTo>
                    <a:pt x="143" y="21"/>
                  </a:lnTo>
                  <a:lnTo>
                    <a:pt x="149" y="26"/>
                  </a:lnTo>
                  <a:lnTo>
                    <a:pt x="153" y="32"/>
                  </a:lnTo>
                  <a:lnTo>
                    <a:pt x="156" y="38"/>
                  </a:lnTo>
                  <a:lnTo>
                    <a:pt x="161" y="46"/>
                  </a:lnTo>
                  <a:lnTo>
                    <a:pt x="163" y="53"/>
                  </a:lnTo>
                  <a:lnTo>
                    <a:pt x="165" y="60"/>
                  </a:lnTo>
                  <a:lnTo>
                    <a:pt x="166" y="68"/>
                  </a:lnTo>
                  <a:lnTo>
                    <a:pt x="166" y="75"/>
                  </a:lnTo>
                  <a:lnTo>
                    <a:pt x="166" y="83"/>
                  </a:lnTo>
                  <a:lnTo>
                    <a:pt x="165" y="91"/>
                  </a:lnTo>
                  <a:lnTo>
                    <a:pt x="163" y="98"/>
                  </a:lnTo>
                  <a:lnTo>
                    <a:pt x="161" y="105"/>
                  </a:lnTo>
                  <a:lnTo>
                    <a:pt x="156" y="113"/>
                  </a:lnTo>
                  <a:lnTo>
                    <a:pt x="153" y="119"/>
                  </a:lnTo>
                  <a:lnTo>
                    <a:pt x="149" y="125"/>
                  </a:lnTo>
                  <a:lnTo>
                    <a:pt x="143" y="130"/>
                  </a:lnTo>
                  <a:lnTo>
                    <a:pt x="138" y="135"/>
                  </a:lnTo>
                  <a:lnTo>
                    <a:pt x="131" y="139"/>
                  </a:lnTo>
                  <a:lnTo>
                    <a:pt x="125" y="142"/>
                  </a:lnTo>
                  <a:lnTo>
                    <a:pt x="117" y="145"/>
                  </a:lnTo>
                  <a:lnTo>
                    <a:pt x="110" y="148"/>
                  </a:lnTo>
                  <a:lnTo>
                    <a:pt x="102" y="150"/>
                  </a:lnTo>
                  <a:lnTo>
                    <a:pt x="94" y="151"/>
                  </a:lnTo>
                  <a:lnTo>
                    <a:pt x="86" y="151"/>
                  </a:lnTo>
                  <a:lnTo>
                    <a:pt x="77" y="151"/>
                  </a:lnTo>
                  <a:lnTo>
                    <a:pt x="69" y="150"/>
                  </a:lnTo>
                  <a:lnTo>
                    <a:pt x="60" y="148"/>
                  </a:lnTo>
                  <a:lnTo>
                    <a:pt x="53" y="145"/>
                  </a:lnTo>
                  <a:lnTo>
                    <a:pt x="45" y="142"/>
                  </a:lnTo>
                  <a:lnTo>
                    <a:pt x="38" y="139"/>
                  </a:lnTo>
                  <a:lnTo>
                    <a:pt x="31" y="135"/>
                  </a:lnTo>
                  <a:lnTo>
                    <a:pt x="26" y="130"/>
                  </a:lnTo>
                  <a:lnTo>
                    <a:pt x="19" y="125"/>
                  </a:lnTo>
                  <a:lnTo>
                    <a:pt x="15" y="119"/>
                  </a:lnTo>
                  <a:lnTo>
                    <a:pt x="10" y="113"/>
                  </a:lnTo>
                  <a:lnTo>
                    <a:pt x="6" y="105"/>
                  </a:lnTo>
                  <a:lnTo>
                    <a:pt x="3" y="98"/>
                  </a:lnTo>
                  <a:lnTo>
                    <a:pt x="1" y="91"/>
                  </a:lnTo>
                  <a:lnTo>
                    <a:pt x="0" y="83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38"/>
                  </a:lnTo>
                  <a:lnTo>
                    <a:pt x="15" y="32"/>
                  </a:lnTo>
                  <a:lnTo>
                    <a:pt x="19" y="26"/>
                  </a:lnTo>
                  <a:lnTo>
                    <a:pt x="26" y="21"/>
                  </a:lnTo>
                  <a:lnTo>
                    <a:pt x="31" y="17"/>
                  </a:lnTo>
                  <a:lnTo>
                    <a:pt x="38" y="12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21" name="Freeform 369"/>
            <p:cNvSpPr>
              <a:spLocks/>
            </p:cNvSpPr>
            <p:nvPr/>
          </p:nvSpPr>
          <p:spPr bwMode="auto">
            <a:xfrm flipH="1">
              <a:off x="2251" y="2359"/>
              <a:ext cx="14" cy="8"/>
            </a:xfrm>
            <a:custGeom>
              <a:avLst/>
              <a:gdLst>
                <a:gd name="T0" fmla="*/ 94 w 166"/>
                <a:gd name="T1" fmla="*/ 1 h 158"/>
                <a:gd name="T2" fmla="*/ 110 w 166"/>
                <a:gd name="T3" fmla="*/ 4 h 158"/>
                <a:gd name="T4" fmla="*/ 125 w 166"/>
                <a:gd name="T5" fmla="*/ 9 h 158"/>
                <a:gd name="T6" fmla="*/ 138 w 166"/>
                <a:gd name="T7" fmla="*/ 18 h 158"/>
                <a:gd name="T8" fmla="*/ 149 w 166"/>
                <a:gd name="T9" fmla="*/ 28 h 158"/>
                <a:gd name="T10" fmla="*/ 156 w 166"/>
                <a:gd name="T11" fmla="*/ 40 h 158"/>
                <a:gd name="T12" fmla="*/ 163 w 166"/>
                <a:gd name="T13" fmla="*/ 53 h 158"/>
                <a:gd name="T14" fmla="*/ 166 w 166"/>
                <a:gd name="T15" fmla="*/ 68 h 158"/>
                <a:gd name="T16" fmla="*/ 166 w 166"/>
                <a:gd name="T17" fmla="*/ 85 h 158"/>
                <a:gd name="T18" fmla="*/ 163 w 166"/>
                <a:gd name="T19" fmla="*/ 100 h 158"/>
                <a:gd name="T20" fmla="*/ 156 w 166"/>
                <a:gd name="T21" fmla="*/ 115 h 158"/>
                <a:gd name="T22" fmla="*/ 149 w 166"/>
                <a:gd name="T23" fmla="*/ 127 h 158"/>
                <a:gd name="T24" fmla="*/ 138 w 166"/>
                <a:gd name="T25" fmla="*/ 138 h 158"/>
                <a:gd name="T26" fmla="*/ 125 w 166"/>
                <a:gd name="T27" fmla="*/ 148 h 158"/>
                <a:gd name="T28" fmla="*/ 110 w 166"/>
                <a:gd name="T29" fmla="*/ 154 h 158"/>
                <a:gd name="T30" fmla="*/ 94 w 166"/>
                <a:gd name="T31" fmla="*/ 158 h 158"/>
                <a:gd name="T32" fmla="*/ 77 w 166"/>
                <a:gd name="T33" fmla="*/ 158 h 158"/>
                <a:gd name="T34" fmla="*/ 60 w 166"/>
                <a:gd name="T35" fmla="*/ 154 h 158"/>
                <a:gd name="T36" fmla="*/ 45 w 166"/>
                <a:gd name="T37" fmla="*/ 148 h 158"/>
                <a:gd name="T38" fmla="*/ 31 w 166"/>
                <a:gd name="T39" fmla="*/ 138 h 158"/>
                <a:gd name="T40" fmla="*/ 19 w 166"/>
                <a:gd name="T41" fmla="*/ 127 h 158"/>
                <a:gd name="T42" fmla="*/ 10 w 166"/>
                <a:gd name="T43" fmla="*/ 115 h 158"/>
                <a:gd name="T44" fmla="*/ 3 w 166"/>
                <a:gd name="T45" fmla="*/ 100 h 158"/>
                <a:gd name="T46" fmla="*/ 0 w 166"/>
                <a:gd name="T47" fmla="*/ 85 h 158"/>
                <a:gd name="T48" fmla="*/ 0 w 166"/>
                <a:gd name="T49" fmla="*/ 68 h 158"/>
                <a:gd name="T50" fmla="*/ 3 w 166"/>
                <a:gd name="T51" fmla="*/ 53 h 158"/>
                <a:gd name="T52" fmla="*/ 10 w 166"/>
                <a:gd name="T53" fmla="*/ 40 h 158"/>
                <a:gd name="T54" fmla="*/ 19 w 166"/>
                <a:gd name="T55" fmla="*/ 28 h 158"/>
                <a:gd name="T56" fmla="*/ 31 w 166"/>
                <a:gd name="T57" fmla="*/ 18 h 158"/>
                <a:gd name="T58" fmla="*/ 45 w 166"/>
                <a:gd name="T59" fmla="*/ 9 h 158"/>
                <a:gd name="T60" fmla="*/ 60 w 166"/>
                <a:gd name="T61" fmla="*/ 4 h 158"/>
                <a:gd name="T62" fmla="*/ 77 w 166"/>
                <a:gd name="T63" fmla="*/ 1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8"/>
                <a:gd name="T98" fmla="*/ 166 w 166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8">
                  <a:moveTo>
                    <a:pt x="86" y="0"/>
                  </a:moveTo>
                  <a:lnTo>
                    <a:pt x="94" y="1"/>
                  </a:lnTo>
                  <a:lnTo>
                    <a:pt x="102" y="2"/>
                  </a:lnTo>
                  <a:lnTo>
                    <a:pt x="110" y="4"/>
                  </a:lnTo>
                  <a:lnTo>
                    <a:pt x="117" y="6"/>
                  </a:lnTo>
                  <a:lnTo>
                    <a:pt x="125" y="9"/>
                  </a:lnTo>
                  <a:lnTo>
                    <a:pt x="131" y="13"/>
                  </a:lnTo>
                  <a:lnTo>
                    <a:pt x="138" y="18"/>
                  </a:lnTo>
                  <a:lnTo>
                    <a:pt x="143" y="23"/>
                  </a:lnTo>
                  <a:lnTo>
                    <a:pt x="149" y="28"/>
                  </a:lnTo>
                  <a:lnTo>
                    <a:pt x="153" y="34"/>
                  </a:lnTo>
                  <a:lnTo>
                    <a:pt x="156" y="40"/>
                  </a:lnTo>
                  <a:lnTo>
                    <a:pt x="161" y="46"/>
                  </a:lnTo>
                  <a:lnTo>
                    <a:pt x="163" y="53"/>
                  </a:lnTo>
                  <a:lnTo>
                    <a:pt x="165" y="61"/>
                  </a:lnTo>
                  <a:lnTo>
                    <a:pt x="166" y="68"/>
                  </a:lnTo>
                  <a:lnTo>
                    <a:pt x="166" y="76"/>
                  </a:lnTo>
                  <a:lnTo>
                    <a:pt x="166" y="85"/>
                  </a:lnTo>
                  <a:lnTo>
                    <a:pt x="165" y="93"/>
                  </a:lnTo>
                  <a:lnTo>
                    <a:pt x="163" y="100"/>
                  </a:lnTo>
                  <a:lnTo>
                    <a:pt x="161" y="108"/>
                  </a:lnTo>
                  <a:lnTo>
                    <a:pt x="156" y="115"/>
                  </a:lnTo>
                  <a:lnTo>
                    <a:pt x="153" y="121"/>
                  </a:lnTo>
                  <a:lnTo>
                    <a:pt x="149" y="127"/>
                  </a:lnTo>
                  <a:lnTo>
                    <a:pt x="143" y="133"/>
                  </a:lnTo>
                  <a:lnTo>
                    <a:pt x="138" y="138"/>
                  </a:lnTo>
                  <a:lnTo>
                    <a:pt x="131" y="143"/>
                  </a:lnTo>
                  <a:lnTo>
                    <a:pt x="125" y="148"/>
                  </a:lnTo>
                  <a:lnTo>
                    <a:pt x="117" y="152"/>
                  </a:lnTo>
                  <a:lnTo>
                    <a:pt x="110" y="154"/>
                  </a:lnTo>
                  <a:lnTo>
                    <a:pt x="102" y="156"/>
                  </a:lnTo>
                  <a:lnTo>
                    <a:pt x="94" y="158"/>
                  </a:lnTo>
                  <a:lnTo>
                    <a:pt x="86" y="158"/>
                  </a:lnTo>
                  <a:lnTo>
                    <a:pt x="77" y="158"/>
                  </a:lnTo>
                  <a:lnTo>
                    <a:pt x="69" y="156"/>
                  </a:lnTo>
                  <a:lnTo>
                    <a:pt x="60" y="154"/>
                  </a:lnTo>
                  <a:lnTo>
                    <a:pt x="53" y="152"/>
                  </a:lnTo>
                  <a:lnTo>
                    <a:pt x="45" y="148"/>
                  </a:lnTo>
                  <a:lnTo>
                    <a:pt x="38" y="143"/>
                  </a:lnTo>
                  <a:lnTo>
                    <a:pt x="31" y="138"/>
                  </a:lnTo>
                  <a:lnTo>
                    <a:pt x="26" y="133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5"/>
                  </a:lnTo>
                  <a:lnTo>
                    <a:pt x="6" y="108"/>
                  </a:lnTo>
                  <a:lnTo>
                    <a:pt x="3" y="100"/>
                  </a:lnTo>
                  <a:lnTo>
                    <a:pt x="1" y="93"/>
                  </a:lnTo>
                  <a:lnTo>
                    <a:pt x="0" y="85"/>
                  </a:lnTo>
                  <a:lnTo>
                    <a:pt x="0" y="76"/>
                  </a:lnTo>
                  <a:lnTo>
                    <a:pt x="0" y="68"/>
                  </a:lnTo>
                  <a:lnTo>
                    <a:pt x="1" y="61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40"/>
                  </a:lnTo>
                  <a:lnTo>
                    <a:pt x="15" y="34"/>
                  </a:lnTo>
                  <a:lnTo>
                    <a:pt x="19" y="28"/>
                  </a:lnTo>
                  <a:lnTo>
                    <a:pt x="26" y="23"/>
                  </a:lnTo>
                  <a:lnTo>
                    <a:pt x="31" y="18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4"/>
                  </a:lnTo>
                  <a:lnTo>
                    <a:pt x="69" y="2"/>
                  </a:lnTo>
                  <a:lnTo>
                    <a:pt x="77" y="1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22" name="Freeform 370"/>
            <p:cNvSpPr>
              <a:spLocks/>
            </p:cNvSpPr>
            <p:nvPr/>
          </p:nvSpPr>
          <p:spPr bwMode="auto">
            <a:xfrm flipH="1">
              <a:off x="2251" y="2372"/>
              <a:ext cx="14" cy="7"/>
            </a:xfrm>
            <a:custGeom>
              <a:avLst/>
              <a:gdLst>
                <a:gd name="T0" fmla="*/ 94 w 166"/>
                <a:gd name="T1" fmla="*/ 1 h 157"/>
                <a:gd name="T2" fmla="*/ 108 w 166"/>
                <a:gd name="T3" fmla="*/ 4 h 157"/>
                <a:gd name="T4" fmla="*/ 122 w 166"/>
                <a:gd name="T5" fmla="*/ 9 h 157"/>
                <a:gd name="T6" fmla="*/ 135 w 166"/>
                <a:gd name="T7" fmla="*/ 18 h 157"/>
                <a:gd name="T8" fmla="*/ 147 w 166"/>
                <a:gd name="T9" fmla="*/ 28 h 157"/>
                <a:gd name="T10" fmla="*/ 155 w 166"/>
                <a:gd name="T11" fmla="*/ 42 h 157"/>
                <a:gd name="T12" fmla="*/ 162 w 166"/>
                <a:gd name="T13" fmla="*/ 56 h 157"/>
                <a:gd name="T14" fmla="*/ 166 w 166"/>
                <a:gd name="T15" fmla="*/ 73 h 157"/>
                <a:gd name="T16" fmla="*/ 166 w 166"/>
                <a:gd name="T17" fmla="*/ 89 h 157"/>
                <a:gd name="T18" fmla="*/ 162 w 166"/>
                <a:gd name="T19" fmla="*/ 105 h 157"/>
                <a:gd name="T20" fmla="*/ 155 w 166"/>
                <a:gd name="T21" fmla="*/ 119 h 157"/>
                <a:gd name="T22" fmla="*/ 147 w 166"/>
                <a:gd name="T23" fmla="*/ 131 h 157"/>
                <a:gd name="T24" fmla="*/ 135 w 166"/>
                <a:gd name="T25" fmla="*/ 140 h 157"/>
                <a:gd name="T26" fmla="*/ 122 w 166"/>
                <a:gd name="T27" fmla="*/ 148 h 157"/>
                <a:gd name="T28" fmla="*/ 108 w 166"/>
                <a:gd name="T29" fmla="*/ 154 h 157"/>
                <a:gd name="T30" fmla="*/ 94 w 166"/>
                <a:gd name="T31" fmla="*/ 157 h 157"/>
                <a:gd name="T32" fmla="*/ 77 w 166"/>
                <a:gd name="T33" fmla="*/ 157 h 157"/>
                <a:gd name="T34" fmla="*/ 60 w 166"/>
                <a:gd name="T35" fmla="*/ 154 h 157"/>
                <a:gd name="T36" fmla="*/ 45 w 166"/>
                <a:gd name="T37" fmla="*/ 148 h 157"/>
                <a:gd name="T38" fmla="*/ 31 w 166"/>
                <a:gd name="T39" fmla="*/ 140 h 157"/>
                <a:gd name="T40" fmla="*/ 19 w 166"/>
                <a:gd name="T41" fmla="*/ 131 h 157"/>
                <a:gd name="T42" fmla="*/ 10 w 166"/>
                <a:gd name="T43" fmla="*/ 119 h 157"/>
                <a:gd name="T44" fmla="*/ 3 w 166"/>
                <a:gd name="T45" fmla="*/ 105 h 157"/>
                <a:gd name="T46" fmla="*/ 0 w 166"/>
                <a:gd name="T47" fmla="*/ 89 h 157"/>
                <a:gd name="T48" fmla="*/ 0 w 166"/>
                <a:gd name="T49" fmla="*/ 73 h 157"/>
                <a:gd name="T50" fmla="*/ 3 w 166"/>
                <a:gd name="T51" fmla="*/ 56 h 157"/>
                <a:gd name="T52" fmla="*/ 10 w 166"/>
                <a:gd name="T53" fmla="*/ 42 h 157"/>
                <a:gd name="T54" fmla="*/ 19 w 166"/>
                <a:gd name="T55" fmla="*/ 28 h 157"/>
                <a:gd name="T56" fmla="*/ 31 w 166"/>
                <a:gd name="T57" fmla="*/ 18 h 157"/>
                <a:gd name="T58" fmla="*/ 45 w 166"/>
                <a:gd name="T59" fmla="*/ 9 h 157"/>
                <a:gd name="T60" fmla="*/ 60 w 166"/>
                <a:gd name="T61" fmla="*/ 4 h 157"/>
                <a:gd name="T62" fmla="*/ 77 w 166"/>
                <a:gd name="T63" fmla="*/ 1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7"/>
                <a:gd name="T98" fmla="*/ 166 w 166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7">
                  <a:moveTo>
                    <a:pt x="86" y="0"/>
                  </a:moveTo>
                  <a:lnTo>
                    <a:pt x="94" y="1"/>
                  </a:lnTo>
                  <a:lnTo>
                    <a:pt x="101" y="2"/>
                  </a:lnTo>
                  <a:lnTo>
                    <a:pt x="108" y="4"/>
                  </a:lnTo>
                  <a:lnTo>
                    <a:pt x="115" y="6"/>
                  </a:lnTo>
                  <a:lnTo>
                    <a:pt x="122" y="9"/>
                  </a:lnTo>
                  <a:lnTo>
                    <a:pt x="129" y="13"/>
                  </a:lnTo>
                  <a:lnTo>
                    <a:pt x="135" y="18"/>
                  </a:lnTo>
                  <a:lnTo>
                    <a:pt x="141" y="22"/>
                  </a:lnTo>
                  <a:lnTo>
                    <a:pt x="147" y="28"/>
                  </a:lnTo>
                  <a:lnTo>
                    <a:pt x="151" y="35"/>
                  </a:lnTo>
                  <a:lnTo>
                    <a:pt x="155" y="42"/>
                  </a:lnTo>
                  <a:lnTo>
                    <a:pt x="160" y="49"/>
                  </a:lnTo>
                  <a:lnTo>
                    <a:pt x="162" y="56"/>
                  </a:lnTo>
                  <a:lnTo>
                    <a:pt x="165" y="64"/>
                  </a:lnTo>
                  <a:lnTo>
                    <a:pt x="166" y="73"/>
                  </a:lnTo>
                  <a:lnTo>
                    <a:pt x="166" y="81"/>
                  </a:lnTo>
                  <a:lnTo>
                    <a:pt x="166" y="89"/>
                  </a:lnTo>
                  <a:lnTo>
                    <a:pt x="165" y="98"/>
                  </a:lnTo>
                  <a:lnTo>
                    <a:pt x="162" y="105"/>
                  </a:lnTo>
                  <a:lnTo>
                    <a:pt x="160" y="112"/>
                  </a:lnTo>
                  <a:lnTo>
                    <a:pt x="155" y="119"/>
                  </a:lnTo>
                  <a:lnTo>
                    <a:pt x="151" y="125"/>
                  </a:lnTo>
                  <a:lnTo>
                    <a:pt x="147" y="131"/>
                  </a:lnTo>
                  <a:lnTo>
                    <a:pt x="141" y="136"/>
                  </a:lnTo>
                  <a:lnTo>
                    <a:pt x="135" y="140"/>
                  </a:lnTo>
                  <a:lnTo>
                    <a:pt x="129" y="145"/>
                  </a:lnTo>
                  <a:lnTo>
                    <a:pt x="122" y="148"/>
                  </a:lnTo>
                  <a:lnTo>
                    <a:pt x="115" y="151"/>
                  </a:lnTo>
                  <a:lnTo>
                    <a:pt x="108" y="154"/>
                  </a:lnTo>
                  <a:lnTo>
                    <a:pt x="101" y="156"/>
                  </a:lnTo>
                  <a:lnTo>
                    <a:pt x="94" y="157"/>
                  </a:lnTo>
                  <a:lnTo>
                    <a:pt x="86" y="157"/>
                  </a:lnTo>
                  <a:lnTo>
                    <a:pt x="77" y="157"/>
                  </a:lnTo>
                  <a:lnTo>
                    <a:pt x="69" y="156"/>
                  </a:lnTo>
                  <a:lnTo>
                    <a:pt x="60" y="154"/>
                  </a:lnTo>
                  <a:lnTo>
                    <a:pt x="53" y="151"/>
                  </a:lnTo>
                  <a:lnTo>
                    <a:pt x="45" y="148"/>
                  </a:lnTo>
                  <a:lnTo>
                    <a:pt x="38" y="145"/>
                  </a:lnTo>
                  <a:lnTo>
                    <a:pt x="31" y="140"/>
                  </a:lnTo>
                  <a:lnTo>
                    <a:pt x="26" y="136"/>
                  </a:lnTo>
                  <a:lnTo>
                    <a:pt x="19" y="131"/>
                  </a:lnTo>
                  <a:lnTo>
                    <a:pt x="15" y="125"/>
                  </a:lnTo>
                  <a:lnTo>
                    <a:pt x="10" y="119"/>
                  </a:lnTo>
                  <a:lnTo>
                    <a:pt x="6" y="112"/>
                  </a:lnTo>
                  <a:lnTo>
                    <a:pt x="3" y="105"/>
                  </a:lnTo>
                  <a:lnTo>
                    <a:pt x="1" y="98"/>
                  </a:lnTo>
                  <a:lnTo>
                    <a:pt x="0" y="89"/>
                  </a:lnTo>
                  <a:lnTo>
                    <a:pt x="0" y="81"/>
                  </a:lnTo>
                  <a:lnTo>
                    <a:pt x="0" y="73"/>
                  </a:lnTo>
                  <a:lnTo>
                    <a:pt x="1" y="64"/>
                  </a:lnTo>
                  <a:lnTo>
                    <a:pt x="3" y="56"/>
                  </a:lnTo>
                  <a:lnTo>
                    <a:pt x="6" y="49"/>
                  </a:lnTo>
                  <a:lnTo>
                    <a:pt x="10" y="42"/>
                  </a:lnTo>
                  <a:lnTo>
                    <a:pt x="15" y="35"/>
                  </a:lnTo>
                  <a:lnTo>
                    <a:pt x="19" y="28"/>
                  </a:lnTo>
                  <a:lnTo>
                    <a:pt x="26" y="22"/>
                  </a:lnTo>
                  <a:lnTo>
                    <a:pt x="31" y="18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4"/>
                  </a:lnTo>
                  <a:lnTo>
                    <a:pt x="69" y="2"/>
                  </a:lnTo>
                  <a:lnTo>
                    <a:pt x="77" y="1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23" name="Freeform 371"/>
            <p:cNvSpPr>
              <a:spLocks/>
            </p:cNvSpPr>
            <p:nvPr/>
          </p:nvSpPr>
          <p:spPr bwMode="auto">
            <a:xfrm flipH="1">
              <a:off x="2251" y="2383"/>
              <a:ext cx="14" cy="8"/>
            </a:xfrm>
            <a:custGeom>
              <a:avLst/>
              <a:gdLst>
                <a:gd name="T0" fmla="*/ 94 w 166"/>
                <a:gd name="T1" fmla="*/ 0 h 151"/>
                <a:gd name="T2" fmla="*/ 108 w 166"/>
                <a:gd name="T3" fmla="*/ 3 h 151"/>
                <a:gd name="T4" fmla="*/ 122 w 166"/>
                <a:gd name="T5" fmla="*/ 9 h 151"/>
                <a:gd name="T6" fmla="*/ 135 w 166"/>
                <a:gd name="T7" fmla="*/ 17 h 151"/>
                <a:gd name="T8" fmla="*/ 147 w 166"/>
                <a:gd name="T9" fmla="*/ 27 h 151"/>
                <a:gd name="T10" fmla="*/ 155 w 166"/>
                <a:gd name="T11" fmla="*/ 38 h 151"/>
                <a:gd name="T12" fmla="*/ 162 w 166"/>
                <a:gd name="T13" fmla="*/ 53 h 151"/>
                <a:gd name="T14" fmla="*/ 166 w 166"/>
                <a:gd name="T15" fmla="*/ 68 h 151"/>
                <a:gd name="T16" fmla="*/ 166 w 166"/>
                <a:gd name="T17" fmla="*/ 84 h 151"/>
                <a:gd name="T18" fmla="*/ 162 w 166"/>
                <a:gd name="T19" fmla="*/ 98 h 151"/>
                <a:gd name="T20" fmla="*/ 155 w 166"/>
                <a:gd name="T21" fmla="*/ 112 h 151"/>
                <a:gd name="T22" fmla="*/ 147 w 166"/>
                <a:gd name="T23" fmla="*/ 125 h 151"/>
                <a:gd name="T24" fmla="*/ 135 w 166"/>
                <a:gd name="T25" fmla="*/ 135 h 151"/>
                <a:gd name="T26" fmla="*/ 122 w 166"/>
                <a:gd name="T27" fmla="*/ 143 h 151"/>
                <a:gd name="T28" fmla="*/ 108 w 166"/>
                <a:gd name="T29" fmla="*/ 148 h 151"/>
                <a:gd name="T30" fmla="*/ 94 w 166"/>
                <a:gd name="T31" fmla="*/ 151 h 151"/>
                <a:gd name="T32" fmla="*/ 77 w 166"/>
                <a:gd name="T33" fmla="*/ 151 h 151"/>
                <a:gd name="T34" fmla="*/ 60 w 166"/>
                <a:gd name="T35" fmla="*/ 148 h 151"/>
                <a:gd name="T36" fmla="*/ 45 w 166"/>
                <a:gd name="T37" fmla="*/ 143 h 151"/>
                <a:gd name="T38" fmla="*/ 31 w 166"/>
                <a:gd name="T39" fmla="*/ 135 h 151"/>
                <a:gd name="T40" fmla="*/ 19 w 166"/>
                <a:gd name="T41" fmla="*/ 125 h 151"/>
                <a:gd name="T42" fmla="*/ 10 w 166"/>
                <a:gd name="T43" fmla="*/ 112 h 151"/>
                <a:gd name="T44" fmla="*/ 3 w 166"/>
                <a:gd name="T45" fmla="*/ 98 h 151"/>
                <a:gd name="T46" fmla="*/ 0 w 166"/>
                <a:gd name="T47" fmla="*/ 84 h 151"/>
                <a:gd name="T48" fmla="*/ 0 w 166"/>
                <a:gd name="T49" fmla="*/ 68 h 151"/>
                <a:gd name="T50" fmla="*/ 3 w 166"/>
                <a:gd name="T51" fmla="*/ 53 h 151"/>
                <a:gd name="T52" fmla="*/ 10 w 166"/>
                <a:gd name="T53" fmla="*/ 38 h 151"/>
                <a:gd name="T54" fmla="*/ 19 w 166"/>
                <a:gd name="T55" fmla="*/ 27 h 151"/>
                <a:gd name="T56" fmla="*/ 31 w 166"/>
                <a:gd name="T57" fmla="*/ 17 h 151"/>
                <a:gd name="T58" fmla="*/ 45 w 166"/>
                <a:gd name="T59" fmla="*/ 9 h 151"/>
                <a:gd name="T60" fmla="*/ 60 w 166"/>
                <a:gd name="T61" fmla="*/ 3 h 151"/>
                <a:gd name="T62" fmla="*/ 77 w 166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1"/>
                <a:gd name="T98" fmla="*/ 166 w 166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1"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3"/>
                  </a:lnTo>
                  <a:lnTo>
                    <a:pt x="115" y="6"/>
                  </a:lnTo>
                  <a:lnTo>
                    <a:pt x="122" y="9"/>
                  </a:lnTo>
                  <a:lnTo>
                    <a:pt x="129" y="12"/>
                  </a:lnTo>
                  <a:lnTo>
                    <a:pt x="135" y="17"/>
                  </a:lnTo>
                  <a:lnTo>
                    <a:pt x="141" y="21"/>
                  </a:lnTo>
                  <a:lnTo>
                    <a:pt x="147" y="27"/>
                  </a:lnTo>
                  <a:lnTo>
                    <a:pt x="151" y="32"/>
                  </a:lnTo>
                  <a:lnTo>
                    <a:pt x="155" y="38"/>
                  </a:lnTo>
                  <a:lnTo>
                    <a:pt x="160" y="45"/>
                  </a:lnTo>
                  <a:lnTo>
                    <a:pt x="162" y="53"/>
                  </a:lnTo>
                  <a:lnTo>
                    <a:pt x="165" y="60"/>
                  </a:lnTo>
                  <a:lnTo>
                    <a:pt x="166" y="68"/>
                  </a:lnTo>
                  <a:lnTo>
                    <a:pt x="166" y="76"/>
                  </a:lnTo>
                  <a:lnTo>
                    <a:pt x="166" y="84"/>
                  </a:lnTo>
                  <a:lnTo>
                    <a:pt x="165" y="91"/>
                  </a:lnTo>
                  <a:lnTo>
                    <a:pt x="162" y="98"/>
                  </a:lnTo>
                  <a:lnTo>
                    <a:pt x="160" y="105"/>
                  </a:lnTo>
                  <a:lnTo>
                    <a:pt x="155" y="112"/>
                  </a:lnTo>
                  <a:lnTo>
                    <a:pt x="151" y="119"/>
                  </a:lnTo>
                  <a:lnTo>
                    <a:pt x="147" y="125"/>
                  </a:lnTo>
                  <a:lnTo>
                    <a:pt x="141" y="130"/>
                  </a:lnTo>
                  <a:lnTo>
                    <a:pt x="135" y="135"/>
                  </a:lnTo>
                  <a:lnTo>
                    <a:pt x="129" y="139"/>
                  </a:lnTo>
                  <a:lnTo>
                    <a:pt x="122" y="143"/>
                  </a:lnTo>
                  <a:lnTo>
                    <a:pt x="115" y="146"/>
                  </a:lnTo>
                  <a:lnTo>
                    <a:pt x="108" y="148"/>
                  </a:lnTo>
                  <a:lnTo>
                    <a:pt x="101" y="150"/>
                  </a:lnTo>
                  <a:lnTo>
                    <a:pt x="94" y="151"/>
                  </a:lnTo>
                  <a:lnTo>
                    <a:pt x="86" y="151"/>
                  </a:lnTo>
                  <a:lnTo>
                    <a:pt x="77" y="151"/>
                  </a:lnTo>
                  <a:lnTo>
                    <a:pt x="69" y="150"/>
                  </a:lnTo>
                  <a:lnTo>
                    <a:pt x="60" y="148"/>
                  </a:lnTo>
                  <a:lnTo>
                    <a:pt x="53" y="146"/>
                  </a:lnTo>
                  <a:lnTo>
                    <a:pt x="45" y="143"/>
                  </a:lnTo>
                  <a:lnTo>
                    <a:pt x="38" y="139"/>
                  </a:lnTo>
                  <a:lnTo>
                    <a:pt x="31" y="135"/>
                  </a:lnTo>
                  <a:lnTo>
                    <a:pt x="26" y="130"/>
                  </a:lnTo>
                  <a:lnTo>
                    <a:pt x="19" y="125"/>
                  </a:lnTo>
                  <a:lnTo>
                    <a:pt x="15" y="119"/>
                  </a:lnTo>
                  <a:lnTo>
                    <a:pt x="10" y="112"/>
                  </a:lnTo>
                  <a:lnTo>
                    <a:pt x="6" y="105"/>
                  </a:lnTo>
                  <a:lnTo>
                    <a:pt x="3" y="98"/>
                  </a:lnTo>
                  <a:lnTo>
                    <a:pt x="1" y="91"/>
                  </a:lnTo>
                  <a:lnTo>
                    <a:pt x="0" y="84"/>
                  </a:lnTo>
                  <a:lnTo>
                    <a:pt x="0" y="76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5"/>
                  </a:lnTo>
                  <a:lnTo>
                    <a:pt x="10" y="38"/>
                  </a:lnTo>
                  <a:lnTo>
                    <a:pt x="15" y="32"/>
                  </a:lnTo>
                  <a:lnTo>
                    <a:pt x="19" y="27"/>
                  </a:lnTo>
                  <a:lnTo>
                    <a:pt x="26" y="21"/>
                  </a:lnTo>
                  <a:lnTo>
                    <a:pt x="31" y="17"/>
                  </a:lnTo>
                  <a:lnTo>
                    <a:pt x="38" y="12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24" name="Freeform 372"/>
            <p:cNvSpPr>
              <a:spLocks/>
            </p:cNvSpPr>
            <p:nvPr/>
          </p:nvSpPr>
          <p:spPr bwMode="auto">
            <a:xfrm flipH="1">
              <a:off x="2251" y="2395"/>
              <a:ext cx="14" cy="8"/>
            </a:xfrm>
            <a:custGeom>
              <a:avLst/>
              <a:gdLst>
                <a:gd name="T0" fmla="*/ 94 w 166"/>
                <a:gd name="T1" fmla="*/ 0 h 152"/>
                <a:gd name="T2" fmla="*/ 108 w 166"/>
                <a:gd name="T3" fmla="*/ 3 h 152"/>
                <a:gd name="T4" fmla="*/ 122 w 166"/>
                <a:gd name="T5" fmla="*/ 9 h 152"/>
                <a:gd name="T6" fmla="*/ 135 w 166"/>
                <a:gd name="T7" fmla="*/ 17 h 152"/>
                <a:gd name="T8" fmla="*/ 147 w 166"/>
                <a:gd name="T9" fmla="*/ 27 h 152"/>
                <a:gd name="T10" fmla="*/ 155 w 166"/>
                <a:gd name="T11" fmla="*/ 39 h 152"/>
                <a:gd name="T12" fmla="*/ 162 w 166"/>
                <a:gd name="T13" fmla="*/ 53 h 152"/>
                <a:gd name="T14" fmla="*/ 166 w 166"/>
                <a:gd name="T15" fmla="*/ 67 h 152"/>
                <a:gd name="T16" fmla="*/ 166 w 166"/>
                <a:gd name="T17" fmla="*/ 84 h 152"/>
                <a:gd name="T18" fmla="*/ 162 w 166"/>
                <a:gd name="T19" fmla="*/ 99 h 152"/>
                <a:gd name="T20" fmla="*/ 155 w 166"/>
                <a:gd name="T21" fmla="*/ 113 h 152"/>
                <a:gd name="T22" fmla="*/ 147 w 166"/>
                <a:gd name="T23" fmla="*/ 124 h 152"/>
                <a:gd name="T24" fmla="*/ 135 w 166"/>
                <a:gd name="T25" fmla="*/ 134 h 152"/>
                <a:gd name="T26" fmla="*/ 122 w 166"/>
                <a:gd name="T27" fmla="*/ 143 h 152"/>
                <a:gd name="T28" fmla="*/ 108 w 166"/>
                <a:gd name="T29" fmla="*/ 149 h 152"/>
                <a:gd name="T30" fmla="*/ 94 w 166"/>
                <a:gd name="T31" fmla="*/ 152 h 152"/>
                <a:gd name="T32" fmla="*/ 77 w 166"/>
                <a:gd name="T33" fmla="*/ 152 h 152"/>
                <a:gd name="T34" fmla="*/ 60 w 166"/>
                <a:gd name="T35" fmla="*/ 149 h 152"/>
                <a:gd name="T36" fmla="*/ 45 w 166"/>
                <a:gd name="T37" fmla="*/ 143 h 152"/>
                <a:gd name="T38" fmla="*/ 31 w 166"/>
                <a:gd name="T39" fmla="*/ 134 h 152"/>
                <a:gd name="T40" fmla="*/ 19 w 166"/>
                <a:gd name="T41" fmla="*/ 124 h 152"/>
                <a:gd name="T42" fmla="*/ 10 w 166"/>
                <a:gd name="T43" fmla="*/ 113 h 152"/>
                <a:gd name="T44" fmla="*/ 3 w 166"/>
                <a:gd name="T45" fmla="*/ 99 h 152"/>
                <a:gd name="T46" fmla="*/ 0 w 166"/>
                <a:gd name="T47" fmla="*/ 84 h 152"/>
                <a:gd name="T48" fmla="*/ 0 w 166"/>
                <a:gd name="T49" fmla="*/ 67 h 152"/>
                <a:gd name="T50" fmla="*/ 3 w 166"/>
                <a:gd name="T51" fmla="*/ 53 h 152"/>
                <a:gd name="T52" fmla="*/ 10 w 166"/>
                <a:gd name="T53" fmla="*/ 39 h 152"/>
                <a:gd name="T54" fmla="*/ 19 w 166"/>
                <a:gd name="T55" fmla="*/ 27 h 152"/>
                <a:gd name="T56" fmla="*/ 31 w 166"/>
                <a:gd name="T57" fmla="*/ 17 h 152"/>
                <a:gd name="T58" fmla="*/ 45 w 166"/>
                <a:gd name="T59" fmla="*/ 9 h 152"/>
                <a:gd name="T60" fmla="*/ 60 w 166"/>
                <a:gd name="T61" fmla="*/ 3 h 152"/>
                <a:gd name="T62" fmla="*/ 77 w 166"/>
                <a:gd name="T63" fmla="*/ 0 h 1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2"/>
                <a:gd name="T98" fmla="*/ 166 w 166"/>
                <a:gd name="T99" fmla="*/ 152 h 1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2"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3"/>
                  </a:lnTo>
                  <a:lnTo>
                    <a:pt x="115" y="5"/>
                  </a:lnTo>
                  <a:lnTo>
                    <a:pt x="122" y="9"/>
                  </a:lnTo>
                  <a:lnTo>
                    <a:pt x="129" y="13"/>
                  </a:lnTo>
                  <a:lnTo>
                    <a:pt x="135" y="17"/>
                  </a:lnTo>
                  <a:lnTo>
                    <a:pt x="141" y="22"/>
                  </a:lnTo>
                  <a:lnTo>
                    <a:pt x="147" y="27"/>
                  </a:lnTo>
                  <a:lnTo>
                    <a:pt x="151" y="33"/>
                  </a:lnTo>
                  <a:lnTo>
                    <a:pt x="155" y="39"/>
                  </a:lnTo>
                  <a:lnTo>
                    <a:pt x="160" y="46"/>
                  </a:lnTo>
                  <a:lnTo>
                    <a:pt x="162" y="53"/>
                  </a:lnTo>
                  <a:lnTo>
                    <a:pt x="165" y="60"/>
                  </a:lnTo>
                  <a:lnTo>
                    <a:pt x="166" y="67"/>
                  </a:lnTo>
                  <a:lnTo>
                    <a:pt x="166" y="76"/>
                  </a:lnTo>
                  <a:lnTo>
                    <a:pt x="166" y="84"/>
                  </a:lnTo>
                  <a:lnTo>
                    <a:pt x="165" y="92"/>
                  </a:lnTo>
                  <a:lnTo>
                    <a:pt x="162" y="99"/>
                  </a:lnTo>
                  <a:lnTo>
                    <a:pt x="160" y="106"/>
                  </a:lnTo>
                  <a:lnTo>
                    <a:pt x="155" y="113"/>
                  </a:lnTo>
                  <a:lnTo>
                    <a:pt x="151" y="119"/>
                  </a:lnTo>
                  <a:lnTo>
                    <a:pt x="147" y="124"/>
                  </a:lnTo>
                  <a:lnTo>
                    <a:pt x="141" y="130"/>
                  </a:lnTo>
                  <a:lnTo>
                    <a:pt x="135" y="134"/>
                  </a:lnTo>
                  <a:lnTo>
                    <a:pt x="129" y="140"/>
                  </a:lnTo>
                  <a:lnTo>
                    <a:pt x="122" y="143"/>
                  </a:lnTo>
                  <a:lnTo>
                    <a:pt x="115" y="146"/>
                  </a:lnTo>
                  <a:lnTo>
                    <a:pt x="108" y="149"/>
                  </a:lnTo>
                  <a:lnTo>
                    <a:pt x="101" y="150"/>
                  </a:lnTo>
                  <a:lnTo>
                    <a:pt x="94" y="152"/>
                  </a:lnTo>
                  <a:lnTo>
                    <a:pt x="86" y="152"/>
                  </a:lnTo>
                  <a:lnTo>
                    <a:pt x="77" y="152"/>
                  </a:lnTo>
                  <a:lnTo>
                    <a:pt x="69" y="150"/>
                  </a:lnTo>
                  <a:lnTo>
                    <a:pt x="60" y="149"/>
                  </a:lnTo>
                  <a:lnTo>
                    <a:pt x="53" y="146"/>
                  </a:lnTo>
                  <a:lnTo>
                    <a:pt x="45" y="143"/>
                  </a:lnTo>
                  <a:lnTo>
                    <a:pt x="38" y="140"/>
                  </a:lnTo>
                  <a:lnTo>
                    <a:pt x="31" y="134"/>
                  </a:lnTo>
                  <a:lnTo>
                    <a:pt x="26" y="130"/>
                  </a:lnTo>
                  <a:lnTo>
                    <a:pt x="19" y="124"/>
                  </a:lnTo>
                  <a:lnTo>
                    <a:pt x="15" y="119"/>
                  </a:lnTo>
                  <a:lnTo>
                    <a:pt x="10" y="113"/>
                  </a:lnTo>
                  <a:lnTo>
                    <a:pt x="6" y="106"/>
                  </a:lnTo>
                  <a:lnTo>
                    <a:pt x="3" y="99"/>
                  </a:lnTo>
                  <a:lnTo>
                    <a:pt x="1" y="92"/>
                  </a:lnTo>
                  <a:lnTo>
                    <a:pt x="0" y="84"/>
                  </a:lnTo>
                  <a:lnTo>
                    <a:pt x="0" y="76"/>
                  </a:lnTo>
                  <a:lnTo>
                    <a:pt x="0" y="67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39"/>
                  </a:lnTo>
                  <a:lnTo>
                    <a:pt x="15" y="33"/>
                  </a:lnTo>
                  <a:lnTo>
                    <a:pt x="19" y="27"/>
                  </a:lnTo>
                  <a:lnTo>
                    <a:pt x="26" y="22"/>
                  </a:lnTo>
                  <a:lnTo>
                    <a:pt x="31" y="17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3" y="5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25" name="Freeform 373"/>
            <p:cNvSpPr>
              <a:spLocks noEditPoints="1"/>
            </p:cNvSpPr>
            <p:nvPr/>
          </p:nvSpPr>
          <p:spPr bwMode="auto">
            <a:xfrm flipH="1">
              <a:off x="2257" y="2290"/>
              <a:ext cx="10" cy="113"/>
            </a:xfrm>
            <a:custGeom>
              <a:avLst/>
              <a:gdLst>
                <a:gd name="T0" fmla="*/ 93 w 121"/>
                <a:gd name="T1" fmla="*/ 2123 h 2259"/>
                <a:gd name="T2" fmla="*/ 121 w 121"/>
                <a:gd name="T3" fmla="*/ 2226 h 2259"/>
                <a:gd name="T4" fmla="*/ 0 w 121"/>
                <a:gd name="T5" fmla="*/ 2259 h 2259"/>
                <a:gd name="T6" fmla="*/ 0 w 121"/>
                <a:gd name="T7" fmla="*/ 1885 h 2259"/>
                <a:gd name="T8" fmla="*/ 121 w 121"/>
                <a:gd name="T9" fmla="*/ 1917 h 2259"/>
                <a:gd name="T10" fmla="*/ 86 w 121"/>
                <a:gd name="T11" fmla="*/ 2020 h 2259"/>
                <a:gd name="T12" fmla="*/ 0 w 121"/>
                <a:gd name="T13" fmla="*/ 1885 h 2259"/>
                <a:gd name="T14" fmla="*/ 93 w 121"/>
                <a:gd name="T15" fmla="*/ 1646 h 2259"/>
                <a:gd name="T16" fmla="*/ 121 w 121"/>
                <a:gd name="T17" fmla="*/ 1749 h 2259"/>
                <a:gd name="T18" fmla="*/ 0 w 121"/>
                <a:gd name="T19" fmla="*/ 1781 h 2259"/>
                <a:gd name="T20" fmla="*/ 0 w 121"/>
                <a:gd name="T21" fmla="*/ 1402 h 2259"/>
                <a:gd name="T22" fmla="*/ 121 w 121"/>
                <a:gd name="T23" fmla="*/ 1435 h 2259"/>
                <a:gd name="T24" fmla="*/ 86 w 121"/>
                <a:gd name="T25" fmla="*/ 1538 h 2259"/>
                <a:gd name="T26" fmla="*/ 0 w 121"/>
                <a:gd name="T27" fmla="*/ 1402 h 2259"/>
                <a:gd name="T28" fmla="*/ 93 w 121"/>
                <a:gd name="T29" fmla="*/ 1175 h 2259"/>
                <a:gd name="T30" fmla="*/ 121 w 121"/>
                <a:gd name="T31" fmla="*/ 1284 h 2259"/>
                <a:gd name="T32" fmla="*/ 0 w 121"/>
                <a:gd name="T33" fmla="*/ 1316 h 2259"/>
                <a:gd name="T34" fmla="*/ 0 w 121"/>
                <a:gd name="T35" fmla="*/ 937 h 2259"/>
                <a:gd name="T36" fmla="*/ 121 w 121"/>
                <a:gd name="T37" fmla="*/ 970 h 2259"/>
                <a:gd name="T38" fmla="*/ 86 w 121"/>
                <a:gd name="T39" fmla="*/ 1077 h 2259"/>
                <a:gd name="T40" fmla="*/ 0 w 121"/>
                <a:gd name="T41" fmla="*/ 937 h 2259"/>
                <a:gd name="T42" fmla="*/ 93 w 121"/>
                <a:gd name="T43" fmla="*/ 710 h 2259"/>
                <a:gd name="T44" fmla="*/ 121 w 121"/>
                <a:gd name="T45" fmla="*/ 812 h 2259"/>
                <a:gd name="T46" fmla="*/ 0 w 121"/>
                <a:gd name="T47" fmla="*/ 845 h 2259"/>
                <a:gd name="T48" fmla="*/ 0 w 121"/>
                <a:gd name="T49" fmla="*/ 471 h 2259"/>
                <a:gd name="T50" fmla="*/ 121 w 121"/>
                <a:gd name="T51" fmla="*/ 498 h 2259"/>
                <a:gd name="T52" fmla="*/ 86 w 121"/>
                <a:gd name="T53" fmla="*/ 606 h 2259"/>
                <a:gd name="T54" fmla="*/ 0 w 121"/>
                <a:gd name="T55" fmla="*/ 471 h 2259"/>
                <a:gd name="T56" fmla="*/ 93 w 121"/>
                <a:gd name="T57" fmla="*/ 227 h 2259"/>
                <a:gd name="T58" fmla="*/ 121 w 121"/>
                <a:gd name="T59" fmla="*/ 331 h 2259"/>
                <a:gd name="T60" fmla="*/ 0 w 121"/>
                <a:gd name="T61" fmla="*/ 362 h 2259"/>
                <a:gd name="T62" fmla="*/ 0 w 121"/>
                <a:gd name="T63" fmla="*/ 0 h 2259"/>
                <a:gd name="T64" fmla="*/ 121 w 121"/>
                <a:gd name="T65" fmla="*/ 32 h 2259"/>
                <a:gd name="T66" fmla="*/ 86 w 121"/>
                <a:gd name="T67" fmla="*/ 141 h 2259"/>
                <a:gd name="T68" fmla="*/ 0 w 121"/>
                <a:gd name="T69" fmla="*/ 0 h 225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1"/>
                <a:gd name="T106" fmla="*/ 0 h 2259"/>
                <a:gd name="T107" fmla="*/ 121 w 121"/>
                <a:gd name="T108" fmla="*/ 2259 h 225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1" h="2259">
                  <a:moveTo>
                    <a:pt x="0" y="2123"/>
                  </a:moveTo>
                  <a:lnTo>
                    <a:pt x="93" y="2123"/>
                  </a:lnTo>
                  <a:lnTo>
                    <a:pt x="121" y="2150"/>
                  </a:lnTo>
                  <a:lnTo>
                    <a:pt x="121" y="2226"/>
                  </a:lnTo>
                  <a:lnTo>
                    <a:pt x="86" y="2259"/>
                  </a:lnTo>
                  <a:lnTo>
                    <a:pt x="0" y="2259"/>
                  </a:lnTo>
                  <a:lnTo>
                    <a:pt x="0" y="2123"/>
                  </a:lnTo>
                  <a:close/>
                  <a:moveTo>
                    <a:pt x="0" y="1885"/>
                  </a:moveTo>
                  <a:lnTo>
                    <a:pt x="93" y="1885"/>
                  </a:lnTo>
                  <a:lnTo>
                    <a:pt x="121" y="1917"/>
                  </a:lnTo>
                  <a:lnTo>
                    <a:pt x="121" y="1987"/>
                  </a:lnTo>
                  <a:lnTo>
                    <a:pt x="86" y="2020"/>
                  </a:lnTo>
                  <a:lnTo>
                    <a:pt x="0" y="2020"/>
                  </a:lnTo>
                  <a:lnTo>
                    <a:pt x="0" y="1885"/>
                  </a:lnTo>
                  <a:close/>
                  <a:moveTo>
                    <a:pt x="0" y="1646"/>
                  </a:moveTo>
                  <a:lnTo>
                    <a:pt x="93" y="1646"/>
                  </a:lnTo>
                  <a:lnTo>
                    <a:pt x="121" y="1674"/>
                  </a:lnTo>
                  <a:lnTo>
                    <a:pt x="121" y="1749"/>
                  </a:lnTo>
                  <a:lnTo>
                    <a:pt x="86" y="1781"/>
                  </a:lnTo>
                  <a:lnTo>
                    <a:pt x="0" y="1781"/>
                  </a:lnTo>
                  <a:lnTo>
                    <a:pt x="0" y="1646"/>
                  </a:lnTo>
                  <a:close/>
                  <a:moveTo>
                    <a:pt x="0" y="1402"/>
                  </a:moveTo>
                  <a:lnTo>
                    <a:pt x="93" y="1402"/>
                  </a:lnTo>
                  <a:lnTo>
                    <a:pt x="121" y="1435"/>
                  </a:lnTo>
                  <a:lnTo>
                    <a:pt x="121" y="1511"/>
                  </a:lnTo>
                  <a:lnTo>
                    <a:pt x="86" y="1538"/>
                  </a:lnTo>
                  <a:lnTo>
                    <a:pt x="0" y="1538"/>
                  </a:lnTo>
                  <a:lnTo>
                    <a:pt x="0" y="1402"/>
                  </a:lnTo>
                  <a:close/>
                  <a:moveTo>
                    <a:pt x="0" y="1175"/>
                  </a:moveTo>
                  <a:lnTo>
                    <a:pt x="93" y="1175"/>
                  </a:lnTo>
                  <a:lnTo>
                    <a:pt x="121" y="1213"/>
                  </a:lnTo>
                  <a:lnTo>
                    <a:pt x="121" y="1284"/>
                  </a:lnTo>
                  <a:lnTo>
                    <a:pt x="86" y="1316"/>
                  </a:lnTo>
                  <a:lnTo>
                    <a:pt x="0" y="1316"/>
                  </a:lnTo>
                  <a:lnTo>
                    <a:pt x="0" y="1175"/>
                  </a:lnTo>
                  <a:close/>
                  <a:moveTo>
                    <a:pt x="0" y="937"/>
                  </a:moveTo>
                  <a:lnTo>
                    <a:pt x="93" y="937"/>
                  </a:lnTo>
                  <a:lnTo>
                    <a:pt x="121" y="970"/>
                  </a:lnTo>
                  <a:lnTo>
                    <a:pt x="121" y="1045"/>
                  </a:lnTo>
                  <a:lnTo>
                    <a:pt x="86" y="1077"/>
                  </a:lnTo>
                  <a:lnTo>
                    <a:pt x="0" y="1077"/>
                  </a:lnTo>
                  <a:lnTo>
                    <a:pt x="0" y="937"/>
                  </a:lnTo>
                  <a:close/>
                  <a:moveTo>
                    <a:pt x="0" y="710"/>
                  </a:moveTo>
                  <a:lnTo>
                    <a:pt x="93" y="710"/>
                  </a:lnTo>
                  <a:lnTo>
                    <a:pt x="121" y="736"/>
                  </a:lnTo>
                  <a:lnTo>
                    <a:pt x="121" y="812"/>
                  </a:lnTo>
                  <a:lnTo>
                    <a:pt x="86" y="845"/>
                  </a:lnTo>
                  <a:lnTo>
                    <a:pt x="0" y="845"/>
                  </a:lnTo>
                  <a:lnTo>
                    <a:pt x="0" y="710"/>
                  </a:lnTo>
                  <a:close/>
                  <a:moveTo>
                    <a:pt x="0" y="471"/>
                  </a:moveTo>
                  <a:lnTo>
                    <a:pt x="93" y="471"/>
                  </a:lnTo>
                  <a:lnTo>
                    <a:pt x="121" y="498"/>
                  </a:lnTo>
                  <a:lnTo>
                    <a:pt x="121" y="574"/>
                  </a:lnTo>
                  <a:lnTo>
                    <a:pt x="86" y="606"/>
                  </a:lnTo>
                  <a:lnTo>
                    <a:pt x="0" y="606"/>
                  </a:lnTo>
                  <a:lnTo>
                    <a:pt x="0" y="471"/>
                  </a:lnTo>
                  <a:close/>
                  <a:moveTo>
                    <a:pt x="0" y="227"/>
                  </a:moveTo>
                  <a:lnTo>
                    <a:pt x="93" y="227"/>
                  </a:lnTo>
                  <a:lnTo>
                    <a:pt x="121" y="255"/>
                  </a:lnTo>
                  <a:lnTo>
                    <a:pt x="121" y="331"/>
                  </a:lnTo>
                  <a:lnTo>
                    <a:pt x="86" y="362"/>
                  </a:lnTo>
                  <a:lnTo>
                    <a:pt x="0" y="362"/>
                  </a:lnTo>
                  <a:lnTo>
                    <a:pt x="0" y="227"/>
                  </a:lnTo>
                  <a:close/>
                  <a:moveTo>
                    <a:pt x="0" y="0"/>
                  </a:moveTo>
                  <a:lnTo>
                    <a:pt x="93" y="0"/>
                  </a:lnTo>
                  <a:lnTo>
                    <a:pt x="121" y="32"/>
                  </a:lnTo>
                  <a:lnTo>
                    <a:pt x="121" y="108"/>
                  </a:lnTo>
                  <a:lnTo>
                    <a:pt x="86" y="141"/>
                  </a:lnTo>
                  <a:lnTo>
                    <a:pt x="0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26" name="Freeform 374"/>
            <p:cNvSpPr>
              <a:spLocks/>
            </p:cNvSpPr>
            <p:nvPr/>
          </p:nvSpPr>
          <p:spPr bwMode="auto">
            <a:xfrm flipH="1">
              <a:off x="2257" y="2396"/>
              <a:ext cx="10" cy="7"/>
            </a:xfrm>
            <a:custGeom>
              <a:avLst/>
              <a:gdLst>
                <a:gd name="T0" fmla="*/ 0 w 121"/>
                <a:gd name="T1" fmla="*/ 0 h 136"/>
                <a:gd name="T2" fmla="*/ 93 w 121"/>
                <a:gd name="T3" fmla="*/ 0 h 136"/>
                <a:gd name="T4" fmla="*/ 121 w 121"/>
                <a:gd name="T5" fmla="*/ 27 h 136"/>
                <a:gd name="T6" fmla="*/ 121 w 121"/>
                <a:gd name="T7" fmla="*/ 103 h 136"/>
                <a:gd name="T8" fmla="*/ 86 w 121"/>
                <a:gd name="T9" fmla="*/ 136 h 136"/>
                <a:gd name="T10" fmla="*/ 0 w 121"/>
                <a:gd name="T11" fmla="*/ 136 h 136"/>
                <a:gd name="T12" fmla="*/ 0 w 121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6"/>
                <a:gd name="T23" fmla="*/ 121 w 121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6">
                  <a:moveTo>
                    <a:pt x="0" y="0"/>
                  </a:moveTo>
                  <a:lnTo>
                    <a:pt x="93" y="0"/>
                  </a:lnTo>
                  <a:lnTo>
                    <a:pt x="121" y="27"/>
                  </a:lnTo>
                  <a:lnTo>
                    <a:pt x="121" y="103"/>
                  </a:lnTo>
                  <a:lnTo>
                    <a:pt x="86" y="136"/>
                  </a:ln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27" name="Freeform 375"/>
            <p:cNvSpPr>
              <a:spLocks/>
            </p:cNvSpPr>
            <p:nvPr/>
          </p:nvSpPr>
          <p:spPr bwMode="auto">
            <a:xfrm flipH="1">
              <a:off x="2257" y="2384"/>
              <a:ext cx="10" cy="7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32 h 135"/>
                <a:gd name="T6" fmla="*/ 121 w 121"/>
                <a:gd name="T7" fmla="*/ 102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32"/>
                  </a:lnTo>
                  <a:lnTo>
                    <a:pt x="121" y="102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28" name="Freeform 376"/>
            <p:cNvSpPr>
              <a:spLocks/>
            </p:cNvSpPr>
            <p:nvPr/>
          </p:nvSpPr>
          <p:spPr bwMode="auto">
            <a:xfrm flipH="1">
              <a:off x="2257" y="2372"/>
              <a:ext cx="10" cy="7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28 h 135"/>
                <a:gd name="T6" fmla="*/ 121 w 121"/>
                <a:gd name="T7" fmla="*/ 103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28"/>
                  </a:lnTo>
                  <a:lnTo>
                    <a:pt x="121" y="103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29" name="Freeform 377"/>
            <p:cNvSpPr>
              <a:spLocks/>
            </p:cNvSpPr>
            <p:nvPr/>
          </p:nvSpPr>
          <p:spPr bwMode="auto">
            <a:xfrm flipH="1">
              <a:off x="2257" y="2360"/>
              <a:ext cx="10" cy="7"/>
            </a:xfrm>
            <a:custGeom>
              <a:avLst/>
              <a:gdLst>
                <a:gd name="T0" fmla="*/ 0 w 121"/>
                <a:gd name="T1" fmla="*/ 0 h 136"/>
                <a:gd name="T2" fmla="*/ 93 w 121"/>
                <a:gd name="T3" fmla="*/ 0 h 136"/>
                <a:gd name="T4" fmla="*/ 121 w 121"/>
                <a:gd name="T5" fmla="*/ 33 h 136"/>
                <a:gd name="T6" fmla="*/ 121 w 121"/>
                <a:gd name="T7" fmla="*/ 109 h 136"/>
                <a:gd name="T8" fmla="*/ 86 w 121"/>
                <a:gd name="T9" fmla="*/ 136 h 136"/>
                <a:gd name="T10" fmla="*/ 0 w 121"/>
                <a:gd name="T11" fmla="*/ 136 h 136"/>
                <a:gd name="T12" fmla="*/ 0 w 121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6"/>
                <a:gd name="T23" fmla="*/ 121 w 121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6">
                  <a:moveTo>
                    <a:pt x="0" y="0"/>
                  </a:moveTo>
                  <a:lnTo>
                    <a:pt x="93" y="0"/>
                  </a:lnTo>
                  <a:lnTo>
                    <a:pt x="121" y="33"/>
                  </a:lnTo>
                  <a:lnTo>
                    <a:pt x="121" y="109"/>
                  </a:lnTo>
                  <a:lnTo>
                    <a:pt x="86" y="136"/>
                  </a:ln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30" name="Freeform 378"/>
            <p:cNvSpPr>
              <a:spLocks/>
            </p:cNvSpPr>
            <p:nvPr/>
          </p:nvSpPr>
          <p:spPr bwMode="auto">
            <a:xfrm flipH="1">
              <a:off x="2257" y="2348"/>
              <a:ext cx="10" cy="8"/>
            </a:xfrm>
            <a:custGeom>
              <a:avLst/>
              <a:gdLst>
                <a:gd name="T0" fmla="*/ 0 w 121"/>
                <a:gd name="T1" fmla="*/ 0 h 141"/>
                <a:gd name="T2" fmla="*/ 93 w 121"/>
                <a:gd name="T3" fmla="*/ 0 h 141"/>
                <a:gd name="T4" fmla="*/ 121 w 121"/>
                <a:gd name="T5" fmla="*/ 38 h 141"/>
                <a:gd name="T6" fmla="*/ 121 w 121"/>
                <a:gd name="T7" fmla="*/ 109 h 141"/>
                <a:gd name="T8" fmla="*/ 86 w 121"/>
                <a:gd name="T9" fmla="*/ 141 h 141"/>
                <a:gd name="T10" fmla="*/ 0 w 121"/>
                <a:gd name="T11" fmla="*/ 141 h 141"/>
                <a:gd name="T12" fmla="*/ 0 w 121"/>
                <a:gd name="T13" fmla="*/ 0 h 1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41"/>
                <a:gd name="T23" fmla="*/ 121 w 121"/>
                <a:gd name="T24" fmla="*/ 141 h 1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41">
                  <a:moveTo>
                    <a:pt x="0" y="0"/>
                  </a:moveTo>
                  <a:lnTo>
                    <a:pt x="93" y="0"/>
                  </a:lnTo>
                  <a:lnTo>
                    <a:pt x="121" y="38"/>
                  </a:lnTo>
                  <a:lnTo>
                    <a:pt x="121" y="109"/>
                  </a:lnTo>
                  <a:lnTo>
                    <a:pt x="86" y="141"/>
                  </a:lnTo>
                  <a:lnTo>
                    <a:pt x="0" y="14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31" name="Freeform 379"/>
            <p:cNvSpPr>
              <a:spLocks/>
            </p:cNvSpPr>
            <p:nvPr/>
          </p:nvSpPr>
          <p:spPr bwMode="auto">
            <a:xfrm flipH="1">
              <a:off x="2257" y="2337"/>
              <a:ext cx="10" cy="7"/>
            </a:xfrm>
            <a:custGeom>
              <a:avLst/>
              <a:gdLst>
                <a:gd name="T0" fmla="*/ 0 w 121"/>
                <a:gd name="T1" fmla="*/ 0 h 140"/>
                <a:gd name="T2" fmla="*/ 93 w 121"/>
                <a:gd name="T3" fmla="*/ 0 h 140"/>
                <a:gd name="T4" fmla="*/ 121 w 121"/>
                <a:gd name="T5" fmla="*/ 33 h 140"/>
                <a:gd name="T6" fmla="*/ 121 w 121"/>
                <a:gd name="T7" fmla="*/ 108 h 140"/>
                <a:gd name="T8" fmla="*/ 86 w 121"/>
                <a:gd name="T9" fmla="*/ 140 h 140"/>
                <a:gd name="T10" fmla="*/ 0 w 121"/>
                <a:gd name="T11" fmla="*/ 140 h 140"/>
                <a:gd name="T12" fmla="*/ 0 w 121"/>
                <a:gd name="T13" fmla="*/ 0 h 1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40"/>
                <a:gd name="T23" fmla="*/ 121 w 121"/>
                <a:gd name="T24" fmla="*/ 140 h 1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40">
                  <a:moveTo>
                    <a:pt x="0" y="0"/>
                  </a:moveTo>
                  <a:lnTo>
                    <a:pt x="93" y="0"/>
                  </a:lnTo>
                  <a:lnTo>
                    <a:pt x="121" y="33"/>
                  </a:lnTo>
                  <a:lnTo>
                    <a:pt x="121" y="108"/>
                  </a:lnTo>
                  <a:lnTo>
                    <a:pt x="86" y="140"/>
                  </a:lnTo>
                  <a:lnTo>
                    <a:pt x="0" y="14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32" name="Freeform 380"/>
            <p:cNvSpPr>
              <a:spLocks/>
            </p:cNvSpPr>
            <p:nvPr/>
          </p:nvSpPr>
          <p:spPr bwMode="auto">
            <a:xfrm flipH="1">
              <a:off x="2257" y="2325"/>
              <a:ext cx="10" cy="7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26 h 135"/>
                <a:gd name="T6" fmla="*/ 121 w 121"/>
                <a:gd name="T7" fmla="*/ 102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26"/>
                  </a:lnTo>
                  <a:lnTo>
                    <a:pt x="121" y="102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33" name="Freeform 381"/>
            <p:cNvSpPr>
              <a:spLocks/>
            </p:cNvSpPr>
            <p:nvPr/>
          </p:nvSpPr>
          <p:spPr bwMode="auto">
            <a:xfrm flipH="1">
              <a:off x="2257" y="2313"/>
              <a:ext cx="10" cy="7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27 h 135"/>
                <a:gd name="T6" fmla="*/ 121 w 121"/>
                <a:gd name="T7" fmla="*/ 103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27"/>
                  </a:lnTo>
                  <a:lnTo>
                    <a:pt x="121" y="103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34" name="Freeform 382"/>
            <p:cNvSpPr>
              <a:spLocks/>
            </p:cNvSpPr>
            <p:nvPr/>
          </p:nvSpPr>
          <p:spPr bwMode="auto">
            <a:xfrm flipH="1">
              <a:off x="2257" y="2301"/>
              <a:ext cx="10" cy="7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28 h 135"/>
                <a:gd name="T6" fmla="*/ 121 w 121"/>
                <a:gd name="T7" fmla="*/ 104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28"/>
                  </a:lnTo>
                  <a:lnTo>
                    <a:pt x="121" y="104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35" name="Freeform 383"/>
            <p:cNvSpPr>
              <a:spLocks/>
            </p:cNvSpPr>
            <p:nvPr/>
          </p:nvSpPr>
          <p:spPr bwMode="auto">
            <a:xfrm flipH="1">
              <a:off x="2257" y="2290"/>
              <a:ext cx="10" cy="7"/>
            </a:xfrm>
            <a:custGeom>
              <a:avLst/>
              <a:gdLst>
                <a:gd name="T0" fmla="*/ 0 w 121"/>
                <a:gd name="T1" fmla="*/ 0 h 141"/>
                <a:gd name="T2" fmla="*/ 93 w 121"/>
                <a:gd name="T3" fmla="*/ 0 h 141"/>
                <a:gd name="T4" fmla="*/ 121 w 121"/>
                <a:gd name="T5" fmla="*/ 32 h 141"/>
                <a:gd name="T6" fmla="*/ 121 w 121"/>
                <a:gd name="T7" fmla="*/ 108 h 141"/>
                <a:gd name="T8" fmla="*/ 86 w 121"/>
                <a:gd name="T9" fmla="*/ 141 h 141"/>
                <a:gd name="T10" fmla="*/ 0 w 121"/>
                <a:gd name="T11" fmla="*/ 141 h 141"/>
                <a:gd name="T12" fmla="*/ 0 w 121"/>
                <a:gd name="T13" fmla="*/ 0 h 1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41"/>
                <a:gd name="T23" fmla="*/ 121 w 121"/>
                <a:gd name="T24" fmla="*/ 141 h 1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41">
                  <a:moveTo>
                    <a:pt x="0" y="0"/>
                  </a:moveTo>
                  <a:lnTo>
                    <a:pt x="93" y="0"/>
                  </a:lnTo>
                  <a:lnTo>
                    <a:pt x="121" y="32"/>
                  </a:lnTo>
                  <a:lnTo>
                    <a:pt x="121" y="108"/>
                  </a:lnTo>
                  <a:lnTo>
                    <a:pt x="86" y="141"/>
                  </a:lnTo>
                  <a:lnTo>
                    <a:pt x="0" y="14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36" name="Freeform 384"/>
            <p:cNvSpPr>
              <a:spLocks noEditPoints="1"/>
            </p:cNvSpPr>
            <p:nvPr/>
          </p:nvSpPr>
          <p:spPr bwMode="auto">
            <a:xfrm flipH="1">
              <a:off x="2251" y="2407"/>
              <a:ext cx="14" cy="114"/>
            </a:xfrm>
            <a:custGeom>
              <a:avLst/>
              <a:gdLst>
                <a:gd name="T0" fmla="*/ 151 w 166"/>
                <a:gd name="T1" fmla="*/ 2157 h 2279"/>
                <a:gd name="T2" fmla="*/ 155 w 166"/>
                <a:gd name="T3" fmla="*/ 2237 h 2279"/>
                <a:gd name="T4" fmla="*/ 86 w 166"/>
                <a:gd name="T5" fmla="*/ 2279 h 2279"/>
                <a:gd name="T6" fmla="*/ 10 w 166"/>
                <a:gd name="T7" fmla="*/ 2237 h 2279"/>
                <a:gd name="T8" fmla="*/ 15 w 166"/>
                <a:gd name="T9" fmla="*/ 2157 h 2279"/>
                <a:gd name="T10" fmla="*/ 86 w 166"/>
                <a:gd name="T11" fmla="*/ 1884 h 2279"/>
                <a:gd name="T12" fmla="*/ 155 w 166"/>
                <a:gd name="T13" fmla="*/ 1924 h 2279"/>
                <a:gd name="T14" fmla="*/ 151 w 166"/>
                <a:gd name="T15" fmla="*/ 2005 h 2279"/>
                <a:gd name="T16" fmla="*/ 77 w 166"/>
                <a:gd name="T17" fmla="*/ 2041 h 2279"/>
                <a:gd name="T18" fmla="*/ 6 w 166"/>
                <a:gd name="T19" fmla="*/ 1991 h 2279"/>
                <a:gd name="T20" fmla="*/ 19 w 166"/>
                <a:gd name="T21" fmla="*/ 1912 h 2279"/>
                <a:gd name="T22" fmla="*/ 94 w 166"/>
                <a:gd name="T23" fmla="*/ 1647 h 2279"/>
                <a:gd name="T24" fmla="*/ 161 w 166"/>
                <a:gd name="T25" fmla="*/ 1696 h 2279"/>
                <a:gd name="T26" fmla="*/ 149 w 166"/>
                <a:gd name="T27" fmla="*/ 1777 h 2279"/>
                <a:gd name="T28" fmla="*/ 69 w 166"/>
                <a:gd name="T29" fmla="*/ 1802 h 2279"/>
                <a:gd name="T30" fmla="*/ 3 w 166"/>
                <a:gd name="T31" fmla="*/ 1750 h 2279"/>
                <a:gd name="T32" fmla="*/ 26 w 166"/>
                <a:gd name="T33" fmla="*/ 1671 h 2279"/>
                <a:gd name="T34" fmla="*/ 101 w 166"/>
                <a:gd name="T35" fmla="*/ 1410 h 2279"/>
                <a:gd name="T36" fmla="*/ 162 w 166"/>
                <a:gd name="T37" fmla="*/ 1463 h 2279"/>
                <a:gd name="T38" fmla="*/ 141 w 166"/>
                <a:gd name="T39" fmla="*/ 1541 h 2279"/>
                <a:gd name="T40" fmla="*/ 60 w 166"/>
                <a:gd name="T41" fmla="*/ 1561 h 2279"/>
                <a:gd name="T42" fmla="*/ 1 w 166"/>
                <a:gd name="T43" fmla="*/ 1499 h 2279"/>
                <a:gd name="T44" fmla="*/ 31 w 166"/>
                <a:gd name="T45" fmla="*/ 1426 h 2279"/>
                <a:gd name="T46" fmla="*/ 108 w 166"/>
                <a:gd name="T47" fmla="*/ 1184 h 2279"/>
                <a:gd name="T48" fmla="*/ 165 w 166"/>
                <a:gd name="T49" fmla="*/ 1245 h 2279"/>
                <a:gd name="T50" fmla="*/ 135 w 166"/>
                <a:gd name="T51" fmla="*/ 1320 h 2279"/>
                <a:gd name="T52" fmla="*/ 53 w 166"/>
                <a:gd name="T53" fmla="*/ 1332 h 2279"/>
                <a:gd name="T54" fmla="*/ 0 w 166"/>
                <a:gd name="T55" fmla="*/ 1270 h 2279"/>
                <a:gd name="T56" fmla="*/ 38 w 166"/>
                <a:gd name="T57" fmla="*/ 1195 h 2279"/>
                <a:gd name="T58" fmla="*/ 115 w 166"/>
                <a:gd name="T59" fmla="*/ 953 h 2279"/>
                <a:gd name="T60" fmla="*/ 166 w 166"/>
                <a:gd name="T61" fmla="*/ 1016 h 2279"/>
                <a:gd name="T62" fmla="*/ 129 w 166"/>
                <a:gd name="T63" fmla="*/ 1085 h 2279"/>
                <a:gd name="T64" fmla="*/ 45 w 166"/>
                <a:gd name="T65" fmla="*/ 1089 h 2279"/>
                <a:gd name="T66" fmla="*/ 0 w 166"/>
                <a:gd name="T67" fmla="*/ 1023 h 2279"/>
                <a:gd name="T68" fmla="*/ 45 w 166"/>
                <a:gd name="T69" fmla="*/ 957 h 2279"/>
                <a:gd name="T70" fmla="*/ 122 w 166"/>
                <a:gd name="T71" fmla="*/ 718 h 2279"/>
                <a:gd name="T72" fmla="*/ 166 w 166"/>
                <a:gd name="T73" fmla="*/ 785 h 2279"/>
                <a:gd name="T74" fmla="*/ 122 w 166"/>
                <a:gd name="T75" fmla="*/ 856 h 2279"/>
                <a:gd name="T76" fmla="*/ 38 w 166"/>
                <a:gd name="T77" fmla="*/ 852 h 2279"/>
                <a:gd name="T78" fmla="*/ 0 w 166"/>
                <a:gd name="T79" fmla="*/ 777 h 2279"/>
                <a:gd name="T80" fmla="*/ 53 w 166"/>
                <a:gd name="T81" fmla="*/ 715 h 2279"/>
                <a:gd name="T82" fmla="*/ 131 w 166"/>
                <a:gd name="T83" fmla="*/ 485 h 2279"/>
                <a:gd name="T84" fmla="*/ 166 w 166"/>
                <a:gd name="T85" fmla="*/ 555 h 2279"/>
                <a:gd name="T86" fmla="*/ 117 w 166"/>
                <a:gd name="T87" fmla="*/ 622 h 2279"/>
                <a:gd name="T88" fmla="*/ 31 w 166"/>
                <a:gd name="T89" fmla="*/ 608 h 2279"/>
                <a:gd name="T90" fmla="*/ 1 w 166"/>
                <a:gd name="T91" fmla="*/ 532 h 2279"/>
                <a:gd name="T92" fmla="*/ 60 w 166"/>
                <a:gd name="T93" fmla="*/ 474 h 2279"/>
                <a:gd name="T94" fmla="*/ 135 w 166"/>
                <a:gd name="T95" fmla="*/ 250 h 2279"/>
                <a:gd name="T96" fmla="*/ 165 w 166"/>
                <a:gd name="T97" fmla="*/ 324 h 2279"/>
                <a:gd name="T98" fmla="*/ 108 w 166"/>
                <a:gd name="T99" fmla="*/ 386 h 2279"/>
                <a:gd name="T100" fmla="*/ 26 w 166"/>
                <a:gd name="T101" fmla="*/ 366 h 2279"/>
                <a:gd name="T102" fmla="*/ 3 w 166"/>
                <a:gd name="T103" fmla="*/ 285 h 2279"/>
                <a:gd name="T104" fmla="*/ 69 w 166"/>
                <a:gd name="T105" fmla="*/ 235 h 2279"/>
                <a:gd name="T106" fmla="*/ 141 w 166"/>
                <a:gd name="T107" fmla="*/ 21 h 2279"/>
                <a:gd name="T108" fmla="*/ 162 w 166"/>
                <a:gd name="T109" fmla="*/ 100 h 2279"/>
                <a:gd name="T110" fmla="*/ 101 w 166"/>
                <a:gd name="T111" fmla="*/ 155 h 2279"/>
                <a:gd name="T112" fmla="*/ 19 w 166"/>
                <a:gd name="T113" fmla="*/ 127 h 2279"/>
                <a:gd name="T114" fmla="*/ 6 w 166"/>
                <a:gd name="T115" fmla="*/ 46 h 2279"/>
                <a:gd name="T116" fmla="*/ 77 w 166"/>
                <a:gd name="T117" fmla="*/ 0 h 227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6"/>
                <a:gd name="T178" fmla="*/ 0 h 2279"/>
                <a:gd name="T179" fmla="*/ 166 w 166"/>
                <a:gd name="T180" fmla="*/ 2279 h 227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6" h="2279">
                  <a:moveTo>
                    <a:pt x="86" y="2123"/>
                  </a:moveTo>
                  <a:lnTo>
                    <a:pt x="94" y="2123"/>
                  </a:lnTo>
                  <a:lnTo>
                    <a:pt x="101" y="2124"/>
                  </a:lnTo>
                  <a:lnTo>
                    <a:pt x="108" y="2127"/>
                  </a:lnTo>
                  <a:lnTo>
                    <a:pt x="115" y="2129"/>
                  </a:lnTo>
                  <a:lnTo>
                    <a:pt x="122" y="2133"/>
                  </a:lnTo>
                  <a:lnTo>
                    <a:pt x="129" y="2137"/>
                  </a:lnTo>
                  <a:lnTo>
                    <a:pt x="135" y="2141"/>
                  </a:lnTo>
                  <a:lnTo>
                    <a:pt x="141" y="2146"/>
                  </a:lnTo>
                  <a:lnTo>
                    <a:pt x="147" y="2152"/>
                  </a:lnTo>
                  <a:lnTo>
                    <a:pt x="151" y="2157"/>
                  </a:lnTo>
                  <a:lnTo>
                    <a:pt x="155" y="2165"/>
                  </a:lnTo>
                  <a:lnTo>
                    <a:pt x="160" y="2171"/>
                  </a:lnTo>
                  <a:lnTo>
                    <a:pt x="162" y="2178"/>
                  </a:lnTo>
                  <a:lnTo>
                    <a:pt x="165" y="2184"/>
                  </a:lnTo>
                  <a:lnTo>
                    <a:pt x="166" y="2191"/>
                  </a:lnTo>
                  <a:lnTo>
                    <a:pt x="166" y="2198"/>
                  </a:lnTo>
                  <a:lnTo>
                    <a:pt x="166" y="2206"/>
                  </a:lnTo>
                  <a:lnTo>
                    <a:pt x="165" y="2214"/>
                  </a:lnTo>
                  <a:lnTo>
                    <a:pt x="162" y="2222"/>
                  </a:lnTo>
                  <a:lnTo>
                    <a:pt x="160" y="2230"/>
                  </a:lnTo>
                  <a:lnTo>
                    <a:pt x="155" y="2237"/>
                  </a:lnTo>
                  <a:lnTo>
                    <a:pt x="151" y="2243"/>
                  </a:lnTo>
                  <a:lnTo>
                    <a:pt x="147" y="2250"/>
                  </a:lnTo>
                  <a:lnTo>
                    <a:pt x="141" y="2255"/>
                  </a:lnTo>
                  <a:lnTo>
                    <a:pt x="135" y="2261"/>
                  </a:lnTo>
                  <a:lnTo>
                    <a:pt x="129" y="2265"/>
                  </a:lnTo>
                  <a:lnTo>
                    <a:pt x="122" y="2269"/>
                  </a:lnTo>
                  <a:lnTo>
                    <a:pt x="115" y="2273"/>
                  </a:lnTo>
                  <a:lnTo>
                    <a:pt x="108" y="2276"/>
                  </a:lnTo>
                  <a:lnTo>
                    <a:pt x="101" y="2278"/>
                  </a:lnTo>
                  <a:lnTo>
                    <a:pt x="94" y="2279"/>
                  </a:lnTo>
                  <a:lnTo>
                    <a:pt x="86" y="2279"/>
                  </a:lnTo>
                  <a:lnTo>
                    <a:pt x="77" y="2279"/>
                  </a:lnTo>
                  <a:lnTo>
                    <a:pt x="69" y="2278"/>
                  </a:lnTo>
                  <a:lnTo>
                    <a:pt x="60" y="2276"/>
                  </a:lnTo>
                  <a:lnTo>
                    <a:pt x="53" y="2273"/>
                  </a:lnTo>
                  <a:lnTo>
                    <a:pt x="45" y="2269"/>
                  </a:lnTo>
                  <a:lnTo>
                    <a:pt x="38" y="2265"/>
                  </a:lnTo>
                  <a:lnTo>
                    <a:pt x="31" y="2261"/>
                  </a:lnTo>
                  <a:lnTo>
                    <a:pt x="26" y="2255"/>
                  </a:lnTo>
                  <a:lnTo>
                    <a:pt x="19" y="2250"/>
                  </a:lnTo>
                  <a:lnTo>
                    <a:pt x="15" y="2243"/>
                  </a:lnTo>
                  <a:lnTo>
                    <a:pt x="10" y="2237"/>
                  </a:lnTo>
                  <a:lnTo>
                    <a:pt x="6" y="2230"/>
                  </a:lnTo>
                  <a:lnTo>
                    <a:pt x="3" y="2222"/>
                  </a:lnTo>
                  <a:lnTo>
                    <a:pt x="1" y="2214"/>
                  </a:lnTo>
                  <a:lnTo>
                    <a:pt x="0" y="2206"/>
                  </a:lnTo>
                  <a:lnTo>
                    <a:pt x="0" y="2198"/>
                  </a:lnTo>
                  <a:lnTo>
                    <a:pt x="0" y="2191"/>
                  </a:lnTo>
                  <a:lnTo>
                    <a:pt x="1" y="2184"/>
                  </a:lnTo>
                  <a:lnTo>
                    <a:pt x="3" y="2178"/>
                  </a:lnTo>
                  <a:lnTo>
                    <a:pt x="6" y="2171"/>
                  </a:lnTo>
                  <a:lnTo>
                    <a:pt x="10" y="2165"/>
                  </a:lnTo>
                  <a:lnTo>
                    <a:pt x="15" y="2157"/>
                  </a:lnTo>
                  <a:lnTo>
                    <a:pt x="19" y="2152"/>
                  </a:lnTo>
                  <a:lnTo>
                    <a:pt x="26" y="2146"/>
                  </a:lnTo>
                  <a:lnTo>
                    <a:pt x="31" y="2141"/>
                  </a:lnTo>
                  <a:lnTo>
                    <a:pt x="38" y="2137"/>
                  </a:lnTo>
                  <a:lnTo>
                    <a:pt x="45" y="2133"/>
                  </a:lnTo>
                  <a:lnTo>
                    <a:pt x="53" y="2129"/>
                  </a:lnTo>
                  <a:lnTo>
                    <a:pt x="60" y="2127"/>
                  </a:lnTo>
                  <a:lnTo>
                    <a:pt x="69" y="2124"/>
                  </a:lnTo>
                  <a:lnTo>
                    <a:pt x="77" y="2123"/>
                  </a:lnTo>
                  <a:lnTo>
                    <a:pt x="86" y="2123"/>
                  </a:lnTo>
                  <a:close/>
                  <a:moveTo>
                    <a:pt x="86" y="1884"/>
                  </a:moveTo>
                  <a:lnTo>
                    <a:pt x="94" y="1885"/>
                  </a:lnTo>
                  <a:lnTo>
                    <a:pt x="101" y="1886"/>
                  </a:lnTo>
                  <a:lnTo>
                    <a:pt x="108" y="1887"/>
                  </a:lnTo>
                  <a:lnTo>
                    <a:pt x="115" y="1890"/>
                  </a:lnTo>
                  <a:lnTo>
                    <a:pt x="122" y="1893"/>
                  </a:lnTo>
                  <a:lnTo>
                    <a:pt x="129" y="1897"/>
                  </a:lnTo>
                  <a:lnTo>
                    <a:pt x="135" y="1902"/>
                  </a:lnTo>
                  <a:lnTo>
                    <a:pt x="141" y="1906"/>
                  </a:lnTo>
                  <a:lnTo>
                    <a:pt x="147" y="1912"/>
                  </a:lnTo>
                  <a:lnTo>
                    <a:pt x="151" y="1917"/>
                  </a:lnTo>
                  <a:lnTo>
                    <a:pt x="155" y="1924"/>
                  </a:lnTo>
                  <a:lnTo>
                    <a:pt x="160" y="1930"/>
                  </a:lnTo>
                  <a:lnTo>
                    <a:pt x="162" y="1937"/>
                  </a:lnTo>
                  <a:lnTo>
                    <a:pt x="165" y="1944"/>
                  </a:lnTo>
                  <a:lnTo>
                    <a:pt x="166" y="1952"/>
                  </a:lnTo>
                  <a:lnTo>
                    <a:pt x="166" y="1960"/>
                  </a:lnTo>
                  <a:lnTo>
                    <a:pt x="166" y="1969"/>
                  </a:lnTo>
                  <a:lnTo>
                    <a:pt x="165" y="1977"/>
                  </a:lnTo>
                  <a:lnTo>
                    <a:pt x="162" y="1984"/>
                  </a:lnTo>
                  <a:lnTo>
                    <a:pt x="160" y="1991"/>
                  </a:lnTo>
                  <a:lnTo>
                    <a:pt x="155" y="1998"/>
                  </a:lnTo>
                  <a:lnTo>
                    <a:pt x="151" y="2005"/>
                  </a:lnTo>
                  <a:lnTo>
                    <a:pt x="147" y="2011"/>
                  </a:lnTo>
                  <a:lnTo>
                    <a:pt x="141" y="2017"/>
                  </a:lnTo>
                  <a:lnTo>
                    <a:pt x="135" y="2022"/>
                  </a:lnTo>
                  <a:lnTo>
                    <a:pt x="129" y="2027"/>
                  </a:lnTo>
                  <a:lnTo>
                    <a:pt x="122" y="2032"/>
                  </a:lnTo>
                  <a:lnTo>
                    <a:pt x="115" y="2035"/>
                  </a:lnTo>
                  <a:lnTo>
                    <a:pt x="108" y="2038"/>
                  </a:lnTo>
                  <a:lnTo>
                    <a:pt x="101" y="2040"/>
                  </a:lnTo>
                  <a:lnTo>
                    <a:pt x="94" y="2041"/>
                  </a:lnTo>
                  <a:lnTo>
                    <a:pt x="86" y="2042"/>
                  </a:lnTo>
                  <a:lnTo>
                    <a:pt x="77" y="2041"/>
                  </a:lnTo>
                  <a:lnTo>
                    <a:pt x="69" y="2040"/>
                  </a:lnTo>
                  <a:lnTo>
                    <a:pt x="60" y="2038"/>
                  </a:lnTo>
                  <a:lnTo>
                    <a:pt x="53" y="2035"/>
                  </a:lnTo>
                  <a:lnTo>
                    <a:pt x="45" y="2032"/>
                  </a:lnTo>
                  <a:lnTo>
                    <a:pt x="38" y="2027"/>
                  </a:lnTo>
                  <a:lnTo>
                    <a:pt x="31" y="2022"/>
                  </a:lnTo>
                  <a:lnTo>
                    <a:pt x="26" y="2017"/>
                  </a:lnTo>
                  <a:lnTo>
                    <a:pt x="19" y="2011"/>
                  </a:lnTo>
                  <a:lnTo>
                    <a:pt x="15" y="2005"/>
                  </a:lnTo>
                  <a:lnTo>
                    <a:pt x="10" y="1998"/>
                  </a:lnTo>
                  <a:lnTo>
                    <a:pt x="6" y="1991"/>
                  </a:lnTo>
                  <a:lnTo>
                    <a:pt x="3" y="1984"/>
                  </a:lnTo>
                  <a:lnTo>
                    <a:pt x="1" y="1977"/>
                  </a:lnTo>
                  <a:lnTo>
                    <a:pt x="0" y="1969"/>
                  </a:lnTo>
                  <a:lnTo>
                    <a:pt x="0" y="1960"/>
                  </a:lnTo>
                  <a:lnTo>
                    <a:pt x="0" y="1952"/>
                  </a:lnTo>
                  <a:lnTo>
                    <a:pt x="1" y="1944"/>
                  </a:lnTo>
                  <a:lnTo>
                    <a:pt x="3" y="1937"/>
                  </a:lnTo>
                  <a:lnTo>
                    <a:pt x="6" y="1930"/>
                  </a:lnTo>
                  <a:lnTo>
                    <a:pt x="10" y="1924"/>
                  </a:lnTo>
                  <a:lnTo>
                    <a:pt x="15" y="1917"/>
                  </a:lnTo>
                  <a:lnTo>
                    <a:pt x="19" y="1912"/>
                  </a:lnTo>
                  <a:lnTo>
                    <a:pt x="26" y="1906"/>
                  </a:lnTo>
                  <a:lnTo>
                    <a:pt x="31" y="1902"/>
                  </a:lnTo>
                  <a:lnTo>
                    <a:pt x="38" y="1897"/>
                  </a:lnTo>
                  <a:lnTo>
                    <a:pt x="45" y="1893"/>
                  </a:lnTo>
                  <a:lnTo>
                    <a:pt x="53" y="1890"/>
                  </a:lnTo>
                  <a:lnTo>
                    <a:pt x="60" y="1887"/>
                  </a:lnTo>
                  <a:lnTo>
                    <a:pt x="69" y="1886"/>
                  </a:lnTo>
                  <a:lnTo>
                    <a:pt x="77" y="1885"/>
                  </a:lnTo>
                  <a:lnTo>
                    <a:pt x="86" y="1884"/>
                  </a:lnTo>
                  <a:close/>
                  <a:moveTo>
                    <a:pt x="86" y="1647"/>
                  </a:moveTo>
                  <a:lnTo>
                    <a:pt x="94" y="1647"/>
                  </a:lnTo>
                  <a:lnTo>
                    <a:pt x="102" y="1648"/>
                  </a:lnTo>
                  <a:lnTo>
                    <a:pt x="110" y="1650"/>
                  </a:lnTo>
                  <a:lnTo>
                    <a:pt x="117" y="1653"/>
                  </a:lnTo>
                  <a:lnTo>
                    <a:pt x="125" y="1657"/>
                  </a:lnTo>
                  <a:lnTo>
                    <a:pt x="131" y="1661"/>
                  </a:lnTo>
                  <a:lnTo>
                    <a:pt x="138" y="1665"/>
                  </a:lnTo>
                  <a:lnTo>
                    <a:pt x="143" y="1671"/>
                  </a:lnTo>
                  <a:lnTo>
                    <a:pt x="149" y="1676"/>
                  </a:lnTo>
                  <a:lnTo>
                    <a:pt x="153" y="1683"/>
                  </a:lnTo>
                  <a:lnTo>
                    <a:pt x="156" y="1689"/>
                  </a:lnTo>
                  <a:lnTo>
                    <a:pt x="161" y="1696"/>
                  </a:lnTo>
                  <a:lnTo>
                    <a:pt x="163" y="1703"/>
                  </a:lnTo>
                  <a:lnTo>
                    <a:pt x="165" y="1712"/>
                  </a:lnTo>
                  <a:lnTo>
                    <a:pt x="166" y="1720"/>
                  </a:lnTo>
                  <a:lnTo>
                    <a:pt x="166" y="1728"/>
                  </a:lnTo>
                  <a:lnTo>
                    <a:pt x="166" y="1735"/>
                  </a:lnTo>
                  <a:lnTo>
                    <a:pt x="165" y="1743"/>
                  </a:lnTo>
                  <a:lnTo>
                    <a:pt x="163" y="1750"/>
                  </a:lnTo>
                  <a:lnTo>
                    <a:pt x="161" y="1757"/>
                  </a:lnTo>
                  <a:lnTo>
                    <a:pt x="156" y="1764"/>
                  </a:lnTo>
                  <a:lnTo>
                    <a:pt x="153" y="1770"/>
                  </a:lnTo>
                  <a:lnTo>
                    <a:pt x="149" y="1777"/>
                  </a:lnTo>
                  <a:lnTo>
                    <a:pt x="143" y="1782"/>
                  </a:lnTo>
                  <a:lnTo>
                    <a:pt x="138" y="1787"/>
                  </a:lnTo>
                  <a:lnTo>
                    <a:pt x="131" y="1791"/>
                  </a:lnTo>
                  <a:lnTo>
                    <a:pt x="125" y="1794"/>
                  </a:lnTo>
                  <a:lnTo>
                    <a:pt x="117" y="1797"/>
                  </a:lnTo>
                  <a:lnTo>
                    <a:pt x="110" y="1800"/>
                  </a:lnTo>
                  <a:lnTo>
                    <a:pt x="102" y="1802"/>
                  </a:lnTo>
                  <a:lnTo>
                    <a:pt x="94" y="1803"/>
                  </a:lnTo>
                  <a:lnTo>
                    <a:pt x="86" y="1803"/>
                  </a:lnTo>
                  <a:lnTo>
                    <a:pt x="77" y="1803"/>
                  </a:lnTo>
                  <a:lnTo>
                    <a:pt x="69" y="1802"/>
                  </a:lnTo>
                  <a:lnTo>
                    <a:pt x="60" y="1800"/>
                  </a:lnTo>
                  <a:lnTo>
                    <a:pt x="53" y="1797"/>
                  </a:lnTo>
                  <a:lnTo>
                    <a:pt x="45" y="1794"/>
                  </a:lnTo>
                  <a:lnTo>
                    <a:pt x="38" y="1791"/>
                  </a:lnTo>
                  <a:lnTo>
                    <a:pt x="31" y="1787"/>
                  </a:lnTo>
                  <a:lnTo>
                    <a:pt x="26" y="1782"/>
                  </a:lnTo>
                  <a:lnTo>
                    <a:pt x="19" y="1777"/>
                  </a:lnTo>
                  <a:lnTo>
                    <a:pt x="15" y="1770"/>
                  </a:lnTo>
                  <a:lnTo>
                    <a:pt x="10" y="1764"/>
                  </a:lnTo>
                  <a:lnTo>
                    <a:pt x="6" y="1757"/>
                  </a:lnTo>
                  <a:lnTo>
                    <a:pt x="3" y="1750"/>
                  </a:lnTo>
                  <a:lnTo>
                    <a:pt x="1" y="1743"/>
                  </a:lnTo>
                  <a:lnTo>
                    <a:pt x="0" y="1735"/>
                  </a:lnTo>
                  <a:lnTo>
                    <a:pt x="0" y="1728"/>
                  </a:lnTo>
                  <a:lnTo>
                    <a:pt x="0" y="1720"/>
                  </a:lnTo>
                  <a:lnTo>
                    <a:pt x="1" y="1712"/>
                  </a:lnTo>
                  <a:lnTo>
                    <a:pt x="3" y="1703"/>
                  </a:lnTo>
                  <a:lnTo>
                    <a:pt x="6" y="1696"/>
                  </a:lnTo>
                  <a:lnTo>
                    <a:pt x="10" y="1689"/>
                  </a:lnTo>
                  <a:lnTo>
                    <a:pt x="15" y="1683"/>
                  </a:lnTo>
                  <a:lnTo>
                    <a:pt x="19" y="1676"/>
                  </a:lnTo>
                  <a:lnTo>
                    <a:pt x="26" y="1671"/>
                  </a:lnTo>
                  <a:lnTo>
                    <a:pt x="31" y="1665"/>
                  </a:lnTo>
                  <a:lnTo>
                    <a:pt x="38" y="1661"/>
                  </a:lnTo>
                  <a:lnTo>
                    <a:pt x="45" y="1657"/>
                  </a:lnTo>
                  <a:lnTo>
                    <a:pt x="53" y="1653"/>
                  </a:lnTo>
                  <a:lnTo>
                    <a:pt x="60" y="1650"/>
                  </a:lnTo>
                  <a:lnTo>
                    <a:pt x="69" y="1648"/>
                  </a:lnTo>
                  <a:lnTo>
                    <a:pt x="77" y="1647"/>
                  </a:lnTo>
                  <a:lnTo>
                    <a:pt x="86" y="1647"/>
                  </a:lnTo>
                  <a:close/>
                  <a:moveTo>
                    <a:pt x="86" y="1408"/>
                  </a:moveTo>
                  <a:lnTo>
                    <a:pt x="94" y="1409"/>
                  </a:lnTo>
                  <a:lnTo>
                    <a:pt x="101" y="1410"/>
                  </a:lnTo>
                  <a:lnTo>
                    <a:pt x="108" y="1412"/>
                  </a:lnTo>
                  <a:lnTo>
                    <a:pt x="115" y="1414"/>
                  </a:lnTo>
                  <a:lnTo>
                    <a:pt x="122" y="1418"/>
                  </a:lnTo>
                  <a:lnTo>
                    <a:pt x="129" y="1422"/>
                  </a:lnTo>
                  <a:lnTo>
                    <a:pt x="135" y="1426"/>
                  </a:lnTo>
                  <a:lnTo>
                    <a:pt x="141" y="1431"/>
                  </a:lnTo>
                  <a:lnTo>
                    <a:pt x="147" y="1437"/>
                  </a:lnTo>
                  <a:lnTo>
                    <a:pt x="151" y="1443"/>
                  </a:lnTo>
                  <a:lnTo>
                    <a:pt x="155" y="1449"/>
                  </a:lnTo>
                  <a:lnTo>
                    <a:pt x="160" y="1456"/>
                  </a:lnTo>
                  <a:lnTo>
                    <a:pt x="162" y="1463"/>
                  </a:lnTo>
                  <a:lnTo>
                    <a:pt x="165" y="1470"/>
                  </a:lnTo>
                  <a:lnTo>
                    <a:pt x="166" y="1477"/>
                  </a:lnTo>
                  <a:lnTo>
                    <a:pt x="166" y="1484"/>
                  </a:lnTo>
                  <a:lnTo>
                    <a:pt x="166" y="1492"/>
                  </a:lnTo>
                  <a:lnTo>
                    <a:pt x="165" y="1499"/>
                  </a:lnTo>
                  <a:lnTo>
                    <a:pt x="162" y="1507"/>
                  </a:lnTo>
                  <a:lnTo>
                    <a:pt x="160" y="1515"/>
                  </a:lnTo>
                  <a:lnTo>
                    <a:pt x="155" y="1522"/>
                  </a:lnTo>
                  <a:lnTo>
                    <a:pt x="151" y="1529"/>
                  </a:lnTo>
                  <a:lnTo>
                    <a:pt x="147" y="1535"/>
                  </a:lnTo>
                  <a:lnTo>
                    <a:pt x="141" y="1541"/>
                  </a:lnTo>
                  <a:lnTo>
                    <a:pt x="135" y="1546"/>
                  </a:lnTo>
                  <a:lnTo>
                    <a:pt x="129" y="1551"/>
                  </a:lnTo>
                  <a:lnTo>
                    <a:pt x="122" y="1555"/>
                  </a:lnTo>
                  <a:lnTo>
                    <a:pt x="115" y="1558"/>
                  </a:lnTo>
                  <a:lnTo>
                    <a:pt x="108" y="1561"/>
                  </a:lnTo>
                  <a:lnTo>
                    <a:pt x="101" y="1563"/>
                  </a:lnTo>
                  <a:lnTo>
                    <a:pt x="94" y="1564"/>
                  </a:lnTo>
                  <a:lnTo>
                    <a:pt x="86" y="1565"/>
                  </a:lnTo>
                  <a:lnTo>
                    <a:pt x="77" y="1564"/>
                  </a:lnTo>
                  <a:lnTo>
                    <a:pt x="69" y="1563"/>
                  </a:lnTo>
                  <a:lnTo>
                    <a:pt x="60" y="1561"/>
                  </a:lnTo>
                  <a:lnTo>
                    <a:pt x="53" y="1558"/>
                  </a:lnTo>
                  <a:lnTo>
                    <a:pt x="45" y="1555"/>
                  </a:lnTo>
                  <a:lnTo>
                    <a:pt x="38" y="1551"/>
                  </a:lnTo>
                  <a:lnTo>
                    <a:pt x="31" y="1546"/>
                  </a:lnTo>
                  <a:lnTo>
                    <a:pt x="26" y="1541"/>
                  </a:lnTo>
                  <a:lnTo>
                    <a:pt x="19" y="1535"/>
                  </a:lnTo>
                  <a:lnTo>
                    <a:pt x="15" y="1529"/>
                  </a:lnTo>
                  <a:lnTo>
                    <a:pt x="10" y="1522"/>
                  </a:lnTo>
                  <a:lnTo>
                    <a:pt x="6" y="1515"/>
                  </a:lnTo>
                  <a:lnTo>
                    <a:pt x="3" y="1507"/>
                  </a:lnTo>
                  <a:lnTo>
                    <a:pt x="1" y="1499"/>
                  </a:lnTo>
                  <a:lnTo>
                    <a:pt x="0" y="1492"/>
                  </a:lnTo>
                  <a:lnTo>
                    <a:pt x="0" y="1484"/>
                  </a:lnTo>
                  <a:lnTo>
                    <a:pt x="0" y="1477"/>
                  </a:lnTo>
                  <a:lnTo>
                    <a:pt x="1" y="1470"/>
                  </a:lnTo>
                  <a:lnTo>
                    <a:pt x="3" y="1463"/>
                  </a:lnTo>
                  <a:lnTo>
                    <a:pt x="6" y="1456"/>
                  </a:lnTo>
                  <a:lnTo>
                    <a:pt x="10" y="1449"/>
                  </a:lnTo>
                  <a:lnTo>
                    <a:pt x="15" y="1443"/>
                  </a:lnTo>
                  <a:lnTo>
                    <a:pt x="19" y="1437"/>
                  </a:lnTo>
                  <a:lnTo>
                    <a:pt x="26" y="1431"/>
                  </a:lnTo>
                  <a:lnTo>
                    <a:pt x="31" y="1426"/>
                  </a:lnTo>
                  <a:lnTo>
                    <a:pt x="38" y="1422"/>
                  </a:lnTo>
                  <a:lnTo>
                    <a:pt x="45" y="1418"/>
                  </a:lnTo>
                  <a:lnTo>
                    <a:pt x="53" y="1414"/>
                  </a:lnTo>
                  <a:lnTo>
                    <a:pt x="60" y="1412"/>
                  </a:lnTo>
                  <a:lnTo>
                    <a:pt x="69" y="1410"/>
                  </a:lnTo>
                  <a:lnTo>
                    <a:pt x="77" y="1409"/>
                  </a:lnTo>
                  <a:lnTo>
                    <a:pt x="86" y="1408"/>
                  </a:lnTo>
                  <a:close/>
                  <a:moveTo>
                    <a:pt x="86" y="1180"/>
                  </a:moveTo>
                  <a:lnTo>
                    <a:pt x="94" y="1181"/>
                  </a:lnTo>
                  <a:lnTo>
                    <a:pt x="101" y="1182"/>
                  </a:lnTo>
                  <a:lnTo>
                    <a:pt x="108" y="1184"/>
                  </a:lnTo>
                  <a:lnTo>
                    <a:pt x="115" y="1187"/>
                  </a:lnTo>
                  <a:lnTo>
                    <a:pt x="122" y="1190"/>
                  </a:lnTo>
                  <a:lnTo>
                    <a:pt x="129" y="1195"/>
                  </a:lnTo>
                  <a:lnTo>
                    <a:pt x="135" y="1200"/>
                  </a:lnTo>
                  <a:lnTo>
                    <a:pt x="141" y="1205"/>
                  </a:lnTo>
                  <a:lnTo>
                    <a:pt x="147" y="1211"/>
                  </a:lnTo>
                  <a:lnTo>
                    <a:pt x="151" y="1217"/>
                  </a:lnTo>
                  <a:lnTo>
                    <a:pt x="155" y="1224"/>
                  </a:lnTo>
                  <a:lnTo>
                    <a:pt x="160" y="1231"/>
                  </a:lnTo>
                  <a:lnTo>
                    <a:pt x="162" y="1238"/>
                  </a:lnTo>
                  <a:lnTo>
                    <a:pt x="165" y="1245"/>
                  </a:lnTo>
                  <a:lnTo>
                    <a:pt x="166" y="1253"/>
                  </a:lnTo>
                  <a:lnTo>
                    <a:pt x="166" y="1262"/>
                  </a:lnTo>
                  <a:lnTo>
                    <a:pt x="166" y="1270"/>
                  </a:lnTo>
                  <a:lnTo>
                    <a:pt x="165" y="1278"/>
                  </a:lnTo>
                  <a:lnTo>
                    <a:pt x="162" y="1285"/>
                  </a:lnTo>
                  <a:lnTo>
                    <a:pt x="160" y="1292"/>
                  </a:lnTo>
                  <a:lnTo>
                    <a:pt x="155" y="1298"/>
                  </a:lnTo>
                  <a:lnTo>
                    <a:pt x="151" y="1304"/>
                  </a:lnTo>
                  <a:lnTo>
                    <a:pt x="147" y="1310"/>
                  </a:lnTo>
                  <a:lnTo>
                    <a:pt x="141" y="1315"/>
                  </a:lnTo>
                  <a:lnTo>
                    <a:pt x="135" y="1320"/>
                  </a:lnTo>
                  <a:lnTo>
                    <a:pt x="129" y="1325"/>
                  </a:lnTo>
                  <a:lnTo>
                    <a:pt x="122" y="1329"/>
                  </a:lnTo>
                  <a:lnTo>
                    <a:pt x="115" y="1332"/>
                  </a:lnTo>
                  <a:lnTo>
                    <a:pt x="108" y="1335"/>
                  </a:lnTo>
                  <a:lnTo>
                    <a:pt x="101" y="1336"/>
                  </a:lnTo>
                  <a:lnTo>
                    <a:pt x="94" y="1337"/>
                  </a:lnTo>
                  <a:lnTo>
                    <a:pt x="86" y="1338"/>
                  </a:lnTo>
                  <a:lnTo>
                    <a:pt x="77" y="1337"/>
                  </a:lnTo>
                  <a:lnTo>
                    <a:pt x="69" y="1336"/>
                  </a:lnTo>
                  <a:lnTo>
                    <a:pt x="60" y="1335"/>
                  </a:lnTo>
                  <a:lnTo>
                    <a:pt x="53" y="1332"/>
                  </a:lnTo>
                  <a:lnTo>
                    <a:pt x="45" y="1329"/>
                  </a:lnTo>
                  <a:lnTo>
                    <a:pt x="38" y="1325"/>
                  </a:lnTo>
                  <a:lnTo>
                    <a:pt x="31" y="1320"/>
                  </a:lnTo>
                  <a:lnTo>
                    <a:pt x="26" y="1315"/>
                  </a:lnTo>
                  <a:lnTo>
                    <a:pt x="19" y="1310"/>
                  </a:lnTo>
                  <a:lnTo>
                    <a:pt x="15" y="1304"/>
                  </a:lnTo>
                  <a:lnTo>
                    <a:pt x="10" y="1298"/>
                  </a:lnTo>
                  <a:lnTo>
                    <a:pt x="6" y="1292"/>
                  </a:lnTo>
                  <a:lnTo>
                    <a:pt x="3" y="1285"/>
                  </a:lnTo>
                  <a:lnTo>
                    <a:pt x="1" y="1278"/>
                  </a:lnTo>
                  <a:lnTo>
                    <a:pt x="0" y="1270"/>
                  </a:lnTo>
                  <a:lnTo>
                    <a:pt x="0" y="1262"/>
                  </a:lnTo>
                  <a:lnTo>
                    <a:pt x="0" y="1253"/>
                  </a:lnTo>
                  <a:lnTo>
                    <a:pt x="1" y="1245"/>
                  </a:lnTo>
                  <a:lnTo>
                    <a:pt x="3" y="1238"/>
                  </a:lnTo>
                  <a:lnTo>
                    <a:pt x="6" y="1231"/>
                  </a:lnTo>
                  <a:lnTo>
                    <a:pt x="10" y="1224"/>
                  </a:lnTo>
                  <a:lnTo>
                    <a:pt x="15" y="1217"/>
                  </a:lnTo>
                  <a:lnTo>
                    <a:pt x="19" y="1211"/>
                  </a:lnTo>
                  <a:lnTo>
                    <a:pt x="26" y="1205"/>
                  </a:lnTo>
                  <a:lnTo>
                    <a:pt x="31" y="1200"/>
                  </a:lnTo>
                  <a:lnTo>
                    <a:pt x="38" y="1195"/>
                  </a:lnTo>
                  <a:lnTo>
                    <a:pt x="45" y="1190"/>
                  </a:lnTo>
                  <a:lnTo>
                    <a:pt x="53" y="1187"/>
                  </a:lnTo>
                  <a:lnTo>
                    <a:pt x="60" y="1184"/>
                  </a:lnTo>
                  <a:lnTo>
                    <a:pt x="69" y="1182"/>
                  </a:lnTo>
                  <a:lnTo>
                    <a:pt x="77" y="1181"/>
                  </a:lnTo>
                  <a:lnTo>
                    <a:pt x="86" y="1180"/>
                  </a:lnTo>
                  <a:close/>
                  <a:moveTo>
                    <a:pt x="86" y="948"/>
                  </a:moveTo>
                  <a:lnTo>
                    <a:pt x="94" y="948"/>
                  </a:lnTo>
                  <a:lnTo>
                    <a:pt x="101" y="949"/>
                  </a:lnTo>
                  <a:lnTo>
                    <a:pt x="108" y="951"/>
                  </a:lnTo>
                  <a:lnTo>
                    <a:pt x="115" y="953"/>
                  </a:lnTo>
                  <a:lnTo>
                    <a:pt x="122" y="957"/>
                  </a:lnTo>
                  <a:lnTo>
                    <a:pt x="129" y="960"/>
                  </a:lnTo>
                  <a:lnTo>
                    <a:pt x="135" y="964"/>
                  </a:lnTo>
                  <a:lnTo>
                    <a:pt x="141" y="969"/>
                  </a:lnTo>
                  <a:lnTo>
                    <a:pt x="147" y="974"/>
                  </a:lnTo>
                  <a:lnTo>
                    <a:pt x="151" y="980"/>
                  </a:lnTo>
                  <a:lnTo>
                    <a:pt x="155" y="986"/>
                  </a:lnTo>
                  <a:lnTo>
                    <a:pt x="160" y="993"/>
                  </a:lnTo>
                  <a:lnTo>
                    <a:pt x="162" y="1001"/>
                  </a:lnTo>
                  <a:lnTo>
                    <a:pt x="165" y="1008"/>
                  </a:lnTo>
                  <a:lnTo>
                    <a:pt x="166" y="1016"/>
                  </a:lnTo>
                  <a:lnTo>
                    <a:pt x="166" y="1023"/>
                  </a:lnTo>
                  <a:lnTo>
                    <a:pt x="166" y="1030"/>
                  </a:lnTo>
                  <a:lnTo>
                    <a:pt x="165" y="1037"/>
                  </a:lnTo>
                  <a:lnTo>
                    <a:pt x="162" y="1044"/>
                  </a:lnTo>
                  <a:lnTo>
                    <a:pt x="160" y="1051"/>
                  </a:lnTo>
                  <a:lnTo>
                    <a:pt x="155" y="1057"/>
                  </a:lnTo>
                  <a:lnTo>
                    <a:pt x="151" y="1065"/>
                  </a:lnTo>
                  <a:lnTo>
                    <a:pt x="147" y="1070"/>
                  </a:lnTo>
                  <a:lnTo>
                    <a:pt x="141" y="1076"/>
                  </a:lnTo>
                  <a:lnTo>
                    <a:pt x="135" y="1081"/>
                  </a:lnTo>
                  <a:lnTo>
                    <a:pt x="129" y="1085"/>
                  </a:lnTo>
                  <a:lnTo>
                    <a:pt x="122" y="1089"/>
                  </a:lnTo>
                  <a:lnTo>
                    <a:pt x="115" y="1093"/>
                  </a:lnTo>
                  <a:lnTo>
                    <a:pt x="108" y="1096"/>
                  </a:lnTo>
                  <a:lnTo>
                    <a:pt x="101" y="1097"/>
                  </a:lnTo>
                  <a:lnTo>
                    <a:pt x="94" y="1099"/>
                  </a:lnTo>
                  <a:lnTo>
                    <a:pt x="86" y="1099"/>
                  </a:lnTo>
                  <a:lnTo>
                    <a:pt x="77" y="1099"/>
                  </a:lnTo>
                  <a:lnTo>
                    <a:pt x="69" y="1097"/>
                  </a:lnTo>
                  <a:lnTo>
                    <a:pt x="60" y="1096"/>
                  </a:lnTo>
                  <a:lnTo>
                    <a:pt x="53" y="1093"/>
                  </a:lnTo>
                  <a:lnTo>
                    <a:pt x="45" y="1089"/>
                  </a:lnTo>
                  <a:lnTo>
                    <a:pt x="38" y="1085"/>
                  </a:lnTo>
                  <a:lnTo>
                    <a:pt x="31" y="1081"/>
                  </a:lnTo>
                  <a:lnTo>
                    <a:pt x="26" y="1076"/>
                  </a:lnTo>
                  <a:lnTo>
                    <a:pt x="19" y="1070"/>
                  </a:lnTo>
                  <a:lnTo>
                    <a:pt x="15" y="1065"/>
                  </a:lnTo>
                  <a:lnTo>
                    <a:pt x="10" y="1057"/>
                  </a:lnTo>
                  <a:lnTo>
                    <a:pt x="6" y="1051"/>
                  </a:lnTo>
                  <a:lnTo>
                    <a:pt x="3" y="1044"/>
                  </a:lnTo>
                  <a:lnTo>
                    <a:pt x="1" y="1037"/>
                  </a:lnTo>
                  <a:lnTo>
                    <a:pt x="0" y="1030"/>
                  </a:lnTo>
                  <a:lnTo>
                    <a:pt x="0" y="1023"/>
                  </a:lnTo>
                  <a:lnTo>
                    <a:pt x="0" y="1016"/>
                  </a:lnTo>
                  <a:lnTo>
                    <a:pt x="1" y="1008"/>
                  </a:lnTo>
                  <a:lnTo>
                    <a:pt x="3" y="1001"/>
                  </a:lnTo>
                  <a:lnTo>
                    <a:pt x="6" y="993"/>
                  </a:lnTo>
                  <a:lnTo>
                    <a:pt x="10" y="986"/>
                  </a:lnTo>
                  <a:lnTo>
                    <a:pt x="15" y="980"/>
                  </a:lnTo>
                  <a:lnTo>
                    <a:pt x="19" y="974"/>
                  </a:lnTo>
                  <a:lnTo>
                    <a:pt x="26" y="969"/>
                  </a:lnTo>
                  <a:lnTo>
                    <a:pt x="31" y="964"/>
                  </a:lnTo>
                  <a:lnTo>
                    <a:pt x="38" y="960"/>
                  </a:lnTo>
                  <a:lnTo>
                    <a:pt x="45" y="957"/>
                  </a:lnTo>
                  <a:lnTo>
                    <a:pt x="53" y="953"/>
                  </a:lnTo>
                  <a:lnTo>
                    <a:pt x="60" y="951"/>
                  </a:lnTo>
                  <a:lnTo>
                    <a:pt x="69" y="949"/>
                  </a:lnTo>
                  <a:lnTo>
                    <a:pt x="77" y="948"/>
                  </a:lnTo>
                  <a:lnTo>
                    <a:pt x="86" y="948"/>
                  </a:lnTo>
                  <a:close/>
                  <a:moveTo>
                    <a:pt x="86" y="709"/>
                  </a:moveTo>
                  <a:lnTo>
                    <a:pt x="94" y="710"/>
                  </a:lnTo>
                  <a:lnTo>
                    <a:pt x="101" y="711"/>
                  </a:lnTo>
                  <a:lnTo>
                    <a:pt x="108" y="713"/>
                  </a:lnTo>
                  <a:lnTo>
                    <a:pt x="115" y="715"/>
                  </a:lnTo>
                  <a:lnTo>
                    <a:pt x="122" y="718"/>
                  </a:lnTo>
                  <a:lnTo>
                    <a:pt x="129" y="722"/>
                  </a:lnTo>
                  <a:lnTo>
                    <a:pt x="135" y="726"/>
                  </a:lnTo>
                  <a:lnTo>
                    <a:pt x="141" y="731"/>
                  </a:lnTo>
                  <a:lnTo>
                    <a:pt x="147" y="736"/>
                  </a:lnTo>
                  <a:lnTo>
                    <a:pt x="151" y="743"/>
                  </a:lnTo>
                  <a:lnTo>
                    <a:pt x="155" y="749"/>
                  </a:lnTo>
                  <a:lnTo>
                    <a:pt x="160" y="755"/>
                  </a:lnTo>
                  <a:lnTo>
                    <a:pt x="162" y="762"/>
                  </a:lnTo>
                  <a:lnTo>
                    <a:pt x="165" y="769"/>
                  </a:lnTo>
                  <a:lnTo>
                    <a:pt x="166" y="777"/>
                  </a:lnTo>
                  <a:lnTo>
                    <a:pt x="166" y="785"/>
                  </a:lnTo>
                  <a:lnTo>
                    <a:pt x="166" y="793"/>
                  </a:lnTo>
                  <a:lnTo>
                    <a:pt x="165" y="801"/>
                  </a:lnTo>
                  <a:lnTo>
                    <a:pt x="162" y="809"/>
                  </a:lnTo>
                  <a:lnTo>
                    <a:pt x="160" y="816"/>
                  </a:lnTo>
                  <a:lnTo>
                    <a:pt x="155" y="823"/>
                  </a:lnTo>
                  <a:lnTo>
                    <a:pt x="151" y="830"/>
                  </a:lnTo>
                  <a:lnTo>
                    <a:pt x="147" y="836"/>
                  </a:lnTo>
                  <a:lnTo>
                    <a:pt x="141" y="842"/>
                  </a:lnTo>
                  <a:lnTo>
                    <a:pt x="135" y="847"/>
                  </a:lnTo>
                  <a:lnTo>
                    <a:pt x="129" y="852"/>
                  </a:lnTo>
                  <a:lnTo>
                    <a:pt x="122" y="856"/>
                  </a:lnTo>
                  <a:lnTo>
                    <a:pt x="115" y="859"/>
                  </a:lnTo>
                  <a:lnTo>
                    <a:pt x="108" y="862"/>
                  </a:lnTo>
                  <a:lnTo>
                    <a:pt x="101" y="864"/>
                  </a:lnTo>
                  <a:lnTo>
                    <a:pt x="94" y="866"/>
                  </a:lnTo>
                  <a:lnTo>
                    <a:pt x="86" y="866"/>
                  </a:lnTo>
                  <a:lnTo>
                    <a:pt x="77" y="866"/>
                  </a:lnTo>
                  <a:lnTo>
                    <a:pt x="69" y="864"/>
                  </a:lnTo>
                  <a:lnTo>
                    <a:pt x="60" y="862"/>
                  </a:lnTo>
                  <a:lnTo>
                    <a:pt x="53" y="859"/>
                  </a:lnTo>
                  <a:lnTo>
                    <a:pt x="45" y="856"/>
                  </a:lnTo>
                  <a:lnTo>
                    <a:pt x="38" y="852"/>
                  </a:lnTo>
                  <a:lnTo>
                    <a:pt x="31" y="847"/>
                  </a:lnTo>
                  <a:lnTo>
                    <a:pt x="26" y="842"/>
                  </a:lnTo>
                  <a:lnTo>
                    <a:pt x="19" y="836"/>
                  </a:lnTo>
                  <a:lnTo>
                    <a:pt x="15" y="830"/>
                  </a:lnTo>
                  <a:lnTo>
                    <a:pt x="10" y="823"/>
                  </a:lnTo>
                  <a:lnTo>
                    <a:pt x="6" y="816"/>
                  </a:lnTo>
                  <a:lnTo>
                    <a:pt x="3" y="809"/>
                  </a:lnTo>
                  <a:lnTo>
                    <a:pt x="1" y="801"/>
                  </a:lnTo>
                  <a:lnTo>
                    <a:pt x="0" y="793"/>
                  </a:lnTo>
                  <a:lnTo>
                    <a:pt x="0" y="785"/>
                  </a:lnTo>
                  <a:lnTo>
                    <a:pt x="0" y="777"/>
                  </a:lnTo>
                  <a:lnTo>
                    <a:pt x="1" y="769"/>
                  </a:lnTo>
                  <a:lnTo>
                    <a:pt x="3" y="762"/>
                  </a:lnTo>
                  <a:lnTo>
                    <a:pt x="6" y="755"/>
                  </a:lnTo>
                  <a:lnTo>
                    <a:pt x="10" y="749"/>
                  </a:lnTo>
                  <a:lnTo>
                    <a:pt x="15" y="743"/>
                  </a:lnTo>
                  <a:lnTo>
                    <a:pt x="19" y="736"/>
                  </a:lnTo>
                  <a:lnTo>
                    <a:pt x="26" y="731"/>
                  </a:lnTo>
                  <a:lnTo>
                    <a:pt x="31" y="726"/>
                  </a:lnTo>
                  <a:lnTo>
                    <a:pt x="38" y="722"/>
                  </a:lnTo>
                  <a:lnTo>
                    <a:pt x="45" y="718"/>
                  </a:lnTo>
                  <a:lnTo>
                    <a:pt x="53" y="715"/>
                  </a:lnTo>
                  <a:lnTo>
                    <a:pt x="60" y="713"/>
                  </a:lnTo>
                  <a:lnTo>
                    <a:pt x="69" y="711"/>
                  </a:lnTo>
                  <a:lnTo>
                    <a:pt x="77" y="710"/>
                  </a:lnTo>
                  <a:lnTo>
                    <a:pt x="86" y="709"/>
                  </a:lnTo>
                  <a:close/>
                  <a:moveTo>
                    <a:pt x="86" y="471"/>
                  </a:moveTo>
                  <a:lnTo>
                    <a:pt x="94" y="471"/>
                  </a:lnTo>
                  <a:lnTo>
                    <a:pt x="102" y="472"/>
                  </a:lnTo>
                  <a:lnTo>
                    <a:pt x="110" y="474"/>
                  </a:lnTo>
                  <a:lnTo>
                    <a:pt x="117" y="477"/>
                  </a:lnTo>
                  <a:lnTo>
                    <a:pt x="125" y="481"/>
                  </a:lnTo>
                  <a:lnTo>
                    <a:pt x="131" y="485"/>
                  </a:lnTo>
                  <a:lnTo>
                    <a:pt x="138" y="490"/>
                  </a:lnTo>
                  <a:lnTo>
                    <a:pt x="143" y="495"/>
                  </a:lnTo>
                  <a:lnTo>
                    <a:pt x="149" y="500"/>
                  </a:lnTo>
                  <a:lnTo>
                    <a:pt x="153" y="506"/>
                  </a:lnTo>
                  <a:lnTo>
                    <a:pt x="156" y="513"/>
                  </a:lnTo>
                  <a:lnTo>
                    <a:pt x="161" y="519"/>
                  </a:lnTo>
                  <a:lnTo>
                    <a:pt x="163" y="526"/>
                  </a:lnTo>
                  <a:lnTo>
                    <a:pt x="165" y="532"/>
                  </a:lnTo>
                  <a:lnTo>
                    <a:pt x="166" y="539"/>
                  </a:lnTo>
                  <a:lnTo>
                    <a:pt x="166" y="546"/>
                  </a:lnTo>
                  <a:lnTo>
                    <a:pt x="166" y="555"/>
                  </a:lnTo>
                  <a:lnTo>
                    <a:pt x="165" y="563"/>
                  </a:lnTo>
                  <a:lnTo>
                    <a:pt x="163" y="571"/>
                  </a:lnTo>
                  <a:lnTo>
                    <a:pt x="161" y="578"/>
                  </a:lnTo>
                  <a:lnTo>
                    <a:pt x="156" y="585"/>
                  </a:lnTo>
                  <a:lnTo>
                    <a:pt x="153" y="591"/>
                  </a:lnTo>
                  <a:lnTo>
                    <a:pt x="149" y="598"/>
                  </a:lnTo>
                  <a:lnTo>
                    <a:pt x="143" y="603"/>
                  </a:lnTo>
                  <a:lnTo>
                    <a:pt x="138" y="608"/>
                  </a:lnTo>
                  <a:lnTo>
                    <a:pt x="131" y="614"/>
                  </a:lnTo>
                  <a:lnTo>
                    <a:pt x="125" y="618"/>
                  </a:lnTo>
                  <a:lnTo>
                    <a:pt x="117" y="622"/>
                  </a:lnTo>
                  <a:lnTo>
                    <a:pt x="110" y="625"/>
                  </a:lnTo>
                  <a:lnTo>
                    <a:pt x="102" y="627"/>
                  </a:lnTo>
                  <a:lnTo>
                    <a:pt x="94" y="628"/>
                  </a:lnTo>
                  <a:lnTo>
                    <a:pt x="86" y="628"/>
                  </a:lnTo>
                  <a:lnTo>
                    <a:pt x="77" y="628"/>
                  </a:lnTo>
                  <a:lnTo>
                    <a:pt x="69" y="627"/>
                  </a:lnTo>
                  <a:lnTo>
                    <a:pt x="60" y="625"/>
                  </a:lnTo>
                  <a:lnTo>
                    <a:pt x="53" y="622"/>
                  </a:lnTo>
                  <a:lnTo>
                    <a:pt x="45" y="618"/>
                  </a:lnTo>
                  <a:lnTo>
                    <a:pt x="38" y="614"/>
                  </a:lnTo>
                  <a:lnTo>
                    <a:pt x="31" y="608"/>
                  </a:lnTo>
                  <a:lnTo>
                    <a:pt x="26" y="603"/>
                  </a:lnTo>
                  <a:lnTo>
                    <a:pt x="19" y="598"/>
                  </a:lnTo>
                  <a:lnTo>
                    <a:pt x="15" y="591"/>
                  </a:lnTo>
                  <a:lnTo>
                    <a:pt x="10" y="585"/>
                  </a:lnTo>
                  <a:lnTo>
                    <a:pt x="6" y="578"/>
                  </a:lnTo>
                  <a:lnTo>
                    <a:pt x="3" y="571"/>
                  </a:lnTo>
                  <a:lnTo>
                    <a:pt x="1" y="563"/>
                  </a:lnTo>
                  <a:lnTo>
                    <a:pt x="0" y="555"/>
                  </a:lnTo>
                  <a:lnTo>
                    <a:pt x="0" y="546"/>
                  </a:lnTo>
                  <a:lnTo>
                    <a:pt x="0" y="539"/>
                  </a:lnTo>
                  <a:lnTo>
                    <a:pt x="1" y="532"/>
                  </a:lnTo>
                  <a:lnTo>
                    <a:pt x="3" y="526"/>
                  </a:lnTo>
                  <a:lnTo>
                    <a:pt x="6" y="519"/>
                  </a:lnTo>
                  <a:lnTo>
                    <a:pt x="10" y="513"/>
                  </a:lnTo>
                  <a:lnTo>
                    <a:pt x="15" y="506"/>
                  </a:lnTo>
                  <a:lnTo>
                    <a:pt x="19" y="500"/>
                  </a:lnTo>
                  <a:lnTo>
                    <a:pt x="26" y="495"/>
                  </a:lnTo>
                  <a:lnTo>
                    <a:pt x="31" y="490"/>
                  </a:lnTo>
                  <a:lnTo>
                    <a:pt x="38" y="485"/>
                  </a:lnTo>
                  <a:lnTo>
                    <a:pt x="45" y="481"/>
                  </a:lnTo>
                  <a:lnTo>
                    <a:pt x="53" y="477"/>
                  </a:lnTo>
                  <a:lnTo>
                    <a:pt x="60" y="474"/>
                  </a:lnTo>
                  <a:lnTo>
                    <a:pt x="69" y="472"/>
                  </a:lnTo>
                  <a:lnTo>
                    <a:pt x="77" y="471"/>
                  </a:lnTo>
                  <a:lnTo>
                    <a:pt x="86" y="471"/>
                  </a:lnTo>
                  <a:close/>
                  <a:moveTo>
                    <a:pt x="86" y="233"/>
                  </a:moveTo>
                  <a:lnTo>
                    <a:pt x="94" y="233"/>
                  </a:lnTo>
                  <a:lnTo>
                    <a:pt x="101" y="235"/>
                  </a:lnTo>
                  <a:lnTo>
                    <a:pt x="108" y="236"/>
                  </a:lnTo>
                  <a:lnTo>
                    <a:pt x="115" y="239"/>
                  </a:lnTo>
                  <a:lnTo>
                    <a:pt x="122" y="242"/>
                  </a:lnTo>
                  <a:lnTo>
                    <a:pt x="129" y="245"/>
                  </a:lnTo>
                  <a:lnTo>
                    <a:pt x="135" y="250"/>
                  </a:lnTo>
                  <a:lnTo>
                    <a:pt x="141" y="254"/>
                  </a:lnTo>
                  <a:lnTo>
                    <a:pt x="147" y="260"/>
                  </a:lnTo>
                  <a:lnTo>
                    <a:pt x="151" y="265"/>
                  </a:lnTo>
                  <a:lnTo>
                    <a:pt x="155" y="272"/>
                  </a:lnTo>
                  <a:lnTo>
                    <a:pt x="160" y="278"/>
                  </a:lnTo>
                  <a:lnTo>
                    <a:pt x="162" y="285"/>
                  </a:lnTo>
                  <a:lnTo>
                    <a:pt x="165" y="293"/>
                  </a:lnTo>
                  <a:lnTo>
                    <a:pt x="166" y="301"/>
                  </a:lnTo>
                  <a:lnTo>
                    <a:pt x="166" y="309"/>
                  </a:lnTo>
                  <a:lnTo>
                    <a:pt x="166" y="317"/>
                  </a:lnTo>
                  <a:lnTo>
                    <a:pt x="165" y="324"/>
                  </a:lnTo>
                  <a:lnTo>
                    <a:pt x="162" y="332"/>
                  </a:lnTo>
                  <a:lnTo>
                    <a:pt x="160" y="339"/>
                  </a:lnTo>
                  <a:lnTo>
                    <a:pt x="155" y="346"/>
                  </a:lnTo>
                  <a:lnTo>
                    <a:pt x="151" y="354"/>
                  </a:lnTo>
                  <a:lnTo>
                    <a:pt x="147" y="360"/>
                  </a:lnTo>
                  <a:lnTo>
                    <a:pt x="141" y="366"/>
                  </a:lnTo>
                  <a:lnTo>
                    <a:pt x="135" y="371"/>
                  </a:lnTo>
                  <a:lnTo>
                    <a:pt x="129" y="376"/>
                  </a:lnTo>
                  <a:lnTo>
                    <a:pt x="122" y="380"/>
                  </a:lnTo>
                  <a:lnTo>
                    <a:pt x="115" y="383"/>
                  </a:lnTo>
                  <a:lnTo>
                    <a:pt x="108" y="386"/>
                  </a:lnTo>
                  <a:lnTo>
                    <a:pt x="101" y="388"/>
                  </a:lnTo>
                  <a:lnTo>
                    <a:pt x="94" y="389"/>
                  </a:lnTo>
                  <a:lnTo>
                    <a:pt x="86" y="390"/>
                  </a:lnTo>
                  <a:lnTo>
                    <a:pt x="77" y="389"/>
                  </a:lnTo>
                  <a:lnTo>
                    <a:pt x="69" y="388"/>
                  </a:lnTo>
                  <a:lnTo>
                    <a:pt x="60" y="386"/>
                  </a:lnTo>
                  <a:lnTo>
                    <a:pt x="53" y="383"/>
                  </a:lnTo>
                  <a:lnTo>
                    <a:pt x="45" y="380"/>
                  </a:lnTo>
                  <a:lnTo>
                    <a:pt x="38" y="376"/>
                  </a:lnTo>
                  <a:lnTo>
                    <a:pt x="31" y="371"/>
                  </a:lnTo>
                  <a:lnTo>
                    <a:pt x="26" y="366"/>
                  </a:lnTo>
                  <a:lnTo>
                    <a:pt x="19" y="360"/>
                  </a:lnTo>
                  <a:lnTo>
                    <a:pt x="15" y="354"/>
                  </a:lnTo>
                  <a:lnTo>
                    <a:pt x="10" y="346"/>
                  </a:lnTo>
                  <a:lnTo>
                    <a:pt x="6" y="339"/>
                  </a:lnTo>
                  <a:lnTo>
                    <a:pt x="3" y="332"/>
                  </a:lnTo>
                  <a:lnTo>
                    <a:pt x="1" y="324"/>
                  </a:lnTo>
                  <a:lnTo>
                    <a:pt x="0" y="317"/>
                  </a:lnTo>
                  <a:lnTo>
                    <a:pt x="0" y="309"/>
                  </a:lnTo>
                  <a:lnTo>
                    <a:pt x="0" y="301"/>
                  </a:lnTo>
                  <a:lnTo>
                    <a:pt x="1" y="293"/>
                  </a:lnTo>
                  <a:lnTo>
                    <a:pt x="3" y="285"/>
                  </a:lnTo>
                  <a:lnTo>
                    <a:pt x="6" y="278"/>
                  </a:lnTo>
                  <a:lnTo>
                    <a:pt x="10" y="272"/>
                  </a:lnTo>
                  <a:lnTo>
                    <a:pt x="15" y="265"/>
                  </a:lnTo>
                  <a:lnTo>
                    <a:pt x="19" y="260"/>
                  </a:lnTo>
                  <a:lnTo>
                    <a:pt x="26" y="254"/>
                  </a:lnTo>
                  <a:lnTo>
                    <a:pt x="31" y="250"/>
                  </a:lnTo>
                  <a:lnTo>
                    <a:pt x="38" y="245"/>
                  </a:lnTo>
                  <a:lnTo>
                    <a:pt x="45" y="242"/>
                  </a:lnTo>
                  <a:lnTo>
                    <a:pt x="53" y="239"/>
                  </a:lnTo>
                  <a:lnTo>
                    <a:pt x="60" y="236"/>
                  </a:lnTo>
                  <a:lnTo>
                    <a:pt x="69" y="235"/>
                  </a:lnTo>
                  <a:lnTo>
                    <a:pt x="77" y="233"/>
                  </a:lnTo>
                  <a:lnTo>
                    <a:pt x="86" y="233"/>
                  </a:lnTo>
                  <a:close/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3"/>
                  </a:lnTo>
                  <a:lnTo>
                    <a:pt x="115" y="6"/>
                  </a:lnTo>
                  <a:lnTo>
                    <a:pt x="122" y="9"/>
                  </a:lnTo>
                  <a:lnTo>
                    <a:pt x="129" y="12"/>
                  </a:lnTo>
                  <a:lnTo>
                    <a:pt x="135" y="17"/>
                  </a:lnTo>
                  <a:lnTo>
                    <a:pt x="141" y="21"/>
                  </a:lnTo>
                  <a:lnTo>
                    <a:pt x="147" y="26"/>
                  </a:lnTo>
                  <a:lnTo>
                    <a:pt x="151" y="33"/>
                  </a:lnTo>
                  <a:lnTo>
                    <a:pt x="155" y="39"/>
                  </a:lnTo>
                  <a:lnTo>
                    <a:pt x="160" y="46"/>
                  </a:lnTo>
                  <a:lnTo>
                    <a:pt x="162" y="53"/>
                  </a:lnTo>
                  <a:lnTo>
                    <a:pt x="165" y="60"/>
                  </a:lnTo>
                  <a:lnTo>
                    <a:pt x="166" y="68"/>
                  </a:lnTo>
                  <a:lnTo>
                    <a:pt x="166" y="75"/>
                  </a:lnTo>
                  <a:lnTo>
                    <a:pt x="166" y="83"/>
                  </a:lnTo>
                  <a:lnTo>
                    <a:pt x="165" y="91"/>
                  </a:lnTo>
                  <a:lnTo>
                    <a:pt x="162" y="100"/>
                  </a:lnTo>
                  <a:lnTo>
                    <a:pt x="160" y="107"/>
                  </a:lnTo>
                  <a:lnTo>
                    <a:pt x="155" y="114"/>
                  </a:lnTo>
                  <a:lnTo>
                    <a:pt x="151" y="121"/>
                  </a:lnTo>
                  <a:lnTo>
                    <a:pt x="147" y="127"/>
                  </a:lnTo>
                  <a:lnTo>
                    <a:pt x="141" y="132"/>
                  </a:lnTo>
                  <a:lnTo>
                    <a:pt x="135" y="138"/>
                  </a:lnTo>
                  <a:lnTo>
                    <a:pt x="129" y="142"/>
                  </a:lnTo>
                  <a:lnTo>
                    <a:pt x="122" y="147"/>
                  </a:lnTo>
                  <a:lnTo>
                    <a:pt x="115" y="150"/>
                  </a:lnTo>
                  <a:lnTo>
                    <a:pt x="108" y="153"/>
                  </a:lnTo>
                  <a:lnTo>
                    <a:pt x="101" y="155"/>
                  </a:lnTo>
                  <a:lnTo>
                    <a:pt x="94" y="156"/>
                  </a:lnTo>
                  <a:lnTo>
                    <a:pt x="86" y="156"/>
                  </a:lnTo>
                  <a:lnTo>
                    <a:pt x="77" y="156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0"/>
                  </a:lnTo>
                  <a:lnTo>
                    <a:pt x="45" y="147"/>
                  </a:lnTo>
                  <a:lnTo>
                    <a:pt x="38" y="142"/>
                  </a:lnTo>
                  <a:lnTo>
                    <a:pt x="31" y="138"/>
                  </a:lnTo>
                  <a:lnTo>
                    <a:pt x="26" y="132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100"/>
                  </a:lnTo>
                  <a:lnTo>
                    <a:pt x="1" y="91"/>
                  </a:lnTo>
                  <a:lnTo>
                    <a:pt x="0" y="83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39"/>
                  </a:lnTo>
                  <a:lnTo>
                    <a:pt x="15" y="33"/>
                  </a:lnTo>
                  <a:lnTo>
                    <a:pt x="19" y="26"/>
                  </a:lnTo>
                  <a:lnTo>
                    <a:pt x="26" y="21"/>
                  </a:lnTo>
                  <a:lnTo>
                    <a:pt x="31" y="17"/>
                  </a:lnTo>
                  <a:lnTo>
                    <a:pt x="38" y="12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B6B6B5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37" name="Freeform 385"/>
            <p:cNvSpPr>
              <a:spLocks/>
            </p:cNvSpPr>
            <p:nvPr/>
          </p:nvSpPr>
          <p:spPr bwMode="auto">
            <a:xfrm flipH="1">
              <a:off x="2251" y="2513"/>
              <a:ext cx="14" cy="8"/>
            </a:xfrm>
            <a:custGeom>
              <a:avLst/>
              <a:gdLst>
                <a:gd name="T0" fmla="*/ 94 w 166"/>
                <a:gd name="T1" fmla="*/ 0 h 156"/>
                <a:gd name="T2" fmla="*/ 108 w 166"/>
                <a:gd name="T3" fmla="*/ 4 h 156"/>
                <a:gd name="T4" fmla="*/ 122 w 166"/>
                <a:gd name="T5" fmla="*/ 10 h 156"/>
                <a:gd name="T6" fmla="*/ 135 w 166"/>
                <a:gd name="T7" fmla="*/ 18 h 156"/>
                <a:gd name="T8" fmla="*/ 147 w 166"/>
                <a:gd name="T9" fmla="*/ 29 h 156"/>
                <a:gd name="T10" fmla="*/ 155 w 166"/>
                <a:gd name="T11" fmla="*/ 42 h 156"/>
                <a:gd name="T12" fmla="*/ 162 w 166"/>
                <a:gd name="T13" fmla="*/ 55 h 156"/>
                <a:gd name="T14" fmla="*/ 166 w 166"/>
                <a:gd name="T15" fmla="*/ 68 h 156"/>
                <a:gd name="T16" fmla="*/ 166 w 166"/>
                <a:gd name="T17" fmla="*/ 83 h 156"/>
                <a:gd name="T18" fmla="*/ 162 w 166"/>
                <a:gd name="T19" fmla="*/ 99 h 156"/>
                <a:gd name="T20" fmla="*/ 155 w 166"/>
                <a:gd name="T21" fmla="*/ 114 h 156"/>
                <a:gd name="T22" fmla="*/ 147 w 166"/>
                <a:gd name="T23" fmla="*/ 127 h 156"/>
                <a:gd name="T24" fmla="*/ 135 w 166"/>
                <a:gd name="T25" fmla="*/ 138 h 156"/>
                <a:gd name="T26" fmla="*/ 122 w 166"/>
                <a:gd name="T27" fmla="*/ 146 h 156"/>
                <a:gd name="T28" fmla="*/ 108 w 166"/>
                <a:gd name="T29" fmla="*/ 153 h 156"/>
                <a:gd name="T30" fmla="*/ 94 w 166"/>
                <a:gd name="T31" fmla="*/ 156 h 156"/>
                <a:gd name="T32" fmla="*/ 77 w 166"/>
                <a:gd name="T33" fmla="*/ 156 h 156"/>
                <a:gd name="T34" fmla="*/ 60 w 166"/>
                <a:gd name="T35" fmla="*/ 153 h 156"/>
                <a:gd name="T36" fmla="*/ 45 w 166"/>
                <a:gd name="T37" fmla="*/ 146 h 156"/>
                <a:gd name="T38" fmla="*/ 31 w 166"/>
                <a:gd name="T39" fmla="*/ 138 h 156"/>
                <a:gd name="T40" fmla="*/ 19 w 166"/>
                <a:gd name="T41" fmla="*/ 127 h 156"/>
                <a:gd name="T42" fmla="*/ 10 w 166"/>
                <a:gd name="T43" fmla="*/ 114 h 156"/>
                <a:gd name="T44" fmla="*/ 3 w 166"/>
                <a:gd name="T45" fmla="*/ 99 h 156"/>
                <a:gd name="T46" fmla="*/ 0 w 166"/>
                <a:gd name="T47" fmla="*/ 83 h 156"/>
                <a:gd name="T48" fmla="*/ 0 w 166"/>
                <a:gd name="T49" fmla="*/ 68 h 156"/>
                <a:gd name="T50" fmla="*/ 3 w 166"/>
                <a:gd name="T51" fmla="*/ 55 h 156"/>
                <a:gd name="T52" fmla="*/ 10 w 166"/>
                <a:gd name="T53" fmla="*/ 42 h 156"/>
                <a:gd name="T54" fmla="*/ 19 w 166"/>
                <a:gd name="T55" fmla="*/ 29 h 156"/>
                <a:gd name="T56" fmla="*/ 31 w 166"/>
                <a:gd name="T57" fmla="*/ 18 h 156"/>
                <a:gd name="T58" fmla="*/ 45 w 166"/>
                <a:gd name="T59" fmla="*/ 10 h 156"/>
                <a:gd name="T60" fmla="*/ 60 w 166"/>
                <a:gd name="T61" fmla="*/ 4 h 156"/>
                <a:gd name="T62" fmla="*/ 77 w 166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6"/>
                <a:gd name="T98" fmla="*/ 166 w 166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6"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4"/>
                  </a:lnTo>
                  <a:lnTo>
                    <a:pt x="115" y="6"/>
                  </a:lnTo>
                  <a:lnTo>
                    <a:pt x="122" y="10"/>
                  </a:lnTo>
                  <a:lnTo>
                    <a:pt x="129" y="14"/>
                  </a:lnTo>
                  <a:lnTo>
                    <a:pt x="135" y="18"/>
                  </a:lnTo>
                  <a:lnTo>
                    <a:pt x="141" y="23"/>
                  </a:lnTo>
                  <a:lnTo>
                    <a:pt x="147" y="29"/>
                  </a:lnTo>
                  <a:lnTo>
                    <a:pt x="151" y="34"/>
                  </a:lnTo>
                  <a:lnTo>
                    <a:pt x="155" y="42"/>
                  </a:lnTo>
                  <a:lnTo>
                    <a:pt x="160" y="48"/>
                  </a:lnTo>
                  <a:lnTo>
                    <a:pt x="162" y="55"/>
                  </a:lnTo>
                  <a:lnTo>
                    <a:pt x="165" y="61"/>
                  </a:lnTo>
                  <a:lnTo>
                    <a:pt x="166" y="68"/>
                  </a:lnTo>
                  <a:lnTo>
                    <a:pt x="166" y="75"/>
                  </a:lnTo>
                  <a:lnTo>
                    <a:pt x="166" y="83"/>
                  </a:lnTo>
                  <a:lnTo>
                    <a:pt x="165" y="91"/>
                  </a:lnTo>
                  <a:lnTo>
                    <a:pt x="162" y="99"/>
                  </a:lnTo>
                  <a:lnTo>
                    <a:pt x="160" y="107"/>
                  </a:lnTo>
                  <a:lnTo>
                    <a:pt x="155" y="114"/>
                  </a:lnTo>
                  <a:lnTo>
                    <a:pt x="151" y="120"/>
                  </a:lnTo>
                  <a:lnTo>
                    <a:pt x="147" y="127"/>
                  </a:lnTo>
                  <a:lnTo>
                    <a:pt x="141" y="132"/>
                  </a:lnTo>
                  <a:lnTo>
                    <a:pt x="135" y="138"/>
                  </a:lnTo>
                  <a:lnTo>
                    <a:pt x="129" y="142"/>
                  </a:lnTo>
                  <a:lnTo>
                    <a:pt x="122" y="146"/>
                  </a:lnTo>
                  <a:lnTo>
                    <a:pt x="115" y="150"/>
                  </a:lnTo>
                  <a:lnTo>
                    <a:pt x="108" y="153"/>
                  </a:lnTo>
                  <a:lnTo>
                    <a:pt x="101" y="155"/>
                  </a:lnTo>
                  <a:lnTo>
                    <a:pt x="94" y="156"/>
                  </a:lnTo>
                  <a:lnTo>
                    <a:pt x="86" y="156"/>
                  </a:lnTo>
                  <a:lnTo>
                    <a:pt x="77" y="156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0"/>
                  </a:lnTo>
                  <a:lnTo>
                    <a:pt x="45" y="146"/>
                  </a:lnTo>
                  <a:lnTo>
                    <a:pt x="38" y="142"/>
                  </a:lnTo>
                  <a:lnTo>
                    <a:pt x="31" y="138"/>
                  </a:lnTo>
                  <a:lnTo>
                    <a:pt x="26" y="132"/>
                  </a:lnTo>
                  <a:lnTo>
                    <a:pt x="19" y="127"/>
                  </a:lnTo>
                  <a:lnTo>
                    <a:pt x="15" y="120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99"/>
                  </a:lnTo>
                  <a:lnTo>
                    <a:pt x="1" y="91"/>
                  </a:lnTo>
                  <a:lnTo>
                    <a:pt x="0" y="83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1" y="61"/>
                  </a:lnTo>
                  <a:lnTo>
                    <a:pt x="3" y="55"/>
                  </a:lnTo>
                  <a:lnTo>
                    <a:pt x="6" y="48"/>
                  </a:lnTo>
                  <a:lnTo>
                    <a:pt x="10" y="42"/>
                  </a:lnTo>
                  <a:lnTo>
                    <a:pt x="15" y="34"/>
                  </a:lnTo>
                  <a:lnTo>
                    <a:pt x="19" y="29"/>
                  </a:lnTo>
                  <a:lnTo>
                    <a:pt x="26" y="23"/>
                  </a:lnTo>
                  <a:lnTo>
                    <a:pt x="31" y="18"/>
                  </a:lnTo>
                  <a:lnTo>
                    <a:pt x="38" y="14"/>
                  </a:lnTo>
                  <a:lnTo>
                    <a:pt x="45" y="10"/>
                  </a:lnTo>
                  <a:lnTo>
                    <a:pt x="53" y="6"/>
                  </a:lnTo>
                  <a:lnTo>
                    <a:pt x="60" y="4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38" name="Freeform 386"/>
            <p:cNvSpPr>
              <a:spLocks/>
            </p:cNvSpPr>
            <p:nvPr/>
          </p:nvSpPr>
          <p:spPr bwMode="auto">
            <a:xfrm flipH="1">
              <a:off x="2251" y="2501"/>
              <a:ext cx="14" cy="8"/>
            </a:xfrm>
            <a:custGeom>
              <a:avLst/>
              <a:gdLst>
                <a:gd name="T0" fmla="*/ 94 w 166"/>
                <a:gd name="T1" fmla="*/ 1 h 158"/>
                <a:gd name="T2" fmla="*/ 108 w 166"/>
                <a:gd name="T3" fmla="*/ 3 h 158"/>
                <a:gd name="T4" fmla="*/ 122 w 166"/>
                <a:gd name="T5" fmla="*/ 9 h 158"/>
                <a:gd name="T6" fmla="*/ 135 w 166"/>
                <a:gd name="T7" fmla="*/ 18 h 158"/>
                <a:gd name="T8" fmla="*/ 147 w 166"/>
                <a:gd name="T9" fmla="*/ 28 h 158"/>
                <a:gd name="T10" fmla="*/ 155 w 166"/>
                <a:gd name="T11" fmla="*/ 40 h 158"/>
                <a:gd name="T12" fmla="*/ 162 w 166"/>
                <a:gd name="T13" fmla="*/ 53 h 158"/>
                <a:gd name="T14" fmla="*/ 166 w 166"/>
                <a:gd name="T15" fmla="*/ 68 h 158"/>
                <a:gd name="T16" fmla="*/ 166 w 166"/>
                <a:gd name="T17" fmla="*/ 85 h 158"/>
                <a:gd name="T18" fmla="*/ 162 w 166"/>
                <a:gd name="T19" fmla="*/ 100 h 158"/>
                <a:gd name="T20" fmla="*/ 155 w 166"/>
                <a:gd name="T21" fmla="*/ 114 h 158"/>
                <a:gd name="T22" fmla="*/ 147 w 166"/>
                <a:gd name="T23" fmla="*/ 127 h 158"/>
                <a:gd name="T24" fmla="*/ 135 w 166"/>
                <a:gd name="T25" fmla="*/ 138 h 158"/>
                <a:gd name="T26" fmla="*/ 122 w 166"/>
                <a:gd name="T27" fmla="*/ 148 h 158"/>
                <a:gd name="T28" fmla="*/ 108 w 166"/>
                <a:gd name="T29" fmla="*/ 154 h 158"/>
                <a:gd name="T30" fmla="*/ 94 w 166"/>
                <a:gd name="T31" fmla="*/ 157 h 158"/>
                <a:gd name="T32" fmla="*/ 77 w 166"/>
                <a:gd name="T33" fmla="*/ 157 h 158"/>
                <a:gd name="T34" fmla="*/ 60 w 166"/>
                <a:gd name="T35" fmla="*/ 154 h 158"/>
                <a:gd name="T36" fmla="*/ 45 w 166"/>
                <a:gd name="T37" fmla="*/ 148 h 158"/>
                <a:gd name="T38" fmla="*/ 31 w 166"/>
                <a:gd name="T39" fmla="*/ 138 h 158"/>
                <a:gd name="T40" fmla="*/ 19 w 166"/>
                <a:gd name="T41" fmla="*/ 127 h 158"/>
                <a:gd name="T42" fmla="*/ 10 w 166"/>
                <a:gd name="T43" fmla="*/ 114 h 158"/>
                <a:gd name="T44" fmla="*/ 3 w 166"/>
                <a:gd name="T45" fmla="*/ 100 h 158"/>
                <a:gd name="T46" fmla="*/ 0 w 166"/>
                <a:gd name="T47" fmla="*/ 85 h 158"/>
                <a:gd name="T48" fmla="*/ 0 w 166"/>
                <a:gd name="T49" fmla="*/ 68 h 158"/>
                <a:gd name="T50" fmla="*/ 3 w 166"/>
                <a:gd name="T51" fmla="*/ 53 h 158"/>
                <a:gd name="T52" fmla="*/ 10 w 166"/>
                <a:gd name="T53" fmla="*/ 40 h 158"/>
                <a:gd name="T54" fmla="*/ 19 w 166"/>
                <a:gd name="T55" fmla="*/ 28 h 158"/>
                <a:gd name="T56" fmla="*/ 31 w 166"/>
                <a:gd name="T57" fmla="*/ 18 h 158"/>
                <a:gd name="T58" fmla="*/ 45 w 166"/>
                <a:gd name="T59" fmla="*/ 9 h 158"/>
                <a:gd name="T60" fmla="*/ 60 w 166"/>
                <a:gd name="T61" fmla="*/ 3 h 158"/>
                <a:gd name="T62" fmla="*/ 77 w 166"/>
                <a:gd name="T63" fmla="*/ 1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8"/>
                <a:gd name="T98" fmla="*/ 166 w 166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8">
                  <a:moveTo>
                    <a:pt x="86" y="0"/>
                  </a:moveTo>
                  <a:lnTo>
                    <a:pt x="94" y="1"/>
                  </a:lnTo>
                  <a:lnTo>
                    <a:pt x="101" y="2"/>
                  </a:lnTo>
                  <a:lnTo>
                    <a:pt x="108" y="3"/>
                  </a:lnTo>
                  <a:lnTo>
                    <a:pt x="115" y="6"/>
                  </a:lnTo>
                  <a:lnTo>
                    <a:pt x="122" y="9"/>
                  </a:lnTo>
                  <a:lnTo>
                    <a:pt x="129" y="13"/>
                  </a:lnTo>
                  <a:lnTo>
                    <a:pt x="135" y="18"/>
                  </a:lnTo>
                  <a:lnTo>
                    <a:pt x="141" y="22"/>
                  </a:lnTo>
                  <a:lnTo>
                    <a:pt x="147" y="28"/>
                  </a:lnTo>
                  <a:lnTo>
                    <a:pt x="151" y="33"/>
                  </a:lnTo>
                  <a:lnTo>
                    <a:pt x="155" y="40"/>
                  </a:lnTo>
                  <a:lnTo>
                    <a:pt x="160" y="46"/>
                  </a:lnTo>
                  <a:lnTo>
                    <a:pt x="162" y="53"/>
                  </a:lnTo>
                  <a:lnTo>
                    <a:pt x="165" y="60"/>
                  </a:lnTo>
                  <a:lnTo>
                    <a:pt x="166" y="68"/>
                  </a:lnTo>
                  <a:lnTo>
                    <a:pt x="166" y="76"/>
                  </a:lnTo>
                  <a:lnTo>
                    <a:pt x="166" y="85"/>
                  </a:lnTo>
                  <a:lnTo>
                    <a:pt x="165" y="93"/>
                  </a:lnTo>
                  <a:lnTo>
                    <a:pt x="162" y="100"/>
                  </a:lnTo>
                  <a:lnTo>
                    <a:pt x="160" y="107"/>
                  </a:lnTo>
                  <a:lnTo>
                    <a:pt x="155" y="114"/>
                  </a:lnTo>
                  <a:lnTo>
                    <a:pt x="151" y="121"/>
                  </a:lnTo>
                  <a:lnTo>
                    <a:pt x="147" y="127"/>
                  </a:lnTo>
                  <a:lnTo>
                    <a:pt x="141" y="133"/>
                  </a:lnTo>
                  <a:lnTo>
                    <a:pt x="135" y="138"/>
                  </a:lnTo>
                  <a:lnTo>
                    <a:pt x="129" y="143"/>
                  </a:lnTo>
                  <a:lnTo>
                    <a:pt x="122" y="148"/>
                  </a:lnTo>
                  <a:lnTo>
                    <a:pt x="115" y="151"/>
                  </a:lnTo>
                  <a:lnTo>
                    <a:pt x="108" y="154"/>
                  </a:lnTo>
                  <a:lnTo>
                    <a:pt x="101" y="156"/>
                  </a:lnTo>
                  <a:lnTo>
                    <a:pt x="94" y="157"/>
                  </a:lnTo>
                  <a:lnTo>
                    <a:pt x="86" y="158"/>
                  </a:lnTo>
                  <a:lnTo>
                    <a:pt x="77" y="157"/>
                  </a:lnTo>
                  <a:lnTo>
                    <a:pt x="69" y="156"/>
                  </a:lnTo>
                  <a:lnTo>
                    <a:pt x="60" y="154"/>
                  </a:lnTo>
                  <a:lnTo>
                    <a:pt x="53" y="151"/>
                  </a:lnTo>
                  <a:lnTo>
                    <a:pt x="45" y="148"/>
                  </a:lnTo>
                  <a:lnTo>
                    <a:pt x="38" y="143"/>
                  </a:lnTo>
                  <a:lnTo>
                    <a:pt x="31" y="138"/>
                  </a:lnTo>
                  <a:lnTo>
                    <a:pt x="26" y="133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100"/>
                  </a:lnTo>
                  <a:lnTo>
                    <a:pt x="1" y="93"/>
                  </a:lnTo>
                  <a:lnTo>
                    <a:pt x="0" y="85"/>
                  </a:lnTo>
                  <a:lnTo>
                    <a:pt x="0" y="76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40"/>
                  </a:lnTo>
                  <a:lnTo>
                    <a:pt x="15" y="33"/>
                  </a:lnTo>
                  <a:lnTo>
                    <a:pt x="19" y="28"/>
                  </a:lnTo>
                  <a:lnTo>
                    <a:pt x="26" y="22"/>
                  </a:lnTo>
                  <a:lnTo>
                    <a:pt x="31" y="18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2"/>
                  </a:lnTo>
                  <a:lnTo>
                    <a:pt x="77" y="1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39" name="Freeform 387"/>
            <p:cNvSpPr>
              <a:spLocks/>
            </p:cNvSpPr>
            <p:nvPr/>
          </p:nvSpPr>
          <p:spPr bwMode="auto">
            <a:xfrm flipH="1">
              <a:off x="2251" y="2489"/>
              <a:ext cx="14" cy="8"/>
            </a:xfrm>
            <a:custGeom>
              <a:avLst/>
              <a:gdLst>
                <a:gd name="T0" fmla="*/ 94 w 166"/>
                <a:gd name="T1" fmla="*/ 0 h 156"/>
                <a:gd name="T2" fmla="*/ 110 w 166"/>
                <a:gd name="T3" fmla="*/ 3 h 156"/>
                <a:gd name="T4" fmla="*/ 125 w 166"/>
                <a:gd name="T5" fmla="*/ 10 h 156"/>
                <a:gd name="T6" fmla="*/ 138 w 166"/>
                <a:gd name="T7" fmla="*/ 18 h 156"/>
                <a:gd name="T8" fmla="*/ 149 w 166"/>
                <a:gd name="T9" fmla="*/ 29 h 156"/>
                <a:gd name="T10" fmla="*/ 156 w 166"/>
                <a:gd name="T11" fmla="*/ 42 h 156"/>
                <a:gd name="T12" fmla="*/ 163 w 166"/>
                <a:gd name="T13" fmla="*/ 56 h 156"/>
                <a:gd name="T14" fmla="*/ 166 w 166"/>
                <a:gd name="T15" fmla="*/ 73 h 156"/>
                <a:gd name="T16" fmla="*/ 166 w 166"/>
                <a:gd name="T17" fmla="*/ 88 h 156"/>
                <a:gd name="T18" fmla="*/ 163 w 166"/>
                <a:gd name="T19" fmla="*/ 103 h 156"/>
                <a:gd name="T20" fmla="*/ 156 w 166"/>
                <a:gd name="T21" fmla="*/ 117 h 156"/>
                <a:gd name="T22" fmla="*/ 149 w 166"/>
                <a:gd name="T23" fmla="*/ 130 h 156"/>
                <a:gd name="T24" fmla="*/ 138 w 166"/>
                <a:gd name="T25" fmla="*/ 140 h 156"/>
                <a:gd name="T26" fmla="*/ 125 w 166"/>
                <a:gd name="T27" fmla="*/ 147 h 156"/>
                <a:gd name="T28" fmla="*/ 110 w 166"/>
                <a:gd name="T29" fmla="*/ 153 h 156"/>
                <a:gd name="T30" fmla="*/ 94 w 166"/>
                <a:gd name="T31" fmla="*/ 156 h 156"/>
                <a:gd name="T32" fmla="*/ 77 w 166"/>
                <a:gd name="T33" fmla="*/ 156 h 156"/>
                <a:gd name="T34" fmla="*/ 60 w 166"/>
                <a:gd name="T35" fmla="*/ 153 h 156"/>
                <a:gd name="T36" fmla="*/ 45 w 166"/>
                <a:gd name="T37" fmla="*/ 147 h 156"/>
                <a:gd name="T38" fmla="*/ 31 w 166"/>
                <a:gd name="T39" fmla="*/ 140 h 156"/>
                <a:gd name="T40" fmla="*/ 19 w 166"/>
                <a:gd name="T41" fmla="*/ 130 h 156"/>
                <a:gd name="T42" fmla="*/ 10 w 166"/>
                <a:gd name="T43" fmla="*/ 117 h 156"/>
                <a:gd name="T44" fmla="*/ 3 w 166"/>
                <a:gd name="T45" fmla="*/ 103 h 156"/>
                <a:gd name="T46" fmla="*/ 0 w 166"/>
                <a:gd name="T47" fmla="*/ 88 h 156"/>
                <a:gd name="T48" fmla="*/ 0 w 166"/>
                <a:gd name="T49" fmla="*/ 73 h 156"/>
                <a:gd name="T50" fmla="*/ 3 w 166"/>
                <a:gd name="T51" fmla="*/ 56 h 156"/>
                <a:gd name="T52" fmla="*/ 10 w 166"/>
                <a:gd name="T53" fmla="*/ 42 h 156"/>
                <a:gd name="T54" fmla="*/ 19 w 166"/>
                <a:gd name="T55" fmla="*/ 29 h 156"/>
                <a:gd name="T56" fmla="*/ 31 w 166"/>
                <a:gd name="T57" fmla="*/ 18 h 156"/>
                <a:gd name="T58" fmla="*/ 45 w 166"/>
                <a:gd name="T59" fmla="*/ 10 h 156"/>
                <a:gd name="T60" fmla="*/ 60 w 166"/>
                <a:gd name="T61" fmla="*/ 3 h 156"/>
                <a:gd name="T62" fmla="*/ 77 w 166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6"/>
                <a:gd name="T98" fmla="*/ 166 w 166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6">
                  <a:moveTo>
                    <a:pt x="86" y="0"/>
                  </a:moveTo>
                  <a:lnTo>
                    <a:pt x="94" y="0"/>
                  </a:lnTo>
                  <a:lnTo>
                    <a:pt x="102" y="1"/>
                  </a:lnTo>
                  <a:lnTo>
                    <a:pt x="110" y="3"/>
                  </a:lnTo>
                  <a:lnTo>
                    <a:pt x="117" y="6"/>
                  </a:lnTo>
                  <a:lnTo>
                    <a:pt x="125" y="10"/>
                  </a:lnTo>
                  <a:lnTo>
                    <a:pt x="131" y="14"/>
                  </a:lnTo>
                  <a:lnTo>
                    <a:pt x="138" y="18"/>
                  </a:lnTo>
                  <a:lnTo>
                    <a:pt x="143" y="24"/>
                  </a:lnTo>
                  <a:lnTo>
                    <a:pt x="149" y="29"/>
                  </a:lnTo>
                  <a:lnTo>
                    <a:pt x="153" y="36"/>
                  </a:lnTo>
                  <a:lnTo>
                    <a:pt x="156" y="42"/>
                  </a:lnTo>
                  <a:lnTo>
                    <a:pt x="161" y="49"/>
                  </a:lnTo>
                  <a:lnTo>
                    <a:pt x="163" y="56"/>
                  </a:lnTo>
                  <a:lnTo>
                    <a:pt x="165" y="65"/>
                  </a:lnTo>
                  <a:lnTo>
                    <a:pt x="166" y="73"/>
                  </a:lnTo>
                  <a:lnTo>
                    <a:pt x="166" y="81"/>
                  </a:lnTo>
                  <a:lnTo>
                    <a:pt x="166" y="88"/>
                  </a:lnTo>
                  <a:lnTo>
                    <a:pt x="165" y="96"/>
                  </a:lnTo>
                  <a:lnTo>
                    <a:pt x="163" y="103"/>
                  </a:lnTo>
                  <a:lnTo>
                    <a:pt x="161" y="110"/>
                  </a:lnTo>
                  <a:lnTo>
                    <a:pt x="156" y="117"/>
                  </a:lnTo>
                  <a:lnTo>
                    <a:pt x="153" y="123"/>
                  </a:lnTo>
                  <a:lnTo>
                    <a:pt x="149" y="130"/>
                  </a:lnTo>
                  <a:lnTo>
                    <a:pt x="143" y="135"/>
                  </a:lnTo>
                  <a:lnTo>
                    <a:pt x="138" y="140"/>
                  </a:lnTo>
                  <a:lnTo>
                    <a:pt x="131" y="144"/>
                  </a:lnTo>
                  <a:lnTo>
                    <a:pt x="125" y="147"/>
                  </a:lnTo>
                  <a:lnTo>
                    <a:pt x="117" y="150"/>
                  </a:lnTo>
                  <a:lnTo>
                    <a:pt x="110" y="153"/>
                  </a:lnTo>
                  <a:lnTo>
                    <a:pt x="102" y="155"/>
                  </a:lnTo>
                  <a:lnTo>
                    <a:pt x="94" y="156"/>
                  </a:lnTo>
                  <a:lnTo>
                    <a:pt x="86" y="156"/>
                  </a:lnTo>
                  <a:lnTo>
                    <a:pt x="77" y="156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0"/>
                  </a:lnTo>
                  <a:lnTo>
                    <a:pt x="45" y="147"/>
                  </a:lnTo>
                  <a:lnTo>
                    <a:pt x="38" y="144"/>
                  </a:lnTo>
                  <a:lnTo>
                    <a:pt x="31" y="140"/>
                  </a:lnTo>
                  <a:lnTo>
                    <a:pt x="26" y="135"/>
                  </a:lnTo>
                  <a:lnTo>
                    <a:pt x="19" y="130"/>
                  </a:lnTo>
                  <a:lnTo>
                    <a:pt x="15" y="123"/>
                  </a:lnTo>
                  <a:lnTo>
                    <a:pt x="10" y="117"/>
                  </a:lnTo>
                  <a:lnTo>
                    <a:pt x="6" y="110"/>
                  </a:lnTo>
                  <a:lnTo>
                    <a:pt x="3" y="103"/>
                  </a:lnTo>
                  <a:lnTo>
                    <a:pt x="1" y="96"/>
                  </a:lnTo>
                  <a:lnTo>
                    <a:pt x="0" y="88"/>
                  </a:lnTo>
                  <a:lnTo>
                    <a:pt x="0" y="81"/>
                  </a:lnTo>
                  <a:lnTo>
                    <a:pt x="0" y="73"/>
                  </a:lnTo>
                  <a:lnTo>
                    <a:pt x="1" y="65"/>
                  </a:lnTo>
                  <a:lnTo>
                    <a:pt x="3" y="56"/>
                  </a:lnTo>
                  <a:lnTo>
                    <a:pt x="6" y="49"/>
                  </a:lnTo>
                  <a:lnTo>
                    <a:pt x="10" y="42"/>
                  </a:lnTo>
                  <a:lnTo>
                    <a:pt x="15" y="36"/>
                  </a:lnTo>
                  <a:lnTo>
                    <a:pt x="19" y="29"/>
                  </a:lnTo>
                  <a:lnTo>
                    <a:pt x="26" y="24"/>
                  </a:lnTo>
                  <a:lnTo>
                    <a:pt x="31" y="18"/>
                  </a:lnTo>
                  <a:lnTo>
                    <a:pt x="38" y="14"/>
                  </a:lnTo>
                  <a:lnTo>
                    <a:pt x="45" y="10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40" name="Freeform 388"/>
            <p:cNvSpPr>
              <a:spLocks/>
            </p:cNvSpPr>
            <p:nvPr/>
          </p:nvSpPr>
          <p:spPr bwMode="auto">
            <a:xfrm flipH="1">
              <a:off x="2251" y="2477"/>
              <a:ext cx="14" cy="8"/>
            </a:xfrm>
            <a:custGeom>
              <a:avLst/>
              <a:gdLst>
                <a:gd name="T0" fmla="*/ 94 w 166"/>
                <a:gd name="T1" fmla="*/ 1 h 157"/>
                <a:gd name="T2" fmla="*/ 108 w 166"/>
                <a:gd name="T3" fmla="*/ 4 h 157"/>
                <a:gd name="T4" fmla="*/ 122 w 166"/>
                <a:gd name="T5" fmla="*/ 10 h 157"/>
                <a:gd name="T6" fmla="*/ 135 w 166"/>
                <a:gd name="T7" fmla="*/ 18 h 157"/>
                <a:gd name="T8" fmla="*/ 147 w 166"/>
                <a:gd name="T9" fmla="*/ 29 h 157"/>
                <a:gd name="T10" fmla="*/ 155 w 166"/>
                <a:gd name="T11" fmla="*/ 41 h 157"/>
                <a:gd name="T12" fmla="*/ 162 w 166"/>
                <a:gd name="T13" fmla="*/ 55 h 157"/>
                <a:gd name="T14" fmla="*/ 166 w 166"/>
                <a:gd name="T15" fmla="*/ 69 h 157"/>
                <a:gd name="T16" fmla="*/ 166 w 166"/>
                <a:gd name="T17" fmla="*/ 84 h 157"/>
                <a:gd name="T18" fmla="*/ 162 w 166"/>
                <a:gd name="T19" fmla="*/ 99 h 157"/>
                <a:gd name="T20" fmla="*/ 155 w 166"/>
                <a:gd name="T21" fmla="*/ 114 h 157"/>
                <a:gd name="T22" fmla="*/ 147 w 166"/>
                <a:gd name="T23" fmla="*/ 127 h 157"/>
                <a:gd name="T24" fmla="*/ 135 w 166"/>
                <a:gd name="T25" fmla="*/ 138 h 157"/>
                <a:gd name="T26" fmla="*/ 122 w 166"/>
                <a:gd name="T27" fmla="*/ 147 h 157"/>
                <a:gd name="T28" fmla="*/ 108 w 166"/>
                <a:gd name="T29" fmla="*/ 153 h 157"/>
                <a:gd name="T30" fmla="*/ 94 w 166"/>
                <a:gd name="T31" fmla="*/ 156 h 157"/>
                <a:gd name="T32" fmla="*/ 77 w 166"/>
                <a:gd name="T33" fmla="*/ 156 h 157"/>
                <a:gd name="T34" fmla="*/ 60 w 166"/>
                <a:gd name="T35" fmla="*/ 153 h 157"/>
                <a:gd name="T36" fmla="*/ 45 w 166"/>
                <a:gd name="T37" fmla="*/ 147 h 157"/>
                <a:gd name="T38" fmla="*/ 31 w 166"/>
                <a:gd name="T39" fmla="*/ 138 h 157"/>
                <a:gd name="T40" fmla="*/ 19 w 166"/>
                <a:gd name="T41" fmla="*/ 127 h 157"/>
                <a:gd name="T42" fmla="*/ 10 w 166"/>
                <a:gd name="T43" fmla="*/ 114 h 157"/>
                <a:gd name="T44" fmla="*/ 3 w 166"/>
                <a:gd name="T45" fmla="*/ 99 h 157"/>
                <a:gd name="T46" fmla="*/ 0 w 166"/>
                <a:gd name="T47" fmla="*/ 84 h 157"/>
                <a:gd name="T48" fmla="*/ 0 w 166"/>
                <a:gd name="T49" fmla="*/ 69 h 157"/>
                <a:gd name="T50" fmla="*/ 3 w 166"/>
                <a:gd name="T51" fmla="*/ 55 h 157"/>
                <a:gd name="T52" fmla="*/ 10 w 166"/>
                <a:gd name="T53" fmla="*/ 41 h 157"/>
                <a:gd name="T54" fmla="*/ 19 w 166"/>
                <a:gd name="T55" fmla="*/ 29 h 157"/>
                <a:gd name="T56" fmla="*/ 31 w 166"/>
                <a:gd name="T57" fmla="*/ 18 h 157"/>
                <a:gd name="T58" fmla="*/ 45 w 166"/>
                <a:gd name="T59" fmla="*/ 10 h 157"/>
                <a:gd name="T60" fmla="*/ 60 w 166"/>
                <a:gd name="T61" fmla="*/ 4 h 157"/>
                <a:gd name="T62" fmla="*/ 77 w 166"/>
                <a:gd name="T63" fmla="*/ 1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7"/>
                <a:gd name="T98" fmla="*/ 166 w 166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7">
                  <a:moveTo>
                    <a:pt x="86" y="0"/>
                  </a:moveTo>
                  <a:lnTo>
                    <a:pt x="94" y="1"/>
                  </a:lnTo>
                  <a:lnTo>
                    <a:pt x="101" y="2"/>
                  </a:lnTo>
                  <a:lnTo>
                    <a:pt x="108" y="4"/>
                  </a:lnTo>
                  <a:lnTo>
                    <a:pt x="115" y="6"/>
                  </a:lnTo>
                  <a:lnTo>
                    <a:pt x="122" y="10"/>
                  </a:lnTo>
                  <a:lnTo>
                    <a:pt x="129" y="14"/>
                  </a:lnTo>
                  <a:lnTo>
                    <a:pt x="135" y="18"/>
                  </a:lnTo>
                  <a:lnTo>
                    <a:pt x="141" y="23"/>
                  </a:lnTo>
                  <a:lnTo>
                    <a:pt x="147" y="29"/>
                  </a:lnTo>
                  <a:lnTo>
                    <a:pt x="151" y="35"/>
                  </a:lnTo>
                  <a:lnTo>
                    <a:pt x="155" y="41"/>
                  </a:lnTo>
                  <a:lnTo>
                    <a:pt x="160" y="48"/>
                  </a:lnTo>
                  <a:lnTo>
                    <a:pt x="162" y="55"/>
                  </a:lnTo>
                  <a:lnTo>
                    <a:pt x="165" y="62"/>
                  </a:lnTo>
                  <a:lnTo>
                    <a:pt x="166" y="69"/>
                  </a:lnTo>
                  <a:lnTo>
                    <a:pt x="166" y="76"/>
                  </a:lnTo>
                  <a:lnTo>
                    <a:pt x="166" y="84"/>
                  </a:lnTo>
                  <a:lnTo>
                    <a:pt x="165" y="91"/>
                  </a:lnTo>
                  <a:lnTo>
                    <a:pt x="162" y="99"/>
                  </a:lnTo>
                  <a:lnTo>
                    <a:pt x="160" y="107"/>
                  </a:lnTo>
                  <a:lnTo>
                    <a:pt x="155" y="114"/>
                  </a:lnTo>
                  <a:lnTo>
                    <a:pt x="151" y="121"/>
                  </a:lnTo>
                  <a:lnTo>
                    <a:pt x="147" y="127"/>
                  </a:lnTo>
                  <a:lnTo>
                    <a:pt x="141" y="133"/>
                  </a:lnTo>
                  <a:lnTo>
                    <a:pt x="135" y="138"/>
                  </a:lnTo>
                  <a:lnTo>
                    <a:pt x="129" y="143"/>
                  </a:lnTo>
                  <a:lnTo>
                    <a:pt x="122" y="147"/>
                  </a:lnTo>
                  <a:lnTo>
                    <a:pt x="115" y="150"/>
                  </a:lnTo>
                  <a:lnTo>
                    <a:pt x="108" y="153"/>
                  </a:lnTo>
                  <a:lnTo>
                    <a:pt x="101" y="155"/>
                  </a:lnTo>
                  <a:lnTo>
                    <a:pt x="94" y="156"/>
                  </a:lnTo>
                  <a:lnTo>
                    <a:pt x="86" y="157"/>
                  </a:lnTo>
                  <a:lnTo>
                    <a:pt x="77" y="156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0"/>
                  </a:lnTo>
                  <a:lnTo>
                    <a:pt x="45" y="147"/>
                  </a:lnTo>
                  <a:lnTo>
                    <a:pt x="38" y="143"/>
                  </a:lnTo>
                  <a:lnTo>
                    <a:pt x="31" y="138"/>
                  </a:lnTo>
                  <a:lnTo>
                    <a:pt x="26" y="133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99"/>
                  </a:lnTo>
                  <a:lnTo>
                    <a:pt x="1" y="91"/>
                  </a:lnTo>
                  <a:lnTo>
                    <a:pt x="0" y="84"/>
                  </a:lnTo>
                  <a:lnTo>
                    <a:pt x="0" y="76"/>
                  </a:lnTo>
                  <a:lnTo>
                    <a:pt x="0" y="69"/>
                  </a:lnTo>
                  <a:lnTo>
                    <a:pt x="1" y="62"/>
                  </a:lnTo>
                  <a:lnTo>
                    <a:pt x="3" y="55"/>
                  </a:lnTo>
                  <a:lnTo>
                    <a:pt x="6" y="48"/>
                  </a:lnTo>
                  <a:lnTo>
                    <a:pt x="10" y="41"/>
                  </a:lnTo>
                  <a:lnTo>
                    <a:pt x="15" y="35"/>
                  </a:lnTo>
                  <a:lnTo>
                    <a:pt x="19" y="29"/>
                  </a:lnTo>
                  <a:lnTo>
                    <a:pt x="26" y="23"/>
                  </a:lnTo>
                  <a:lnTo>
                    <a:pt x="31" y="18"/>
                  </a:lnTo>
                  <a:lnTo>
                    <a:pt x="38" y="14"/>
                  </a:lnTo>
                  <a:lnTo>
                    <a:pt x="45" y="10"/>
                  </a:lnTo>
                  <a:lnTo>
                    <a:pt x="53" y="6"/>
                  </a:lnTo>
                  <a:lnTo>
                    <a:pt x="60" y="4"/>
                  </a:lnTo>
                  <a:lnTo>
                    <a:pt x="69" y="2"/>
                  </a:lnTo>
                  <a:lnTo>
                    <a:pt x="77" y="1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41" name="Freeform 389"/>
            <p:cNvSpPr>
              <a:spLocks/>
            </p:cNvSpPr>
            <p:nvPr/>
          </p:nvSpPr>
          <p:spPr bwMode="auto">
            <a:xfrm flipH="1">
              <a:off x="2251" y="2466"/>
              <a:ext cx="14" cy="8"/>
            </a:xfrm>
            <a:custGeom>
              <a:avLst/>
              <a:gdLst>
                <a:gd name="T0" fmla="*/ 94 w 166"/>
                <a:gd name="T1" fmla="*/ 1 h 158"/>
                <a:gd name="T2" fmla="*/ 108 w 166"/>
                <a:gd name="T3" fmla="*/ 4 h 158"/>
                <a:gd name="T4" fmla="*/ 122 w 166"/>
                <a:gd name="T5" fmla="*/ 10 h 158"/>
                <a:gd name="T6" fmla="*/ 135 w 166"/>
                <a:gd name="T7" fmla="*/ 20 h 158"/>
                <a:gd name="T8" fmla="*/ 147 w 166"/>
                <a:gd name="T9" fmla="*/ 31 h 158"/>
                <a:gd name="T10" fmla="*/ 155 w 166"/>
                <a:gd name="T11" fmla="*/ 44 h 158"/>
                <a:gd name="T12" fmla="*/ 162 w 166"/>
                <a:gd name="T13" fmla="*/ 58 h 158"/>
                <a:gd name="T14" fmla="*/ 166 w 166"/>
                <a:gd name="T15" fmla="*/ 73 h 158"/>
                <a:gd name="T16" fmla="*/ 166 w 166"/>
                <a:gd name="T17" fmla="*/ 90 h 158"/>
                <a:gd name="T18" fmla="*/ 162 w 166"/>
                <a:gd name="T19" fmla="*/ 105 h 158"/>
                <a:gd name="T20" fmla="*/ 155 w 166"/>
                <a:gd name="T21" fmla="*/ 118 h 158"/>
                <a:gd name="T22" fmla="*/ 147 w 166"/>
                <a:gd name="T23" fmla="*/ 130 h 158"/>
                <a:gd name="T24" fmla="*/ 135 w 166"/>
                <a:gd name="T25" fmla="*/ 140 h 158"/>
                <a:gd name="T26" fmla="*/ 122 w 166"/>
                <a:gd name="T27" fmla="*/ 149 h 158"/>
                <a:gd name="T28" fmla="*/ 108 w 166"/>
                <a:gd name="T29" fmla="*/ 155 h 158"/>
                <a:gd name="T30" fmla="*/ 94 w 166"/>
                <a:gd name="T31" fmla="*/ 157 h 158"/>
                <a:gd name="T32" fmla="*/ 77 w 166"/>
                <a:gd name="T33" fmla="*/ 157 h 158"/>
                <a:gd name="T34" fmla="*/ 60 w 166"/>
                <a:gd name="T35" fmla="*/ 155 h 158"/>
                <a:gd name="T36" fmla="*/ 45 w 166"/>
                <a:gd name="T37" fmla="*/ 149 h 158"/>
                <a:gd name="T38" fmla="*/ 31 w 166"/>
                <a:gd name="T39" fmla="*/ 140 h 158"/>
                <a:gd name="T40" fmla="*/ 19 w 166"/>
                <a:gd name="T41" fmla="*/ 130 h 158"/>
                <a:gd name="T42" fmla="*/ 10 w 166"/>
                <a:gd name="T43" fmla="*/ 118 h 158"/>
                <a:gd name="T44" fmla="*/ 3 w 166"/>
                <a:gd name="T45" fmla="*/ 105 h 158"/>
                <a:gd name="T46" fmla="*/ 0 w 166"/>
                <a:gd name="T47" fmla="*/ 90 h 158"/>
                <a:gd name="T48" fmla="*/ 0 w 166"/>
                <a:gd name="T49" fmla="*/ 73 h 158"/>
                <a:gd name="T50" fmla="*/ 3 w 166"/>
                <a:gd name="T51" fmla="*/ 58 h 158"/>
                <a:gd name="T52" fmla="*/ 10 w 166"/>
                <a:gd name="T53" fmla="*/ 44 h 158"/>
                <a:gd name="T54" fmla="*/ 19 w 166"/>
                <a:gd name="T55" fmla="*/ 31 h 158"/>
                <a:gd name="T56" fmla="*/ 31 w 166"/>
                <a:gd name="T57" fmla="*/ 20 h 158"/>
                <a:gd name="T58" fmla="*/ 45 w 166"/>
                <a:gd name="T59" fmla="*/ 10 h 158"/>
                <a:gd name="T60" fmla="*/ 60 w 166"/>
                <a:gd name="T61" fmla="*/ 4 h 158"/>
                <a:gd name="T62" fmla="*/ 77 w 166"/>
                <a:gd name="T63" fmla="*/ 1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8"/>
                <a:gd name="T98" fmla="*/ 166 w 166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8">
                  <a:moveTo>
                    <a:pt x="86" y="0"/>
                  </a:moveTo>
                  <a:lnTo>
                    <a:pt x="94" y="1"/>
                  </a:lnTo>
                  <a:lnTo>
                    <a:pt x="101" y="2"/>
                  </a:lnTo>
                  <a:lnTo>
                    <a:pt x="108" y="4"/>
                  </a:lnTo>
                  <a:lnTo>
                    <a:pt x="115" y="7"/>
                  </a:lnTo>
                  <a:lnTo>
                    <a:pt x="122" y="10"/>
                  </a:lnTo>
                  <a:lnTo>
                    <a:pt x="129" y="15"/>
                  </a:lnTo>
                  <a:lnTo>
                    <a:pt x="135" y="20"/>
                  </a:lnTo>
                  <a:lnTo>
                    <a:pt x="141" y="25"/>
                  </a:lnTo>
                  <a:lnTo>
                    <a:pt x="147" y="31"/>
                  </a:lnTo>
                  <a:lnTo>
                    <a:pt x="151" y="37"/>
                  </a:lnTo>
                  <a:lnTo>
                    <a:pt x="155" y="44"/>
                  </a:lnTo>
                  <a:lnTo>
                    <a:pt x="160" y="51"/>
                  </a:lnTo>
                  <a:lnTo>
                    <a:pt x="162" y="58"/>
                  </a:lnTo>
                  <a:lnTo>
                    <a:pt x="165" y="65"/>
                  </a:lnTo>
                  <a:lnTo>
                    <a:pt x="166" y="73"/>
                  </a:lnTo>
                  <a:lnTo>
                    <a:pt x="166" y="82"/>
                  </a:lnTo>
                  <a:lnTo>
                    <a:pt x="166" y="90"/>
                  </a:lnTo>
                  <a:lnTo>
                    <a:pt x="165" y="98"/>
                  </a:lnTo>
                  <a:lnTo>
                    <a:pt x="162" y="105"/>
                  </a:lnTo>
                  <a:lnTo>
                    <a:pt x="160" y="112"/>
                  </a:lnTo>
                  <a:lnTo>
                    <a:pt x="155" y="118"/>
                  </a:lnTo>
                  <a:lnTo>
                    <a:pt x="151" y="124"/>
                  </a:lnTo>
                  <a:lnTo>
                    <a:pt x="147" y="130"/>
                  </a:lnTo>
                  <a:lnTo>
                    <a:pt x="141" y="135"/>
                  </a:lnTo>
                  <a:lnTo>
                    <a:pt x="135" y="140"/>
                  </a:lnTo>
                  <a:lnTo>
                    <a:pt x="129" y="145"/>
                  </a:lnTo>
                  <a:lnTo>
                    <a:pt x="122" y="149"/>
                  </a:lnTo>
                  <a:lnTo>
                    <a:pt x="115" y="152"/>
                  </a:lnTo>
                  <a:lnTo>
                    <a:pt x="108" y="155"/>
                  </a:lnTo>
                  <a:lnTo>
                    <a:pt x="101" y="156"/>
                  </a:lnTo>
                  <a:lnTo>
                    <a:pt x="94" y="157"/>
                  </a:lnTo>
                  <a:lnTo>
                    <a:pt x="86" y="158"/>
                  </a:lnTo>
                  <a:lnTo>
                    <a:pt x="77" y="157"/>
                  </a:lnTo>
                  <a:lnTo>
                    <a:pt x="69" y="156"/>
                  </a:lnTo>
                  <a:lnTo>
                    <a:pt x="60" y="155"/>
                  </a:lnTo>
                  <a:lnTo>
                    <a:pt x="53" y="152"/>
                  </a:lnTo>
                  <a:lnTo>
                    <a:pt x="45" y="149"/>
                  </a:lnTo>
                  <a:lnTo>
                    <a:pt x="38" y="145"/>
                  </a:lnTo>
                  <a:lnTo>
                    <a:pt x="31" y="140"/>
                  </a:lnTo>
                  <a:lnTo>
                    <a:pt x="26" y="135"/>
                  </a:lnTo>
                  <a:lnTo>
                    <a:pt x="19" y="130"/>
                  </a:lnTo>
                  <a:lnTo>
                    <a:pt x="15" y="124"/>
                  </a:lnTo>
                  <a:lnTo>
                    <a:pt x="10" y="118"/>
                  </a:lnTo>
                  <a:lnTo>
                    <a:pt x="6" y="112"/>
                  </a:lnTo>
                  <a:lnTo>
                    <a:pt x="3" y="105"/>
                  </a:lnTo>
                  <a:lnTo>
                    <a:pt x="1" y="98"/>
                  </a:lnTo>
                  <a:lnTo>
                    <a:pt x="0" y="90"/>
                  </a:lnTo>
                  <a:lnTo>
                    <a:pt x="0" y="82"/>
                  </a:lnTo>
                  <a:lnTo>
                    <a:pt x="0" y="73"/>
                  </a:lnTo>
                  <a:lnTo>
                    <a:pt x="1" y="65"/>
                  </a:lnTo>
                  <a:lnTo>
                    <a:pt x="3" y="58"/>
                  </a:lnTo>
                  <a:lnTo>
                    <a:pt x="6" y="51"/>
                  </a:lnTo>
                  <a:lnTo>
                    <a:pt x="10" y="44"/>
                  </a:lnTo>
                  <a:lnTo>
                    <a:pt x="15" y="37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1" y="20"/>
                  </a:lnTo>
                  <a:lnTo>
                    <a:pt x="38" y="15"/>
                  </a:lnTo>
                  <a:lnTo>
                    <a:pt x="45" y="10"/>
                  </a:lnTo>
                  <a:lnTo>
                    <a:pt x="53" y="7"/>
                  </a:lnTo>
                  <a:lnTo>
                    <a:pt x="60" y="4"/>
                  </a:lnTo>
                  <a:lnTo>
                    <a:pt x="69" y="2"/>
                  </a:lnTo>
                  <a:lnTo>
                    <a:pt x="77" y="1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42" name="Freeform 390"/>
            <p:cNvSpPr>
              <a:spLocks/>
            </p:cNvSpPr>
            <p:nvPr/>
          </p:nvSpPr>
          <p:spPr bwMode="auto">
            <a:xfrm flipH="1">
              <a:off x="2251" y="2454"/>
              <a:ext cx="14" cy="8"/>
            </a:xfrm>
            <a:custGeom>
              <a:avLst/>
              <a:gdLst>
                <a:gd name="T0" fmla="*/ 94 w 166"/>
                <a:gd name="T1" fmla="*/ 0 h 151"/>
                <a:gd name="T2" fmla="*/ 108 w 166"/>
                <a:gd name="T3" fmla="*/ 3 h 151"/>
                <a:gd name="T4" fmla="*/ 122 w 166"/>
                <a:gd name="T5" fmla="*/ 9 h 151"/>
                <a:gd name="T6" fmla="*/ 135 w 166"/>
                <a:gd name="T7" fmla="*/ 16 h 151"/>
                <a:gd name="T8" fmla="*/ 147 w 166"/>
                <a:gd name="T9" fmla="*/ 26 h 151"/>
                <a:gd name="T10" fmla="*/ 155 w 166"/>
                <a:gd name="T11" fmla="*/ 38 h 151"/>
                <a:gd name="T12" fmla="*/ 162 w 166"/>
                <a:gd name="T13" fmla="*/ 53 h 151"/>
                <a:gd name="T14" fmla="*/ 166 w 166"/>
                <a:gd name="T15" fmla="*/ 68 h 151"/>
                <a:gd name="T16" fmla="*/ 166 w 166"/>
                <a:gd name="T17" fmla="*/ 82 h 151"/>
                <a:gd name="T18" fmla="*/ 162 w 166"/>
                <a:gd name="T19" fmla="*/ 96 h 151"/>
                <a:gd name="T20" fmla="*/ 155 w 166"/>
                <a:gd name="T21" fmla="*/ 109 h 151"/>
                <a:gd name="T22" fmla="*/ 147 w 166"/>
                <a:gd name="T23" fmla="*/ 122 h 151"/>
                <a:gd name="T24" fmla="*/ 135 w 166"/>
                <a:gd name="T25" fmla="*/ 133 h 151"/>
                <a:gd name="T26" fmla="*/ 122 w 166"/>
                <a:gd name="T27" fmla="*/ 141 h 151"/>
                <a:gd name="T28" fmla="*/ 108 w 166"/>
                <a:gd name="T29" fmla="*/ 148 h 151"/>
                <a:gd name="T30" fmla="*/ 94 w 166"/>
                <a:gd name="T31" fmla="*/ 151 h 151"/>
                <a:gd name="T32" fmla="*/ 77 w 166"/>
                <a:gd name="T33" fmla="*/ 151 h 151"/>
                <a:gd name="T34" fmla="*/ 60 w 166"/>
                <a:gd name="T35" fmla="*/ 148 h 151"/>
                <a:gd name="T36" fmla="*/ 45 w 166"/>
                <a:gd name="T37" fmla="*/ 141 h 151"/>
                <a:gd name="T38" fmla="*/ 31 w 166"/>
                <a:gd name="T39" fmla="*/ 133 h 151"/>
                <a:gd name="T40" fmla="*/ 19 w 166"/>
                <a:gd name="T41" fmla="*/ 122 h 151"/>
                <a:gd name="T42" fmla="*/ 10 w 166"/>
                <a:gd name="T43" fmla="*/ 109 h 151"/>
                <a:gd name="T44" fmla="*/ 3 w 166"/>
                <a:gd name="T45" fmla="*/ 96 h 151"/>
                <a:gd name="T46" fmla="*/ 0 w 166"/>
                <a:gd name="T47" fmla="*/ 82 h 151"/>
                <a:gd name="T48" fmla="*/ 0 w 166"/>
                <a:gd name="T49" fmla="*/ 68 h 151"/>
                <a:gd name="T50" fmla="*/ 3 w 166"/>
                <a:gd name="T51" fmla="*/ 53 h 151"/>
                <a:gd name="T52" fmla="*/ 10 w 166"/>
                <a:gd name="T53" fmla="*/ 38 h 151"/>
                <a:gd name="T54" fmla="*/ 19 w 166"/>
                <a:gd name="T55" fmla="*/ 26 h 151"/>
                <a:gd name="T56" fmla="*/ 31 w 166"/>
                <a:gd name="T57" fmla="*/ 16 h 151"/>
                <a:gd name="T58" fmla="*/ 45 w 166"/>
                <a:gd name="T59" fmla="*/ 9 h 151"/>
                <a:gd name="T60" fmla="*/ 60 w 166"/>
                <a:gd name="T61" fmla="*/ 3 h 151"/>
                <a:gd name="T62" fmla="*/ 77 w 166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1"/>
                <a:gd name="T98" fmla="*/ 166 w 166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1"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3"/>
                  </a:lnTo>
                  <a:lnTo>
                    <a:pt x="115" y="5"/>
                  </a:lnTo>
                  <a:lnTo>
                    <a:pt x="122" y="9"/>
                  </a:lnTo>
                  <a:lnTo>
                    <a:pt x="129" y="12"/>
                  </a:lnTo>
                  <a:lnTo>
                    <a:pt x="135" y="16"/>
                  </a:lnTo>
                  <a:lnTo>
                    <a:pt x="141" y="21"/>
                  </a:lnTo>
                  <a:lnTo>
                    <a:pt x="147" y="26"/>
                  </a:lnTo>
                  <a:lnTo>
                    <a:pt x="151" y="32"/>
                  </a:lnTo>
                  <a:lnTo>
                    <a:pt x="155" y="38"/>
                  </a:lnTo>
                  <a:lnTo>
                    <a:pt x="160" y="45"/>
                  </a:lnTo>
                  <a:lnTo>
                    <a:pt x="162" y="53"/>
                  </a:lnTo>
                  <a:lnTo>
                    <a:pt x="165" y="60"/>
                  </a:lnTo>
                  <a:lnTo>
                    <a:pt x="166" y="68"/>
                  </a:lnTo>
                  <a:lnTo>
                    <a:pt x="166" y="75"/>
                  </a:lnTo>
                  <a:lnTo>
                    <a:pt x="166" y="82"/>
                  </a:lnTo>
                  <a:lnTo>
                    <a:pt x="165" y="89"/>
                  </a:lnTo>
                  <a:lnTo>
                    <a:pt x="162" y="96"/>
                  </a:lnTo>
                  <a:lnTo>
                    <a:pt x="160" y="103"/>
                  </a:lnTo>
                  <a:lnTo>
                    <a:pt x="155" y="109"/>
                  </a:lnTo>
                  <a:lnTo>
                    <a:pt x="151" y="117"/>
                  </a:lnTo>
                  <a:lnTo>
                    <a:pt x="147" y="122"/>
                  </a:lnTo>
                  <a:lnTo>
                    <a:pt x="141" y="128"/>
                  </a:lnTo>
                  <a:lnTo>
                    <a:pt x="135" y="133"/>
                  </a:lnTo>
                  <a:lnTo>
                    <a:pt x="129" y="137"/>
                  </a:lnTo>
                  <a:lnTo>
                    <a:pt x="122" y="141"/>
                  </a:lnTo>
                  <a:lnTo>
                    <a:pt x="115" y="145"/>
                  </a:lnTo>
                  <a:lnTo>
                    <a:pt x="108" y="148"/>
                  </a:lnTo>
                  <a:lnTo>
                    <a:pt x="101" y="149"/>
                  </a:lnTo>
                  <a:lnTo>
                    <a:pt x="94" y="151"/>
                  </a:lnTo>
                  <a:lnTo>
                    <a:pt x="86" y="151"/>
                  </a:lnTo>
                  <a:lnTo>
                    <a:pt x="77" y="151"/>
                  </a:lnTo>
                  <a:lnTo>
                    <a:pt x="69" y="149"/>
                  </a:lnTo>
                  <a:lnTo>
                    <a:pt x="60" y="148"/>
                  </a:lnTo>
                  <a:lnTo>
                    <a:pt x="53" y="145"/>
                  </a:lnTo>
                  <a:lnTo>
                    <a:pt x="45" y="141"/>
                  </a:lnTo>
                  <a:lnTo>
                    <a:pt x="38" y="137"/>
                  </a:lnTo>
                  <a:lnTo>
                    <a:pt x="31" y="133"/>
                  </a:lnTo>
                  <a:lnTo>
                    <a:pt x="26" y="128"/>
                  </a:lnTo>
                  <a:lnTo>
                    <a:pt x="19" y="122"/>
                  </a:lnTo>
                  <a:lnTo>
                    <a:pt x="15" y="117"/>
                  </a:lnTo>
                  <a:lnTo>
                    <a:pt x="10" y="109"/>
                  </a:lnTo>
                  <a:lnTo>
                    <a:pt x="6" y="103"/>
                  </a:lnTo>
                  <a:lnTo>
                    <a:pt x="3" y="96"/>
                  </a:lnTo>
                  <a:lnTo>
                    <a:pt x="1" y="89"/>
                  </a:lnTo>
                  <a:lnTo>
                    <a:pt x="0" y="82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5"/>
                  </a:lnTo>
                  <a:lnTo>
                    <a:pt x="10" y="38"/>
                  </a:lnTo>
                  <a:lnTo>
                    <a:pt x="15" y="32"/>
                  </a:lnTo>
                  <a:lnTo>
                    <a:pt x="19" y="26"/>
                  </a:lnTo>
                  <a:lnTo>
                    <a:pt x="26" y="21"/>
                  </a:lnTo>
                  <a:lnTo>
                    <a:pt x="31" y="16"/>
                  </a:lnTo>
                  <a:lnTo>
                    <a:pt x="38" y="12"/>
                  </a:lnTo>
                  <a:lnTo>
                    <a:pt x="45" y="9"/>
                  </a:lnTo>
                  <a:lnTo>
                    <a:pt x="53" y="5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43" name="Freeform 391"/>
            <p:cNvSpPr>
              <a:spLocks/>
            </p:cNvSpPr>
            <p:nvPr/>
          </p:nvSpPr>
          <p:spPr bwMode="auto">
            <a:xfrm flipH="1">
              <a:off x="2251" y="2442"/>
              <a:ext cx="14" cy="8"/>
            </a:xfrm>
            <a:custGeom>
              <a:avLst/>
              <a:gdLst>
                <a:gd name="T0" fmla="*/ 94 w 166"/>
                <a:gd name="T1" fmla="*/ 1 h 157"/>
                <a:gd name="T2" fmla="*/ 108 w 166"/>
                <a:gd name="T3" fmla="*/ 4 h 157"/>
                <a:gd name="T4" fmla="*/ 122 w 166"/>
                <a:gd name="T5" fmla="*/ 9 h 157"/>
                <a:gd name="T6" fmla="*/ 135 w 166"/>
                <a:gd name="T7" fmla="*/ 17 h 157"/>
                <a:gd name="T8" fmla="*/ 147 w 166"/>
                <a:gd name="T9" fmla="*/ 27 h 157"/>
                <a:gd name="T10" fmla="*/ 155 w 166"/>
                <a:gd name="T11" fmla="*/ 40 h 157"/>
                <a:gd name="T12" fmla="*/ 162 w 166"/>
                <a:gd name="T13" fmla="*/ 53 h 157"/>
                <a:gd name="T14" fmla="*/ 166 w 166"/>
                <a:gd name="T15" fmla="*/ 68 h 157"/>
                <a:gd name="T16" fmla="*/ 166 w 166"/>
                <a:gd name="T17" fmla="*/ 84 h 157"/>
                <a:gd name="T18" fmla="*/ 162 w 166"/>
                <a:gd name="T19" fmla="*/ 100 h 157"/>
                <a:gd name="T20" fmla="*/ 155 w 166"/>
                <a:gd name="T21" fmla="*/ 114 h 157"/>
                <a:gd name="T22" fmla="*/ 147 w 166"/>
                <a:gd name="T23" fmla="*/ 127 h 157"/>
                <a:gd name="T24" fmla="*/ 135 w 166"/>
                <a:gd name="T25" fmla="*/ 138 h 157"/>
                <a:gd name="T26" fmla="*/ 122 w 166"/>
                <a:gd name="T27" fmla="*/ 147 h 157"/>
                <a:gd name="T28" fmla="*/ 108 w 166"/>
                <a:gd name="T29" fmla="*/ 153 h 157"/>
                <a:gd name="T30" fmla="*/ 94 w 166"/>
                <a:gd name="T31" fmla="*/ 157 h 157"/>
                <a:gd name="T32" fmla="*/ 77 w 166"/>
                <a:gd name="T33" fmla="*/ 157 h 157"/>
                <a:gd name="T34" fmla="*/ 60 w 166"/>
                <a:gd name="T35" fmla="*/ 153 h 157"/>
                <a:gd name="T36" fmla="*/ 45 w 166"/>
                <a:gd name="T37" fmla="*/ 147 h 157"/>
                <a:gd name="T38" fmla="*/ 31 w 166"/>
                <a:gd name="T39" fmla="*/ 138 h 157"/>
                <a:gd name="T40" fmla="*/ 19 w 166"/>
                <a:gd name="T41" fmla="*/ 127 h 157"/>
                <a:gd name="T42" fmla="*/ 10 w 166"/>
                <a:gd name="T43" fmla="*/ 114 h 157"/>
                <a:gd name="T44" fmla="*/ 3 w 166"/>
                <a:gd name="T45" fmla="*/ 100 h 157"/>
                <a:gd name="T46" fmla="*/ 0 w 166"/>
                <a:gd name="T47" fmla="*/ 84 h 157"/>
                <a:gd name="T48" fmla="*/ 0 w 166"/>
                <a:gd name="T49" fmla="*/ 68 h 157"/>
                <a:gd name="T50" fmla="*/ 3 w 166"/>
                <a:gd name="T51" fmla="*/ 53 h 157"/>
                <a:gd name="T52" fmla="*/ 10 w 166"/>
                <a:gd name="T53" fmla="*/ 40 h 157"/>
                <a:gd name="T54" fmla="*/ 19 w 166"/>
                <a:gd name="T55" fmla="*/ 27 h 157"/>
                <a:gd name="T56" fmla="*/ 31 w 166"/>
                <a:gd name="T57" fmla="*/ 17 h 157"/>
                <a:gd name="T58" fmla="*/ 45 w 166"/>
                <a:gd name="T59" fmla="*/ 9 h 157"/>
                <a:gd name="T60" fmla="*/ 60 w 166"/>
                <a:gd name="T61" fmla="*/ 4 h 157"/>
                <a:gd name="T62" fmla="*/ 77 w 166"/>
                <a:gd name="T63" fmla="*/ 1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7"/>
                <a:gd name="T98" fmla="*/ 166 w 166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7">
                  <a:moveTo>
                    <a:pt x="86" y="0"/>
                  </a:moveTo>
                  <a:lnTo>
                    <a:pt x="94" y="1"/>
                  </a:lnTo>
                  <a:lnTo>
                    <a:pt x="101" y="2"/>
                  </a:lnTo>
                  <a:lnTo>
                    <a:pt x="108" y="4"/>
                  </a:lnTo>
                  <a:lnTo>
                    <a:pt x="115" y="6"/>
                  </a:lnTo>
                  <a:lnTo>
                    <a:pt x="122" y="9"/>
                  </a:lnTo>
                  <a:lnTo>
                    <a:pt x="129" y="13"/>
                  </a:lnTo>
                  <a:lnTo>
                    <a:pt x="135" y="17"/>
                  </a:lnTo>
                  <a:lnTo>
                    <a:pt x="141" y="22"/>
                  </a:lnTo>
                  <a:lnTo>
                    <a:pt x="147" y="27"/>
                  </a:lnTo>
                  <a:lnTo>
                    <a:pt x="151" y="34"/>
                  </a:lnTo>
                  <a:lnTo>
                    <a:pt x="155" y="40"/>
                  </a:lnTo>
                  <a:lnTo>
                    <a:pt x="160" y="46"/>
                  </a:lnTo>
                  <a:lnTo>
                    <a:pt x="162" y="53"/>
                  </a:lnTo>
                  <a:lnTo>
                    <a:pt x="165" y="60"/>
                  </a:lnTo>
                  <a:lnTo>
                    <a:pt x="166" y="68"/>
                  </a:lnTo>
                  <a:lnTo>
                    <a:pt x="166" y="76"/>
                  </a:lnTo>
                  <a:lnTo>
                    <a:pt x="166" y="84"/>
                  </a:lnTo>
                  <a:lnTo>
                    <a:pt x="165" y="92"/>
                  </a:lnTo>
                  <a:lnTo>
                    <a:pt x="162" y="100"/>
                  </a:lnTo>
                  <a:lnTo>
                    <a:pt x="160" y="107"/>
                  </a:lnTo>
                  <a:lnTo>
                    <a:pt x="155" y="114"/>
                  </a:lnTo>
                  <a:lnTo>
                    <a:pt x="151" y="121"/>
                  </a:lnTo>
                  <a:lnTo>
                    <a:pt x="147" y="127"/>
                  </a:lnTo>
                  <a:lnTo>
                    <a:pt x="141" y="133"/>
                  </a:lnTo>
                  <a:lnTo>
                    <a:pt x="135" y="138"/>
                  </a:lnTo>
                  <a:lnTo>
                    <a:pt x="129" y="143"/>
                  </a:lnTo>
                  <a:lnTo>
                    <a:pt x="122" y="147"/>
                  </a:lnTo>
                  <a:lnTo>
                    <a:pt x="115" y="150"/>
                  </a:lnTo>
                  <a:lnTo>
                    <a:pt x="108" y="153"/>
                  </a:lnTo>
                  <a:lnTo>
                    <a:pt x="101" y="155"/>
                  </a:lnTo>
                  <a:lnTo>
                    <a:pt x="94" y="157"/>
                  </a:lnTo>
                  <a:lnTo>
                    <a:pt x="86" y="157"/>
                  </a:lnTo>
                  <a:lnTo>
                    <a:pt x="77" y="157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0"/>
                  </a:lnTo>
                  <a:lnTo>
                    <a:pt x="45" y="147"/>
                  </a:lnTo>
                  <a:lnTo>
                    <a:pt x="38" y="143"/>
                  </a:lnTo>
                  <a:lnTo>
                    <a:pt x="31" y="138"/>
                  </a:lnTo>
                  <a:lnTo>
                    <a:pt x="26" y="133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100"/>
                  </a:lnTo>
                  <a:lnTo>
                    <a:pt x="1" y="92"/>
                  </a:lnTo>
                  <a:lnTo>
                    <a:pt x="0" y="84"/>
                  </a:lnTo>
                  <a:lnTo>
                    <a:pt x="0" y="76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40"/>
                  </a:lnTo>
                  <a:lnTo>
                    <a:pt x="15" y="34"/>
                  </a:lnTo>
                  <a:lnTo>
                    <a:pt x="19" y="27"/>
                  </a:lnTo>
                  <a:lnTo>
                    <a:pt x="26" y="22"/>
                  </a:lnTo>
                  <a:lnTo>
                    <a:pt x="31" y="17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4"/>
                  </a:lnTo>
                  <a:lnTo>
                    <a:pt x="69" y="2"/>
                  </a:lnTo>
                  <a:lnTo>
                    <a:pt x="77" y="1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44" name="Freeform 392"/>
            <p:cNvSpPr>
              <a:spLocks/>
            </p:cNvSpPr>
            <p:nvPr/>
          </p:nvSpPr>
          <p:spPr bwMode="auto">
            <a:xfrm flipH="1">
              <a:off x="2251" y="2431"/>
              <a:ext cx="14" cy="7"/>
            </a:xfrm>
            <a:custGeom>
              <a:avLst/>
              <a:gdLst>
                <a:gd name="T0" fmla="*/ 94 w 166"/>
                <a:gd name="T1" fmla="*/ 0 h 157"/>
                <a:gd name="T2" fmla="*/ 110 w 166"/>
                <a:gd name="T3" fmla="*/ 3 h 157"/>
                <a:gd name="T4" fmla="*/ 125 w 166"/>
                <a:gd name="T5" fmla="*/ 10 h 157"/>
                <a:gd name="T6" fmla="*/ 138 w 166"/>
                <a:gd name="T7" fmla="*/ 19 h 157"/>
                <a:gd name="T8" fmla="*/ 149 w 166"/>
                <a:gd name="T9" fmla="*/ 29 h 157"/>
                <a:gd name="T10" fmla="*/ 156 w 166"/>
                <a:gd name="T11" fmla="*/ 42 h 157"/>
                <a:gd name="T12" fmla="*/ 163 w 166"/>
                <a:gd name="T13" fmla="*/ 55 h 157"/>
                <a:gd name="T14" fmla="*/ 166 w 166"/>
                <a:gd name="T15" fmla="*/ 68 h 157"/>
                <a:gd name="T16" fmla="*/ 166 w 166"/>
                <a:gd name="T17" fmla="*/ 84 h 157"/>
                <a:gd name="T18" fmla="*/ 163 w 166"/>
                <a:gd name="T19" fmla="*/ 100 h 157"/>
                <a:gd name="T20" fmla="*/ 156 w 166"/>
                <a:gd name="T21" fmla="*/ 114 h 157"/>
                <a:gd name="T22" fmla="*/ 149 w 166"/>
                <a:gd name="T23" fmla="*/ 127 h 157"/>
                <a:gd name="T24" fmla="*/ 138 w 166"/>
                <a:gd name="T25" fmla="*/ 137 h 157"/>
                <a:gd name="T26" fmla="*/ 125 w 166"/>
                <a:gd name="T27" fmla="*/ 147 h 157"/>
                <a:gd name="T28" fmla="*/ 110 w 166"/>
                <a:gd name="T29" fmla="*/ 154 h 157"/>
                <a:gd name="T30" fmla="*/ 94 w 166"/>
                <a:gd name="T31" fmla="*/ 157 h 157"/>
                <a:gd name="T32" fmla="*/ 77 w 166"/>
                <a:gd name="T33" fmla="*/ 157 h 157"/>
                <a:gd name="T34" fmla="*/ 60 w 166"/>
                <a:gd name="T35" fmla="*/ 154 h 157"/>
                <a:gd name="T36" fmla="*/ 45 w 166"/>
                <a:gd name="T37" fmla="*/ 147 h 157"/>
                <a:gd name="T38" fmla="*/ 31 w 166"/>
                <a:gd name="T39" fmla="*/ 137 h 157"/>
                <a:gd name="T40" fmla="*/ 19 w 166"/>
                <a:gd name="T41" fmla="*/ 127 h 157"/>
                <a:gd name="T42" fmla="*/ 10 w 166"/>
                <a:gd name="T43" fmla="*/ 114 h 157"/>
                <a:gd name="T44" fmla="*/ 3 w 166"/>
                <a:gd name="T45" fmla="*/ 100 h 157"/>
                <a:gd name="T46" fmla="*/ 0 w 166"/>
                <a:gd name="T47" fmla="*/ 84 h 157"/>
                <a:gd name="T48" fmla="*/ 0 w 166"/>
                <a:gd name="T49" fmla="*/ 68 h 157"/>
                <a:gd name="T50" fmla="*/ 3 w 166"/>
                <a:gd name="T51" fmla="*/ 55 h 157"/>
                <a:gd name="T52" fmla="*/ 10 w 166"/>
                <a:gd name="T53" fmla="*/ 42 h 157"/>
                <a:gd name="T54" fmla="*/ 19 w 166"/>
                <a:gd name="T55" fmla="*/ 29 h 157"/>
                <a:gd name="T56" fmla="*/ 31 w 166"/>
                <a:gd name="T57" fmla="*/ 19 h 157"/>
                <a:gd name="T58" fmla="*/ 45 w 166"/>
                <a:gd name="T59" fmla="*/ 10 h 157"/>
                <a:gd name="T60" fmla="*/ 60 w 166"/>
                <a:gd name="T61" fmla="*/ 3 h 157"/>
                <a:gd name="T62" fmla="*/ 77 w 166"/>
                <a:gd name="T63" fmla="*/ 0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7"/>
                <a:gd name="T98" fmla="*/ 166 w 166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7">
                  <a:moveTo>
                    <a:pt x="86" y="0"/>
                  </a:moveTo>
                  <a:lnTo>
                    <a:pt x="94" y="0"/>
                  </a:lnTo>
                  <a:lnTo>
                    <a:pt x="102" y="1"/>
                  </a:lnTo>
                  <a:lnTo>
                    <a:pt x="110" y="3"/>
                  </a:lnTo>
                  <a:lnTo>
                    <a:pt x="117" y="6"/>
                  </a:lnTo>
                  <a:lnTo>
                    <a:pt x="125" y="10"/>
                  </a:lnTo>
                  <a:lnTo>
                    <a:pt x="131" y="14"/>
                  </a:lnTo>
                  <a:lnTo>
                    <a:pt x="138" y="19"/>
                  </a:lnTo>
                  <a:lnTo>
                    <a:pt x="143" y="24"/>
                  </a:lnTo>
                  <a:lnTo>
                    <a:pt x="149" y="29"/>
                  </a:lnTo>
                  <a:lnTo>
                    <a:pt x="153" y="35"/>
                  </a:lnTo>
                  <a:lnTo>
                    <a:pt x="156" y="42"/>
                  </a:lnTo>
                  <a:lnTo>
                    <a:pt x="161" y="48"/>
                  </a:lnTo>
                  <a:lnTo>
                    <a:pt x="163" y="55"/>
                  </a:lnTo>
                  <a:lnTo>
                    <a:pt x="165" y="61"/>
                  </a:lnTo>
                  <a:lnTo>
                    <a:pt x="166" y="68"/>
                  </a:lnTo>
                  <a:lnTo>
                    <a:pt x="166" y="75"/>
                  </a:lnTo>
                  <a:lnTo>
                    <a:pt x="166" y="84"/>
                  </a:lnTo>
                  <a:lnTo>
                    <a:pt x="165" y="92"/>
                  </a:lnTo>
                  <a:lnTo>
                    <a:pt x="163" y="100"/>
                  </a:lnTo>
                  <a:lnTo>
                    <a:pt x="161" y="107"/>
                  </a:lnTo>
                  <a:lnTo>
                    <a:pt x="156" y="114"/>
                  </a:lnTo>
                  <a:lnTo>
                    <a:pt x="153" y="120"/>
                  </a:lnTo>
                  <a:lnTo>
                    <a:pt x="149" y="127"/>
                  </a:lnTo>
                  <a:lnTo>
                    <a:pt x="143" y="132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5" y="147"/>
                  </a:lnTo>
                  <a:lnTo>
                    <a:pt x="117" y="151"/>
                  </a:lnTo>
                  <a:lnTo>
                    <a:pt x="110" y="154"/>
                  </a:lnTo>
                  <a:lnTo>
                    <a:pt x="102" y="156"/>
                  </a:lnTo>
                  <a:lnTo>
                    <a:pt x="94" y="157"/>
                  </a:lnTo>
                  <a:lnTo>
                    <a:pt x="86" y="157"/>
                  </a:lnTo>
                  <a:lnTo>
                    <a:pt x="77" y="157"/>
                  </a:lnTo>
                  <a:lnTo>
                    <a:pt x="69" y="156"/>
                  </a:lnTo>
                  <a:lnTo>
                    <a:pt x="60" y="154"/>
                  </a:lnTo>
                  <a:lnTo>
                    <a:pt x="53" y="151"/>
                  </a:lnTo>
                  <a:lnTo>
                    <a:pt x="45" y="147"/>
                  </a:lnTo>
                  <a:lnTo>
                    <a:pt x="38" y="143"/>
                  </a:lnTo>
                  <a:lnTo>
                    <a:pt x="31" y="137"/>
                  </a:lnTo>
                  <a:lnTo>
                    <a:pt x="26" y="132"/>
                  </a:lnTo>
                  <a:lnTo>
                    <a:pt x="19" y="127"/>
                  </a:lnTo>
                  <a:lnTo>
                    <a:pt x="15" y="120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100"/>
                  </a:lnTo>
                  <a:lnTo>
                    <a:pt x="1" y="92"/>
                  </a:lnTo>
                  <a:lnTo>
                    <a:pt x="0" y="84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1" y="61"/>
                  </a:lnTo>
                  <a:lnTo>
                    <a:pt x="3" y="55"/>
                  </a:lnTo>
                  <a:lnTo>
                    <a:pt x="6" y="48"/>
                  </a:lnTo>
                  <a:lnTo>
                    <a:pt x="10" y="42"/>
                  </a:lnTo>
                  <a:lnTo>
                    <a:pt x="15" y="35"/>
                  </a:lnTo>
                  <a:lnTo>
                    <a:pt x="19" y="29"/>
                  </a:lnTo>
                  <a:lnTo>
                    <a:pt x="26" y="24"/>
                  </a:lnTo>
                  <a:lnTo>
                    <a:pt x="31" y="19"/>
                  </a:lnTo>
                  <a:lnTo>
                    <a:pt x="38" y="14"/>
                  </a:lnTo>
                  <a:lnTo>
                    <a:pt x="45" y="10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45" name="Freeform 393"/>
            <p:cNvSpPr>
              <a:spLocks/>
            </p:cNvSpPr>
            <p:nvPr/>
          </p:nvSpPr>
          <p:spPr bwMode="auto">
            <a:xfrm flipH="1">
              <a:off x="2251" y="2419"/>
              <a:ext cx="14" cy="8"/>
            </a:xfrm>
            <a:custGeom>
              <a:avLst/>
              <a:gdLst>
                <a:gd name="T0" fmla="*/ 94 w 166"/>
                <a:gd name="T1" fmla="*/ 0 h 157"/>
                <a:gd name="T2" fmla="*/ 108 w 166"/>
                <a:gd name="T3" fmla="*/ 3 h 157"/>
                <a:gd name="T4" fmla="*/ 122 w 166"/>
                <a:gd name="T5" fmla="*/ 9 h 157"/>
                <a:gd name="T6" fmla="*/ 135 w 166"/>
                <a:gd name="T7" fmla="*/ 17 h 157"/>
                <a:gd name="T8" fmla="*/ 147 w 166"/>
                <a:gd name="T9" fmla="*/ 27 h 157"/>
                <a:gd name="T10" fmla="*/ 155 w 166"/>
                <a:gd name="T11" fmla="*/ 39 h 157"/>
                <a:gd name="T12" fmla="*/ 162 w 166"/>
                <a:gd name="T13" fmla="*/ 52 h 157"/>
                <a:gd name="T14" fmla="*/ 166 w 166"/>
                <a:gd name="T15" fmla="*/ 68 h 157"/>
                <a:gd name="T16" fmla="*/ 166 w 166"/>
                <a:gd name="T17" fmla="*/ 84 h 157"/>
                <a:gd name="T18" fmla="*/ 162 w 166"/>
                <a:gd name="T19" fmla="*/ 99 h 157"/>
                <a:gd name="T20" fmla="*/ 155 w 166"/>
                <a:gd name="T21" fmla="*/ 113 h 157"/>
                <a:gd name="T22" fmla="*/ 147 w 166"/>
                <a:gd name="T23" fmla="*/ 127 h 157"/>
                <a:gd name="T24" fmla="*/ 135 w 166"/>
                <a:gd name="T25" fmla="*/ 138 h 157"/>
                <a:gd name="T26" fmla="*/ 122 w 166"/>
                <a:gd name="T27" fmla="*/ 147 h 157"/>
                <a:gd name="T28" fmla="*/ 108 w 166"/>
                <a:gd name="T29" fmla="*/ 153 h 157"/>
                <a:gd name="T30" fmla="*/ 94 w 166"/>
                <a:gd name="T31" fmla="*/ 156 h 157"/>
                <a:gd name="T32" fmla="*/ 77 w 166"/>
                <a:gd name="T33" fmla="*/ 156 h 157"/>
                <a:gd name="T34" fmla="*/ 60 w 166"/>
                <a:gd name="T35" fmla="*/ 153 h 157"/>
                <a:gd name="T36" fmla="*/ 45 w 166"/>
                <a:gd name="T37" fmla="*/ 147 h 157"/>
                <a:gd name="T38" fmla="*/ 31 w 166"/>
                <a:gd name="T39" fmla="*/ 138 h 157"/>
                <a:gd name="T40" fmla="*/ 19 w 166"/>
                <a:gd name="T41" fmla="*/ 127 h 157"/>
                <a:gd name="T42" fmla="*/ 10 w 166"/>
                <a:gd name="T43" fmla="*/ 113 h 157"/>
                <a:gd name="T44" fmla="*/ 3 w 166"/>
                <a:gd name="T45" fmla="*/ 99 h 157"/>
                <a:gd name="T46" fmla="*/ 0 w 166"/>
                <a:gd name="T47" fmla="*/ 84 h 157"/>
                <a:gd name="T48" fmla="*/ 0 w 166"/>
                <a:gd name="T49" fmla="*/ 68 h 157"/>
                <a:gd name="T50" fmla="*/ 3 w 166"/>
                <a:gd name="T51" fmla="*/ 52 h 157"/>
                <a:gd name="T52" fmla="*/ 10 w 166"/>
                <a:gd name="T53" fmla="*/ 39 h 157"/>
                <a:gd name="T54" fmla="*/ 19 w 166"/>
                <a:gd name="T55" fmla="*/ 27 h 157"/>
                <a:gd name="T56" fmla="*/ 31 w 166"/>
                <a:gd name="T57" fmla="*/ 17 h 157"/>
                <a:gd name="T58" fmla="*/ 45 w 166"/>
                <a:gd name="T59" fmla="*/ 9 h 157"/>
                <a:gd name="T60" fmla="*/ 60 w 166"/>
                <a:gd name="T61" fmla="*/ 3 h 157"/>
                <a:gd name="T62" fmla="*/ 77 w 166"/>
                <a:gd name="T63" fmla="*/ 0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7"/>
                <a:gd name="T98" fmla="*/ 166 w 166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7">
                  <a:moveTo>
                    <a:pt x="86" y="0"/>
                  </a:moveTo>
                  <a:lnTo>
                    <a:pt x="94" y="0"/>
                  </a:lnTo>
                  <a:lnTo>
                    <a:pt x="101" y="2"/>
                  </a:lnTo>
                  <a:lnTo>
                    <a:pt x="108" y="3"/>
                  </a:lnTo>
                  <a:lnTo>
                    <a:pt x="115" y="6"/>
                  </a:lnTo>
                  <a:lnTo>
                    <a:pt x="122" y="9"/>
                  </a:lnTo>
                  <a:lnTo>
                    <a:pt x="129" y="12"/>
                  </a:lnTo>
                  <a:lnTo>
                    <a:pt x="135" y="17"/>
                  </a:lnTo>
                  <a:lnTo>
                    <a:pt x="141" y="21"/>
                  </a:lnTo>
                  <a:lnTo>
                    <a:pt x="147" y="27"/>
                  </a:lnTo>
                  <a:lnTo>
                    <a:pt x="151" y="32"/>
                  </a:lnTo>
                  <a:lnTo>
                    <a:pt x="155" y="39"/>
                  </a:lnTo>
                  <a:lnTo>
                    <a:pt x="160" y="45"/>
                  </a:lnTo>
                  <a:lnTo>
                    <a:pt x="162" y="52"/>
                  </a:lnTo>
                  <a:lnTo>
                    <a:pt x="165" y="60"/>
                  </a:lnTo>
                  <a:lnTo>
                    <a:pt x="166" y="68"/>
                  </a:lnTo>
                  <a:lnTo>
                    <a:pt x="166" y="76"/>
                  </a:lnTo>
                  <a:lnTo>
                    <a:pt x="166" y="84"/>
                  </a:lnTo>
                  <a:lnTo>
                    <a:pt x="165" y="91"/>
                  </a:lnTo>
                  <a:lnTo>
                    <a:pt x="162" y="99"/>
                  </a:lnTo>
                  <a:lnTo>
                    <a:pt x="160" y="106"/>
                  </a:lnTo>
                  <a:lnTo>
                    <a:pt x="155" y="113"/>
                  </a:lnTo>
                  <a:lnTo>
                    <a:pt x="151" y="121"/>
                  </a:lnTo>
                  <a:lnTo>
                    <a:pt x="147" y="127"/>
                  </a:lnTo>
                  <a:lnTo>
                    <a:pt x="141" y="133"/>
                  </a:lnTo>
                  <a:lnTo>
                    <a:pt x="135" y="138"/>
                  </a:lnTo>
                  <a:lnTo>
                    <a:pt x="129" y="143"/>
                  </a:lnTo>
                  <a:lnTo>
                    <a:pt x="122" y="147"/>
                  </a:lnTo>
                  <a:lnTo>
                    <a:pt x="115" y="150"/>
                  </a:lnTo>
                  <a:lnTo>
                    <a:pt x="108" y="153"/>
                  </a:lnTo>
                  <a:lnTo>
                    <a:pt x="101" y="155"/>
                  </a:lnTo>
                  <a:lnTo>
                    <a:pt x="94" y="156"/>
                  </a:lnTo>
                  <a:lnTo>
                    <a:pt x="86" y="157"/>
                  </a:lnTo>
                  <a:lnTo>
                    <a:pt x="77" y="156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0"/>
                  </a:lnTo>
                  <a:lnTo>
                    <a:pt x="45" y="147"/>
                  </a:lnTo>
                  <a:lnTo>
                    <a:pt x="38" y="143"/>
                  </a:lnTo>
                  <a:lnTo>
                    <a:pt x="31" y="138"/>
                  </a:lnTo>
                  <a:lnTo>
                    <a:pt x="26" y="133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3"/>
                  </a:lnTo>
                  <a:lnTo>
                    <a:pt x="6" y="106"/>
                  </a:lnTo>
                  <a:lnTo>
                    <a:pt x="3" y="99"/>
                  </a:lnTo>
                  <a:lnTo>
                    <a:pt x="1" y="91"/>
                  </a:lnTo>
                  <a:lnTo>
                    <a:pt x="0" y="84"/>
                  </a:lnTo>
                  <a:lnTo>
                    <a:pt x="0" y="76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3" y="52"/>
                  </a:lnTo>
                  <a:lnTo>
                    <a:pt x="6" y="45"/>
                  </a:lnTo>
                  <a:lnTo>
                    <a:pt x="10" y="39"/>
                  </a:lnTo>
                  <a:lnTo>
                    <a:pt x="15" y="32"/>
                  </a:lnTo>
                  <a:lnTo>
                    <a:pt x="19" y="27"/>
                  </a:lnTo>
                  <a:lnTo>
                    <a:pt x="26" y="21"/>
                  </a:lnTo>
                  <a:lnTo>
                    <a:pt x="31" y="17"/>
                  </a:lnTo>
                  <a:lnTo>
                    <a:pt x="38" y="12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2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46" name="Freeform 394"/>
            <p:cNvSpPr>
              <a:spLocks/>
            </p:cNvSpPr>
            <p:nvPr/>
          </p:nvSpPr>
          <p:spPr bwMode="auto">
            <a:xfrm flipH="1">
              <a:off x="2251" y="2407"/>
              <a:ext cx="14" cy="8"/>
            </a:xfrm>
            <a:custGeom>
              <a:avLst/>
              <a:gdLst>
                <a:gd name="T0" fmla="*/ 94 w 166"/>
                <a:gd name="T1" fmla="*/ 0 h 156"/>
                <a:gd name="T2" fmla="*/ 108 w 166"/>
                <a:gd name="T3" fmla="*/ 3 h 156"/>
                <a:gd name="T4" fmla="*/ 122 w 166"/>
                <a:gd name="T5" fmla="*/ 9 h 156"/>
                <a:gd name="T6" fmla="*/ 135 w 166"/>
                <a:gd name="T7" fmla="*/ 17 h 156"/>
                <a:gd name="T8" fmla="*/ 147 w 166"/>
                <a:gd name="T9" fmla="*/ 26 h 156"/>
                <a:gd name="T10" fmla="*/ 155 w 166"/>
                <a:gd name="T11" fmla="*/ 39 h 156"/>
                <a:gd name="T12" fmla="*/ 162 w 166"/>
                <a:gd name="T13" fmla="*/ 53 h 156"/>
                <a:gd name="T14" fmla="*/ 166 w 166"/>
                <a:gd name="T15" fmla="*/ 68 h 156"/>
                <a:gd name="T16" fmla="*/ 166 w 166"/>
                <a:gd name="T17" fmla="*/ 83 h 156"/>
                <a:gd name="T18" fmla="*/ 162 w 166"/>
                <a:gd name="T19" fmla="*/ 100 h 156"/>
                <a:gd name="T20" fmla="*/ 155 w 166"/>
                <a:gd name="T21" fmla="*/ 114 h 156"/>
                <a:gd name="T22" fmla="*/ 147 w 166"/>
                <a:gd name="T23" fmla="*/ 127 h 156"/>
                <a:gd name="T24" fmla="*/ 135 w 166"/>
                <a:gd name="T25" fmla="*/ 138 h 156"/>
                <a:gd name="T26" fmla="*/ 122 w 166"/>
                <a:gd name="T27" fmla="*/ 147 h 156"/>
                <a:gd name="T28" fmla="*/ 108 w 166"/>
                <a:gd name="T29" fmla="*/ 153 h 156"/>
                <a:gd name="T30" fmla="*/ 94 w 166"/>
                <a:gd name="T31" fmla="*/ 156 h 156"/>
                <a:gd name="T32" fmla="*/ 77 w 166"/>
                <a:gd name="T33" fmla="*/ 156 h 156"/>
                <a:gd name="T34" fmla="*/ 60 w 166"/>
                <a:gd name="T35" fmla="*/ 153 h 156"/>
                <a:gd name="T36" fmla="*/ 45 w 166"/>
                <a:gd name="T37" fmla="*/ 147 h 156"/>
                <a:gd name="T38" fmla="*/ 31 w 166"/>
                <a:gd name="T39" fmla="*/ 138 h 156"/>
                <a:gd name="T40" fmla="*/ 19 w 166"/>
                <a:gd name="T41" fmla="*/ 127 h 156"/>
                <a:gd name="T42" fmla="*/ 10 w 166"/>
                <a:gd name="T43" fmla="*/ 114 h 156"/>
                <a:gd name="T44" fmla="*/ 3 w 166"/>
                <a:gd name="T45" fmla="*/ 100 h 156"/>
                <a:gd name="T46" fmla="*/ 0 w 166"/>
                <a:gd name="T47" fmla="*/ 83 h 156"/>
                <a:gd name="T48" fmla="*/ 0 w 166"/>
                <a:gd name="T49" fmla="*/ 68 h 156"/>
                <a:gd name="T50" fmla="*/ 3 w 166"/>
                <a:gd name="T51" fmla="*/ 53 h 156"/>
                <a:gd name="T52" fmla="*/ 10 w 166"/>
                <a:gd name="T53" fmla="*/ 39 h 156"/>
                <a:gd name="T54" fmla="*/ 19 w 166"/>
                <a:gd name="T55" fmla="*/ 26 h 156"/>
                <a:gd name="T56" fmla="*/ 31 w 166"/>
                <a:gd name="T57" fmla="*/ 17 h 156"/>
                <a:gd name="T58" fmla="*/ 45 w 166"/>
                <a:gd name="T59" fmla="*/ 9 h 156"/>
                <a:gd name="T60" fmla="*/ 60 w 166"/>
                <a:gd name="T61" fmla="*/ 3 h 156"/>
                <a:gd name="T62" fmla="*/ 77 w 166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6"/>
                <a:gd name="T98" fmla="*/ 166 w 166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6"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3"/>
                  </a:lnTo>
                  <a:lnTo>
                    <a:pt x="115" y="6"/>
                  </a:lnTo>
                  <a:lnTo>
                    <a:pt x="122" y="9"/>
                  </a:lnTo>
                  <a:lnTo>
                    <a:pt x="129" y="12"/>
                  </a:lnTo>
                  <a:lnTo>
                    <a:pt x="135" y="17"/>
                  </a:lnTo>
                  <a:lnTo>
                    <a:pt x="141" y="21"/>
                  </a:lnTo>
                  <a:lnTo>
                    <a:pt x="147" y="26"/>
                  </a:lnTo>
                  <a:lnTo>
                    <a:pt x="151" y="33"/>
                  </a:lnTo>
                  <a:lnTo>
                    <a:pt x="155" y="39"/>
                  </a:lnTo>
                  <a:lnTo>
                    <a:pt x="160" y="46"/>
                  </a:lnTo>
                  <a:lnTo>
                    <a:pt x="162" y="53"/>
                  </a:lnTo>
                  <a:lnTo>
                    <a:pt x="165" y="60"/>
                  </a:lnTo>
                  <a:lnTo>
                    <a:pt x="166" y="68"/>
                  </a:lnTo>
                  <a:lnTo>
                    <a:pt x="166" y="75"/>
                  </a:lnTo>
                  <a:lnTo>
                    <a:pt x="166" y="83"/>
                  </a:lnTo>
                  <a:lnTo>
                    <a:pt x="165" y="91"/>
                  </a:lnTo>
                  <a:lnTo>
                    <a:pt x="162" y="100"/>
                  </a:lnTo>
                  <a:lnTo>
                    <a:pt x="160" y="107"/>
                  </a:lnTo>
                  <a:lnTo>
                    <a:pt x="155" y="114"/>
                  </a:lnTo>
                  <a:lnTo>
                    <a:pt x="151" y="121"/>
                  </a:lnTo>
                  <a:lnTo>
                    <a:pt x="147" y="127"/>
                  </a:lnTo>
                  <a:lnTo>
                    <a:pt x="141" y="132"/>
                  </a:lnTo>
                  <a:lnTo>
                    <a:pt x="135" y="138"/>
                  </a:lnTo>
                  <a:lnTo>
                    <a:pt x="129" y="142"/>
                  </a:lnTo>
                  <a:lnTo>
                    <a:pt x="122" y="147"/>
                  </a:lnTo>
                  <a:lnTo>
                    <a:pt x="115" y="150"/>
                  </a:lnTo>
                  <a:lnTo>
                    <a:pt x="108" y="153"/>
                  </a:lnTo>
                  <a:lnTo>
                    <a:pt x="101" y="155"/>
                  </a:lnTo>
                  <a:lnTo>
                    <a:pt x="94" y="156"/>
                  </a:lnTo>
                  <a:lnTo>
                    <a:pt x="86" y="156"/>
                  </a:lnTo>
                  <a:lnTo>
                    <a:pt x="77" y="156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0"/>
                  </a:lnTo>
                  <a:lnTo>
                    <a:pt x="45" y="147"/>
                  </a:lnTo>
                  <a:lnTo>
                    <a:pt x="38" y="142"/>
                  </a:lnTo>
                  <a:lnTo>
                    <a:pt x="31" y="138"/>
                  </a:lnTo>
                  <a:lnTo>
                    <a:pt x="26" y="132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100"/>
                  </a:lnTo>
                  <a:lnTo>
                    <a:pt x="1" y="91"/>
                  </a:lnTo>
                  <a:lnTo>
                    <a:pt x="0" y="83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39"/>
                  </a:lnTo>
                  <a:lnTo>
                    <a:pt x="15" y="33"/>
                  </a:lnTo>
                  <a:lnTo>
                    <a:pt x="19" y="26"/>
                  </a:lnTo>
                  <a:lnTo>
                    <a:pt x="26" y="21"/>
                  </a:lnTo>
                  <a:lnTo>
                    <a:pt x="31" y="17"/>
                  </a:lnTo>
                  <a:lnTo>
                    <a:pt x="38" y="12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47" name="Freeform 395"/>
            <p:cNvSpPr>
              <a:spLocks noEditPoints="1"/>
            </p:cNvSpPr>
            <p:nvPr/>
          </p:nvSpPr>
          <p:spPr bwMode="auto">
            <a:xfrm flipH="1">
              <a:off x="2257" y="2408"/>
              <a:ext cx="10" cy="112"/>
            </a:xfrm>
            <a:custGeom>
              <a:avLst/>
              <a:gdLst>
                <a:gd name="T0" fmla="*/ 93 w 121"/>
                <a:gd name="T1" fmla="*/ 2122 h 2258"/>
                <a:gd name="T2" fmla="*/ 121 w 121"/>
                <a:gd name="T3" fmla="*/ 2226 h 2258"/>
                <a:gd name="T4" fmla="*/ 0 w 121"/>
                <a:gd name="T5" fmla="*/ 2258 h 2258"/>
                <a:gd name="T6" fmla="*/ 0 w 121"/>
                <a:gd name="T7" fmla="*/ 1884 h 2258"/>
                <a:gd name="T8" fmla="*/ 121 w 121"/>
                <a:gd name="T9" fmla="*/ 1917 h 2258"/>
                <a:gd name="T10" fmla="*/ 86 w 121"/>
                <a:gd name="T11" fmla="*/ 2020 h 2258"/>
                <a:gd name="T12" fmla="*/ 0 w 121"/>
                <a:gd name="T13" fmla="*/ 1884 h 2258"/>
                <a:gd name="T14" fmla="*/ 93 w 121"/>
                <a:gd name="T15" fmla="*/ 1646 h 2258"/>
                <a:gd name="T16" fmla="*/ 121 w 121"/>
                <a:gd name="T17" fmla="*/ 1754 h 2258"/>
                <a:gd name="T18" fmla="*/ 0 w 121"/>
                <a:gd name="T19" fmla="*/ 1781 h 2258"/>
                <a:gd name="T20" fmla="*/ 0 w 121"/>
                <a:gd name="T21" fmla="*/ 1408 h 2258"/>
                <a:gd name="T22" fmla="*/ 121 w 121"/>
                <a:gd name="T23" fmla="*/ 1441 h 2258"/>
                <a:gd name="T24" fmla="*/ 86 w 121"/>
                <a:gd name="T25" fmla="*/ 1543 h 2258"/>
                <a:gd name="T26" fmla="*/ 0 w 121"/>
                <a:gd name="T27" fmla="*/ 1408 h 2258"/>
                <a:gd name="T28" fmla="*/ 93 w 121"/>
                <a:gd name="T29" fmla="*/ 1186 h 2258"/>
                <a:gd name="T30" fmla="*/ 121 w 121"/>
                <a:gd name="T31" fmla="*/ 1288 h 2258"/>
                <a:gd name="T32" fmla="*/ 0 w 121"/>
                <a:gd name="T33" fmla="*/ 1316 h 2258"/>
                <a:gd name="T34" fmla="*/ 0 w 121"/>
                <a:gd name="T35" fmla="*/ 942 h 2258"/>
                <a:gd name="T36" fmla="*/ 121 w 121"/>
                <a:gd name="T37" fmla="*/ 974 h 2258"/>
                <a:gd name="T38" fmla="*/ 86 w 121"/>
                <a:gd name="T39" fmla="*/ 1077 h 2258"/>
                <a:gd name="T40" fmla="*/ 0 w 121"/>
                <a:gd name="T41" fmla="*/ 942 h 2258"/>
                <a:gd name="T42" fmla="*/ 93 w 121"/>
                <a:gd name="T43" fmla="*/ 704 h 2258"/>
                <a:gd name="T44" fmla="*/ 121 w 121"/>
                <a:gd name="T45" fmla="*/ 812 h 2258"/>
                <a:gd name="T46" fmla="*/ 0 w 121"/>
                <a:gd name="T47" fmla="*/ 844 h 2258"/>
                <a:gd name="T48" fmla="*/ 0 w 121"/>
                <a:gd name="T49" fmla="*/ 470 h 2258"/>
                <a:gd name="T50" fmla="*/ 121 w 121"/>
                <a:gd name="T51" fmla="*/ 503 h 2258"/>
                <a:gd name="T52" fmla="*/ 86 w 121"/>
                <a:gd name="T53" fmla="*/ 607 h 2258"/>
                <a:gd name="T54" fmla="*/ 0 w 121"/>
                <a:gd name="T55" fmla="*/ 470 h 2258"/>
                <a:gd name="T56" fmla="*/ 93 w 121"/>
                <a:gd name="T57" fmla="*/ 233 h 2258"/>
                <a:gd name="T58" fmla="*/ 121 w 121"/>
                <a:gd name="T59" fmla="*/ 340 h 2258"/>
                <a:gd name="T60" fmla="*/ 0 w 121"/>
                <a:gd name="T61" fmla="*/ 368 h 2258"/>
                <a:gd name="T62" fmla="*/ 0 w 121"/>
                <a:gd name="T63" fmla="*/ 0 h 2258"/>
                <a:gd name="T64" fmla="*/ 121 w 121"/>
                <a:gd name="T65" fmla="*/ 32 h 2258"/>
                <a:gd name="T66" fmla="*/ 86 w 121"/>
                <a:gd name="T67" fmla="*/ 135 h 2258"/>
                <a:gd name="T68" fmla="*/ 0 w 121"/>
                <a:gd name="T69" fmla="*/ 0 h 22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1"/>
                <a:gd name="T106" fmla="*/ 0 h 2258"/>
                <a:gd name="T107" fmla="*/ 121 w 121"/>
                <a:gd name="T108" fmla="*/ 2258 h 225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1" h="2258">
                  <a:moveTo>
                    <a:pt x="0" y="2122"/>
                  </a:moveTo>
                  <a:lnTo>
                    <a:pt x="93" y="2122"/>
                  </a:lnTo>
                  <a:lnTo>
                    <a:pt x="121" y="2155"/>
                  </a:lnTo>
                  <a:lnTo>
                    <a:pt x="121" y="2226"/>
                  </a:lnTo>
                  <a:lnTo>
                    <a:pt x="86" y="2258"/>
                  </a:lnTo>
                  <a:lnTo>
                    <a:pt x="0" y="2258"/>
                  </a:lnTo>
                  <a:lnTo>
                    <a:pt x="0" y="2122"/>
                  </a:lnTo>
                  <a:close/>
                  <a:moveTo>
                    <a:pt x="0" y="1884"/>
                  </a:moveTo>
                  <a:lnTo>
                    <a:pt x="93" y="1884"/>
                  </a:lnTo>
                  <a:lnTo>
                    <a:pt x="121" y="1917"/>
                  </a:lnTo>
                  <a:lnTo>
                    <a:pt x="121" y="1987"/>
                  </a:lnTo>
                  <a:lnTo>
                    <a:pt x="86" y="2020"/>
                  </a:lnTo>
                  <a:lnTo>
                    <a:pt x="0" y="2020"/>
                  </a:lnTo>
                  <a:lnTo>
                    <a:pt x="0" y="1884"/>
                  </a:lnTo>
                  <a:close/>
                  <a:moveTo>
                    <a:pt x="0" y="1646"/>
                  </a:moveTo>
                  <a:lnTo>
                    <a:pt x="93" y="1646"/>
                  </a:lnTo>
                  <a:lnTo>
                    <a:pt x="121" y="1678"/>
                  </a:lnTo>
                  <a:lnTo>
                    <a:pt x="121" y="1754"/>
                  </a:lnTo>
                  <a:lnTo>
                    <a:pt x="86" y="1781"/>
                  </a:lnTo>
                  <a:lnTo>
                    <a:pt x="0" y="1781"/>
                  </a:lnTo>
                  <a:lnTo>
                    <a:pt x="0" y="1646"/>
                  </a:lnTo>
                  <a:close/>
                  <a:moveTo>
                    <a:pt x="0" y="1408"/>
                  </a:moveTo>
                  <a:lnTo>
                    <a:pt x="93" y="1408"/>
                  </a:lnTo>
                  <a:lnTo>
                    <a:pt x="121" y="1441"/>
                  </a:lnTo>
                  <a:lnTo>
                    <a:pt x="121" y="1511"/>
                  </a:lnTo>
                  <a:lnTo>
                    <a:pt x="86" y="1543"/>
                  </a:lnTo>
                  <a:lnTo>
                    <a:pt x="0" y="1543"/>
                  </a:lnTo>
                  <a:lnTo>
                    <a:pt x="0" y="1408"/>
                  </a:lnTo>
                  <a:close/>
                  <a:moveTo>
                    <a:pt x="0" y="1186"/>
                  </a:moveTo>
                  <a:lnTo>
                    <a:pt x="93" y="1186"/>
                  </a:lnTo>
                  <a:lnTo>
                    <a:pt x="121" y="1213"/>
                  </a:lnTo>
                  <a:lnTo>
                    <a:pt x="121" y="1288"/>
                  </a:lnTo>
                  <a:lnTo>
                    <a:pt x="86" y="1316"/>
                  </a:lnTo>
                  <a:lnTo>
                    <a:pt x="0" y="1316"/>
                  </a:lnTo>
                  <a:lnTo>
                    <a:pt x="0" y="1186"/>
                  </a:lnTo>
                  <a:close/>
                  <a:moveTo>
                    <a:pt x="0" y="942"/>
                  </a:moveTo>
                  <a:lnTo>
                    <a:pt x="93" y="942"/>
                  </a:lnTo>
                  <a:lnTo>
                    <a:pt x="121" y="974"/>
                  </a:lnTo>
                  <a:lnTo>
                    <a:pt x="121" y="1050"/>
                  </a:lnTo>
                  <a:lnTo>
                    <a:pt x="86" y="1077"/>
                  </a:lnTo>
                  <a:lnTo>
                    <a:pt x="0" y="1077"/>
                  </a:lnTo>
                  <a:lnTo>
                    <a:pt x="0" y="942"/>
                  </a:lnTo>
                  <a:close/>
                  <a:moveTo>
                    <a:pt x="0" y="704"/>
                  </a:moveTo>
                  <a:lnTo>
                    <a:pt x="93" y="704"/>
                  </a:lnTo>
                  <a:lnTo>
                    <a:pt x="121" y="737"/>
                  </a:lnTo>
                  <a:lnTo>
                    <a:pt x="121" y="812"/>
                  </a:lnTo>
                  <a:lnTo>
                    <a:pt x="86" y="844"/>
                  </a:lnTo>
                  <a:lnTo>
                    <a:pt x="0" y="844"/>
                  </a:lnTo>
                  <a:lnTo>
                    <a:pt x="0" y="704"/>
                  </a:lnTo>
                  <a:close/>
                  <a:moveTo>
                    <a:pt x="0" y="470"/>
                  </a:moveTo>
                  <a:lnTo>
                    <a:pt x="93" y="470"/>
                  </a:lnTo>
                  <a:lnTo>
                    <a:pt x="121" y="503"/>
                  </a:lnTo>
                  <a:lnTo>
                    <a:pt x="121" y="574"/>
                  </a:lnTo>
                  <a:lnTo>
                    <a:pt x="86" y="607"/>
                  </a:lnTo>
                  <a:lnTo>
                    <a:pt x="0" y="607"/>
                  </a:lnTo>
                  <a:lnTo>
                    <a:pt x="0" y="470"/>
                  </a:lnTo>
                  <a:close/>
                  <a:moveTo>
                    <a:pt x="0" y="233"/>
                  </a:moveTo>
                  <a:lnTo>
                    <a:pt x="93" y="233"/>
                  </a:lnTo>
                  <a:lnTo>
                    <a:pt x="121" y="265"/>
                  </a:lnTo>
                  <a:lnTo>
                    <a:pt x="121" y="340"/>
                  </a:lnTo>
                  <a:lnTo>
                    <a:pt x="86" y="368"/>
                  </a:lnTo>
                  <a:lnTo>
                    <a:pt x="0" y="368"/>
                  </a:lnTo>
                  <a:lnTo>
                    <a:pt x="0" y="233"/>
                  </a:lnTo>
                  <a:close/>
                  <a:moveTo>
                    <a:pt x="0" y="0"/>
                  </a:moveTo>
                  <a:lnTo>
                    <a:pt x="93" y="0"/>
                  </a:lnTo>
                  <a:lnTo>
                    <a:pt x="121" y="32"/>
                  </a:lnTo>
                  <a:lnTo>
                    <a:pt x="121" y="103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48" name="Freeform 396"/>
            <p:cNvSpPr>
              <a:spLocks/>
            </p:cNvSpPr>
            <p:nvPr/>
          </p:nvSpPr>
          <p:spPr bwMode="auto">
            <a:xfrm flipH="1">
              <a:off x="2257" y="2514"/>
              <a:ext cx="10" cy="6"/>
            </a:xfrm>
            <a:custGeom>
              <a:avLst/>
              <a:gdLst>
                <a:gd name="T0" fmla="*/ 0 w 121"/>
                <a:gd name="T1" fmla="*/ 0 h 136"/>
                <a:gd name="T2" fmla="*/ 93 w 121"/>
                <a:gd name="T3" fmla="*/ 0 h 136"/>
                <a:gd name="T4" fmla="*/ 121 w 121"/>
                <a:gd name="T5" fmla="*/ 33 h 136"/>
                <a:gd name="T6" fmla="*/ 121 w 121"/>
                <a:gd name="T7" fmla="*/ 104 h 136"/>
                <a:gd name="T8" fmla="*/ 86 w 121"/>
                <a:gd name="T9" fmla="*/ 136 h 136"/>
                <a:gd name="T10" fmla="*/ 0 w 121"/>
                <a:gd name="T11" fmla="*/ 136 h 136"/>
                <a:gd name="T12" fmla="*/ 0 w 121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6"/>
                <a:gd name="T23" fmla="*/ 121 w 121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6">
                  <a:moveTo>
                    <a:pt x="0" y="0"/>
                  </a:moveTo>
                  <a:lnTo>
                    <a:pt x="93" y="0"/>
                  </a:lnTo>
                  <a:lnTo>
                    <a:pt x="121" y="33"/>
                  </a:lnTo>
                  <a:lnTo>
                    <a:pt x="121" y="104"/>
                  </a:lnTo>
                  <a:lnTo>
                    <a:pt x="86" y="136"/>
                  </a:ln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49" name="Freeform 397"/>
            <p:cNvSpPr>
              <a:spLocks/>
            </p:cNvSpPr>
            <p:nvPr/>
          </p:nvSpPr>
          <p:spPr bwMode="auto">
            <a:xfrm flipH="1">
              <a:off x="2257" y="2502"/>
              <a:ext cx="10" cy="7"/>
            </a:xfrm>
            <a:custGeom>
              <a:avLst/>
              <a:gdLst>
                <a:gd name="T0" fmla="*/ 0 w 121"/>
                <a:gd name="T1" fmla="*/ 0 h 136"/>
                <a:gd name="T2" fmla="*/ 93 w 121"/>
                <a:gd name="T3" fmla="*/ 0 h 136"/>
                <a:gd name="T4" fmla="*/ 121 w 121"/>
                <a:gd name="T5" fmla="*/ 33 h 136"/>
                <a:gd name="T6" fmla="*/ 121 w 121"/>
                <a:gd name="T7" fmla="*/ 103 h 136"/>
                <a:gd name="T8" fmla="*/ 86 w 121"/>
                <a:gd name="T9" fmla="*/ 136 h 136"/>
                <a:gd name="T10" fmla="*/ 0 w 121"/>
                <a:gd name="T11" fmla="*/ 136 h 136"/>
                <a:gd name="T12" fmla="*/ 0 w 121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6"/>
                <a:gd name="T23" fmla="*/ 121 w 121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6">
                  <a:moveTo>
                    <a:pt x="0" y="0"/>
                  </a:moveTo>
                  <a:lnTo>
                    <a:pt x="93" y="0"/>
                  </a:lnTo>
                  <a:lnTo>
                    <a:pt x="121" y="33"/>
                  </a:lnTo>
                  <a:lnTo>
                    <a:pt x="121" y="103"/>
                  </a:lnTo>
                  <a:lnTo>
                    <a:pt x="86" y="136"/>
                  </a:ln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50" name="Freeform 398"/>
            <p:cNvSpPr>
              <a:spLocks/>
            </p:cNvSpPr>
            <p:nvPr/>
          </p:nvSpPr>
          <p:spPr bwMode="auto">
            <a:xfrm flipH="1">
              <a:off x="2257" y="2490"/>
              <a:ext cx="10" cy="7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32 h 135"/>
                <a:gd name="T6" fmla="*/ 121 w 121"/>
                <a:gd name="T7" fmla="*/ 108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32"/>
                  </a:lnTo>
                  <a:lnTo>
                    <a:pt x="121" y="108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51" name="Freeform 399"/>
            <p:cNvSpPr>
              <a:spLocks/>
            </p:cNvSpPr>
            <p:nvPr/>
          </p:nvSpPr>
          <p:spPr bwMode="auto">
            <a:xfrm flipH="1">
              <a:off x="2257" y="2478"/>
              <a:ext cx="10" cy="7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33 h 135"/>
                <a:gd name="T6" fmla="*/ 121 w 121"/>
                <a:gd name="T7" fmla="*/ 103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33"/>
                  </a:lnTo>
                  <a:lnTo>
                    <a:pt x="121" y="103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52" name="Freeform 400"/>
            <p:cNvSpPr>
              <a:spLocks/>
            </p:cNvSpPr>
            <p:nvPr/>
          </p:nvSpPr>
          <p:spPr bwMode="auto">
            <a:xfrm flipH="1">
              <a:off x="2257" y="2467"/>
              <a:ext cx="10" cy="6"/>
            </a:xfrm>
            <a:custGeom>
              <a:avLst/>
              <a:gdLst>
                <a:gd name="T0" fmla="*/ 0 w 121"/>
                <a:gd name="T1" fmla="*/ 0 h 130"/>
                <a:gd name="T2" fmla="*/ 93 w 121"/>
                <a:gd name="T3" fmla="*/ 0 h 130"/>
                <a:gd name="T4" fmla="*/ 121 w 121"/>
                <a:gd name="T5" fmla="*/ 27 h 130"/>
                <a:gd name="T6" fmla="*/ 121 w 121"/>
                <a:gd name="T7" fmla="*/ 102 h 130"/>
                <a:gd name="T8" fmla="*/ 86 w 121"/>
                <a:gd name="T9" fmla="*/ 130 h 130"/>
                <a:gd name="T10" fmla="*/ 0 w 121"/>
                <a:gd name="T11" fmla="*/ 130 h 130"/>
                <a:gd name="T12" fmla="*/ 0 w 121"/>
                <a:gd name="T13" fmla="*/ 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0"/>
                <a:gd name="T23" fmla="*/ 121 w 121"/>
                <a:gd name="T24" fmla="*/ 130 h 1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0">
                  <a:moveTo>
                    <a:pt x="0" y="0"/>
                  </a:moveTo>
                  <a:lnTo>
                    <a:pt x="93" y="0"/>
                  </a:lnTo>
                  <a:lnTo>
                    <a:pt x="121" y="27"/>
                  </a:lnTo>
                  <a:lnTo>
                    <a:pt x="121" y="102"/>
                  </a:lnTo>
                  <a:lnTo>
                    <a:pt x="86" y="130"/>
                  </a:lnTo>
                  <a:lnTo>
                    <a:pt x="0" y="13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53" name="Freeform 401"/>
            <p:cNvSpPr>
              <a:spLocks/>
            </p:cNvSpPr>
            <p:nvPr/>
          </p:nvSpPr>
          <p:spPr bwMode="auto">
            <a:xfrm flipH="1">
              <a:off x="2257" y="2455"/>
              <a:ext cx="10" cy="6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32 h 135"/>
                <a:gd name="T6" fmla="*/ 121 w 121"/>
                <a:gd name="T7" fmla="*/ 108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32"/>
                  </a:lnTo>
                  <a:lnTo>
                    <a:pt x="121" y="108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54" name="Freeform 402"/>
            <p:cNvSpPr>
              <a:spLocks/>
            </p:cNvSpPr>
            <p:nvPr/>
          </p:nvSpPr>
          <p:spPr bwMode="auto">
            <a:xfrm flipH="1">
              <a:off x="2257" y="2443"/>
              <a:ext cx="10" cy="7"/>
            </a:xfrm>
            <a:custGeom>
              <a:avLst/>
              <a:gdLst>
                <a:gd name="T0" fmla="*/ 0 w 121"/>
                <a:gd name="T1" fmla="*/ 0 h 140"/>
                <a:gd name="T2" fmla="*/ 93 w 121"/>
                <a:gd name="T3" fmla="*/ 0 h 140"/>
                <a:gd name="T4" fmla="*/ 121 w 121"/>
                <a:gd name="T5" fmla="*/ 33 h 140"/>
                <a:gd name="T6" fmla="*/ 121 w 121"/>
                <a:gd name="T7" fmla="*/ 108 h 140"/>
                <a:gd name="T8" fmla="*/ 86 w 121"/>
                <a:gd name="T9" fmla="*/ 140 h 140"/>
                <a:gd name="T10" fmla="*/ 0 w 121"/>
                <a:gd name="T11" fmla="*/ 140 h 140"/>
                <a:gd name="T12" fmla="*/ 0 w 121"/>
                <a:gd name="T13" fmla="*/ 0 h 1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40"/>
                <a:gd name="T23" fmla="*/ 121 w 121"/>
                <a:gd name="T24" fmla="*/ 140 h 1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40">
                  <a:moveTo>
                    <a:pt x="0" y="0"/>
                  </a:moveTo>
                  <a:lnTo>
                    <a:pt x="93" y="0"/>
                  </a:lnTo>
                  <a:lnTo>
                    <a:pt x="121" y="33"/>
                  </a:lnTo>
                  <a:lnTo>
                    <a:pt x="121" y="108"/>
                  </a:lnTo>
                  <a:lnTo>
                    <a:pt x="86" y="140"/>
                  </a:lnTo>
                  <a:lnTo>
                    <a:pt x="0" y="14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55" name="Freeform 403"/>
            <p:cNvSpPr>
              <a:spLocks/>
            </p:cNvSpPr>
            <p:nvPr/>
          </p:nvSpPr>
          <p:spPr bwMode="auto">
            <a:xfrm flipH="1">
              <a:off x="2257" y="2431"/>
              <a:ext cx="10" cy="7"/>
            </a:xfrm>
            <a:custGeom>
              <a:avLst/>
              <a:gdLst>
                <a:gd name="T0" fmla="*/ 0 w 121"/>
                <a:gd name="T1" fmla="*/ 0 h 137"/>
                <a:gd name="T2" fmla="*/ 93 w 121"/>
                <a:gd name="T3" fmla="*/ 0 h 137"/>
                <a:gd name="T4" fmla="*/ 121 w 121"/>
                <a:gd name="T5" fmla="*/ 33 h 137"/>
                <a:gd name="T6" fmla="*/ 121 w 121"/>
                <a:gd name="T7" fmla="*/ 104 h 137"/>
                <a:gd name="T8" fmla="*/ 86 w 121"/>
                <a:gd name="T9" fmla="*/ 137 h 137"/>
                <a:gd name="T10" fmla="*/ 0 w 121"/>
                <a:gd name="T11" fmla="*/ 137 h 137"/>
                <a:gd name="T12" fmla="*/ 0 w 121"/>
                <a:gd name="T13" fmla="*/ 0 h 1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7"/>
                <a:gd name="T23" fmla="*/ 121 w 121"/>
                <a:gd name="T24" fmla="*/ 137 h 1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7">
                  <a:moveTo>
                    <a:pt x="0" y="0"/>
                  </a:moveTo>
                  <a:lnTo>
                    <a:pt x="93" y="0"/>
                  </a:lnTo>
                  <a:lnTo>
                    <a:pt x="121" y="33"/>
                  </a:lnTo>
                  <a:lnTo>
                    <a:pt x="121" y="104"/>
                  </a:lnTo>
                  <a:lnTo>
                    <a:pt x="86" y="137"/>
                  </a:lnTo>
                  <a:lnTo>
                    <a:pt x="0" y="137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56" name="Freeform 404"/>
            <p:cNvSpPr>
              <a:spLocks/>
            </p:cNvSpPr>
            <p:nvPr/>
          </p:nvSpPr>
          <p:spPr bwMode="auto">
            <a:xfrm flipH="1">
              <a:off x="2257" y="2419"/>
              <a:ext cx="10" cy="7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32 h 135"/>
                <a:gd name="T6" fmla="*/ 121 w 121"/>
                <a:gd name="T7" fmla="*/ 107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32"/>
                  </a:lnTo>
                  <a:lnTo>
                    <a:pt x="121" y="107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57" name="Freeform 405"/>
            <p:cNvSpPr>
              <a:spLocks/>
            </p:cNvSpPr>
            <p:nvPr/>
          </p:nvSpPr>
          <p:spPr bwMode="auto">
            <a:xfrm flipH="1">
              <a:off x="2257" y="2408"/>
              <a:ext cx="10" cy="6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32 h 135"/>
                <a:gd name="T6" fmla="*/ 121 w 121"/>
                <a:gd name="T7" fmla="*/ 103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32"/>
                  </a:lnTo>
                  <a:lnTo>
                    <a:pt x="121" y="103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858" name="Rectangle 406"/>
            <p:cNvSpPr>
              <a:spLocks noChangeArrowheads="1"/>
            </p:cNvSpPr>
            <p:nvPr/>
          </p:nvSpPr>
          <p:spPr bwMode="auto">
            <a:xfrm rot="16200000" flipH="1">
              <a:off x="1815" y="2259"/>
              <a:ext cx="155" cy="6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64859" name="Rectangle 407"/>
            <p:cNvSpPr>
              <a:spLocks noChangeArrowheads="1"/>
            </p:cNvSpPr>
            <p:nvPr/>
          </p:nvSpPr>
          <p:spPr bwMode="auto">
            <a:xfrm flipH="1">
              <a:off x="1660" y="2558"/>
              <a:ext cx="155" cy="6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64860" name="Rectangle 408"/>
            <p:cNvSpPr>
              <a:spLocks noChangeArrowheads="1"/>
            </p:cNvSpPr>
            <p:nvPr/>
          </p:nvSpPr>
          <p:spPr bwMode="auto">
            <a:xfrm flipH="1">
              <a:off x="1660" y="2367"/>
              <a:ext cx="155" cy="6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64861" name="Rectangle 409"/>
            <p:cNvSpPr>
              <a:spLocks noChangeArrowheads="1"/>
            </p:cNvSpPr>
            <p:nvPr/>
          </p:nvSpPr>
          <p:spPr bwMode="auto">
            <a:xfrm flipH="1">
              <a:off x="1660" y="2462"/>
              <a:ext cx="155" cy="6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</p:grpSp>
      <p:sp>
        <p:nvSpPr>
          <p:cNvPr id="1479066" name="Text Box 410"/>
          <p:cNvSpPr txBox="1">
            <a:spLocks noChangeArrowheads="1"/>
          </p:cNvSpPr>
          <p:nvPr/>
        </p:nvSpPr>
        <p:spPr bwMode="auto">
          <a:xfrm rot="-5400000">
            <a:off x="4238626" y="3784600"/>
            <a:ext cx="74136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/>
              <a:t>IXP2400</a:t>
            </a:r>
          </a:p>
        </p:txBody>
      </p:sp>
      <p:grpSp>
        <p:nvGrpSpPr>
          <p:cNvPr id="8" name="Group 411"/>
          <p:cNvGrpSpPr>
            <a:grpSpLocks/>
          </p:cNvGrpSpPr>
          <p:nvPr/>
        </p:nvGrpSpPr>
        <p:grpSpPr bwMode="auto">
          <a:xfrm>
            <a:off x="6592888" y="3367088"/>
            <a:ext cx="687387" cy="600075"/>
            <a:chOff x="2896" y="2246"/>
            <a:chExt cx="561" cy="405"/>
          </a:xfrm>
        </p:grpSpPr>
        <p:sp>
          <p:nvSpPr>
            <p:cNvPr id="64565" name="Freeform 412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66" name="Freeform 413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67" name="Freeform 414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68" name="Freeform 415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69" name="Freeform 416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70" name="Freeform 417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71" name="Freeform 418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72" name="Freeform 419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73" name="Freeform 420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74" name="Freeform 421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75" name="Freeform 422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76" name="Freeform 423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77" name="Freeform 424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78" name="Freeform 425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79" name="Freeform 426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80" name="Freeform 427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81" name="Freeform 428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82" name="Freeform 429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83" name="Freeform 430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84" name="Freeform 431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85" name="Freeform 432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86" name="Freeform 433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87" name="Freeform 434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88" name="Freeform 435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89" name="Freeform 436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90" name="Freeform 437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91" name="Freeform 438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92" name="Freeform 439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593" name="Freeform 440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479097" name="Line 441"/>
          <p:cNvSpPr>
            <a:spLocks noChangeShapeType="1"/>
          </p:cNvSpPr>
          <p:nvPr/>
        </p:nvSpPr>
        <p:spPr bwMode="auto">
          <a:xfrm flipH="1" flipV="1">
            <a:off x="4848225" y="1257300"/>
            <a:ext cx="7938" cy="3281363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9098" name="Line 442"/>
          <p:cNvSpPr>
            <a:spLocks noChangeShapeType="1"/>
          </p:cNvSpPr>
          <p:nvPr/>
        </p:nvSpPr>
        <p:spPr bwMode="auto">
          <a:xfrm>
            <a:off x="3132138" y="4376738"/>
            <a:ext cx="1735137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9099" name="Line 443"/>
          <p:cNvSpPr>
            <a:spLocks noChangeShapeType="1"/>
          </p:cNvSpPr>
          <p:nvPr/>
        </p:nvSpPr>
        <p:spPr bwMode="auto">
          <a:xfrm flipV="1">
            <a:off x="2892425" y="1677988"/>
            <a:ext cx="1965325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9100" name="Text Box 444"/>
          <p:cNvSpPr txBox="1">
            <a:spLocks noChangeArrowheads="1"/>
          </p:cNvSpPr>
          <p:nvPr/>
        </p:nvSpPr>
        <p:spPr bwMode="auto">
          <a:xfrm>
            <a:off x="4638675" y="1306513"/>
            <a:ext cx="414338" cy="274637"/>
          </a:xfrm>
          <a:prstGeom prst="rect">
            <a:avLst/>
          </a:prstGeom>
          <a:solidFill>
            <a:srgbClr val="DDDDDD">
              <a:alpha val="50195"/>
            </a:srgbClr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/>
              <a:t>PCI</a:t>
            </a:r>
          </a:p>
        </p:txBody>
      </p:sp>
      <p:sp>
        <p:nvSpPr>
          <p:cNvPr id="1479101" name="Line 445"/>
          <p:cNvSpPr>
            <a:spLocks noChangeShapeType="1"/>
          </p:cNvSpPr>
          <p:nvPr/>
        </p:nvSpPr>
        <p:spPr bwMode="auto">
          <a:xfrm>
            <a:off x="4857750" y="1738313"/>
            <a:ext cx="401638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9102" name="Line 446"/>
          <p:cNvSpPr>
            <a:spLocks noChangeShapeType="1"/>
          </p:cNvSpPr>
          <p:nvPr/>
        </p:nvSpPr>
        <p:spPr bwMode="auto">
          <a:xfrm>
            <a:off x="5480050" y="1993900"/>
            <a:ext cx="1588" cy="444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9103" name="Line 447"/>
          <p:cNvSpPr>
            <a:spLocks noChangeShapeType="1"/>
          </p:cNvSpPr>
          <p:nvPr/>
        </p:nvSpPr>
        <p:spPr bwMode="auto">
          <a:xfrm>
            <a:off x="5692775" y="3009900"/>
            <a:ext cx="1588" cy="444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9104" name="Line 448"/>
          <p:cNvSpPr>
            <a:spLocks noChangeShapeType="1"/>
          </p:cNvSpPr>
          <p:nvPr/>
        </p:nvSpPr>
        <p:spPr bwMode="auto">
          <a:xfrm>
            <a:off x="5283200" y="3001963"/>
            <a:ext cx="1588" cy="97472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9105" name="Text Box 449"/>
          <p:cNvSpPr txBox="1">
            <a:spLocks noChangeArrowheads="1"/>
          </p:cNvSpPr>
          <p:nvPr/>
        </p:nvSpPr>
        <p:spPr bwMode="auto">
          <a:xfrm>
            <a:off x="5248275" y="1449388"/>
            <a:ext cx="476250" cy="56038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IO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hub</a:t>
            </a:r>
          </a:p>
        </p:txBody>
      </p:sp>
      <p:sp>
        <p:nvSpPr>
          <p:cNvPr id="1479106" name="Text Box 450"/>
          <p:cNvSpPr txBox="1">
            <a:spLocks noChangeArrowheads="1"/>
          </p:cNvSpPr>
          <p:nvPr/>
        </p:nvSpPr>
        <p:spPr bwMode="auto">
          <a:xfrm>
            <a:off x="5075238" y="2444750"/>
            <a:ext cx="822325" cy="5603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memory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hub</a:t>
            </a:r>
          </a:p>
        </p:txBody>
      </p:sp>
      <p:sp>
        <p:nvSpPr>
          <p:cNvPr id="1479107" name="Text Box 451"/>
          <p:cNvSpPr txBox="1">
            <a:spLocks noChangeArrowheads="1"/>
          </p:cNvSpPr>
          <p:nvPr/>
        </p:nvSpPr>
        <p:spPr bwMode="auto">
          <a:xfrm>
            <a:off x="5510213" y="3440113"/>
            <a:ext cx="355600" cy="2349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CPU</a:t>
            </a:r>
          </a:p>
        </p:txBody>
      </p:sp>
      <p:sp>
        <p:nvSpPr>
          <p:cNvPr id="1479108" name="Text Box 452"/>
          <p:cNvSpPr txBox="1">
            <a:spLocks noChangeArrowheads="1"/>
          </p:cNvSpPr>
          <p:nvPr/>
        </p:nvSpPr>
        <p:spPr bwMode="auto">
          <a:xfrm>
            <a:off x="5189538" y="3827463"/>
            <a:ext cx="676275" cy="2349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memory</a:t>
            </a:r>
          </a:p>
        </p:txBody>
      </p:sp>
      <p:sp>
        <p:nvSpPr>
          <p:cNvPr id="1479109" name="Text Box 453"/>
          <p:cNvSpPr txBox="1">
            <a:spLocks noChangeArrowheads="1"/>
          </p:cNvSpPr>
          <p:nvPr/>
        </p:nvSpPr>
        <p:spPr bwMode="auto">
          <a:xfrm>
            <a:off x="4978400" y="2060575"/>
            <a:ext cx="1071563" cy="274638"/>
          </a:xfrm>
          <a:prstGeom prst="rect">
            <a:avLst/>
          </a:prstGeom>
          <a:solidFill>
            <a:srgbClr val="DDDDDD">
              <a:alpha val="50195"/>
            </a:srgbClr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/>
              <a:t>hub interface</a:t>
            </a:r>
          </a:p>
        </p:txBody>
      </p:sp>
      <p:sp>
        <p:nvSpPr>
          <p:cNvPr id="1479110" name="Text Box 454"/>
          <p:cNvSpPr txBox="1">
            <a:spLocks noChangeArrowheads="1"/>
          </p:cNvSpPr>
          <p:nvPr/>
        </p:nvSpPr>
        <p:spPr bwMode="auto">
          <a:xfrm>
            <a:off x="5408613" y="3068638"/>
            <a:ext cx="581025" cy="293687"/>
          </a:xfrm>
          <a:prstGeom prst="rect">
            <a:avLst/>
          </a:prstGeom>
          <a:solidFill>
            <a:srgbClr val="DDDDDD">
              <a:alpha val="50195"/>
            </a:srgbClr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00" tIns="0" rIns="54000" b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/>
              <a:t>system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/>
              <a:t>bus</a:t>
            </a:r>
          </a:p>
        </p:txBody>
      </p:sp>
      <p:sp>
        <p:nvSpPr>
          <p:cNvPr id="1479111" name="Text Box 455"/>
          <p:cNvSpPr txBox="1">
            <a:spLocks noChangeArrowheads="1"/>
          </p:cNvSpPr>
          <p:nvPr/>
        </p:nvSpPr>
        <p:spPr bwMode="auto">
          <a:xfrm>
            <a:off x="4897438" y="3500438"/>
            <a:ext cx="587375" cy="293687"/>
          </a:xfrm>
          <a:prstGeom prst="rect">
            <a:avLst/>
          </a:prstGeom>
          <a:solidFill>
            <a:srgbClr val="DDDDDD">
              <a:alpha val="50195"/>
            </a:srgbClr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r" eaLnBrk="1" hangingPunct="1">
              <a:lnSpc>
                <a:spcPct val="70000"/>
              </a:lnSpc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/>
              <a:t>RAM</a:t>
            </a:r>
          </a:p>
          <a:p>
            <a:pPr algn="r" eaLnBrk="1" hangingPunct="1">
              <a:lnSpc>
                <a:spcPct val="70000"/>
              </a:lnSpc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/>
              <a:t>interface</a:t>
            </a:r>
          </a:p>
        </p:txBody>
      </p:sp>
      <p:sp>
        <p:nvSpPr>
          <p:cNvPr id="1479112" name="Rectangle 456"/>
          <p:cNvSpPr>
            <a:spLocks noChangeArrowheads="1"/>
          </p:cNvSpPr>
          <p:nvPr/>
        </p:nvSpPr>
        <p:spPr bwMode="auto">
          <a:xfrm>
            <a:off x="4357688" y="1622425"/>
            <a:ext cx="127000" cy="1190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79113" name="Rectangle 457"/>
          <p:cNvSpPr>
            <a:spLocks noChangeArrowheads="1"/>
          </p:cNvSpPr>
          <p:nvPr/>
        </p:nvSpPr>
        <p:spPr bwMode="auto">
          <a:xfrm>
            <a:off x="1955800" y="5181600"/>
            <a:ext cx="3506788" cy="811213"/>
          </a:xfrm>
          <a:prstGeom prst="rect">
            <a:avLst/>
          </a:prstGeom>
          <a:solidFill>
            <a:srgbClr val="DDDDDD"/>
          </a:soli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C0C0C0"/>
            </a:extrusionClr>
          </a:sp3d>
        </p:spPr>
        <p:txBody>
          <a:bodyPr wrap="none" anchor="ctr">
            <a:flatTx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/>
              <a:t>web bumper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(counting web packets and forwarding 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all packets from one interface to another)</a:t>
            </a:r>
          </a:p>
        </p:txBody>
      </p:sp>
      <p:pic>
        <p:nvPicPr>
          <p:cNvPr id="1479114" name="Picture 458" descr="nettverksk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flipH="1">
            <a:off x="2500313" y="1817688"/>
            <a:ext cx="11779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9115" name="Line 459"/>
          <p:cNvSpPr>
            <a:spLocks noChangeShapeType="1"/>
          </p:cNvSpPr>
          <p:nvPr/>
        </p:nvSpPr>
        <p:spPr bwMode="auto">
          <a:xfrm flipV="1">
            <a:off x="2884488" y="2519363"/>
            <a:ext cx="1965325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pic>
        <p:nvPicPr>
          <p:cNvPr id="1479116" name="Picture 460" descr="nettverksk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flipH="1">
            <a:off x="2500313" y="2657475"/>
            <a:ext cx="11779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9117" name="Line 461"/>
          <p:cNvSpPr>
            <a:spLocks noChangeShapeType="1"/>
          </p:cNvSpPr>
          <p:nvPr/>
        </p:nvSpPr>
        <p:spPr bwMode="auto">
          <a:xfrm flipV="1">
            <a:off x="2868613" y="3357563"/>
            <a:ext cx="1965325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9118" name="Freeform 462"/>
          <p:cNvSpPr>
            <a:spLocks/>
          </p:cNvSpPr>
          <p:nvPr/>
        </p:nvSpPr>
        <p:spPr bwMode="auto">
          <a:xfrm>
            <a:off x="2359025" y="3116263"/>
            <a:ext cx="639763" cy="374650"/>
          </a:xfrm>
          <a:custGeom>
            <a:avLst/>
            <a:gdLst>
              <a:gd name="T0" fmla="*/ 174 w 403"/>
              <a:gd name="T1" fmla="*/ 0 h 236"/>
              <a:gd name="T2" fmla="*/ 2 w 403"/>
              <a:gd name="T3" fmla="*/ 1 h 236"/>
              <a:gd name="T4" fmla="*/ 0 w 403"/>
              <a:gd name="T5" fmla="*/ 199 h 236"/>
              <a:gd name="T6" fmla="*/ 401 w 403"/>
              <a:gd name="T7" fmla="*/ 197 h 236"/>
              <a:gd name="T8" fmla="*/ 403 w 403"/>
              <a:gd name="T9" fmla="*/ 236 h 2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3"/>
              <a:gd name="T16" fmla="*/ 0 h 236"/>
              <a:gd name="T17" fmla="*/ 403 w 403"/>
              <a:gd name="T18" fmla="*/ 236 h 2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3" h="236">
                <a:moveTo>
                  <a:pt x="174" y="0"/>
                </a:moveTo>
                <a:lnTo>
                  <a:pt x="2" y="1"/>
                </a:lnTo>
                <a:lnTo>
                  <a:pt x="0" y="199"/>
                </a:lnTo>
                <a:lnTo>
                  <a:pt x="401" y="197"/>
                </a:lnTo>
                <a:lnTo>
                  <a:pt x="403" y="236"/>
                </a:lnTo>
              </a:path>
            </a:pathLst>
          </a:custGeom>
          <a:noFill/>
          <a:ln w="190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9119" name="AutoShape 463"/>
          <p:cNvSpPr>
            <a:spLocks/>
          </p:cNvSpPr>
          <p:nvPr/>
        </p:nvSpPr>
        <p:spPr bwMode="auto">
          <a:xfrm>
            <a:off x="5953125" y="2898775"/>
            <a:ext cx="1376363" cy="330200"/>
          </a:xfrm>
          <a:prstGeom prst="borderCallout1">
            <a:avLst>
              <a:gd name="adj1" fmla="val 34616"/>
              <a:gd name="adj2" fmla="val -5537"/>
              <a:gd name="adj3" fmla="val 70194"/>
              <a:gd name="adj4" fmla="val -235407"/>
            </a:avLst>
          </a:prstGeom>
          <a:solidFill>
            <a:srgbClr val="FFFF00"/>
          </a:solidFill>
          <a:ln w="25400">
            <a:solidFill>
              <a:schemeClr val="hlink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latin typeface="Courier New" charset="0"/>
              </a:rPr>
              <a:t>192.168.1.1</a:t>
            </a:r>
          </a:p>
        </p:txBody>
      </p:sp>
      <p:sp>
        <p:nvSpPr>
          <p:cNvPr id="1479120" name="AutoShape 464"/>
          <p:cNvSpPr>
            <a:spLocks/>
          </p:cNvSpPr>
          <p:nvPr/>
        </p:nvSpPr>
        <p:spPr bwMode="auto">
          <a:xfrm>
            <a:off x="5945188" y="3324225"/>
            <a:ext cx="1376362" cy="330200"/>
          </a:xfrm>
          <a:prstGeom prst="borderCallout1">
            <a:avLst>
              <a:gd name="adj1" fmla="val 34616"/>
              <a:gd name="adj2" fmla="val -5537"/>
              <a:gd name="adj3" fmla="val 87981"/>
              <a:gd name="adj4" fmla="val -213958"/>
            </a:avLst>
          </a:prstGeom>
          <a:solidFill>
            <a:srgbClr val="FFFF00"/>
          </a:solidFill>
          <a:ln w="25400">
            <a:solidFill>
              <a:schemeClr val="hlink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latin typeface="Courier New" charset="0"/>
              </a:rPr>
              <a:t>192.168.1.5</a:t>
            </a:r>
          </a:p>
        </p:txBody>
      </p:sp>
      <p:sp>
        <p:nvSpPr>
          <p:cNvPr id="1479121" name="AutoShape 465"/>
          <p:cNvSpPr>
            <a:spLocks/>
          </p:cNvSpPr>
          <p:nvPr/>
        </p:nvSpPr>
        <p:spPr bwMode="auto">
          <a:xfrm>
            <a:off x="4565650" y="857250"/>
            <a:ext cx="4035425" cy="330200"/>
          </a:xfrm>
          <a:prstGeom prst="borderCallout1">
            <a:avLst>
              <a:gd name="adj1" fmla="val 34616"/>
              <a:gd name="adj2" fmla="val -1889"/>
              <a:gd name="adj3" fmla="val 172116"/>
              <a:gd name="adj4" fmla="val -45593"/>
            </a:avLst>
          </a:prstGeom>
          <a:solidFill>
            <a:srgbClr val="99CCFF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latin typeface="Courier New" charset="0"/>
              </a:rPr>
              <a:t>SSH connection to IFI: 129.240.66.50</a:t>
            </a:r>
          </a:p>
        </p:txBody>
      </p:sp>
      <p:sp>
        <p:nvSpPr>
          <p:cNvPr id="1479122" name="Freeform 466"/>
          <p:cNvSpPr>
            <a:spLocks/>
          </p:cNvSpPr>
          <p:nvPr/>
        </p:nvSpPr>
        <p:spPr bwMode="auto">
          <a:xfrm>
            <a:off x="1366838" y="1706563"/>
            <a:ext cx="7227887" cy="3074987"/>
          </a:xfrm>
          <a:custGeom>
            <a:avLst/>
            <a:gdLst>
              <a:gd name="T0" fmla="*/ 768 w 4553"/>
              <a:gd name="T1" fmla="*/ 1509 h 1937"/>
              <a:gd name="T2" fmla="*/ 0 w 4553"/>
              <a:gd name="T3" fmla="*/ 1508 h 1937"/>
              <a:gd name="T4" fmla="*/ 0 w 4553"/>
              <a:gd name="T5" fmla="*/ 1937 h 1937"/>
              <a:gd name="T6" fmla="*/ 3544 w 4553"/>
              <a:gd name="T7" fmla="*/ 1926 h 1937"/>
              <a:gd name="T8" fmla="*/ 3539 w 4553"/>
              <a:gd name="T9" fmla="*/ 1240 h 1937"/>
              <a:gd name="T10" fmla="*/ 4334 w 4553"/>
              <a:gd name="T11" fmla="*/ 1240 h 1937"/>
              <a:gd name="T12" fmla="*/ 4328 w 4553"/>
              <a:gd name="T13" fmla="*/ 0 h 1937"/>
              <a:gd name="T14" fmla="*/ 4548 w 4553"/>
              <a:gd name="T15" fmla="*/ 6 h 1937"/>
              <a:gd name="T16" fmla="*/ 4553 w 4553"/>
              <a:gd name="T17" fmla="*/ 439 h 193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553"/>
              <a:gd name="T28" fmla="*/ 0 h 1937"/>
              <a:gd name="T29" fmla="*/ 4553 w 4553"/>
              <a:gd name="T30" fmla="*/ 1937 h 193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553" h="1937">
                <a:moveTo>
                  <a:pt x="768" y="1509"/>
                </a:moveTo>
                <a:lnTo>
                  <a:pt x="0" y="1508"/>
                </a:lnTo>
                <a:lnTo>
                  <a:pt x="0" y="1937"/>
                </a:lnTo>
                <a:lnTo>
                  <a:pt x="3544" y="1926"/>
                </a:lnTo>
                <a:lnTo>
                  <a:pt x="3539" y="1240"/>
                </a:lnTo>
                <a:lnTo>
                  <a:pt x="4334" y="1240"/>
                </a:lnTo>
                <a:lnTo>
                  <a:pt x="4328" y="0"/>
                </a:lnTo>
                <a:lnTo>
                  <a:pt x="4548" y="6"/>
                </a:lnTo>
                <a:lnTo>
                  <a:pt x="4553" y="439"/>
                </a:lnTo>
              </a:path>
            </a:pathLst>
          </a:custGeom>
          <a:noFill/>
          <a:ln w="190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79123" name="Rectangle 467"/>
          <p:cNvSpPr>
            <a:spLocks noChangeArrowheads="1"/>
          </p:cNvSpPr>
          <p:nvPr/>
        </p:nvSpPr>
        <p:spPr bwMode="auto">
          <a:xfrm>
            <a:off x="1009650" y="1360488"/>
            <a:ext cx="128588" cy="12858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47869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" dur="indefinite"/>
                                        <p:tgtEl>
                                          <p:spTgt spid="147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147869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" dur="indefinite"/>
                                        <p:tgtEl>
                                          <p:spTgt spid="147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47869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147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147869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" dur="indefinite"/>
                                        <p:tgtEl>
                                          <p:spTgt spid="147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47869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47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4786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147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47870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478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7778E-6 1.88758E-6 L 0.13559 0.00115 L 0.13646 0.29123 L 0.27101 0.29007 L 0.2842 0.26393 L 0.2691 0.26509 L 0.2842 0.30118 L 0.27292 0.31135 L 0.2842 0.28753 L 0.26163 0.27134 L 0.28594 0.26278 L 0.27951 0.29516 L 0.41962 0.29377 L 0.41875 0.00624 L 0.45608 0.00485 L 0.45608 0.12445 " pathEditMode="relative" ptsTypes="AAAAAAAAAAAAAAAA">
                                      <p:cBhvr>
                                        <p:cTn id="38" dur="5000" fill="hold"/>
                                        <p:tgtEl>
                                          <p:spTgt spid="1479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479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" dur="indefinite"/>
                                        <p:tgtEl>
                                          <p:spTgt spid="147870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0" dur="indefinite"/>
                                        <p:tgtEl>
                                          <p:spTgt spid="1478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2" dur="indefinite"/>
                                        <p:tgtEl>
                                          <p:spTgt spid="147879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3" dur="indefinite"/>
                                        <p:tgtEl>
                                          <p:spTgt spid="147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5" dur="indefinite"/>
                                        <p:tgtEl>
                                          <p:spTgt spid="147869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6" dur="indefinite"/>
                                        <p:tgtEl>
                                          <p:spTgt spid="147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1" dur="indefinite"/>
                                        <p:tgtEl>
                                          <p:spTgt spid="147869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2" dur="indefinite"/>
                                        <p:tgtEl>
                                          <p:spTgt spid="147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4" dur="indefinite"/>
                                        <p:tgtEl>
                                          <p:spTgt spid="147869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5" dur="indefinite"/>
                                        <p:tgtEl>
                                          <p:spTgt spid="147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7" dur="indefinite"/>
                                        <p:tgtEl>
                                          <p:spTgt spid="14786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8" dur="indefinite"/>
                                        <p:tgtEl>
                                          <p:spTgt spid="1478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478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478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479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479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479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1479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479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479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479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479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479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1479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1479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1479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479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1479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1479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479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6" dur="500"/>
                                        <p:tgtEl>
                                          <p:spTgt spid="1479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9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9" dur="500"/>
                                        <p:tgtEl>
                                          <p:spTgt spid="1479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9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1479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9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5" dur="500"/>
                                        <p:tgtEl>
                                          <p:spTgt spid="1479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9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479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35 0.00046 L 0.23698 0.00046 L 0.28281 0.04282 L 0.40903 0.04514 L 0.40903 -0.0257 L 0.47639 -0.02338 L 0.47726 0.13241 L 0.45573 0.30185 L 0.50347 0.23588 L 0.4658 0.30324 L 0.49774 0.23217 L 0.47726 0.07893 L 0.47535 -0.02199 L 0.40625 -0.02083 L 0.41146 0.15532 L 0.28507 0.15856 L 0.23802 0.12014 L 0.05729 0.12176 L 0.0566 0.36528 L 0.17066 0.36597 L 0.78629 0.33055 L 0.78629 0.04305 L 0.81997 0.04305 L 0.8224 0.15231 " pathEditMode="relative" rAng="0" ptsTypes="AAAAAAAAAAAAAAAAAAAAAAAA">
                                      <p:cBhvr>
                                        <p:cTn id="153" dur="5000" fill="hold"/>
                                        <p:tgtEl>
                                          <p:spTgt spid="1479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28" y="1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1479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1000"/>
                                        <p:tgtEl>
                                          <p:spTgt spid="1479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1479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1479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1479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5" dur="500"/>
                                        <p:tgtEl>
                                          <p:spTgt spid="1479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0" dur="500"/>
                                        <p:tgtEl>
                                          <p:spTgt spid="1479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2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93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8658" grpId="0" animBg="1"/>
      <p:bldP spid="1478660" grpId="0" animBg="1"/>
      <p:bldP spid="1478691" grpId="0" animBg="1"/>
      <p:bldP spid="1478692" grpId="0" animBg="1"/>
      <p:bldP spid="1478693" grpId="0" animBg="1"/>
      <p:bldP spid="1478694" grpId="0" animBg="1"/>
      <p:bldP spid="1478695" grpId="0" animBg="1"/>
      <p:bldP spid="1478696" grpId="0" animBg="1"/>
      <p:bldP spid="1478697" grpId="0" animBg="1"/>
      <p:bldP spid="1478698" grpId="0" animBg="1"/>
      <p:bldP spid="1478699" grpId="0" animBg="1"/>
      <p:bldP spid="1478700" grpId="0" animBg="1"/>
      <p:bldP spid="1478701" grpId="0"/>
      <p:bldP spid="1478792" grpId="0" animBg="1"/>
      <p:bldP spid="1479066" grpId="0"/>
      <p:bldP spid="1479097" grpId="0" animBg="1"/>
      <p:bldP spid="1479098" grpId="0" animBg="1"/>
      <p:bldP spid="1479099" grpId="0" animBg="1"/>
      <p:bldP spid="1479100" grpId="0" animBg="1"/>
      <p:bldP spid="1479100" grpId="1" animBg="1"/>
      <p:bldP spid="1479101" grpId="0" animBg="1"/>
      <p:bldP spid="1479102" grpId="0" animBg="1"/>
      <p:bldP spid="1479103" grpId="0" animBg="1"/>
      <p:bldP spid="1479104" grpId="0" animBg="1"/>
      <p:bldP spid="1479105" grpId="0" animBg="1"/>
      <p:bldP spid="1479106" grpId="0" animBg="1"/>
      <p:bldP spid="1479107" grpId="0" animBg="1"/>
      <p:bldP spid="1479108" grpId="0" animBg="1"/>
      <p:bldP spid="1479109" grpId="0" animBg="1"/>
      <p:bldP spid="1479109" grpId="1" animBg="1"/>
      <p:bldP spid="1479110" grpId="0" animBg="1"/>
      <p:bldP spid="1479110" grpId="1" animBg="1"/>
      <p:bldP spid="1479111" grpId="0" animBg="1"/>
      <p:bldP spid="1479111" grpId="1" animBg="1"/>
      <p:bldP spid="1479112" grpId="0" animBg="1"/>
      <p:bldP spid="1479112" grpId="1" animBg="1"/>
      <p:bldP spid="1479112" grpId="2" animBg="1"/>
      <p:bldP spid="1479115" grpId="0" animBg="1"/>
      <p:bldP spid="1479117" grpId="0" animBg="1"/>
      <p:bldP spid="1479118" grpId="0" animBg="1"/>
      <p:bldP spid="1479119" grpId="0" animBg="1"/>
      <p:bldP spid="1479120" grpId="0" animBg="1"/>
      <p:bldP spid="1479121" grpId="0" animBg="1"/>
      <p:bldP spid="1479122" grpId="0" animBg="1"/>
      <p:bldP spid="1479123" grpId="0" animBg="1"/>
      <p:bldP spid="1479123" grpId="1" animBg="1"/>
      <p:bldP spid="1479123" grpId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Line 2"/>
          <p:cNvSpPr>
            <a:spLocks noChangeShapeType="1"/>
          </p:cNvSpPr>
          <p:nvPr/>
        </p:nvSpPr>
        <p:spPr bwMode="auto">
          <a:xfrm flipH="1">
            <a:off x="398463" y="1428750"/>
            <a:ext cx="2230437" cy="11113"/>
          </a:xfrm>
          <a:prstGeom prst="line">
            <a:avLst/>
          </a:prstGeom>
          <a:noFill/>
          <a:ln w="19050">
            <a:solidFill>
              <a:srgbClr val="99CCFF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Lab Setup – Data Path</a:t>
            </a: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5065713" y="884238"/>
            <a:ext cx="3995737" cy="388302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IXP lab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en-US" sz="1400" b="0"/>
          </a:p>
        </p:txBody>
      </p:sp>
      <p:grpSp>
        <p:nvGrpSpPr>
          <p:cNvPr id="65541" name="Group 5"/>
          <p:cNvGrpSpPr>
            <a:grpSpLocks/>
          </p:cNvGrpSpPr>
          <p:nvPr/>
        </p:nvGrpSpPr>
        <p:grpSpPr bwMode="auto">
          <a:xfrm>
            <a:off x="8191500" y="2411413"/>
            <a:ext cx="890588" cy="642937"/>
            <a:chOff x="2896" y="2246"/>
            <a:chExt cx="561" cy="405"/>
          </a:xfrm>
        </p:grpSpPr>
        <p:sp>
          <p:nvSpPr>
            <p:cNvPr id="65973" name="Freeform 6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74" name="Freeform 7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75" name="Freeform 8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76" name="Freeform 9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77" name="Freeform 10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78" name="Freeform 11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79" name="Freeform 12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80" name="Freeform 13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81" name="Freeform 14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82" name="Freeform 15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83" name="Freeform 16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84" name="Freeform 17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85" name="Freeform 18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86" name="Freeform 19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87" name="Freeform 20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88" name="Freeform 21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89" name="Freeform 22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90" name="Freeform 23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91" name="Freeform 24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92" name="Freeform 25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93" name="Freeform 26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94" name="Freeform 27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95" name="Freeform 28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96" name="Freeform 29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97" name="Freeform 30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98" name="Freeform 31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99" name="Freeform 32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6000" name="Freeform 33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6001" name="Freeform 34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65542" name="Freeform 35"/>
          <p:cNvSpPr>
            <a:spLocks/>
          </p:cNvSpPr>
          <p:nvPr/>
        </p:nvSpPr>
        <p:spPr bwMode="auto">
          <a:xfrm>
            <a:off x="7085013" y="1250950"/>
            <a:ext cx="842962" cy="666750"/>
          </a:xfrm>
          <a:custGeom>
            <a:avLst/>
            <a:gdLst>
              <a:gd name="T0" fmla="*/ 0 w 531"/>
              <a:gd name="T1" fmla="*/ 0 h 420"/>
              <a:gd name="T2" fmla="*/ 311 w 531"/>
              <a:gd name="T3" fmla="*/ 0 h 420"/>
              <a:gd name="T4" fmla="*/ 311 w 531"/>
              <a:gd name="T5" fmla="*/ 420 h 420"/>
              <a:gd name="T6" fmla="*/ 531 w 531"/>
              <a:gd name="T7" fmla="*/ 420 h 420"/>
              <a:gd name="T8" fmla="*/ 531 w 531"/>
              <a:gd name="T9" fmla="*/ 338 h 4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1"/>
              <a:gd name="T16" fmla="*/ 0 h 420"/>
              <a:gd name="T17" fmla="*/ 531 w 531"/>
              <a:gd name="T18" fmla="*/ 420 h 42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1" h="420">
                <a:moveTo>
                  <a:pt x="0" y="0"/>
                </a:moveTo>
                <a:lnTo>
                  <a:pt x="311" y="0"/>
                </a:lnTo>
                <a:lnTo>
                  <a:pt x="311" y="420"/>
                </a:lnTo>
                <a:lnTo>
                  <a:pt x="531" y="420"/>
                </a:lnTo>
                <a:lnTo>
                  <a:pt x="531" y="33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43" name="Line 36"/>
          <p:cNvSpPr>
            <a:spLocks noChangeShapeType="1"/>
          </p:cNvSpPr>
          <p:nvPr/>
        </p:nvSpPr>
        <p:spPr bwMode="auto">
          <a:xfrm flipV="1">
            <a:off x="8591550" y="1755775"/>
            <a:ext cx="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44" name="Freeform 37"/>
          <p:cNvSpPr>
            <a:spLocks/>
          </p:cNvSpPr>
          <p:nvPr/>
        </p:nvSpPr>
        <p:spPr bwMode="auto">
          <a:xfrm>
            <a:off x="7085013" y="1758950"/>
            <a:ext cx="1162050" cy="1916113"/>
          </a:xfrm>
          <a:custGeom>
            <a:avLst/>
            <a:gdLst>
              <a:gd name="T0" fmla="*/ 0 w 668"/>
              <a:gd name="T1" fmla="*/ 1207 h 1207"/>
              <a:gd name="T2" fmla="*/ 668 w 668"/>
              <a:gd name="T3" fmla="*/ 1207 h 1207"/>
              <a:gd name="T4" fmla="*/ 668 w 668"/>
              <a:gd name="T5" fmla="*/ 0 h 1207"/>
              <a:gd name="T6" fmla="*/ 0 60000 65536"/>
              <a:gd name="T7" fmla="*/ 0 60000 65536"/>
              <a:gd name="T8" fmla="*/ 0 60000 65536"/>
              <a:gd name="T9" fmla="*/ 0 w 668"/>
              <a:gd name="T10" fmla="*/ 0 h 1207"/>
              <a:gd name="T11" fmla="*/ 668 w 668"/>
              <a:gd name="T12" fmla="*/ 1207 h 120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68" h="1207">
                <a:moveTo>
                  <a:pt x="0" y="1207"/>
                </a:moveTo>
                <a:lnTo>
                  <a:pt x="668" y="1207"/>
                </a:lnTo>
                <a:lnTo>
                  <a:pt x="66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45" name="Freeform 38"/>
          <p:cNvSpPr>
            <a:spLocks/>
          </p:cNvSpPr>
          <p:nvPr/>
        </p:nvSpPr>
        <p:spPr bwMode="auto">
          <a:xfrm>
            <a:off x="7070725" y="1758950"/>
            <a:ext cx="1016000" cy="739775"/>
          </a:xfrm>
          <a:custGeom>
            <a:avLst/>
            <a:gdLst>
              <a:gd name="T0" fmla="*/ 0 w 640"/>
              <a:gd name="T1" fmla="*/ 466 h 466"/>
              <a:gd name="T2" fmla="*/ 640 w 640"/>
              <a:gd name="T3" fmla="*/ 466 h 466"/>
              <a:gd name="T4" fmla="*/ 640 w 640"/>
              <a:gd name="T5" fmla="*/ 0 h 466"/>
              <a:gd name="T6" fmla="*/ 0 60000 65536"/>
              <a:gd name="T7" fmla="*/ 0 60000 65536"/>
              <a:gd name="T8" fmla="*/ 0 60000 65536"/>
              <a:gd name="T9" fmla="*/ 0 w 640"/>
              <a:gd name="T10" fmla="*/ 0 h 466"/>
              <a:gd name="T11" fmla="*/ 640 w 640"/>
              <a:gd name="T12" fmla="*/ 466 h 4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0" h="466">
                <a:moveTo>
                  <a:pt x="0" y="466"/>
                </a:moveTo>
                <a:lnTo>
                  <a:pt x="640" y="466"/>
                </a:lnTo>
                <a:lnTo>
                  <a:pt x="64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46" name="Freeform 39"/>
          <p:cNvSpPr>
            <a:spLocks/>
          </p:cNvSpPr>
          <p:nvPr/>
        </p:nvSpPr>
        <p:spPr bwMode="auto">
          <a:xfrm>
            <a:off x="7070725" y="1773238"/>
            <a:ext cx="942975" cy="319087"/>
          </a:xfrm>
          <a:custGeom>
            <a:avLst/>
            <a:gdLst>
              <a:gd name="T0" fmla="*/ 0 w 595"/>
              <a:gd name="T1" fmla="*/ 64 h 201"/>
              <a:gd name="T2" fmla="*/ 238 w 595"/>
              <a:gd name="T3" fmla="*/ 64 h 201"/>
              <a:gd name="T4" fmla="*/ 238 w 595"/>
              <a:gd name="T5" fmla="*/ 201 h 201"/>
              <a:gd name="T6" fmla="*/ 595 w 595"/>
              <a:gd name="T7" fmla="*/ 201 h 201"/>
              <a:gd name="T8" fmla="*/ 595 w 595"/>
              <a:gd name="T9" fmla="*/ 0 h 2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5"/>
              <a:gd name="T16" fmla="*/ 0 h 201"/>
              <a:gd name="T17" fmla="*/ 595 w 595"/>
              <a:gd name="T18" fmla="*/ 201 h 20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5" h="201">
                <a:moveTo>
                  <a:pt x="0" y="64"/>
                </a:moveTo>
                <a:lnTo>
                  <a:pt x="238" y="64"/>
                </a:lnTo>
                <a:lnTo>
                  <a:pt x="238" y="201"/>
                </a:lnTo>
                <a:lnTo>
                  <a:pt x="595" y="201"/>
                </a:lnTo>
                <a:lnTo>
                  <a:pt x="595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47" name="Text Box 40"/>
          <p:cNvSpPr txBox="1">
            <a:spLocks noChangeArrowheads="1"/>
          </p:cNvSpPr>
          <p:nvPr/>
        </p:nvSpPr>
        <p:spPr bwMode="auto">
          <a:xfrm>
            <a:off x="7735888" y="1490663"/>
            <a:ext cx="1123950" cy="3048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 </a:t>
            </a:r>
          </a:p>
        </p:txBody>
      </p:sp>
      <p:sp>
        <p:nvSpPr>
          <p:cNvPr id="65548" name="Freeform 41"/>
          <p:cNvSpPr>
            <a:spLocks/>
          </p:cNvSpPr>
          <p:nvPr/>
        </p:nvSpPr>
        <p:spPr bwMode="auto">
          <a:xfrm>
            <a:off x="6113463" y="1250950"/>
            <a:ext cx="652462" cy="711200"/>
          </a:xfrm>
          <a:custGeom>
            <a:avLst/>
            <a:gdLst>
              <a:gd name="T0" fmla="*/ 411 w 411"/>
              <a:gd name="T1" fmla="*/ 0 h 448"/>
              <a:gd name="T2" fmla="*/ 183 w 411"/>
              <a:gd name="T3" fmla="*/ 0 h 448"/>
              <a:gd name="T4" fmla="*/ 183 w 411"/>
              <a:gd name="T5" fmla="*/ 448 h 448"/>
              <a:gd name="T6" fmla="*/ 0 w 411"/>
              <a:gd name="T7" fmla="*/ 448 h 448"/>
              <a:gd name="T8" fmla="*/ 0 w 411"/>
              <a:gd name="T9" fmla="*/ 301 h 4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1"/>
              <a:gd name="T16" fmla="*/ 0 h 448"/>
              <a:gd name="T17" fmla="*/ 411 w 411"/>
              <a:gd name="T18" fmla="*/ 448 h 4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1" h="448">
                <a:moveTo>
                  <a:pt x="411" y="0"/>
                </a:moveTo>
                <a:lnTo>
                  <a:pt x="183" y="0"/>
                </a:lnTo>
                <a:lnTo>
                  <a:pt x="183" y="448"/>
                </a:lnTo>
                <a:lnTo>
                  <a:pt x="0" y="448"/>
                </a:lnTo>
                <a:lnTo>
                  <a:pt x="0" y="301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49" name="Freeform 42"/>
          <p:cNvSpPr>
            <a:spLocks/>
          </p:cNvSpPr>
          <p:nvPr/>
        </p:nvSpPr>
        <p:spPr bwMode="auto">
          <a:xfrm>
            <a:off x="6040438" y="1700213"/>
            <a:ext cx="739775" cy="363537"/>
          </a:xfrm>
          <a:custGeom>
            <a:avLst/>
            <a:gdLst>
              <a:gd name="T0" fmla="*/ 484 w 484"/>
              <a:gd name="T1" fmla="*/ 110 h 229"/>
              <a:gd name="T2" fmla="*/ 283 w 484"/>
              <a:gd name="T3" fmla="*/ 110 h 229"/>
              <a:gd name="T4" fmla="*/ 283 w 484"/>
              <a:gd name="T5" fmla="*/ 229 h 229"/>
              <a:gd name="T6" fmla="*/ 0 w 484"/>
              <a:gd name="T7" fmla="*/ 229 h 229"/>
              <a:gd name="T8" fmla="*/ 0 w 484"/>
              <a:gd name="T9" fmla="*/ 0 h 2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"/>
              <a:gd name="T16" fmla="*/ 0 h 229"/>
              <a:gd name="T17" fmla="*/ 484 w 484"/>
              <a:gd name="T18" fmla="*/ 229 h 2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" h="229">
                <a:moveTo>
                  <a:pt x="484" y="110"/>
                </a:moveTo>
                <a:lnTo>
                  <a:pt x="283" y="110"/>
                </a:lnTo>
                <a:lnTo>
                  <a:pt x="283" y="229"/>
                </a:lnTo>
                <a:lnTo>
                  <a:pt x="0" y="229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50" name="Freeform 43"/>
          <p:cNvSpPr>
            <a:spLocks/>
          </p:cNvSpPr>
          <p:nvPr/>
        </p:nvSpPr>
        <p:spPr bwMode="auto">
          <a:xfrm>
            <a:off x="5937250" y="1744663"/>
            <a:ext cx="828675" cy="754062"/>
          </a:xfrm>
          <a:custGeom>
            <a:avLst/>
            <a:gdLst>
              <a:gd name="T0" fmla="*/ 585 w 585"/>
              <a:gd name="T1" fmla="*/ 475 h 475"/>
              <a:gd name="T2" fmla="*/ 0 w 585"/>
              <a:gd name="T3" fmla="*/ 475 h 475"/>
              <a:gd name="T4" fmla="*/ 0 w 585"/>
              <a:gd name="T5" fmla="*/ 0 h 475"/>
              <a:gd name="T6" fmla="*/ 0 60000 65536"/>
              <a:gd name="T7" fmla="*/ 0 60000 65536"/>
              <a:gd name="T8" fmla="*/ 0 60000 65536"/>
              <a:gd name="T9" fmla="*/ 0 w 585"/>
              <a:gd name="T10" fmla="*/ 0 h 475"/>
              <a:gd name="T11" fmla="*/ 585 w 585"/>
              <a:gd name="T12" fmla="*/ 475 h 4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85" h="475">
                <a:moveTo>
                  <a:pt x="585" y="475"/>
                </a:moveTo>
                <a:lnTo>
                  <a:pt x="0" y="475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51" name="Freeform 44"/>
          <p:cNvSpPr>
            <a:spLocks/>
          </p:cNvSpPr>
          <p:nvPr/>
        </p:nvSpPr>
        <p:spPr bwMode="auto">
          <a:xfrm>
            <a:off x="5662613" y="1744663"/>
            <a:ext cx="1162050" cy="1914525"/>
          </a:xfrm>
          <a:custGeom>
            <a:avLst/>
            <a:gdLst>
              <a:gd name="T0" fmla="*/ 732 w 732"/>
              <a:gd name="T1" fmla="*/ 1206 h 1206"/>
              <a:gd name="T2" fmla="*/ 0 w 732"/>
              <a:gd name="T3" fmla="*/ 1206 h 1206"/>
              <a:gd name="T4" fmla="*/ 0 w 732"/>
              <a:gd name="T5" fmla="*/ 0 h 1206"/>
              <a:gd name="T6" fmla="*/ 0 60000 65536"/>
              <a:gd name="T7" fmla="*/ 0 60000 65536"/>
              <a:gd name="T8" fmla="*/ 0 60000 65536"/>
              <a:gd name="T9" fmla="*/ 0 w 732"/>
              <a:gd name="T10" fmla="*/ 0 h 1206"/>
              <a:gd name="T11" fmla="*/ 732 w 732"/>
              <a:gd name="T12" fmla="*/ 1206 h 120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32" h="1206">
                <a:moveTo>
                  <a:pt x="732" y="1206"/>
                </a:moveTo>
                <a:lnTo>
                  <a:pt x="0" y="1206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52" name="Text Box 45"/>
          <p:cNvSpPr txBox="1">
            <a:spLocks noChangeArrowheads="1"/>
          </p:cNvSpPr>
          <p:nvPr/>
        </p:nvSpPr>
        <p:spPr bwMode="auto">
          <a:xfrm rot="5400000">
            <a:off x="6847682" y="2788444"/>
            <a:ext cx="430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2400" b="0"/>
              <a:t>…</a:t>
            </a:r>
          </a:p>
        </p:txBody>
      </p:sp>
      <p:grpSp>
        <p:nvGrpSpPr>
          <p:cNvPr id="65553" name="Group 46"/>
          <p:cNvGrpSpPr>
            <a:grpSpLocks/>
          </p:cNvGrpSpPr>
          <p:nvPr/>
        </p:nvGrpSpPr>
        <p:grpSpPr bwMode="auto">
          <a:xfrm>
            <a:off x="6592888" y="936625"/>
            <a:ext cx="687387" cy="600075"/>
            <a:chOff x="2896" y="2246"/>
            <a:chExt cx="561" cy="405"/>
          </a:xfrm>
        </p:grpSpPr>
        <p:sp>
          <p:nvSpPr>
            <p:cNvPr id="65944" name="Freeform 47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45" name="Freeform 48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46" name="Freeform 49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47" name="Freeform 50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48" name="Freeform 51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49" name="Freeform 52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50" name="Freeform 53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51" name="Freeform 54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52" name="Freeform 55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53" name="Freeform 56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54" name="Freeform 57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55" name="Freeform 58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56" name="Freeform 59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57" name="Freeform 60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58" name="Freeform 61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59" name="Freeform 62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60" name="Freeform 63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61" name="Freeform 64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62" name="Freeform 65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63" name="Freeform 66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64" name="Freeform 67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65" name="Freeform 68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66" name="Freeform 69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67" name="Freeform 70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68" name="Freeform 71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69" name="Freeform 72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70" name="Freeform 73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71" name="Freeform 74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72" name="Freeform 75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65554" name="Group 76"/>
          <p:cNvGrpSpPr>
            <a:grpSpLocks/>
          </p:cNvGrpSpPr>
          <p:nvPr/>
        </p:nvGrpSpPr>
        <p:grpSpPr bwMode="auto">
          <a:xfrm>
            <a:off x="6592888" y="1544638"/>
            <a:ext cx="687387" cy="600075"/>
            <a:chOff x="2896" y="2246"/>
            <a:chExt cx="561" cy="405"/>
          </a:xfrm>
        </p:grpSpPr>
        <p:sp>
          <p:nvSpPr>
            <p:cNvPr id="65915" name="Freeform 77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16" name="Freeform 78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17" name="Freeform 79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18" name="Freeform 80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19" name="Freeform 81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20" name="Freeform 82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21" name="Freeform 83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22" name="Freeform 84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23" name="Freeform 85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24" name="Freeform 86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25" name="Freeform 87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26" name="Freeform 88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27" name="Freeform 89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28" name="Freeform 90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29" name="Freeform 91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30" name="Freeform 92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31" name="Freeform 93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32" name="Freeform 94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33" name="Freeform 95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34" name="Freeform 96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35" name="Freeform 97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36" name="Freeform 98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37" name="Freeform 99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38" name="Freeform 100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39" name="Freeform 101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40" name="Freeform 102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41" name="Freeform 103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42" name="Freeform 104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43" name="Freeform 105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65555" name="Group 106"/>
          <p:cNvGrpSpPr>
            <a:grpSpLocks/>
          </p:cNvGrpSpPr>
          <p:nvPr/>
        </p:nvGrpSpPr>
        <p:grpSpPr bwMode="auto">
          <a:xfrm>
            <a:off x="6592888" y="2166938"/>
            <a:ext cx="687387" cy="600075"/>
            <a:chOff x="2896" y="2246"/>
            <a:chExt cx="561" cy="405"/>
          </a:xfrm>
        </p:grpSpPr>
        <p:sp>
          <p:nvSpPr>
            <p:cNvPr id="65886" name="Freeform 107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87" name="Freeform 108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88" name="Freeform 109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89" name="Freeform 110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90" name="Freeform 111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91" name="Freeform 112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92" name="Freeform 113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93" name="Freeform 114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94" name="Freeform 115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95" name="Freeform 116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96" name="Freeform 117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97" name="Freeform 118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98" name="Freeform 119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99" name="Freeform 120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00" name="Freeform 121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01" name="Freeform 122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02" name="Freeform 123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03" name="Freeform 124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04" name="Freeform 125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05" name="Freeform 126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06" name="Freeform 127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07" name="Freeform 128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08" name="Freeform 129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09" name="Freeform 130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10" name="Freeform 131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11" name="Freeform 132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12" name="Freeform 133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13" name="Freeform 134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914" name="Freeform 135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65556" name="Text Box 136"/>
          <p:cNvSpPr txBox="1">
            <a:spLocks noChangeArrowheads="1"/>
          </p:cNvSpPr>
          <p:nvPr/>
        </p:nvSpPr>
        <p:spPr bwMode="auto">
          <a:xfrm>
            <a:off x="5172075" y="1501775"/>
            <a:ext cx="1123950" cy="3048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switch</a:t>
            </a:r>
          </a:p>
        </p:txBody>
      </p:sp>
      <p:grpSp>
        <p:nvGrpSpPr>
          <p:cNvPr id="65557" name="Group 137"/>
          <p:cNvGrpSpPr>
            <a:grpSpLocks/>
          </p:cNvGrpSpPr>
          <p:nvPr/>
        </p:nvGrpSpPr>
        <p:grpSpPr bwMode="auto">
          <a:xfrm>
            <a:off x="2609850" y="847725"/>
            <a:ext cx="4178300" cy="4113213"/>
            <a:chOff x="249" y="663"/>
            <a:chExt cx="4144" cy="2404"/>
          </a:xfrm>
        </p:grpSpPr>
        <p:sp>
          <p:nvSpPr>
            <p:cNvPr id="65884" name="Freeform 138"/>
            <p:cNvSpPr>
              <a:spLocks/>
            </p:cNvSpPr>
            <p:nvPr/>
          </p:nvSpPr>
          <p:spPr bwMode="auto">
            <a:xfrm rot="5400000">
              <a:off x="2945" y="1460"/>
              <a:ext cx="2063" cy="833"/>
            </a:xfrm>
            <a:custGeom>
              <a:avLst/>
              <a:gdLst>
                <a:gd name="T0" fmla="*/ 1390 w 1900"/>
                <a:gd name="T1" fmla="*/ 0 h 510"/>
                <a:gd name="T2" fmla="*/ 0 w 1900"/>
                <a:gd name="T3" fmla="*/ 510 h 510"/>
                <a:gd name="T4" fmla="*/ 1900 w 1900"/>
                <a:gd name="T5" fmla="*/ 510 h 510"/>
                <a:gd name="T6" fmla="*/ 1390 w 1900"/>
                <a:gd name="T7" fmla="*/ 0 h 5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00"/>
                <a:gd name="T13" fmla="*/ 0 h 510"/>
                <a:gd name="T14" fmla="*/ 1900 w 1900"/>
                <a:gd name="T15" fmla="*/ 510 h 5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00" h="510">
                  <a:moveTo>
                    <a:pt x="1390" y="0"/>
                  </a:moveTo>
                  <a:lnTo>
                    <a:pt x="0" y="510"/>
                  </a:lnTo>
                  <a:lnTo>
                    <a:pt x="1900" y="510"/>
                  </a:lnTo>
                  <a:lnTo>
                    <a:pt x="139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479819" name="AutoShape 139"/>
            <p:cNvSpPr>
              <a:spLocks noChangeArrowheads="1"/>
            </p:cNvSpPr>
            <p:nvPr/>
          </p:nvSpPr>
          <p:spPr bwMode="auto">
            <a:xfrm>
              <a:off x="249" y="663"/>
              <a:ext cx="3402" cy="2404"/>
            </a:xfrm>
            <a:prstGeom prst="roundRect">
              <a:avLst>
                <a:gd name="adj" fmla="val 15093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sz="2800" b="0">
                <a:ea typeface="+mn-ea"/>
              </a:endParaRPr>
            </a:p>
          </p:txBody>
        </p:sp>
      </p:grpSp>
      <p:pic>
        <p:nvPicPr>
          <p:cNvPr id="65558" name="Picture 140" descr="nettverksk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flipH="1">
            <a:off x="2500313" y="977900"/>
            <a:ext cx="11779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5559" name="Group 141"/>
          <p:cNvGrpSpPr>
            <a:grpSpLocks/>
          </p:cNvGrpSpPr>
          <p:nvPr/>
        </p:nvGrpSpPr>
        <p:grpSpPr bwMode="auto">
          <a:xfrm>
            <a:off x="2427288" y="3511550"/>
            <a:ext cx="2289175" cy="1016000"/>
            <a:chOff x="1529" y="2212"/>
            <a:chExt cx="1442" cy="640"/>
          </a:xfrm>
        </p:grpSpPr>
        <p:sp>
          <p:nvSpPr>
            <p:cNvPr id="65616" name="AutoShape 142"/>
            <p:cNvSpPr>
              <a:spLocks noChangeAspect="1" noChangeArrowheads="1" noTextEdit="1"/>
            </p:cNvSpPr>
            <p:nvPr/>
          </p:nvSpPr>
          <p:spPr bwMode="auto">
            <a:xfrm flipH="1">
              <a:off x="1529" y="2236"/>
              <a:ext cx="1442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17" name="Rectangle 143"/>
            <p:cNvSpPr>
              <a:spLocks noChangeArrowheads="1"/>
            </p:cNvSpPr>
            <p:nvPr/>
          </p:nvSpPr>
          <p:spPr bwMode="auto">
            <a:xfrm flipH="1">
              <a:off x="1678" y="2237"/>
              <a:ext cx="1293" cy="452"/>
            </a:xfrm>
            <a:prstGeom prst="rect">
              <a:avLst/>
            </a:prstGeom>
            <a:solidFill>
              <a:srgbClr val="43B28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18" name="Rectangle 144"/>
            <p:cNvSpPr>
              <a:spLocks noChangeArrowheads="1"/>
            </p:cNvSpPr>
            <p:nvPr/>
          </p:nvSpPr>
          <p:spPr bwMode="auto">
            <a:xfrm flipH="1">
              <a:off x="1678" y="2237"/>
              <a:ext cx="1293" cy="452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19" name="Freeform 145"/>
            <p:cNvSpPr>
              <a:spLocks/>
            </p:cNvSpPr>
            <p:nvPr/>
          </p:nvSpPr>
          <p:spPr bwMode="auto">
            <a:xfrm flipH="1">
              <a:off x="1919" y="2689"/>
              <a:ext cx="940" cy="65"/>
            </a:xfrm>
            <a:custGeom>
              <a:avLst/>
              <a:gdLst>
                <a:gd name="T0" fmla="*/ 36 w 11273"/>
                <a:gd name="T1" fmla="*/ 4 h 1306"/>
                <a:gd name="T2" fmla="*/ 88 w 11273"/>
                <a:gd name="T3" fmla="*/ 15 h 1306"/>
                <a:gd name="T4" fmla="*/ 137 w 11273"/>
                <a:gd name="T5" fmla="*/ 33 h 1306"/>
                <a:gd name="T6" fmla="*/ 182 w 11273"/>
                <a:gd name="T7" fmla="*/ 57 h 1306"/>
                <a:gd name="T8" fmla="*/ 222 w 11273"/>
                <a:gd name="T9" fmla="*/ 87 h 1306"/>
                <a:gd name="T10" fmla="*/ 258 w 11273"/>
                <a:gd name="T11" fmla="*/ 121 h 1306"/>
                <a:gd name="T12" fmla="*/ 288 w 11273"/>
                <a:gd name="T13" fmla="*/ 159 h 1306"/>
                <a:gd name="T14" fmla="*/ 313 w 11273"/>
                <a:gd name="T15" fmla="*/ 200 h 1306"/>
                <a:gd name="T16" fmla="*/ 331 w 11273"/>
                <a:gd name="T17" fmla="*/ 243 h 1306"/>
                <a:gd name="T18" fmla="*/ 342 w 11273"/>
                <a:gd name="T19" fmla="*/ 287 h 1306"/>
                <a:gd name="T20" fmla="*/ 347 w 11273"/>
                <a:gd name="T21" fmla="*/ 331 h 1306"/>
                <a:gd name="T22" fmla="*/ 350 w 11273"/>
                <a:gd name="T23" fmla="*/ 1016 h 1306"/>
                <a:gd name="T24" fmla="*/ 362 w 11273"/>
                <a:gd name="T25" fmla="*/ 1066 h 1306"/>
                <a:gd name="T26" fmla="*/ 383 w 11273"/>
                <a:gd name="T27" fmla="*/ 1112 h 1306"/>
                <a:gd name="T28" fmla="*/ 411 w 11273"/>
                <a:gd name="T29" fmla="*/ 1154 h 1306"/>
                <a:gd name="T30" fmla="*/ 446 w 11273"/>
                <a:gd name="T31" fmla="*/ 1192 h 1306"/>
                <a:gd name="T32" fmla="*/ 486 w 11273"/>
                <a:gd name="T33" fmla="*/ 1225 h 1306"/>
                <a:gd name="T34" fmla="*/ 530 w 11273"/>
                <a:gd name="T35" fmla="*/ 1253 h 1306"/>
                <a:gd name="T36" fmla="*/ 579 w 11273"/>
                <a:gd name="T37" fmla="*/ 1275 h 1306"/>
                <a:gd name="T38" fmla="*/ 629 w 11273"/>
                <a:gd name="T39" fmla="*/ 1293 h 1306"/>
                <a:gd name="T40" fmla="*/ 681 w 11273"/>
                <a:gd name="T41" fmla="*/ 1303 h 1306"/>
                <a:gd name="T42" fmla="*/ 733 w 11273"/>
                <a:gd name="T43" fmla="*/ 1306 h 1306"/>
                <a:gd name="T44" fmla="*/ 10632 w 11273"/>
                <a:gd name="T45" fmla="*/ 1304 h 1306"/>
                <a:gd name="T46" fmla="*/ 10688 w 11273"/>
                <a:gd name="T47" fmla="*/ 1295 h 1306"/>
                <a:gd name="T48" fmla="*/ 10741 w 11273"/>
                <a:gd name="T49" fmla="*/ 1277 h 1306"/>
                <a:gd name="T50" fmla="*/ 10788 w 11273"/>
                <a:gd name="T51" fmla="*/ 1253 h 1306"/>
                <a:gd name="T52" fmla="*/ 10832 w 11273"/>
                <a:gd name="T53" fmla="*/ 1224 h 1306"/>
                <a:gd name="T54" fmla="*/ 10870 w 11273"/>
                <a:gd name="T55" fmla="*/ 1190 h 1306"/>
                <a:gd name="T56" fmla="*/ 10902 w 11273"/>
                <a:gd name="T57" fmla="*/ 1151 h 1306"/>
                <a:gd name="T58" fmla="*/ 10929 w 11273"/>
                <a:gd name="T59" fmla="*/ 1110 h 1306"/>
                <a:gd name="T60" fmla="*/ 10948 w 11273"/>
                <a:gd name="T61" fmla="*/ 1066 h 1306"/>
                <a:gd name="T62" fmla="*/ 10961 w 11273"/>
                <a:gd name="T63" fmla="*/ 1021 h 1306"/>
                <a:gd name="T64" fmla="*/ 10967 w 11273"/>
                <a:gd name="T65" fmla="*/ 976 h 1306"/>
                <a:gd name="T66" fmla="*/ 10968 w 11273"/>
                <a:gd name="T67" fmla="*/ 300 h 1306"/>
                <a:gd name="T68" fmla="*/ 10974 w 11273"/>
                <a:gd name="T69" fmla="*/ 247 h 1306"/>
                <a:gd name="T70" fmla="*/ 10987 w 11273"/>
                <a:gd name="T71" fmla="*/ 200 h 1306"/>
                <a:gd name="T72" fmla="*/ 11007 w 11273"/>
                <a:gd name="T73" fmla="*/ 156 h 1306"/>
                <a:gd name="T74" fmla="*/ 11032 w 11273"/>
                <a:gd name="T75" fmla="*/ 116 h 1306"/>
                <a:gd name="T76" fmla="*/ 11061 w 11273"/>
                <a:gd name="T77" fmla="*/ 83 h 1306"/>
                <a:gd name="T78" fmla="*/ 11097 w 11273"/>
                <a:gd name="T79" fmla="*/ 54 h 1306"/>
                <a:gd name="T80" fmla="*/ 11136 w 11273"/>
                <a:gd name="T81" fmla="*/ 31 h 1306"/>
                <a:gd name="T82" fmla="*/ 11178 w 11273"/>
                <a:gd name="T83" fmla="*/ 15 h 1306"/>
                <a:gd name="T84" fmla="*/ 11224 w 11273"/>
                <a:gd name="T85" fmla="*/ 5 h 1306"/>
                <a:gd name="T86" fmla="*/ 11273 w 11273"/>
                <a:gd name="T87" fmla="*/ 0 h 130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273"/>
                <a:gd name="T133" fmla="*/ 0 h 1306"/>
                <a:gd name="T134" fmla="*/ 11273 w 11273"/>
                <a:gd name="T135" fmla="*/ 1306 h 130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273" h="1306">
                  <a:moveTo>
                    <a:pt x="0" y="0"/>
                  </a:moveTo>
                  <a:lnTo>
                    <a:pt x="19" y="2"/>
                  </a:lnTo>
                  <a:lnTo>
                    <a:pt x="36" y="4"/>
                  </a:lnTo>
                  <a:lnTo>
                    <a:pt x="55" y="7"/>
                  </a:lnTo>
                  <a:lnTo>
                    <a:pt x="72" y="10"/>
                  </a:lnTo>
                  <a:lnTo>
                    <a:pt x="88" y="15"/>
                  </a:lnTo>
                  <a:lnTo>
                    <a:pt x="105" y="20"/>
                  </a:lnTo>
                  <a:lnTo>
                    <a:pt x="122" y="26"/>
                  </a:lnTo>
                  <a:lnTo>
                    <a:pt x="137" y="33"/>
                  </a:lnTo>
                  <a:lnTo>
                    <a:pt x="153" y="40"/>
                  </a:lnTo>
                  <a:lnTo>
                    <a:pt x="167" y="48"/>
                  </a:lnTo>
                  <a:lnTo>
                    <a:pt x="182" y="57"/>
                  </a:lnTo>
                  <a:lnTo>
                    <a:pt x="196" y="67"/>
                  </a:lnTo>
                  <a:lnTo>
                    <a:pt x="209" y="77"/>
                  </a:lnTo>
                  <a:lnTo>
                    <a:pt x="222" y="87"/>
                  </a:lnTo>
                  <a:lnTo>
                    <a:pt x="235" y="98"/>
                  </a:lnTo>
                  <a:lnTo>
                    <a:pt x="247" y="109"/>
                  </a:lnTo>
                  <a:lnTo>
                    <a:pt x="258" y="121"/>
                  </a:lnTo>
                  <a:lnTo>
                    <a:pt x="269" y="134"/>
                  </a:lnTo>
                  <a:lnTo>
                    <a:pt x="278" y="146"/>
                  </a:lnTo>
                  <a:lnTo>
                    <a:pt x="288" y="159"/>
                  </a:lnTo>
                  <a:lnTo>
                    <a:pt x="297" y="172"/>
                  </a:lnTo>
                  <a:lnTo>
                    <a:pt x="305" y="186"/>
                  </a:lnTo>
                  <a:lnTo>
                    <a:pt x="313" y="200"/>
                  </a:lnTo>
                  <a:lnTo>
                    <a:pt x="320" y="214"/>
                  </a:lnTo>
                  <a:lnTo>
                    <a:pt x="326" y="228"/>
                  </a:lnTo>
                  <a:lnTo>
                    <a:pt x="331" y="243"/>
                  </a:lnTo>
                  <a:lnTo>
                    <a:pt x="336" y="257"/>
                  </a:lnTo>
                  <a:lnTo>
                    <a:pt x="339" y="272"/>
                  </a:lnTo>
                  <a:lnTo>
                    <a:pt x="342" y="287"/>
                  </a:lnTo>
                  <a:lnTo>
                    <a:pt x="344" y="301"/>
                  </a:lnTo>
                  <a:lnTo>
                    <a:pt x="345" y="316"/>
                  </a:lnTo>
                  <a:lnTo>
                    <a:pt x="347" y="331"/>
                  </a:lnTo>
                  <a:lnTo>
                    <a:pt x="347" y="981"/>
                  </a:lnTo>
                  <a:lnTo>
                    <a:pt x="348" y="999"/>
                  </a:lnTo>
                  <a:lnTo>
                    <a:pt x="350" y="1016"/>
                  </a:lnTo>
                  <a:lnTo>
                    <a:pt x="353" y="1032"/>
                  </a:lnTo>
                  <a:lnTo>
                    <a:pt x="357" y="1050"/>
                  </a:lnTo>
                  <a:lnTo>
                    <a:pt x="362" y="1066"/>
                  </a:lnTo>
                  <a:lnTo>
                    <a:pt x="368" y="1081"/>
                  </a:lnTo>
                  <a:lnTo>
                    <a:pt x="375" y="1096"/>
                  </a:lnTo>
                  <a:lnTo>
                    <a:pt x="383" y="1112"/>
                  </a:lnTo>
                  <a:lnTo>
                    <a:pt x="392" y="1126"/>
                  </a:lnTo>
                  <a:lnTo>
                    <a:pt x="402" y="1140"/>
                  </a:lnTo>
                  <a:lnTo>
                    <a:pt x="411" y="1154"/>
                  </a:lnTo>
                  <a:lnTo>
                    <a:pt x="422" y="1167"/>
                  </a:lnTo>
                  <a:lnTo>
                    <a:pt x="434" y="1180"/>
                  </a:lnTo>
                  <a:lnTo>
                    <a:pt x="446" y="1192"/>
                  </a:lnTo>
                  <a:lnTo>
                    <a:pt x="459" y="1203"/>
                  </a:lnTo>
                  <a:lnTo>
                    <a:pt x="472" y="1214"/>
                  </a:lnTo>
                  <a:lnTo>
                    <a:pt x="486" y="1225"/>
                  </a:lnTo>
                  <a:lnTo>
                    <a:pt x="501" y="1235"/>
                  </a:lnTo>
                  <a:lnTo>
                    <a:pt x="515" y="1245"/>
                  </a:lnTo>
                  <a:lnTo>
                    <a:pt x="530" y="1253"/>
                  </a:lnTo>
                  <a:lnTo>
                    <a:pt x="547" y="1261"/>
                  </a:lnTo>
                  <a:lnTo>
                    <a:pt x="563" y="1269"/>
                  </a:lnTo>
                  <a:lnTo>
                    <a:pt x="579" y="1275"/>
                  </a:lnTo>
                  <a:lnTo>
                    <a:pt x="595" y="1281"/>
                  </a:lnTo>
                  <a:lnTo>
                    <a:pt x="612" y="1287"/>
                  </a:lnTo>
                  <a:lnTo>
                    <a:pt x="629" y="1293"/>
                  </a:lnTo>
                  <a:lnTo>
                    <a:pt x="646" y="1297"/>
                  </a:lnTo>
                  <a:lnTo>
                    <a:pt x="663" y="1300"/>
                  </a:lnTo>
                  <a:lnTo>
                    <a:pt x="681" y="1303"/>
                  </a:lnTo>
                  <a:lnTo>
                    <a:pt x="698" y="1305"/>
                  </a:lnTo>
                  <a:lnTo>
                    <a:pt x="715" y="1306"/>
                  </a:lnTo>
                  <a:lnTo>
                    <a:pt x="733" y="1306"/>
                  </a:lnTo>
                  <a:lnTo>
                    <a:pt x="10593" y="1306"/>
                  </a:lnTo>
                  <a:lnTo>
                    <a:pt x="10612" y="1306"/>
                  </a:lnTo>
                  <a:lnTo>
                    <a:pt x="10632" y="1304"/>
                  </a:lnTo>
                  <a:lnTo>
                    <a:pt x="10651" y="1302"/>
                  </a:lnTo>
                  <a:lnTo>
                    <a:pt x="10669" y="1299"/>
                  </a:lnTo>
                  <a:lnTo>
                    <a:pt x="10688" y="1295"/>
                  </a:lnTo>
                  <a:lnTo>
                    <a:pt x="10706" y="1289"/>
                  </a:lnTo>
                  <a:lnTo>
                    <a:pt x="10724" y="1283"/>
                  </a:lnTo>
                  <a:lnTo>
                    <a:pt x="10741" y="1277"/>
                  </a:lnTo>
                  <a:lnTo>
                    <a:pt x="10757" y="1270"/>
                  </a:lnTo>
                  <a:lnTo>
                    <a:pt x="10773" y="1262"/>
                  </a:lnTo>
                  <a:lnTo>
                    <a:pt x="10788" y="1253"/>
                  </a:lnTo>
                  <a:lnTo>
                    <a:pt x="10804" y="1244"/>
                  </a:lnTo>
                  <a:lnTo>
                    <a:pt x="10818" y="1235"/>
                  </a:lnTo>
                  <a:lnTo>
                    <a:pt x="10832" y="1224"/>
                  </a:lnTo>
                  <a:lnTo>
                    <a:pt x="10845" y="1213"/>
                  </a:lnTo>
                  <a:lnTo>
                    <a:pt x="10858" y="1201"/>
                  </a:lnTo>
                  <a:lnTo>
                    <a:pt x="10870" y="1190"/>
                  </a:lnTo>
                  <a:lnTo>
                    <a:pt x="10881" y="1178"/>
                  </a:lnTo>
                  <a:lnTo>
                    <a:pt x="10892" y="1165"/>
                  </a:lnTo>
                  <a:lnTo>
                    <a:pt x="10902" y="1151"/>
                  </a:lnTo>
                  <a:lnTo>
                    <a:pt x="10912" y="1138"/>
                  </a:lnTo>
                  <a:lnTo>
                    <a:pt x="10920" y="1124"/>
                  </a:lnTo>
                  <a:lnTo>
                    <a:pt x="10929" y="1110"/>
                  </a:lnTo>
                  <a:lnTo>
                    <a:pt x="10937" y="1095"/>
                  </a:lnTo>
                  <a:lnTo>
                    <a:pt x="10943" y="1081"/>
                  </a:lnTo>
                  <a:lnTo>
                    <a:pt x="10948" y="1066"/>
                  </a:lnTo>
                  <a:lnTo>
                    <a:pt x="10954" y="1052"/>
                  </a:lnTo>
                  <a:lnTo>
                    <a:pt x="10958" y="1037"/>
                  </a:lnTo>
                  <a:lnTo>
                    <a:pt x="10961" y="1021"/>
                  </a:lnTo>
                  <a:lnTo>
                    <a:pt x="10965" y="1006"/>
                  </a:lnTo>
                  <a:lnTo>
                    <a:pt x="10966" y="991"/>
                  </a:lnTo>
                  <a:lnTo>
                    <a:pt x="10967" y="976"/>
                  </a:lnTo>
                  <a:lnTo>
                    <a:pt x="10967" y="337"/>
                  </a:lnTo>
                  <a:lnTo>
                    <a:pt x="10967" y="317"/>
                  </a:lnTo>
                  <a:lnTo>
                    <a:pt x="10968" y="300"/>
                  </a:lnTo>
                  <a:lnTo>
                    <a:pt x="10969" y="282"/>
                  </a:lnTo>
                  <a:lnTo>
                    <a:pt x="10971" y="265"/>
                  </a:lnTo>
                  <a:lnTo>
                    <a:pt x="10974" y="247"/>
                  </a:lnTo>
                  <a:lnTo>
                    <a:pt x="10978" y="231"/>
                  </a:lnTo>
                  <a:lnTo>
                    <a:pt x="10982" y="215"/>
                  </a:lnTo>
                  <a:lnTo>
                    <a:pt x="10987" y="200"/>
                  </a:lnTo>
                  <a:lnTo>
                    <a:pt x="10993" y="184"/>
                  </a:lnTo>
                  <a:lnTo>
                    <a:pt x="10999" y="170"/>
                  </a:lnTo>
                  <a:lnTo>
                    <a:pt x="11007" y="156"/>
                  </a:lnTo>
                  <a:lnTo>
                    <a:pt x="11014" y="143"/>
                  </a:lnTo>
                  <a:lnTo>
                    <a:pt x="11023" y="129"/>
                  </a:lnTo>
                  <a:lnTo>
                    <a:pt x="11032" y="116"/>
                  </a:lnTo>
                  <a:lnTo>
                    <a:pt x="11042" y="105"/>
                  </a:lnTo>
                  <a:lnTo>
                    <a:pt x="11051" y="94"/>
                  </a:lnTo>
                  <a:lnTo>
                    <a:pt x="11061" y="83"/>
                  </a:lnTo>
                  <a:lnTo>
                    <a:pt x="11073" y="73"/>
                  </a:lnTo>
                  <a:lnTo>
                    <a:pt x="11084" y="63"/>
                  </a:lnTo>
                  <a:lnTo>
                    <a:pt x="11097" y="54"/>
                  </a:lnTo>
                  <a:lnTo>
                    <a:pt x="11109" y="46"/>
                  </a:lnTo>
                  <a:lnTo>
                    <a:pt x="11122" y="38"/>
                  </a:lnTo>
                  <a:lnTo>
                    <a:pt x="11136" y="31"/>
                  </a:lnTo>
                  <a:lnTo>
                    <a:pt x="11149" y="25"/>
                  </a:lnTo>
                  <a:lnTo>
                    <a:pt x="11163" y="20"/>
                  </a:lnTo>
                  <a:lnTo>
                    <a:pt x="11178" y="15"/>
                  </a:lnTo>
                  <a:lnTo>
                    <a:pt x="11193" y="11"/>
                  </a:lnTo>
                  <a:lnTo>
                    <a:pt x="11208" y="7"/>
                  </a:lnTo>
                  <a:lnTo>
                    <a:pt x="11224" y="5"/>
                  </a:lnTo>
                  <a:lnTo>
                    <a:pt x="11240" y="3"/>
                  </a:lnTo>
                  <a:lnTo>
                    <a:pt x="11257" y="2"/>
                  </a:lnTo>
                  <a:lnTo>
                    <a:pt x="1127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DDC8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20" name="Freeform 146"/>
            <p:cNvSpPr>
              <a:spLocks/>
            </p:cNvSpPr>
            <p:nvPr/>
          </p:nvSpPr>
          <p:spPr bwMode="auto">
            <a:xfrm flipH="1">
              <a:off x="1919" y="2689"/>
              <a:ext cx="940" cy="65"/>
            </a:xfrm>
            <a:custGeom>
              <a:avLst/>
              <a:gdLst>
                <a:gd name="T0" fmla="*/ 36 w 11273"/>
                <a:gd name="T1" fmla="*/ 4 h 1306"/>
                <a:gd name="T2" fmla="*/ 88 w 11273"/>
                <a:gd name="T3" fmla="*/ 15 h 1306"/>
                <a:gd name="T4" fmla="*/ 137 w 11273"/>
                <a:gd name="T5" fmla="*/ 33 h 1306"/>
                <a:gd name="T6" fmla="*/ 182 w 11273"/>
                <a:gd name="T7" fmla="*/ 57 h 1306"/>
                <a:gd name="T8" fmla="*/ 222 w 11273"/>
                <a:gd name="T9" fmla="*/ 87 h 1306"/>
                <a:gd name="T10" fmla="*/ 258 w 11273"/>
                <a:gd name="T11" fmla="*/ 121 h 1306"/>
                <a:gd name="T12" fmla="*/ 288 w 11273"/>
                <a:gd name="T13" fmla="*/ 159 h 1306"/>
                <a:gd name="T14" fmla="*/ 313 w 11273"/>
                <a:gd name="T15" fmla="*/ 200 h 1306"/>
                <a:gd name="T16" fmla="*/ 331 w 11273"/>
                <a:gd name="T17" fmla="*/ 243 h 1306"/>
                <a:gd name="T18" fmla="*/ 342 w 11273"/>
                <a:gd name="T19" fmla="*/ 287 h 1306"/>
                <a:gd name="T20" fmla="*/ 347 w 11273"/>
                <a:gd name="T21" fmla="*/ 331 h 1306"/>
                <a:gd name="T22" fmla="*/ 350 w 11273"/>
                <a:gd name="T23" fmla="*/ 1016 h 1306"/>
                <a:gd name="T24" fmla="*/ 362 w 11273"/>
                <a:gd name="T25" fmla="*/ 1066 h 1306"/>
                <a:gd name="T26" fmla="*/ 383 w 11273"/>
                <a:gd name="T27" fmla="*/ 1112 h 1306"/>
                <a:gd name="T28" fmla="*/ 411 w 11273"/>
                <a:gd name="T29" fmla="*/ 1154 h 1306"/>
                <a:gd name="T30" fmla="*/ 446 w 11273"/>
                <a:gd name="T31" fmla="*/ 1192 h 1306"/>
                <a:gd name="T32" fmla="*/ 486 w 11273"/>
                <a:gd name="T33" fmla="*/ 1225 h 1306"/>
                <a:gd name="T34" fmla="*/ 530 w 11273"/>
                <a:gd name="T35" fmla="*/ 1253 h 1306"/>
                <a:gd name="T36" fmla="*/ 579 w 11273"/>
                <a:gd name="T37" fmla="*/ 1275 h 1306"/>
                <a:gd name="T38" fmla="*/ 629 w 11273"/>
                <a:gd name="T39" fmla="*/ 1293 h 1306"/>
                <a:gd name="T40" fmla="*/ 681 w 11273"/>
                <a:gd name="T41" fmla="*/ 1303 h 1306"/>
                <a:gd name="T42" fmla="*/ 733 w 11273"/>
                <a:gd name="T43" fmla="*/ 1306 h 1306"/>
                <a:gd name="T44" fmla="*/ 10632 w 11273"/>
                <a:gd name="T45" fmla="*/ 1304 h 1306"/>
                <a:gd name="T46" fmla="*/ 10688 w 11273"/>
                <a:gd name="T47" fmla="*/ 1295 h 1306"/>
                <a:gd name="T48" fmla="*/ 10741 w 11273"/>
                <a:gd name="T49" fmla="*/ 1277 h 1306"/>
                <a:gd name="T50" fmla="*/ 10788 w 11273"/>
                <a:gd name="T51" fmla="*/ 1253 h 1306"/>
                <a:gd name="T52" fmla="*/ 10832 w 11273"/>
                <a:gd name="T53" fmla="*/ 1224 h 1306"/>
                <a:gd name="T54" fmla="*/ 10870 w 11273"/>
                <a:gd name="T55" fmla="*/ 1190 h 1306"/>
                <a:gd name="T56" fmla="*/ 10902 w 11273"/>
                <a:gd name="T57" fmla="*/ 1151 h 1306"/>
                <a:gd name="T58" fmla="*/ 10929 w 11273"/>
                <a:gd name="T59" fmla="*/ 1110 h 1306"/>
                <a:gd name="T60" fmla="*/ 10948 w 11273"/>
                <a:gd name="T61" fmla="*/ 1066 h 1306"/>
                <a:gd name="T62" fmla="*/ 10961 w 11273"/>
                <a:gd name="T63" fmla="*/ 1021 h 1306"/>
                <a:gd name="T64" fmla="*/ 10967 w 11273"/>
                <a:gd name="T65" fmla="*/ 976 h 1306"/>
                <a:gd name="T66" fmla="*/ 10968 w 11273"/>
                <a:gd name="T67" fmla="*/ 300 h 1306"/>
                <a:gd name="T68" fmla="*/ 10974 w 11273"/>
                <a:gd name="T69" fmla="*/ 247 h 1306"/>
                <a:gd name="T70" fmla="*/ 10987 w 11273"/>
                <a:gd name="T71" fmla="*/ 200 h 1306"/>
                <a:gd name="T72" fmla="*/ 11007 w 11273"/>
                <a:gd name="T73" fmla="*/ 156 h 1306"/>
                <a:gd name="T74" fmla="*/ 11032 w 11273"/>
                <a:gd name="T75" fmla="*/ 116 h 1306"/>
                <a:gd name="T76" fmla="*/ 11061 w 11273"/>
                <a:gd name="T77" fmla="*/ 83 h 1306"/>
                <a:gd name="T78" fmla="*/ 11097 w 11273"/>
                <a:gd name="T79" fmla="*/ 54 h 1306"/>
                <a:gd name="T80" fmla="*/ 11136 w 11273"/>
                <a:gd name="T81" fmla="*/ 31 h 1306"/>
                <a:gd name="T82" fmla="*/ 11178 w 11273"/>
                <a:gd name="T83" fmla="*/ 15 h 1306"/>
                <a:gd name="T84" fmla="*/ 11224 w 11273"/>
                <a:gd name="T85" fmla="*/ 5 h 1306"/>
                <a:gd name="T86" fmla="*/ 11273 w 11273"/>
                <a:gd name="T87" fmla="*/ 0 h 130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273"/>
                <a:gd name="T133" fmla="*/ 0 h 1306"/>
                <a:gd name="T134" fmla="*/ 11273 w 11273"/>
                <a:gd name="T135" fmla="*/ 1306 h 130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273" h="1306">
                  <a:moveTo>
                    <a:pt x="0" y="0"/>
                  </a:moveTo>
                  <a:lnTo>
                    <a:pt x="19" y="2"/>
                  </a:lnTo>
                  <a:lnTo>
                    <a:pt x="36" y="4"/>
                  </a:lnTo>
                  <a:lnTo>
                    <a:pt x="55" y="7"/>
                  </a:lnTo>
                  <a:lnTo>
                    <a:pt x="72" y="10"/>
                  </a:lnTo>
                  <a:lnTo>
                    <a:pt x="88" y="15"/>
                  </a:lnTo>
                  <a:lnTo>
                    <a:pt x="105" y="20"/>
                  </a:lnTo>
                  <a:lnTo>
                    <a:pt x="122" y="26"/>
                  </a:lnTo>
                  <a:lnTo>
                    <a:pt x="137" y="33"/>
                  </a:lnTo>
                  <a:lnTo>
                    <a:pt x="153" y="40"/>
                  </a:lnTo>
                  <a:lnTo>
                    <a:pt x="167" y="48"/>
                  </a:lnTo>
                  <a:lnTo>
                    <a:pt x="182" y="57"/>
                  </a:lnTo>
                  <a:lnTo>
                    <a:pt x="196" y="67"/>
                  </a:lnTo>
                  <a:lnTo>
                    <a:pt x="209" y="77"/>
                  </a:lnTo>
                  <a:lnTo>
                    <a:pt x="222" y="87"/>
                  </a:lnTo>
                  <a:lnTo>
                    <a:pt x="235" y="98"/>
                  </a:lnTo>
                  <a:lnTo>
                    <a:pt x="247" y="109"/>
                  </a:lnTo>
                  <a:lnTo>
                    <a:pt x="258" y="121"/>
                  </a:lnTo>
                  <a:lnTo>
                    <a:pt x="269" y="134"/>
                  </a:lnTo>
                  <a:lnTo>
                    <a:pt x="278" y="146"/>
                  </a:lnTo>
                  <a:lnTo>
                    <a:pt x="288" y="159"/>
                  </a:lnTo>
                  <a:lnTo>
                    <a:pt x="297" y="172"/>
                  </a:lnTo>
                  <a:lnTo>
                    <a:pt x="305" y="186"/>
                  </a:lnTo>
                  <a:lnTo>
                    <a:pt x="313" y="200"/>
                  </a:lnTo>
                  <a:lnTo>
                    <a:pt x="320" y="214"/>
                  </a:lnTo>
                  <a:lnTo>
                    <a:pt x="326" y="228"/>
                  </a:lnTo>
                  <a:lnTo>
                    <a:pt x="331" y="243"/>
                  </a:lnTo>
                  <a:lnTo>
                    <a:pt x="336" y="257"/>
                  </a:lnTo>
                  <a:lnTo>
                    <a:pt x="339" y="272"/>
                  </a:lnTo>
                  <a:lnTo>
                    <a:pt x="342" y="287"/>
                  </a:lnTo>
                  <a:lnTo>
                    <a:pt x="344" y="301"/>
                  </a:lnTo>
                  <a:lnTo>
                    <a:pt x="345" y="316"/>
                  </a:lnTo>
                  <a:lnTo>
                    <a:pt x="347" y="331"/>
                  </a:lnTo>
                  <a:lnTo>
                    <a:pt x="347" y="981"/>
                  </a:lnTo>
                  <a:lnTo>
                    <a:pt x="348" y="999"/>
                  </a:lnTo>
                  <a:lnTo>
                    <a:pt x="350" y="1016"/>
                  </a:lnTo>
                  <a:lnTo>
                    <a:pt x="353" y="1032"/>
                  </a:lnTo>
                  <a:lnTo>
                    <a:pt x="357" y="1050"/>
                  </a:lnTo>
                  <a:lnTo>
                    <a:pt x="362" y="1066"/>
                  </a:lnTo>
                  <a:lnTo>
                    <a:pt x="368" y="1081"/>
                  </a:lnTo>
                  <a:lnTo>
                    <a:pt x="375" y="1096"/>
                  </a:lnTo>
                  <a:lnTo>
                    <a:pt x="383" y="1112"/>
                  </a:lnTo>
                  <a:lnTo>
                    <a:pt x="392" y="1126"/>
                  </a:lnTo>
                  <a:lnTo>
                    <a:pt x="402" y="1140"/>
                  </a:lnTo>
                  <a:lnTo>
                    <a:pt x="411" y="1154"/>
                  </a:lnTo>
                  <a:lnTo>
                    <a:pt x="422" y="1167"/>
                  </a:lnTo>
                  <a:lnTo>
                    <a:pt x="434" y="1180"/>
                  </a:lnTo>
                  <a:lnTo>
                    <a:pt x="446" y="1192"/>
                  </a:lnTo>
                  <a:lnTo>
                    <a:pt x="459" y="1203"/>
                  </a:lnTo>
                  <a:lnTo>
                    <a:pt x="472" y="1214"/>
                  </a:lnTo>
                  <a:lnTo>
                    <a:pt x="486" y="1225"/>
                  </a:lnTo>
                  <a:lnTo>
                    <a:pt x="501" y="1235"/>
                  </a:lnTo>
                  <a:lnTo>
                    <a:pt x="515" y="1245"/>
                  </a:lnTo>
                  <a:lnTo>
                    <a:pt x="530" y="1253"/>
                  </a:lnTo>
                  <a:lnTo>
                    <a:pt x="547" y="1261"/>
                  </a:lnTo>
                  <a:lnTo>
                    <a:pt x="563" y="1269"/>
                  </a:lnTo>
                  <a:lnTo>
                    <a:pt x="579" y="1275"/>
                  </a:lnTo>
                  <a:lnTo>
                    <a:pt x="595" y="1281"/>
                  </a:lnTo>
                  <a:lnTo>
                    <a:pt x="612" y="1287"/>
                  </a:lnTo>
                  <a:lnTo>
                    <a:pt x="629" y="1293"/>
                  </a:lnTo>
                  <a:lnTo>
                    <a:pt x="646" y="1297"/>
                  </a:lnTo>
                  <a:lnTo>
                    <a:pt x="663" y="1300"/>
                  </a:lnTo>
                  <a:lnTo>
                    <a:pt x="681" y="1303"/>
                  </a:lnTo>
                  <a:lnTo>
                    <a:pt x="698" y="1305"/>
                  </a:lnTo>
                  <a:lnTo>
                    <a:pt x="715" y="1306"/>
                  </a:lnTo>
                  <a:lnTo>
                    <a:pt x="733" y="1306"/>
                  </a:lnTo>
                  <a:lnTo>
                    <a:pt x="10593" y="1306"/>
                  </a:lnTo>
                  <a:lnTo>
                    <a:pt x="10612" y="1306"/>
                  </a:lnTo>
                  <a:lnTo>
                    <a:pt x="10632" y="1304"/>
                  </a:lnTo>
                  <a:lnTo>
                    <a:pt x="10651" y="1302"/>
                  </a:lnTo>
                  <a:lnTo>
                    <a:pt x="10669" y="1299"/>
                  </a:lnTo>
                  <a:lnTo>
                    <a:pt x="10688" y="1295"/>
                  </a:lnTo>
                  <a:lnTo>
                    <a:pt x="10706" y="1289"/>
                  </a:lnTo>
                  <a:lnTo>
                    <a:pt x="10724" y="1283"/>
                  </a:lnTo>
                  <a:lnTo>
                    <a:pt x="10741" y="1277"/>
                  </a:lnTo>
                  <a:lnTo>
                    <a:pt x="10757" y="1270"/>
                  </a:lnTo>
                  <a:lnTo>
                    <a:pt x="10773" y="1262"/>
                  </a:lnTo>
                  <a:lnTo>
                    <a:pt x="10788" y="1253"/>
                  </a:lnTo>
                  <a:lnTo>
                    <a:pt x="10804" y="1244"/>
                  </a:lnTo>
                  <a:lnTo>
                    <a:pt x="10818" y="1235"/>
                  </a:lnTo>
                  <a:lnTo>
                    <a:pt x="10832" y="1224"/>
                  </a:lnTo>
                  <a:lnTo>
                    <a:pt x="10845" y="1213"/>
                  </a:lnTo>
                  <a:lnTo>
                    <a:pt x="10858" y="1201"/>
                  </a:lnTo>
                  <a:lnTo>
                    <a:pt x="10870" y="1190"/>
                  </a:lnTo>
                  <a:lnTo>
                    <a:pt x="10881" y="1178"/>
                  </a:lnTo>
                  <a:lnTo>
                    <a:pt x="10892" y="1165"/>
                  </a:lnTo>
                  <a:lnTo>
                    <a:pt x="10902" y="1151"/>
                  </a:lnTo>
                  <a:lnTo>
                    <a:pt x="10912" y="1138"/>
                  </a:lnTo>
                  <a:lnTo>
                    <a:pt x="10920" y="1124"/>
                  </a:lnTo>
                  <a:lnTo>
                    <a:pt x="10929" y="1110"/>
                  </a:lnTo>
                  <a:lnTo>
                    <a:pt x="10937" y="1095"/>
                  </a:lnTo>
                  <a:lnTo>
                    <a:pt x="10943" y="1081"/>
                  </a:lnTo>
                  <a:lnTo>
                    <a:pt x="10948" y="1066"/>
                  </a:lnTo>
                  <a:lnTo>
                    <a:pt x="10954" y="1052"/>
                  </a:lnTo>
                  <a:lnTo>
                    <a:pt x="10958" y="1037"/>
                  </a:lnTo>
                  <a:lnTo>
                    <a:pt x="10961" y="1021"/>
                  </a:lnTo>
                  <a:lnTo>
                    <a:pt x="10965" y="1006"/>
                  </a:lnTo>
                  <a:lnTo>
                    <a:pt x="10966" y="991"/>
                  </a:lnTo>
                  <a:lnTo>
                    <a:pt x="10967" y="976"/>
                  </a:lnTo>
                  <a:lnTo>
                    <a:pt x="10967" y="337"/>
                  </a:lnTo>
                  <a:lnTo>
                    <a:pt x="10967" y="317"/>
                  </a:lnTo>
                  <a:lnTo>
                    <a:pt x="10968" y="300"/>
                  </a:lnTo>
                  <a:lnTo>
                    <a:pt x="10969" y="282"/>
                  </a:lnTo>
                  <a:lnTo>
                    <a:pt x="10971" y="265"/>
                  </a:lnTo>
                  <a:lnTo>
                    <a:pt x="10974" y="247"/>
                  </a:lnTo>
                  <a:lnTo>
                    <a:pt x="10978" y="231"/>
                  </a:lnTo>
                  <a:lnTo>
                    <a:pt x="10982" y="215"/>
                  </a:lnTo>
                  <a:lnTo>
                    <a:pt x="10987" y="200"/>
                  </a:lnTo>
                  <a:lnTo>
                    <a:pt x="10993" y="184"/>
                  </a:lnTo>
                  <a:lnTo>
                    <a:pt x="10999" y="170"/>
                  </a:lnTo>
                  <a:lnTo>
                    <a:pt x="11007" y="156"/>
                  </a:lnTo>
                  <a:lnTo>
                    <a:pt x="11014" y="143"/>
                  </a:lnTo>
                  <a:lnTo>
                    <a:pt x="11023" y="129"/>
                  </a:lnTo>
                  <a:lnTo>
                    <a:pt x="11032" y="116"/>
                  </a:lnTo>
                  <a:lnTo>
                    <a:pt x="11042" y="105"/>
                  </a:lnTo>
                  <a:lnTo>
                    <a:pt x="11051" y="94"/>
                  </a:lnTo>
                  <a:lnTo>
                    <a:pt x="11061" y="83"/>
                  </a:lnTo>
                  <a:lnTo>
                    <a:pt x="11073" y="73"/>
                  </a:lnTo>
                  <a:lnTo>
                    <a:pt x="11084" y="63"/>
                  </a:lnTo>
                  <a:lnTo>
                    <a:pt x="11097" y="54"/>
                  </a:lnTo>
                  <a:lnTo>
                    <a:pt x="11109" y="46"/>
                  </a:lnTo>
                  <a:lnTo>
                    <a:pt x="11122" y="38"/>
                  </a:lnTo>
                  <a:lnTo>
                    <a:pt x="11136" y="31"/>
                  </a:lnTo>
                  <a:lnTo>
                    <a:pt x="11149" y="25"/>
                  </a:lnTo>
                  <a:lnTo>
                    <a:pt x="11163" y="20"/>
                  </a:lnTo>
                  <a:lnTo>
                    <a:pt x="11178" y="15"/>
                  </a:lnTo>
                  <a:lnTo>
                    <a:pt x="11193" y="11"/>
                  </a:lnTo>
                  <a:lnTo>
                    <a:pt x="11208" y="7"/>
                  </a:lnTo>
                  <a:lnTo>
                    <a:pt x="11224" y="5"/>
                  </a:lnTo>
                  <a:lnTo>
                    <a:pt x="11240" y="3"/>
                  </a:lnTo>
                  <a:lnTo>
                    <a:pt x="11257" y="2"/>
                  </a:lnTo>
                  <a:lnTo>
                    <a:pt x="11273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21" name="Freeform 147"/>
            <p:cNvSpPr>
              <a:spLocks/>
            </p:cNvSpPr>
            <p:nvPr/>
          </p:nvSpPr>
          <p:spPr bwMode="auto">
            <a:xfrm flipH="1">
              <a:off x="2424" y="2292"/>
              <a:ext cx="379" cy="398"/>
            </a:xfrm>
            <a:custGeom>
              <a:avLst/>
              <a:gdLst>
                <a:gd name="T0" fmla="*/ 0 w 4544"/>
                <a:gd name="T1" fmla="*/ 7956 h 7956"/>
                <a:gd name="T2" fmla="*/ 0 w 4544"/>
                <a:gd name="T3" fmla="*/ 330 h 7956"/>
                <a:gd name="T4" fmla="*/ 381 w 4544"/>
                <a:gd name="T5" fmla="*/ 0 h 7956"/>
                <a:gd name="T6" fmla="*/ 4544 w 4544"/>
                <a:gd name="T7" fmla="*/ 0 h 79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544"/>
                <a:gd name="T13" fmla="*/ 0 h 7956"/>
                <a:gd name="T14" fmla="*/ 4544 w 4544"/>
                <a:gd name="T15" fmla="*/ 7956 h 79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544" h="7956">
                  <a:moveTo>
                    <a:pt x="0" y="7956"/>
                  </a:moveTo>
                  <a:lnTo>
                    <a:pt x="0" y="330"/>
                  </a:lnTo>
                  <a:lnTo>
                    <a:pt x="381" y="0"/>
                  </a:lnTo>
                  <a:lnTo>
                    <a:pt x="4544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22" name="Freeform 148"/>
            <p:cNvSpPr>
              <a:spLocks/>
            </p:cNvSpPr>
            <p:nvPr/>
          </p:nvSpPr>
          <p:spPr bwMode="auto">
            <a:xfrm flipH="1">
              <a:off x="2424" y="2303"/>
              <a:ext cx="341" cy="387"/>
            </a:xfrm>
            <a:custGeom>
              <a:avLst/>
              <a:gdLst>
                <a:gd name="T0" fmla="*/ 0 w 4088"/>
                <a:gd name="T1" fmla="*/ 7733 h 7733"/>
                <a:gd name="T2" fmla="*/ 0 w 4088"/>
                <a:gd name="T3" fmla="*/ 270 h 7733"/>
                <a:gd name="T4" fmla="*/ 294 w 4088"/>
                <a:gd name="T5" fmla="*/ 0 h 7733"/>
                <a:gd name="T6" fmla="*/ 4088 w 4088"/>
                <a:gd name="T7" fmla="*/ 0 h 77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88"/>
                <a:gd name="T13" fmla="*/ 0 h 7733"/>
                <a:gd name="T14" fmla="*/ 4088 w 4088"/>
                <a:gd name="T15" fmla="*/ 7733 h 77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88" h="7733">
                  <a:moveTo>
                    <a:pt x="0" y="7733"/>
                  </a:moveTo>
                  <a:lnTo>
                    <a:pt x="0" y="270"/>
                  </a:lnTo>
                  <a:lnTo>
                    <a:pt x="294" y="0"/>
                  </a:lnTo>
                  <a:lnTo>
                    <a:pt x="4088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23" name="Freeform 149"/>
            <p:cNvSpPr>
              <a:spLocks/>
            </p:cNvSpPr>
            <p:nvPr/>
          </p:nvSpPr>
          <p:spPr bwMode="auto">
            <a:xfrm flipH="1">
              <a:off x="2424" y="2338"/>
              <a:ext cx="303" cy="352"/>
            </a:xfrm>
            <a:custGeom>
              <a:avLst/>
              <a:gdLst>
                <a:gd name="T0" fmla="*/ 0 w 3638"/>
                <a:gd name="T1" fmla="*/ 7029 h 7029"/>
                <a:gd name="T2" fmla="*/ 10 w 3638"/>
                <a:gd name="T3" fmla="*/ 2084 h 7029"/>
                <a:gd name="T4" fmla="*/ 2265 w 3638"/>
                <a:gd name="T5" fmla="*/ 0 h 7029"/>
                <a:gd name="T6" fmla="*/ 3638 w 3638"/>
                <a:gd name="T7" fmla="*/ 0 h 70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38"/>
                <a:gd name="T13" fmla="*/ 0 h 7029"/>
                <a:gd name="T14" fmla="*/ 3638 w 3638"/>
                <a:gd name="T15" fmla="*/ 7029 h 70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38" h="7029">
                  <a:moveTo>
                    <a:pt x="0" y="7029"/>
                  </a:moveTo>
                  <a:lnTo>
                    <a:pt x="10" y="2084"/>
                  </a:lnTo>
                  <a:lnTo>
                    <a:pt x="2265" y="0"/>
                  </a:lnTo>
                  <a:lnTo>
                    <a:pt x="3638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24" name="Freeform 150"/>
            <p:cNvSpPr>
              <a:spLocks/>
            </p:cNvSpPr>
            <p:nvPr/>
          </p:nvSpPr>
          <p:spPr bwMode="auto">
            <a:xfrm flipH="1">
              <a:off x="2424" y="2350"/>
              <a:ext cx="266" cy="339"/>
            </a:xfrm>
            <a:custGeom>
              <a:avLst/>
              <a:gdLst>
                <a:gd name="T0" fmla="*/ 6 w 3195"/>
                <a:gd name="T1" fmla="*/ 6792 h 6792"/>
                <a:gd name="T2" fmla="*/ 0 w 3195"/>
                <a:gd name="T3" fmla="*/ 1907 h 6792"/>
                <a:gd name="T4" fmla="*/ 2082 w 3195"/>
                <a:gd name="T5" fmla="*/ 0 h 6792"/>
                <a:gd name="T6" fmla="*/ 3195 w 3195"/>
                <a:gd name="T7" fmla="*/ 0 h 67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95"/>
                <a:gd name="T13" fmla="*/ 0 h 6792"/>
                <a:gd name="T14" fmla="*/ 3195 w 3195"/>
                <a:gd name="T15" fmla="*/ 6792 h 67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95" h="6792">
                  <a:moveTo>
                    <a:pt x="6" y="6792"/>
                  </a:moveTo>
                  <a:lnTo>
                    <a:pt x="0" y="1907"/>
                  </a:lnTo>
                  <a:lnTo>
                    <a:pt x="2082" y="0"/>
                  </a:lnTo>
                  <a:lnTo>
                    <a:pt x="3195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25" name="Freeform 151"/>
            <p:cNvSpPr>
              <a:spLocks/>
            </p:cNvSpPr>
            <p:nvPr/>
          </p:nvSpPr>
          <p:spPr bwMode="auto">
            <a:xfrm flipH="1">
              <a:off x="2424" y="2373"/>
              <a:ext cx="228" cy="316"/>
            </a:xfrm>
            <a:custGeom>
              <a:avLst/>
              <a:gdLst>
                <a:gd name="T0" fmla="*/ 0 w 2733"/>
                <a:gd name="T1" fmla="*/ 6325 h 6325"/>
                <a:gd name="T2" fmla="*/ 0 w 2733"/>
                <a:gd name="T3" fmla="*/ 1528 h 6325"/>
                <a:gd name="T4" fmla="*/ 1580 w 2733"/>
                <a:gd name="T5" fmla="*/ 0 h 6325"/>
                <a:gd name="T6" fmla="*/ 2733 w 2733"/>
                <a:gd name="T7" fmla="*/ 0 h 63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33"/>
                <a:gd name="T13" fmla="*/ 0 h 6325"/>
                <a:gd name="T14" fmla="*/ 2733 w 2733"/>
                <a:gd name="T15" fmla="*/ 6325 h 63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33" h="6325">
                  <a:moveTo>
                    <a:pt x="0" y="6325"/>
                  </a:moveTo>
                  <a:lnTo>
                    <a:pt x="0" y="1528"/>
                  </a:lnTo>
                  <a:lnTo>
                    <a:pt x="1580" y="0"/>
                  </a:lnTo>
                  <a:lnTo>
                    <a:pt x="2733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26" name="Freeform 152"/>
            <p:cNvSpPr>
              <a:spLocks/>
            </p:cNvSpPr>
            <p:nvPr/>
          </p:nvSpPr>
          <p:spPr bwMode="auto">
            <a:xfrm flipH="1">
              <a:off x="2424" y="2408"/>
              <a:ext cx="190" cy="282"/>
            </a:xfrm>
            <a:custGeom>
              <a:avLst/>
              <a:gdLst>
                <a:gd name="T0" fmla="*/ 0 w 2278"/>
                <a:gd name="T1" fmla="*/ 5628 h 5628"/>
                <a:gd name="T2" fmla="*/ 0 w 2278"/>
                <a:gd name="T3" fmla="*/ 873 h 5628"/>
                <a:gd name="T4" fmla="*/ 893 w 2278"/>
                <a:gd name="T5" fmla="*/ 0 h 5628"/>
                <a:gd name="T6" fmla="*/ 2278 w 2278"/>
                <a:gd name="T7" fmla="*/ 0 h 56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78"/>
                <a:gd name="T13" fmla="*/ 0 h 5628"/>
                <a:gd name="T14" fmla="*/ 2278 w 2278"/>
                <a:gd name="T15" fmla="*/ 5628 h 56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78" h="5628">
                  <a:moveTo>
                    <a:pt x="0" y="5628"/>
                  </a:moveTo>
                  <a:lnTo>
                    <a:pt x="0" y="873"/>
                  </a:lnTo>
                  <a:lnTo>
                    <a:pt x="893" y="0"/>
                  </a:lnTo>
                  <a:lnTo>
                    <a:pt x="2278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27" name="Freeform 153"/>
            <p:cNvSpPr>
              <a:spLocks/>
            </p:cNvSpPr>
            <p:nvPr/>
          </p:nvSpPr>
          <p:spPr bwMode="auto">
            <a:xfrm flipH="1">
              <a:off x="2424" y="2420"/>
              <a:ext cx="153" cy="269"/>
            </a:xfrm>
            <a:custGeom>
              <a:avLst/>
              <a:gdLst>
                <a:gd name="T0" fmla="*/ 0 w 1833"/>
                <a:gd name="T1" fmla="*/ 5389 h 5389"/>
                <a:gd name="T2" fmla="*/ 0 w 1833"/>
                <a:gd name="T3" fmla="*/ 655 h 5389"/>
                <a:gd name="T4" fmla="*/ 680 w 1833"/>
                <a:gd name="T5" fmla="*/ 0 h 5389"/>
                <a:gd name="T6" fmla="*/ 1833 w 1833"/>
                <a:gd name="T7" fmla="*/ 0 h 538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33"/>
                <a:gd name="T13" fmla="*/ 0 h 5389"/>
                <a:gd name="T14" fmla="*/ 1833 w 1833"/>
                <a:gd name="T15" fmla="*/ 5389 h 538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33" h="5389">
                  <a:moveTo>
                    <a:pt x="0" y="5389"/>
                  </a:moveTo>
                  <a:lnTo>
                    <a:pt x="0" y="655"/>
                  </a:lnTo>
                  <a:lnTo>
                    <a:pt x="680" y="0"/>
                  </a:lnTo>
                  <a:lnTo>
                    <a:pt x="1833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28" name="Freeform 154"/>
            <p:cNvSpPr>
              <a:spLocks/>
            </p:cNvSpPr>
            <p:nvPr/>
          </p:nvSpPr>
          <p:spPr bwMode="auto">
            <a:xfrm flipH="1">
              <a:off x="2424" y="2431"/>
              <a:ext cx="115" cy="258"/>
            </a:xfrm>
            <a:custGeom>
              <a:avLst/>
              <a:gdLst>
                <a:gd name="T0" fmla="*/ 0 w 1378"/>
                <a:gd name="T1" fmla="*/ 5161 h 5161"/>
                <a:gd name="T2" fmla="*/ 0 w 1378"/>
                <a:gd name="T3" fmla="*/ 492 h 5161"/>
                <a:gd name="T4" fmla="*/ 507 w 1378"/>
                <a:gd name="T5" fmla="*/ 0 h 5161"/>
                <a:gd name="T6" fmla="*/ 1378 w 1378"/>
                <a:gd name="T7" fmla="*/ 0 h 5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78"/>
                <a:gd name="T13" fmla="*/ 0 h 5161"/>
                <a:gd name="T14" fmla="*/ 1378 w 1378"/>
                <a:gd name="T15" fmla="*/ 5161 h 5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78" h="5161">
                  <a:moveTo>
                    <a:pt x="0" y="5161"/>
                  </a:moveTo>
                  <a:lnTo>
                    <a:pt x="0" y="492"/>
                  </a:lnTo>
                  <a:lnTo>
                    <a:pt x="507" y="0"/>
                  </a:lnTo>
                  <a:lnTo>
                    <a:pt x="1378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29" name="Freeform 155"/>
            <p:cNvSpPr>
              <a:spLocks/>
            </p:cNvSpPr>
            <p:nvPr/>
          </p:nvSpPr>
          <p:spPr bwMode="auto">
            <a:xfrm flipH="1">
              <a:off x="2424" y="2443"/>
              <a:ext cx="77" cy="247"/>
            </a:xfrm>
            <a:custGeom>
              <a:avLst/>
              <a:gdLst>
                <a:gd name="T0" fmla="*/ 0 w 923"/>
                <a:gd name="T1" fmla="*/ 4929 h 4929"/>
                <a:gd name="T2" fmla="*/ 0 w 923"/>
                <a:gd name="T3" fmla="*/ 320 h 4929"/>
                <a:gd name="T4" fmla="*/ 288 w 923"/>
                <a:gd name="T5" fmla="*/ 0 h 4929"/>
                <a:gd name="T6" fmla="*/ 923 w 923"/>
                <a:gd name="T7" fmla="*/ 0 h 49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23"/>
                <a:gd name="T13" fmla="*/ 0 h 4929"/>
                <a:gd name="T14" fmla="*/ 923 w 923"/>
                <a:gd name="T15" fmla="*/ 4929 h 49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23" h="4929">
                  <a:moveTo>
                    <a:pt x="0" y="4929"/>
                  </a:moveTo>
                  <a:lnTo>
                    <a:pt x="0" y="320"/>
                  </a:lnTo>
                  <a:lnTo>
                    <a:pt x="288" y="0"/>
                  </a:lnTo>
                  <a:lnTo>
                    <a:pt x="923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30" name="Freeform 156"/>
            <p:cNvSpPr>
              <a:spLocks/>
            </p:cNvSpPr>
            <p:nvPr/>
          </p:nvSpPr>
          <p:spPr bwMode="auto">
            <a:xfrm flipH="1">
              <a:off x="2424" y="2454"/>
              <a:ext cx="39" cy="236"/>
            </a:xfrm>
            <a:custGeom>
              <a:avLst/>
              <a:gdLst>
                <a:gd name="T0" fmla="*/ 0 w 468"/>
                <a:gd name="T1" fmla="*/ 4706 h 4706"/>
                <a:gd name="T2" fmla="*/ 0 w 468"/>
                <a:gd name="T3" fmla="*/ 216 h 4706"/>
                <a:gd name="T4" fmla="*/ 185 w 468"/>
                <a:gd name="T5" fmla="*/ 0 h 4706"/>
                <a:gd name="T6" fmla="*/ 468 w 468"/>
                <a:gd name="T7" fmla="*/ 0 h 470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68"/>
                <a:gd name="T13" fmla="*/ 0 h 4706"/>
                <a:gd name="T14" fmla="*/ 468 w 468"/>
                <a:gd name="T15" fmla="*/ 4706 h 470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8" h="4706">
                  <a:moveTo>
                    <a:pt x="0" y="4706"/>
                  </a:moveTo>
                  <a:lnTo>
                    <a:pt x="0" y="216"/>
                  </a:lnTo>
                  <a:lnTo>
                    <a:pt x="185" y="0"/>
                  </a:lnTo>
                  <a:lnTo>
                    <a:pt x="468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31" name="Freeform 157"/>
            <p:cNvSpPr>
              <a:spLocks noEditPoints="1"/>
            </p:cNvSpPr>
            <p:nvPr/>
          </p:nvSpPr>
          <p:spPr bwMode="auto">
            <a:xfrm flipH="1">
              <a:off x="2295" y="2594"/>
              <a:ext cx="107" cy="36"/>
            </a:xfrm>
            <a:custGeom>
              <a:avLst/>
              <a:gdLst>
                <a:gd name="T0" fmla="*/ 854 w 1286"/>
                <a:gd name="T1" fmla="*/ 0 h 704"/>
                <a:gd name="T2" fmla="*/ 1286 w 1286"/>
                <a:gd name="T3" fmla="*/ 0 h 704"/>
                <a:gd name="T4" fmla="*/ 1286 w 1286"/>
                <a:gd name="T5" fmla="*/ 704 h 704"/>
                <a:gd name="T6" fmla="*/ 854 w 1286"/>
                <a:gd name="T7" fmla="*/ 704 h 704"/>
                <a:gd name="T8" fmla="*/ 854 w 1286"/>
                <a:gd name="T9" fmla="*/ 0 h 704"/>
                <a:gd name="T10" fmla="*/ 426 w 1286"/>
                <a:gd name="T11" fmla="*/ 0 h 704"/>
                <a:gd name="T12" fmla="*/ 854 w 1286"/>
                <a:gd name="T13" fmla="*/ 0 h 704"/>
                <a:gd name="T14" fmla="*/ 854 w 1286"/>
                <a:gd name="T15" fmla="*/ 704 h 704"/>
                <a:gd name="T16" fmla="*/ 426 w 1286"/>
                <a:gd name="T17" fmla="*/ 704 h 704"/>
                <a:gd name="T18" fmla="*/ 426 w 1286"/>
                <a:gd name="T19" fmla="*/ 0 h 704"/>
                <a:gd name="T20" fmla="*/ 0 w 1286"/>
                <a:gd name="T21" fmla="*/ 0 h 704"/>
                <a:gd name="T22" fmla="*/ 426 w 1286"/>
                <a:gd name="T23" fmla="*/ 0 h 704"/>
                <a:gd name="T24" fmla="*/ 426 w 1286"/>
                <a:gd name="T25" fmla="*/ 704 h 704"/>
                <a:gd name="T26" fmla="*/ 0 w 1286"/>
                <a:gd name="T27" fmla="*/ 704 h 704"/>
                <a:gd name="T28" fmla="*/ 0 w 1286"/>
                <a:gd name="T29" fmla="*/ 0 h 70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86"/>
                <a:gd name="T46" fmla="*/ 0 h 704"/>
                <a:gd name="T47" fmla="*/ 1286 w 1286"/>
                <a:gd name="T48" fmla="*/ 704 h 70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86" h="704">
                  <a:moveTo>
                    <a:pt x="854" y="0"/>
                  </a:moveTo>
                  <a:lnTo>
                    <a:pt x="1286" y="0"/>
                  </a:lnTo>
                  <a:lnTo>
                    <a:pt x="1286" y="704"/>
                  </a:lnTo>
                  <a:lnTo>
                    <a:pt x="854" y="704"/>
                  </a:lnTo>
                  <a:lnTo>
                    <a:pt x="854" y="0"/>
                  </a:lnTo>
                  <a:close/>
                  <a:moveTo>
                    <a:pt x="426" y="0"/>
                  </a:moveTo>
                  <a:lnTo>
                    <a:pt x="854" y="0"/>
                  </a:lnTo>
                  <a:lnTo>
                    <a:pt x="854" y="704"/>
                  </a:lnTo>
                  <a:lnTo>
                    <a:pt x="426" y="704"/>
                  </a:lnTo>
                  <a:lnTo>
                    <a:pt x="426" y="0"/>
                  </a:lnTo>
                  <a:close/>
                  <a:moveTo>
                    <a:pt x="0" y="0"/>
                  </a:moveTo>
                  <a:lnTo>
                    <a:pt x="426" y="0"/>
                  </a:lnTo>
                  <a:lnTo>
                    <a:pt x="426" y="704"/>
                  </a:lnTo>
                  <a:lnTo>
                    <a:pt x="0" y="7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32" name="Rectangle 158"/>
            <p:cNvSpPr>
              <a:spLocks noChangeArrowheads="1"/>
            </p:cNvSpPr>
            <p:nvPr/>
          </p:nvSpPr>
          <p:spPr bwMode="auto">
            <a:xfrm flipH="1">
              <a:off x="2295" y="2594"/>
              <a:ext cx="36" cy="36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33" name="Rectangle 159"/>
            <p:cNvSpPr>
              <a:spLocks noChangeArrowheads="1"/>
            </p:cNvSpPr>
            <p:nvPr/>
          </p:nvSpPr>
          <p:spPr bwMode="auto">
            <a:xfrm flipH="1">
              <a:off x="2331" y="2594"/>
              <a:ext cx="36" cy="36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34" name="Rectangle 160"/>
            <p:cNvSpPr>
              <a:spLocks noChangeArrowheads="1"/>
            </p:cNvSpPr>
            <p:nvPr/>
          </p:nvSpPr>
          <p:spPr bwMode="auto">
            <a:xfrm flipH="1">
              <a:off x="2367" y="2594"/>
              <a:ext cx="35" cy="36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35" name="Freeform 161"/>
            <p:cNvSpPr>
              <a:spLocks noEditPoints="1"/>
            </p:cNvSpPr>
            <p:nvPr/>
          </p:nvSpPr>
          <p:spPr bwMode="auto">
            <a:xfrm flipH="1">
              <a:off x="2298" y="2596"/>
              <a:ext cx="101" cy="32"/>
            </a:xfrm>
            <a:custGeom>
              <a:avLst/>
              <a:gdLst>
                <a:gd name="T0" fmla="*/ 859 w 1217"/>
                <a:gd name="T1" fmla="*/ 0 h 628"/>
                <a:gd name="T2" fmla="*/ 1217 w 1217"/>
                <a:gd name="T3" fmla="*/ 0 h 628"/>
                <a:gd name="T4" fmla="*/ 1217 w 1217"/>
                <a:gd name="T5" fmla="*/ 628 h 628"/>
                <a:gd name="T6" fmla="*/ 859 w 1217"/>
                <a:gd name="T7" fmla="*/ 628 h 628"/>
                <a:gd name="T8" fmla="*/ 859 w 1217"/>
                <a:gd name="T9" fmla="*/ 0 h 628"/>
                <a:gd name="T10" fmla="*/ 432 w 1217"/>
                <a:gd name="T11" fmla="*/ 0 h 628"/>
                <a:gd name="T12" fmla="*/ 784 w 1217"/>
                <a:gd name="T13" fmla="*/ 0 h 628"/>
                <a:gd name="T14" fmla="*/ 784 w 1217"/>
                <a:gd name="T15" fmla="*/ 628 h 628"/>
                <a:gd name="T16" fmla="*/ 432 w 1217"/>
                <a:gd name="T17" fmla="*/ 628 h 628"/>
                <a:gd name="T18" fmla="*/ 432 w 1217"/>
                <a:gd name="T19" fmla="*/ 0 h 628"/>
                <a:gd name="T20" fmla="*/ 0 w 1217"/>
                <a:gd name="T21" fmla="*/ 0 h 628"/>
                <a:gd name="T22" fmla="*/ 357 w 1217"/>
                <a:gd name="T23" fmla="*/ 0 h 628"/>
                <a:gd name="T24" fmla="*/ 357 w 1217"/>
                <a:gd name="T25" fmla="*/ 628 h 628"/>
                <a:gd name="T26" fmla="*/ 0 w 1217"/>
                <a:gd name="T27" fmla="*/ 628 h 628"/>
                <a:gd name="T28" fmla="*/ 0 w 1217"/>
                <a:gd name="T29" fmla="*/ 0 h 6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17"/>
                <a:gd name="T46" fmla="*/ 0 h 628"/>
                <a:gd name="T47" fmla="*/ 1217 w 1217"/>
                <a:gd name="T48" fmla="*/ 628 h 62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17" h="628">
                  <a:moveTo>
                    <a:pt x="859" y="0"/>
                  </a:moveTo>
                  <a:lnTo>
                    <a:pt x="1217" y="0"/>
                  </a:lnTo>
                  <a:lnTo>
                    <a:pt x="1217" y="628"/>
                  </a:lnTo>
                  <a:lnTo>
                    <a:pt x="859" y="628"/>
                  </a:lnTo>
                  <a:lnTo>
                    <a:pt x="859" y="0"/>
                  </a:lnTo>
                  <a:close/>
                  <a:moveTo>
                    <a:pt x="432" y="0"/>
                  </a:moveTo>
                  <a:lnTo>
                    <a:pt x="784" y="0"/>
                  </a:lnTo>
                  <a:lnTo>
                    <a:pt x="784" y="628"/>
                  </a:lnTo>
                  <a:lnTo>
                    <a:pt x="432" y="628"/>
                  </a:lnTo>
                  <a:lnTo>
                    <a:pt x="432" y="0"/>
                  </a:lnTo>
                  <a:close/>
                  <a:moveTo>
                    <a:pt x="0" y="0"/>
                  </a:moveTo>
                  <a:lnTo>
                    <a:pt x="357" y="0"/>
                  </a:lnTo>
                  <a:lnTo>
                    <a:pt x="357" y="628"/>
                  </a:lnTo>
                  <a:lnTo>
                    <a:pt x="0" y="6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28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36" name="Rectangle 162"/>
            <p:cNvSpPr>
              <a:spLocks noChangeArrowheads="1"/>
            </p:cNvSpPr>
            <p:nvPr/>
          </p:nvSpPr>
          <p:spPr bwMode="auto">
            <a:xfrm flipH="1">
              <a:off x="2298" y="2596"/>
              <a:ext cx="30" cy="32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37" name="Rectangle 163"/>
            <p:cNvSpPr>
              <a:spLocks noChangeArrowheads="1"/>
            </p:cNvSpPr>
            <p:nvPr/>
          </p:nvSpPr>
          <p:spPr bwMode="auto">
            <a:xfrm flipH="1">
              <a:off x="2334" y="2596"/>
              <a:ext cx="29" cy="32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38" name="Rectangle 164"/>
            <p:cNvSpPr>
              <a:spLocks noChangeArrowheads="1"/>
            </p:cNvSpPr>
            <p:nvPr/>
          </p:nvSpPr>
          <p:spPr bwMode="auto">
            <a:xfrm flipH="1">
              <a:off x="2370" y="2596"/>
              <a:ext cx="29" cy="32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39" name="Freeform 165"/>
            <p:cNvSpPr>
              <a:spLocks noEditPoints="1"/>
            </p:cNvSpPr>
            <p:nvPr/>
          </p:nvSpPr>
          <p:spPr bwMode="auto">
            <a:xfrm flipH="1">
              <a:off x="2606" y="2314"/>
              <a:ext cx="47" cy="53"/>
            </a:xfrm>
            <a:custGeom>
              <a:avLst/>
              <a:gdLst>
                <a:gd name="T0" fmla="*/ 488 w 571"/>
                <a:gd name="T1" fmla="*/ 712 h 1062"/>
                <a:gd name="T2" fmla="*/ 525 w 571"/>
                <a:gd name="T3" fmla="*/ 729 h 1062"/>
                <a:gd name="T4" fmla="*/ 553 w 571"/>
                <a:gd name="T5" fmla="*/ 756 h 1062"/>
                <a:gd name="T6" fmla="*/ 569 w 571"/>
                <a:gd name="T7" fmla="*/ 793 h 1062"/>
                <a:gd name="T8" fmla="*/ 570 w 571"/>
                <a:gd name="T9" fmla="*/ 974 h 1062"/>
                <a:gd name="T10" fmla="*/ 559 w 571"/>
                <a:gd name="T11" fmla="*/ 1011 h 1062"/>
                <a:gd name="T12" fmla="*/ 534 w 571"/>
                <a:gd name="T13" fmla="*/ 1039 h 1062"/>
                <a:gd name="T14" fmla="*/ 498 w 571"/>
                <a:gd name="T15" fmla="*/ 1058 h 1062"/>
                <a:gd name="T16" fmla="*/ 104 w 571"/>
                <a:gd name="T17" fmla="*/ 1062 h 1062"/>
                <a:gd name="T18" fmla="*/ 63 w 571"/>
                <a:gd name="T19" fmla="*/ 1055 h 1062"/>
                <a:gd name="T20" fmla="*/ 31 w 571"/>
                <a:gd name="T21" fmla="*/ 1033 h 1062"/>
                <a:gd name="T22" fmla="*/ 8 w 571"/>
                <a:gd name="T23" fmla="*/ 1003 h 1062"/>
                <a:gd name="T24" fmla="*/ 0 w 571"/>
                <a:gd name="T25" fmla="*/ 964 h 1062"/>
                <a:gd name="T26" fmla="*/ 5 w 571"/>
                <a:gd name="T27" fmla="*/ 783 h 1062"/>
                <a:gd name="T28" fmla="*/ 24 w 571"/>
                <a:gd name="T29" fmla="*/ 749 h 1062"/>
                <a:gd name="T30" fmla="*/ 55 w 571"/>
                <a:gd name="T31" fmla="*/ 722 h 1062"/>
                <a:gd name="T32" fmla="*/ 93 w 571"/>
                <a:gd name="T33" fmla="*/ 710 h 1062"/>
                <a:gd name="T34" fmla="*/ 477 w 571"/>
                <a:gd name="T35" fmla="*/ 359 h 1062"/>
                <a:gd name="T36" fmla="*/ 516 w 571"/>
                <a:gd name="T37" fmla="*/ 370 h 1062"/>
                <a:gd name="T38" fmla="*/ 548 w 571"/>
                <a:gd name="T39" fmla="*/ 393 h 1062"/>
                <a:gd name="T40" fmla="*/ 566 w 571"/>
                <a:gd name="T41" fmla="*/ 426 h 1062"/>
                <a:gd name="T42" fmla="*/ 571 w 571"/>
                <a:gd name="T43" fmla="*/ 607 h 1062"/>
                <a:gd name="T44" fmla="*/ 563 w 571"/>
                <a:gd name="T45" fmla="*/ 648 h 1062"/>
                <a:gd name="T46" fmla="*/ 541 w 571"/>
                <a:gd name="T47" fmla="*/ 681 h 1062"/>
                <a:gd name="T48" fmla="*/ 508 w 571"/>
                <a:gd name="T49" fmla="*/ 702 h 1062"/>
                <a:gd name="T50" fmla="*/ 468 w 571"/>
                <a:gd name="T51" fmla="*/ 710 h 1062"/>
                <a:gd name="T52" fmla="*/ 73 w 571"/>
                <a:gd name="T53" fmla="*/ 705 h 1062"/>
                <a:gd name="T54" fmla="*/ 37 w 571"/>
                <a:gd name="T55" fmla="*/ 687 h 1062"/>
                <a:gd name="T56" fmla="*/ 12 w 571"/>
                <a:gd name="T57" fmla="*/ 657 h 1062"/>
                <a:gd name="T58" fmla="*/ 0 w 571"/>
                <a:gd name="T59" fmla="*/ 618 h 1062"/>
                <a:gd name="T60" fmla="*/ 3 w 571"/>
                <a:gd name="T61" fmla="*/ 436 h 1062"/>
                <a:gd name="T62" fmla="*/ 18 w 571"/>
                <a:gd name="T63" fmla="*/ 400 h 1062"/>
                <a:gd name="T64" fmla="*/ 46 w 571"/>
                <a:gd name="T65" fmla="*/ 374 h 1062"/>
                <a:gd name="T66" fmla="*/ 83 w 571"/>
                <a:gd name="T67" fmla="*/ 360 h 1062"/>
                <a:gd name="T68" fmla="*/ 468 w 571"/>
                <a:gd name="T69" fmla="*/ 0 h 1062"/>
                <a:gd name="T70" fmla="*/ 508 w 571"/>
                <a:gd name="T71" fmla="*/ 8 h 1062"/>
                <a:gd name="T72" fmla="*/ 541 w 571"/>
                <a:gd name="T73" fmla="*/ 30 h 1062"/>
                <a:gd name="T74" fmla="*/ 563 w 571"/>
                <a:gd name="T75" fmla="*/ 62 h 1062"/>
                <a:gd name="T76" fmla="*/ 571 w 571"/>
                <a:gd name="T77" fmla="*/ 103 h 1062"/>
                <a:gd name="T78" fmla="*/ 566 w 571"/>
                <a:gd name="T79" fmla="*/ 285 h 1062"/>
                <a:gd name="T80" fmla="*/ 548 w 571"/>
                <a:gd name="T81" fmla="*/ 319 h 1062"/>
                <a:gd name="T82" fmla="*/ 516 w 571"/>
                <a:gd name="T83" fmla="*/ 345 h 1062"/>
                <a:gd name="T84" fmla="*/ 477 w 571"/>
                <a:gd name="T85" fmla="*/ 358 h 1062"/>
                <a:gd name="T86" fmla="*/ 83 w 571"/>
                <a:gd name="T87" fmla="*/ 356 h 1062"/>
                <a:gd name="T88" fmla="*/ 46 w 571"/>
                <a:gd name="T89" fmla="*/ 339 h 1062"/>
                <a:gd name="T90" fmla="*/ 18 w 571"/>
                <a:gd name="T91" fmla="*/ 311 h 1062"/>
                <a:gd name="T92" fmla="*/ 3 w 571"/>
                <a:gd name="T93" fmla="*/ 274 h 1062"/>
                <a:gd name="T94" fmla="*/ 0 w 571"/>
                <a:gd name="T95" fmla="*/ 93 h 1062"/>
                <a:gd name="T96" fmla="*/ 12 w 571"/>
                <a:gd name="T97" fmla="*/ 53 h 1062"/>
                <a:gd name="T98" fmla="*/ 37 w 571"/>
                <a:gd name="T99" fmla="*/ 23 h 1062"/>
                <a:gd name="T100" fmla="*/ 73 w 571"/>
                <a:gd name="T101" fmla="*/ 5 h 106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1"/>
                <a:gd name="T154" fmla="*/ 0 h 1062"/>
                <a:gd name="T155" fmla="*/ 571 w 571"/>
                <a:gd name="T156" fmla="*/ 1062 h 106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1" h="1062">
                  <a:moveTo>
                    <a:pt x="104" y="710"/>
                  </a:moveTo>
                  <a:lnTo>
                    <a:pt x="468" y="710"/>
                  </a:lnTo>
                  <a:lnTo>
                    <a:pt x="477" y="710"/>
                  </a:lnTo>
                  <a:lnTo>
                    <a:pt x="488" y="712"/>
                  </a:lnTo>
                  <a:lnTo>
                    <a:pt x="498" y="714"/>
                  </a:lnTo>
                  <a:lnTo>
                    <a:pt x="508" y="718"/>
                  </a:lnTo>
                  <a:lnTo>
                    <a:pt x="516" y="722"/>
                  </a:lnTo>
                  <a:lnTo>
                    <a:pt x="525" y="729"/>
                  </a:lnTo>
                  <a:lnTo>
                    <a:pt x="534" y="735"/>
                  </a:lnTo>
                  <a:lnTo>
                    <a:pt x="541" y="741"/>
                  </a:lnTo>
                  <a:lnTo>
                    <a:pt x="548" y="749"/>
                  </a:lnTo>
                  <a:lnTo>
                    <a:pt x="553" y="756"/>
                  </a:lnTo>
                  <a:lnTo>
                    <a:pt x="559" y="765"/>
                  </a:lnTo>
                  <a:lnTo>
                    <a:pt x="563" y="773"/>
                  </a:lnTo>
                  <a:lnTo>
                    <a:pt x="566" y="783"/>
                  </a:lnTo>
                  <a:lnTo>
                    <a:pt x="569" y="793"/>
                  </a:lnTo>
                  <a:lnTo>
                    <a:pt x="570" y="803"/>
                  </a:lnTo>
                  <a:lnTo>
                    <a:pt x="571" y="813"/>
                  </a:lnTo>
                  <a:lnTo>
                    <a:pt x="571" y="964"/>
                  </a:lnTo>
                  <a:lnTo>
                    <a:pt x="570" y="974"/>
                  </a:lnTo>
                  <a:lnTo>
                    <a:pt x="569" y="984"/>
                  </a:lnTo>
                  <a:lnTo>
                    <a:pt x="566" y="994"/>
                  </a:lnTo>
                  <a:lnTo>
                    <a:pt x="563" y="1003"/>
                  </a:lnTo>
                  <a:lnTo>
                    <a:pt x="559" y="1011"/>
                  </a:lnTo>
                  <a:lnTo>
                    <a:pt x="553" y="1019"/>
                  </a:lnTo>
                  <a:lnTo>
                    <a:pt x="548" y="1026"/>
                  </a:lnTo>
                  <a:lnTo>
                    <a:pt x="541" y="1033"/>
                  </a:lnTo>
                  <a:lnTo>
                    <a:pt x="534" y="1039"/>
                  </a:lnTo>
                  <a:lnTo>
                    <a:pt x="525" y="1045"/>
                  </a:lnTo>
                  <a:lnTo>
                    <a:pt x="516" y="1051"/>
                  </a:lnTo>
                  <a:lnTo>
                    <a:pt x="508" y="1055"/>
                  </a:lnTo>
                  <a:lnTo>
                    <a:pt x="498" y="1058"/>
                  </a:lnTo>
                  <a:lnTo>
                    <a:pt x="488" y="1060"/>
                  </a:lnTo>
                  <a:lnTo>
                    <a:pt x="477" y="1062"/>
                  </a:lnTo>
                  <a:lnTo>
                    <a:pt x="468" y="1062"/>
                  </a:lnTo>
                  <a:lnTo>
                    <a:pt x="104" y="1062"/>
                  </a:lnTo>
                  <a:lnTo>
                    <a:pt x="93" y="1062"/>
                  </a:lnTo>
                  <a:lnTo>
                    <a:pt x="83" y="1060"/>
                  </a:lnTo>
                  <a:lnTo>
                    <a:pt x="73" y="1058"/>
                  </a:lnTo>
                  <a:lnTo>
                    <a:pt x="63" y="1055"/>
                  </a:lnTo>
                  <a:lnTo>
                    <a:pt x="55" y="1051"/>
                  </a:lnTo>
                  <a:lnTo>
                    <a:pt x="46" y="1045"/>
                  </a:lnTo>
                  <a:lnTo>
                    <a:pt x="37" y="1039"/>
                  </a:lnTo>
                  <a:lnTo>
                    <a:pt x="31" y="1033"/>
                  </a:lnTo>
                  <a:lnTo>
                    <a:pt x="24" y="1026"/>
                  </a:lnTo>
                  <a:lnTo>
                    <a:pt x="18" y="1019"/>
                  </a:lnTo>
                  <a:lnTo>
                    <a:pt x="12" y="1011"/>
                  </a:lnTo>
                  <a:lnTo>
                    <a:pt x="8" y="1003"/>
                  </a:lnTo>
                  <a:lnTo>
                    <a:pt x="5" y="994"/>
                  </a:lnTo>
                  <a:lnTo>
                    <a:pt x="3" y="984"/>
                  </a:lnTo>
                  <a:lnTo>
                    <a:pt x="0" y="974"/>
                  </a:lnTo>
                  <a:lnTo>
                    <a:pt x="0" y="964"/>
                  </a:lnTo>
                  <a:lnTo>
                    <a:pt x="0" y="813"/>
                  </a:lnTo>
                  <a:lnTo>
                    <a:pt x="0" y="803"/>
                  </a:lnTo>
                  <a:lnTo>
                    <a:pt x="3" y="793"/>
                  </a:lnTo>
                  <a:lnTo>
                    <a:pt x="5" y="783"/>
                  </a:lnTo>
                  <a:lnTo>
                    <a:pt x="8" y="773"/>
                  </a:lnTo>
                  <a:lnTo>
                    <a:pt x="12" y="765"/>
                  </a:lnTo>
                  <a:lnTo>
                    <a:pt x="18" y="756"/>
                  </a:lnTo>
                  <a:lnTo>
                    <a:pt x="24" y="749"/>
                  </a:lnTo>
                  <a:lnTo>
                    <a:pt x="31" y="741"/>
                  </a:lnTo>
                  <a:lnTo>
                    <a:pt x="37" y="735"/>
                  </a:lnTo>
                  <a:lnTo>
                    <a:pt x="46" y="729"/>
                  </a:lnTo>
                  <a:lnTo>
                    <a:pt x="55" y="722"/>
                  </a:lnTo>
                  <a:lnTo>
                    <a:pt x="63" y="718"/>
                  </a:lnTo>
                  <a:lnTo>
                    <a:pt x="73" y="714"/>
                  </a:lnTo>
                  <a:lnTo>
                    <a:pt x="83" y="712"/>
                  </a:lnTo>
                  <a:lnTo>
                    <a:pt x="93" y="710"/>
                  </a:lnTo>
                  <a:lnTo>
                    <a:pt x="104" y="710"/>
                  </a:lnTo>
                  <a:close/>
                  <a:moveTo>
                    <a:pt x="104" y="358"/>
                  </a:moveTo>
                  <a:lnTo>
                    <a:pt x="468" y="358"/>
                  </a:lnTo>
                  <a:lnTo>
                    <a:pt x="477" y="359"/>
                  </a:lnTo>
                  <a:lnTo>
                    <a:pt x="488" y="360"/>
                  </a:lnTo>
                  <a:lnTo>
                    <a:pt x="498" y="362"/>
                  </a:lnTo>
                  <a:lnTo>
                    <a:pt x="508" y="366"/>
                  </a:lnTo>
                  <a:lnTo>
                    <a:pt x="516" y="370"/>
                  </a:lnTo>
                  <a:lnTo>
                    <a:pt x="525" y="374"/>
                  </a:lnTo>
                  <a:lnTo>
                    <a:pt x="534" y="380"/>
                  </a:lnTo>
                  <a:lnTo>
                    <a:pt x="541" y="386"/>
                  </a:lnTo>
                  <a:lnTo>
                    <a:pt x="548" y="393"/>
                  </a:lnTo>
                  <a:lnTo>
                    <a:pt x="553" y="400"/>
                  </a:lnTo>
                  <a:lnTo>
                    <a:pt x="559" y="409"/>
                  </a:lnTo>
                  <a:lnTo>
                    <a:pt x="563" y="418"/>
                  </a:lnTo>
                  <a:lnTo>
                    <a:pt x="566" y="426"/>
                  </a:lnTo>
                  <a:lnTo>
                    <a:pt x="569" y="436"/>
                  </a:lnTo>
                  <a:lnTo>
                    <a:pt x="570" y="445"/>
                  </a:lnTo>
                  <a:lnTo>
                    <a:pt x="571" y="455"/>
                  </a:lnTo>
                  <a:lnTo>
                    <a:pt x="571" y="607"/>
                  </a:lnTo>
                  <a:lnTo>
                    <a:pt x="570" y="618"/>
                  </a:lnTo>
                  <a:lnTo>
                    <a:pt x="569" y="628"/>
                  </a:lnTo>
                  <a:lnTo>
                    <a:pt x="566" y="638"/>
                  </a:lnTo>
                  <a:lnTo>
                    <a:pt x="563" y="648"/>
                  </a:lnTo>
                  <a:lnTo>
                    <a:pt x="559" y="657"/>
                  </a:lnTo>
                  <a:lnTo>
                    <a:pt x="553" y="666"/>
                  </a:lnTo>
                  <a:lnTo>
                    <a:pt x="548" y="674"/>
                  </a:lnTo>
                  <a:lnTo>
                    <a:pt x="541" y="681"/>
                  </a:lnTo>
                  <a:lnTo>
                    <a:pt x="534" y="687"/>
                  </a:lnTo>
                  <a:lnTo>
                    <a:pt x="525" y="693"/>
                  </a:lnTo>
                  <a:lnTo>
                    <a:pt x="516" y="698"/>
                  </a:lnTo>
                  <a:lnTo>
                    <a:pt x="508" y="702"/>
                  </a:lnTo>
                  <a:lnTo>
                    <a:pt x="498" y="705"/>
                  </a:lnTo>
                  <a:lnTo>
                    <a:pt x="488" y="708"/>
                  </a:lnTo>
                  <a:lnTo>
                    <a:pt x="477" y="709"/>
                  </a:lnTo>
                  <a:lnTo>
                    <a:pt x="468" y="710"/>
                  </a:lnTo>
                  <a:lnTo>
                    <a:pt x="104" y="710"/>
                  </a:lnTo>
                  <a:lnTo>
                    <a:pt x="93" y="709"/>
                  </a:lnTo>
                  <a:lnTo>
                    <a:pt x="83" y="708"/>
                  </a:lnTo>
                  <a:lnTo>
                    <a:pt x="73" y="705"/>
                  </a:lnTo>
                  <a:lnTo>
                    <a:pt x="63" y="702"/>
                  </a:lnTo>
                  <a:lnTo>
                    <a:pt x="55" y="698"/>
                  </a:lnTo>
                  <a:lnTo>
                    <a:pt x="46" y="693"/>
                  </a:lnTo>
                  <a:lnTo>
                    <a:pt x="37" y="687"/>
                  </a:lnTo>
                  <a:lnTo>
                    <a:pt x="31" y="681"/>
                  </a:lnTo>
                  <a:lnTo>
                    <a:pt x="24" y="674"/>
                  </a:lnTo>
                  <a:lnTo>
                    <a:pt x="18" y="666"/>
                  </a:lnTo>
                  <a:lnTo>
                    <a:pt x="12" y="657"/>
                  </a:lnTo>
                  <a:lnTo>
                    <a:pt x="8" y="648"/>
                  </a:lnTo>
                  <a:lnTo>
                    <a:pt x="5" y="638"/>
                  </a:lnTo>
                  <a:lnTo>
                    <a:pt x="3" y="628"/>
                  </a:lnTo>
                  <a:lnTo>
                    <a:pt x="0" y="618"/>
                  </a:lnTo>
                  <a:lnTo>
                    <a:pt x="0" y="607"/>
                  </a:lnTo>
                  <a:lnTo>
                    <a:pt x="0" y="455"/>
                  </a:lnTo>
                  <a:lnTo>
                    <a:pt x="0" y="445"/>
                  </a:lnTo>
                  <a:lnTo>
                    <a:pt x="3" y="436"/>
                  </a:lnTo>
                  <a:lnTo>
                    <a:pt x="5" y="426"/>
                  </a:lnTo>
                  <a:lnTo>
                    <a:pt x="8" y="418"/>
                  </a:lnTo>
                  <a:lnTo>
                    <a:pt x="12" y="409"/>
                  </a:lnTo>
                  <a:lnTo>
                    <a:pt x="18" y="400"/>
                  </a:lnTo>
                  <a:lnTo>
                    <a:pt x="24" y="393"/>
                  </a:lnTo>
                  <a:lnTo>
                    <a:pt x="31" y="386"/>
                  </a:lnTo>
                  <a:lnTo>
                    <a:pt x="37" y="380"/>
                  </a:lnTo>
                  <a:lnTo>
                    <a:pt x="46" y="374"/>
                  </a:lnTo>
                  <a:lnTo>
                    <a:pt x="55" y="370"/>
                  </a:lnTo>
                  <a:lnTo>
                    <a:pt x="63" y="366"/>
                  </a:lnTo>
                  <a:lnTo>
                    <a:pt x="73" y="362"/>
                  </a:lnTo>
                  <a:lnTo>
                    <a:pt x="83" y="360"/>
                  </a:lnTo>
                  <a:lnTo>
                    <a:pt x="93" y="359"/>
                  </a:lnTo>
                  <a:lnTo>
                    <a:pt x="104" y="358"/>
                  </a:lnTo>
                  <a:close/>
                  <a:moveTo>
                    <a:pt x="104" y="0"/>
                  </a:moveTo>
                  <a:lnTo>
                    <a:pt x="468" y="0"/>
                  </a:lnTo>
                  <a:lnTo>
                    <a:pt x="477" y="1"/>
                  </a:lnTo>
                  <a:lnTo>
                    <a:pt x="488" y="2"/>
                  </a:lnTo>
                  <a:lnTo>
                    <a:pt x="498" y="5"/>
                  </a:lnTo>
                  <a:lnTo>
                    <a:pt x="508" y="8"/>
                  </a:lnTo>
                  <a:lnTo>
                    <a:pt x="516" y="12"/>
                  </a:lnTo>
                  <a:lnTo>
                    <a:pt x="525" y="17"/>
                  </a:lnTo>
                  <a:lnTo>
                    <a:pt x="534" y="23"/>
                  </a:lnTo>
                  <a:lnTo>
                    <a:pt x="541" y="30"/>
                  </a:lnTo>
                  <a:lnTo>
                    <a:pt x="548" y="37"/>
                  </a:lnTo>
                  <a:lnTo>
                    <a:pt x="553" y="45"/>
                  </a:lnTo>
                  <a:lnTo>
                    <a:pt x="559" y="53"/>
                  </a:lnTo>
                  <a:lnTo>
                    <a:pt x="563" y="62"/>
                  </a:lnTo>
                  <a:lnTo>
                    <a:pt x="566" y="71"/>
                  </a:lnTo>
                  <a:lnTo>
                    <a:pt x="569" y="81"/>
                  </a:lnTo>
                  <a:lnTo>
                    <a:pt x="570" y="93"/>
                  </a:lnTo>
                  <a:lnTo>
                    <a:pt x="571" y="103"/>
                  </a:lnTo>
                  <a:lnTo>
                    <a:pt x="571" y="255"/>
                  </a:lnTo>
                  <a:lnTo>
                    <a:pt x="570" y="265"/>
                  </a:lnTo>
                  <a:lnTo>
                    <a:pt x="569" y="274"/>
                  </a:lnTo>
                  <a:lnTo>
                    <a:pt x="566" y="285"/>
                  </a:lnTo>
                  <a:lnTo>
                    <a:pt x="563" y="294"/>
                  </a:lnTo>
                  <a:lnTo>
                    <a:pt x="559" y="303"/>
                  </a:lnTo>
                  <a:lnTo>
                    <a:pt x="553" y="311"/>
                  </a:lnTo>
                  <a:lnTo>
                    <a:pt x="548" y="319"/>
                  </a:lnTo>
                  <a:lnTo>
                    <a:pt x="541" y="326"/>
                  </a:lnTo>
                  <a:lnTo>
                    <a:pt x="534" y="333"/>
                  </a:lnTo>
                  <a:lnTo>
                    <a:pt x="525" y="339"/>
                  </a:lnTo>
                  <a:lnTo>
                    <a:pt x="516" y="345"/>
                  </a:lnTo>
                  <a:lnTo>
                    <a:pt x="508" y="350"/>
                  </a:lnTo>
                  <a:lnTo>
                    <a:pt x="498" y="353"/>
                  </a:lnTo>
                  <a:lnTo>
                    <a:pt x="488" y="356"/>
                  </a:lnTo>
                  <a:lnTo>
                    <a:pt x="477" y="358"/>
                  </a:lnTo>
                  <a:lnTo>
                    <a:pt x="468" y="358"/>
                  </a:lnTo>
                  <a:lnTo>
                    <a:pt x="104" y="358"/>
                  </a:lnTo>
                  <a:lnTo>
                    <a:pt x="93" y="358"/>
                  </a:lnTo>
                  <a:lnTo>
                    <a:pt x="83" y="356"/>
                  </a:lnTo>
                  <a:lnTo>
                    <a:pt x="73" y="353"/>
                  </a:lnTo>
                  <a:lnTo>
                    <a:pt x="63" y="350"/>
                  </a:lnTo>
                  <a:lnTo>
                    <a:pt x="55" y="345"/>
                  </a:lnTo>
                  <a:lnTo>
                    <a:pt x="46" y="339"/>
                  </a:lnTo>
                  <a:lnTo>
                    <a:pt x="37" y="333"/>
                  </a:lnTo>
                  <a:lnTo>
                    <a:pt x="31" y="326"/>
                  </a:lnTo>
                  <a:lnTo>
                    <a:pt x="24" y="319"/>
                  </a:lnTo>
                  <a:lnTo>
                    <a:pt x="18" y="311"/>
                  </a:lnTo>
                  <a:lnTo>
                    <a:pt x="12" y="303"/>
                  </a:lnTo>
                  <a:lnTo>
                    <a:pt x="8" y="294"/>
                  </a:lnTo>
                  <a:lnTo>
                    <a:pt x="5" y="285"/>
                  </a:lnTo>
                  <a:lnTo>
                    <a:pt x="3" y="274"/>
                  </a:lnTo>
                  <a:lnTo>
                    <a:pt x="0" y="265"/>
                  </a:lnTo>
                  <a:lnTo>
                    <a:pt x="0" y="255"/>
                  </a:lnTo>
                  <a:lnTo>
                    <a:pt x="0" y="103"/>
                  </a:lnTo>
                  <a:lnTo>
                    <a:pt x="0" y="93"/>
                  </a:lnTo>
                  <a:lnTo>
                    <a:pt x="3" y="81"/>
                  </a:lnTo>
                  <a:lnTo>
                    <a:pt x="5" y="71"/>
                  </a:lnTo>
                  <a:lnTo>
                    <a:pt x="8" y="62"/>
                  </a:lnTo>
                  <a:lnTo>
                    <a:pt x="12" y="53"/>
                  </a:lnTo>
                  <a:lnTo>
                    <a:pt x="18" y="45"/>
                  </a:lnTo>
                  <a:lnTo>
                    <a:pt x="24" y="37"/>
                  </a:lnTo>
                  <a:lnTo>
                    <a:pt x="31" y="30"/>
                  </a:lnTo>
                  <a:lnTo>
                    <a:pt x="37" y="23"/>
                  </a:lnTo>
                  <a:lnTo>
                    <a:pt x="46" y="17"/>
                  </a:lnTo>
                  <a:lnTo>
                    <a:pt x="55" y="12"/>
                  </a:lnTo>
                  <a:lnTo>
                    <a:pt x="63" y="8"/>
                  </a:lnTo>
                  <a:lnTo>
                    <a:pt x="73" y="5"/>
                  </a:lnTo>
                  <a:lnTo>
                    <a:pt x="83" y="2"/>
                  </a:lnTo>
                  <a:lnTo>
                    <a:pt x="93" y="1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40" name="Freeform 166"/>
            <p:cNvSpPr>
              <a:spLocks/>
            </p:cNvSpPr>
            <p:nvPr/>
          </p:nvSpPr>
          <p:spPr bwMode="auto">
            <a:xfrm flipH="1">
              <a:off x="2606" y="2350"/>
              <a:ext cx="47" cy="17"/>
            </a:xfrm>
            <a:custGeom>
              <a:avLst/>
              <a:gdLst>
                <a:gd name="T0" fmla="*/ 468 w 571"/>
                <a:gd name="T1" fmla="*/ 0 h 352"/>
                <a:gd name="T2" fmla="*/ 488 w 571"/>
                <a:gd name="T3" fmla="*/ 2 h 352"/>
                <a:gd name="T4" fmla="*/ 508 w 571"/>
                <a:gd name="T5" fmla="*/ 8 h 352"/>
                <a:gd name="T6" fmla="*/ 525 w 571"/>
                <a:gd name="T7" fmla="*/ 19 h 352"/>
                <a:gd name="T8" fmla="*/ 541 w 571"/>
                <a:gd name="T9" fmla="*/ 31 h 352"/>
                <a:gd name="T10" fmla="*/ 553 w 571"/>
                <a:gd name="T11" fmla="*/ 46 h 352"/>
                <a:gd name="T12" fmla="*/ 563 w 571"/>
                <a:gd name="T13" fmla="*/ 63 h 352"/>
                <a:gd name="T14" fmla="*/ 569 w 571"/>
                <a:gd name="T15" fmla="*/ 83 h 352"/>
                <a:gd name="T16" fmla="*/ 571 w 571"/>
                <a:gd name="T17" fmla="*/ 103 h 352"/>
                <a:gd name="T18" fmla="*/ 570 w 571"/>
                <a:gd name="T19" fmla="*/ 264 h 352"/>
                <a:gd name="T20" fmla="*/ 566 w 571"/>
                <a:gd name="T21" fmla="*/ 284 h 352"/>
                <a:gd name="T22" fmla="*/ 559 w 571"/>
                <a:gd name="T23" fmla="*/ 301 h 352"/>
                <a:gd name="T24" fmla="*/ 548 w 571"/>
                <a:gd name="T25" fmla="*/ 316 h 352"/>
                <a:gd name="T26" fmla="*/ 534 w 571"/>
                <a:gd name="T27" fmla="*/ 329 h 352"/>
                <a:gd name="T28" fmla="*/ 516 w 571"/>
                <a:gd name="T29" fmla="*/ 341 h 352"/>
                <a:gd name="T30" fmla="*/ 498 w 571"/>
                <a:gd name="T31" fmla="*/ 348 h 352"/>
                <a:gd name="T32" fmla="*/ 477 w 571"/>
                <a:gd name="T33" fmla="*/ 352 h 352"/>
                <a:gd name="T34" fmla="*/ 104 w 571"/>
                <a:gd name="T35" fmla="*/ 352 h 352"/>
                <a:gd name="T36" fmla="*/ 83 w 571"/>
                <a:gd name="T37" fmla="*/ 350 h 352"/>
                <a:gd name="T38" fmla="*/ 63 w 571"/>
                <a:gd name="T39" fmla="*/ 345 h 352"/>
                <a:gd name="T40" fmla="*/ 46 w 571"/>
                <a:gd name="T41" fmla="*/ 335 h 352"/>
                <a:gd name="T42" fmla="*/ 31 w 571"/>
                <a:gd name="T43" fmla="*/ 323 h 352"/>
                <a:gd name="T44" fmla="*/ 18 w 571"/>
                <a:gd name="T45" fmla="*/ 309 h 352"/>
                <a:gd name="T46" fmla="*/ 8 w 571"/>
                <a:gd name="T47" fmla="*/ 293 h 352"/>
                <a:gd name="T48" fmla="*/ 3 w 571"/>
                <a:gd name="T49" fmla="*/ 274 h 352"/>
                <a:gd name="T50" fmla="*/ 0 w 571"/>
                <a:gd name="T51" fmla="*/ 254 h 352"/>
                <a:gd name="T52" fmla="*/ 0 w 571"/>
                <a:gd name="T53" fmla="*/ 93 h 352"/>
                <a:gd name="T54" fmla="*/ 5 w 571"/>
                <a:gd name="T55" fmla="*/ 73 h 352"/>
                <a:gd name="T56" fmla="*/ 12 w 571"/>
                <a:gd name="T57" fmla="*/ 55 h 352"/>
                <a:gd name="T58" fmla="*/ 24 w 571"/>
                <a:gd name="T59" fmla="*/ 39 h 352"/>
                <a:gd name="T60" fmla="*/ 37 w 571"/>
                <a:gd name="T61" fmla="*/ 25 h 352"/>
                <a:gd name="T62" fmla="*/ 55 w 571"/>
                <a:gd name="T63" fmla="*/ 12 h 352"/>
                <a:gd name="T64" fmla="*/ 73 w 571"/>
                <a:gd name="T65" fmla="*/ 4 h 352"/>
                <a:gd name="T66" fmla="*/ 93 w 571"/>
                <a:gd name="T67" fmla="*/ 0 h 3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71"/>
                <a:gd name="T103" fmla="*/ 0 h 352"/>
                <a:gd name="T104" fmla="*/ 571 w 571"/>
                <a:gd name="T105" fmla="*/ 352 h 35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71" h="352">
                  <a:moveTo>
                    <a:pt x="104" y="0"/>
                  </a:moveTo>
                  <a:lnTo>
                    <a:pt x="468" y="0"/>
                  </a:lnTo>
                  <a:lnTo>
                    <a:pt x="477" y="0"/>
                  </a:lnTo>
                  <a:lnTo>
                    <a:pt x="488" y="2"/>
                  </a:lnTo>
                  <a:lnTo>
                    <a:pt x="498" y="4"/>
                  </a:lnTo>
                  <a:lnTo>
                    <a:pt x="508" y="8"/>
                  </a:lnTo>
                  <a:lnTo>
                    <a:pt x="516" y="12"/>
                  </a:lnTo>
                  <a:lnTo>
                    <a:pt x="525" y="19"/>
                  </a:lnTo>
                  <a:lnTo>
                    <a:pt x="534" y="25"/>
                  </a:lnTo>
                  <a:lnTo>
                    <a:pt x="541" y="31"/>
                  </a:lnTo>
                  <a:lnTo>
                    <a:pt x="548" y="39"/>
                  </a:lnTo>
                  <a:lnTo>
                    <a:pt x="553" y="46"/>
                  </a:lnTo>
                  <a:lnTo>
                    <a:pt x="559" y="55"/>
                  </a:lnTo>
                  <a:lnTo>
                    <a:pt x="563" y="63"/>
                  </a:lnTo>
                  <a:lnTo>
                    <a:pt x="566" y="73"/>
                  </a:lnTo>
                  <a:lnTo>
                    <a:pt x="569" y="83"/>
                  </a:lnTo>
                  <a:lnTo>
                    <a:pt x="570" y="93"/>
                  </a:lnTo>
                  <a:lnTo>
                    <a:pt x="571" y="103"/>
                  </a:lnTo>
                  <a:lnTo>
                    <a:pt x="571" y="254"/>
                  </a:lnTo>
                  <a:lnTo>
                    <a:pt x="570" y="264"/>
                  </a:lnTo>
                  <a:lnTo>
                    <a:pt x="569" y="274"/>
                  </a:lnTo>
                  <a:lnTo>
                    <a:pt x="566" y="284"/>
                  </a:lnTo>
                  <a:lnTo>
                    <a:pt x="563" y="293"/>
                  </a:lnTo>
                  <a:lnTo>
                    <a:pt x="559" y="301"/>
                  </a:lnTo>
                  <a:lnTo>
                    <a:pt x="553" y="309"/>
                  </a:lnTo>
                  <a:lnTo>
                    <a:pt x="548" y="316"/>
                  </a:lnTo>
                  <a:lnTo>
                    <a:pt x="541" y="323"/>
                  </a:lnTo>
                  <a:lnTo>
                    <a:pt x="534" y="329"/>
                  </a:lnTo>
                  <a:lnTo>
                    <a:pt x="525" y="335"/>
                  </a:lnTo>
                  <a:lnTo>
                    <a:pt x="516" y="341"/>
                  </a:lnTo>
                  <a:lnTo>
                    <a:pt x="508" y="345"/>
                  </a:lnTo>
                  <a:lnTo>
                    <a:pt x="498" y="348"/>
                  </a:lnTo>
                  <a:lnTo>
                    <a:pt x="488" y="350"/>
                  </a:lnTo>
                  <a:lnTo>
                    <a:pt x="477" y="352"/>
                  </a:lnTo>
                  <a:lnTo>
                    <a:pt x="468" y="352"/>
                  </a:lnTo>
                  <a:lnTo>
                    <a:pt x="104" y="352"/>
                  </a:lnTo>
                  <a:lnTo>
                    <a:pt x="93" y="352"/>
                  </a:lnTo>
                  <a:lnTo>
                    <a:pt x="83" y="350"/>
                  </a:lnTo>
                  <a:lnTo>
                    <a:pt x="73" y="348"/>
                  </a:lnTo>
                  <a:lnTo>
                    <a:pt x="63" y="345"/>
                  </a:lnTo>
                  <a:lnTo>
                    <a:pt x="55" y="341"/>
                  </a:lnTo>
                  <a:lnTo>
                    <a:pt x="46" y="335"/>
                  </a:lnTo>
                  <a:lnTo>
                    <a:pt x="37" y="329"/>
                  </a:lnTo>
                  <a:lnTo>
                    <a:pt x="31" y="323"/>
                  </a:lnTo>
                  <a:lnTo>
                    <a:pt x="24" y="316"/>
                  </a:lnTo>
                  <a:lnTo>
                    <a:pt x="18" y="309"/>
                  </a:lnTo>
                  <a:lnTo>
                    <a:pt x="12" y="301"/>
                  </a:lnTo>
                  <a:lnTo>
                    <a:pt x="8" y="293"/>
                  </a:lnTo>
                  <a:lnTo>
                    <a:pt x="5" y="284"/>
                  </a:lnTo>
                  <a:lnTo>
                    <a:pt x="3" y="274"/>
                  </a:lnTo>
                  <a:lnTo>
                    <a:pt x="0" y="264"/>
                  </a:lnTo>
                  <a:lnTo>
                    <a:pt x="0" y="254"/>
                  </a:lnTo>
                  <a:lnTo>
                    <a:pt x="0" y="103"/>
                  </a:lnTo>
                  <a:lnTo>
                    <a:pt x="0" y="93"/>
                  </a:lnTo>
                  <a:lnTo>
                    <a:pt x="3" y="83"/>
                  </a:lnTo>
                  <a:lnTo>
                    <a:pt x="5" y="73"/>
                  </a:lnTo>
                  <a:lnTo>
                    <a:pt x="8" y="63"/>
                  </a:lnTo>
                  <a:lnTo>
                    <a:pt x="12" y="55"/>
                  </a:lnTo>
                  <a:lnTo>
                    <a:pt x="18" y="46"/>
                  </a:lnTo>
                  <a:lnTo>
                    <a:pt x="24" y="39"/>
                  </a:lnTo>
                  <a:lnTo>
                    <a:pt x="31" y="31"/>
                  </a:lnTo>
                  <a:lnTo>
                    <a:pt x="37" y="25"/>
                  </a:lnTo>
                  <a:lnTo>
                    <a:pt x="46" y="19"/>
                  </a:lnTo>
                  <a:lnTo>
                    <a:pt x="55" y="12"/>
                  </a:lnTo>
                  <a:lnTo>
                    <a:pt x="63" y="8"/>
                  </a:lnTo>
                  <a:lnTo>
                    <a:pt x="73" y="4"/>
                  </a:lnTo>
                  <a:lnTo>
                    <a:pt x="83" y="2"/>
                  </a:lnTo>
                  <a:lnTo>
                    <a:pt x="93" y="0"/>
                  </a:lnTo>
                  <a:lnTo>
                    <a:pt x="10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41" name="Freeform 167"/>
            <p:cNvSpPr>
              <a:spLocks/>
            </p:cNvSpPr>
            <p:nvPr/>
          </p:nvSpPr>
          <p:spPr bwMode="auto">
            <a:xfrm flipH="1">
              <a:off x="2606" y="2332"/>
              <a:ext cx="47" cy="18"/>
            </a:xfrm>
            <a:custGeom>
              <a:avLst/>
              <a:gdLst>
                <a:gd name="T0" fmla="*/ 468 w 571"/>
                <a:gd name="T1" fmla="*/ 0 h 352"/>
                <a:gd name="T2" fmla="*/ 488 w 571"/>
                <a:gd name="T3" fmla="*/ 2 h 352"/>
                <a:gd name="T4" fmla="*/ 508 w 571"/>
                <a:gd name="T5" fmla="*/ 8 h 352"/>
                <a:gd name="T6" fmla="*/ 525 w 571"/>
                <a:gd name="T7" fmla="*/ 16 h 352"/>
                <a:gd name="T8" fmla="*/ 541 w 571"/>
                <a:gd name="T9" fmla="*/ 28 h 352"/>
                <a:gd name="T10" fmla="*/ 553 w 571"/>
                <a:gd name="T11" fmla="*/ 42 h 352"/>
                <a:gd name="T12" fmla="*/ 563 w 571"/>
                <a:gd name="T13" fmla="*/ 60 h 352"/>
                <a:gd name="T14" fmla="*/ 569 w 571"/>
                <a:gd name="T15" fmla="*/ 78 h 352"/>
                <a:gd name="T16" fmla="*/ 571 w 571"/>
                <a:gd name="T17" fmla="*/ 97 h 352"/>
                <a:gd name="T18" fmla="*/ 570 w 571"/>
                <a:gd name="T19" fmla="*/ 260 h 352"/>
                <a:gd name="T20" fmla="*/ 566 w 571"/>
                <a:gd name="T21" fmla="*/ 280 h 352"/>
                <a:gd name="T22" fmla="*/ 559 w 571"/>
                <a:gd name="T23" fmla="*/ 299 h 352"/>
                <a:gd name="T24" fmla="*/ 548 w 571"/>
                <a:gd name="T25" fmla="*/ 316 h 352"/>
                <a:gd name="T26" fmla="*/ 534 w 571"/>
                <a:gd name="T27" fmla="*/ 329 h 352"/>
                <a:gd name="T28" fmla="*/ 516 w 571"/>
                <a:gd name="T29" fmla="*/ 340 h 352"/>
                <a:gd name="T30" fmla="*/ 498 w 571"/>
                <a:gd name="T31" fmla="*/ 347 h 352"/>
                <a:gd name="T32" fmla="*/ 477 w 571"/>
                <a:gd name="T33" fmla="*/ 351 h 352"/>
                <a:gd name="T34" fmla="*/ 104 w 571"/>
                <a:gd name="T35" fmla="*/ 352 h 352"/>
                <a:gd name="T36" fmla="*/ 83 w 571"/>
                <a:gd name="T37" fmla="*/ 350 h 352"/>
                <a:gd name="T38" fmla="*/ 63 w 571"/>
                <a:gd name="T39" fmla="*/ 344 h 352"/>
                <a:gd name="T40" fmla="*/ 46 w 571"/>
                <a:gd name="T41" fmla="*/ 335 h 352"/>
                <a:gd name="T42" fmla="*/ 31 w 571"/>
                <a:gd name="T43" fmla="*/ 323 h 352"/>
                <a:gd name="T44" fmla="*/ 18 w 571"/>
                <a:gd name="T45" fmla="*/ 308 h 352"/>
                <a:gd name="T46" fmla="*/ 8 w 571"/>
                <a:gd name="T47" fmla="*/ 290 h 352"/>
                <a:gd name="T48" fmla="*/ 3 w 571"/>
                <a:gd name="T49" fmla="*/ 270 h 352"/>
                <a:gd name="T50" fmla="*/ 0 w 571"/>
                <a:gd name="T51" fmla="*/ 249 h 352"/>
                <a:gd name="T52" fmla="*/ 0 w 571"/>
                <a:gd name="T53" fmla="*/ 87 h 352"/>
                <a:gd name="T54" fmla="*/ 5 w 571"/>
                <a:gd name="T55" fmla="*/ 68 h 352"/>
                <a:gd name="T56" fmla="*/ 12 w 571"/>
                <a:gd name="T57" fmla="*/ 51 h 352"/>
                <a:gd name="T58" fmla="*/ 24 w 571"/>
                <a:gd name="T59" fmla="*/ 35 h 352"/>
                <a:gd name="T60" fmla="*/ 37 w 571"/>
                <a:gd name="T61" fmla="*/ 22 h 352"/>
                <a:gd name="T62" fmla="*/ 55 w 571"/>
                <a:gd name="T63" fmla="*/ 12 h 352"/>
                <a:gd name="T64" fmla="*/ 73 w 571"/>
                <a:gd name="T65" fmla="*/ 4 h 352"/>
                <a:gd name="T66" fmla="*/ 93 w 571"/>
                <a:gd name="T67" fmla="*/ 1 h 3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71"/>
                <a:gd name="T103" fmla="*/ 0 h 352"/>
                <a:gd name="T104" fmla="*/ 571 w 571"/>
                <a:gd name="T105" fmla="*/ 352 h 35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71" h="352">
                  <a:moveTo>
                    <a:pt x="104" y="0"/>
                  </a:moveTo>
                  <a:lnTo>
                    <a:pt x="468" y="0"/>
                  </a:lnTo>
                  <a:lnTo>
                    <a:pt x="477" y="1"/>
                  </a:lnTo>
                  <a:lnTo>
                    <a:pt x="488" y="2"/>
                  </a:lnTo>
                  <a:lnTo>
                    <a:pt x="498" y="4"/>
                  </a:lnTo>
                  <a:lnTo>
                    <a:pt x="508" y="8"/>
                  </a:lnTo>
                  <a:lnTo>
                    <a:pt x="516" y="12"/>
                  </a:lnTo>
                  <a:lnTo>
                    <a:pt x="525" y="16"/>
                  </a:lnTo>
                  <a:lnTo>
                    <a:pt x="534" y="22"/>
                  </a:lnTo>
                  <a:lnTo>
                    <a:pt x="541" y="28"/>
                  </a:lnTo>
                  <a:lnTo>
                    <a:pt x="548" y="35"/>
                  </a:lnTo>
                  <a:lnTo>
                    <a:pt x="553" y="42"/>
                  </a:lnTo>
                  <a:lnTo>
                    <a:pt x="559" y="51"/>
                  </a:lnTo>
                  <a:lnTo>
                    <a:pt x="563" y="60"/>
                  </a:lnTo>
                  <a:lnTo>
                    <a:pt x="566" y="68"/>
                  </a:lnTo>
                  <a:lnTo>
                    <a:pt x="569" y="78"/>
                  </a:lnTo>
                  <a:lnTo>
                    <a:pt x="570" y="87"/>
                  </a:lnTo>
                  <a:lnTo>
                    <a:pt x="571" y="97"/>
                  </a:lnTo>
                  <a:lnTo>
                    <a:pt x="571" y="249"/>
                  </a:lnTo>
                  <a:lnTo>
                    <a:pt x="570" y="260"/>
                  </a:lnTo>
                  <a:lnTo>
                    <a:pt x="569" y="270"/>
                  </a:lnTo>
                  <a:lnTo>
                    <a:pt x="566" y="280"/>
                  </a:lnTo>
                  <a:lnTo>
                    <a:pt x="563" y="290"/>
                  </a:lnTo>
                  <a:lnTo>
                    <a:pt x="559" y="299"/>
                  </a:lnTo>
                  <a:lnTo>
                    <a:pt x="553" y="308"/>
                  </a:lnTo>
                  <a:lnTo>
                    <a:pt x="548" y="316"/>
                  </a:lnTo>
                  <a:lnTo>
                    <a:pt x="541" y="323"/>
                  </a:lnTo>
                  <a:lnTo>
                    <a:pt x="534" y="329"/>
                  </a:lnTo>
                  <a:lnTo>
                    <a:pt x="525" y="335"/>
                  </a:lnTo>
                  <a:lnTo>
                    <a:pt x="516" y="340"/>
                  </a:lnTo>
                  <a:lnTo>
                    <a:pt x="508" y="344"/>
                  </a:lnTo>
                  <a:lnTo>
                    <a:pt x="498" y="347"/>
                  </a:lnTo>
                  <a:lnTo>
                    <a:pt x="488" y="350"/>
                  </a:lnTo>
                  <a:lnTo>
                    <a:pt x="477" y="351"/>
                  </a:lnTo>
                  <a:lnTo>
                    <a:pt x="468" y="352"/>
                  </a:lnTo>
                  <a:lnTo>
                    <a:pt x="104" y="352"/>
                  </a:lnTo>
                  <a:lnTo>
                    <a:pt x="93" y="351"/>
                  </a:lnTo>
                  <a:lnTo>
                    <a:pt x="83" y="350"/>
                  </a:lnTo>
                  <a:lnTo>
                    <a:pt x="73" y="347"/>
                  </a:lnTo>
                  <a:lnTo>
                    <a:pt x="63" y="344"/>
                  </a:lnTo>
                  <a:lnTo>
                    <a:pt x="55" y="340"/>
                  </a:lnTo>
                  <a:lnTo>
                    <a:pt x="46" y="335"/>
                  </a:lnTo>
                  <a:lnTo>
                    <a:pt x="37" y="329"/>
                  </a:lnTo>
                  <a:lnTo>
                    <a:pt x="31" y="323"/>
                  </a:lnTo>
                  <a:lnTo>
                    <a:pt x="24" y="316"/>
                  </a:lnTo>
                  <a:lnTo>
                    <a:pt x="18" y="308"/>
                  </a:lnTo>
                  <a:lnTo>
                    <a:pt x="12" y="299"/>
                  </a:lnTo>
                  <a:lnTo>
                    <a:pt x="8" y="290"/>
                  </a:lnTo>
                  <a:lnTo>
                    <a:pt x="5" y="280"/>
                  </a:lnTo>
                  <a:lnTo>
                    <a:pt x="3" y="270"/>
                  </a:lnTo>
                  <a:lnTo>
                    <a:pt x="0" y="260"/>
                  </a:lnTo>
                  <a:lnTo>
                    <a:pt x="0" y="249"/>
                  </a:lnTo>
                  <a:lnTo>
                    <a:pt x="0" y="97"/>
                  </a:lnTo>
                  <a:lnTo>
                    <a:pt x="0" y="87"/>
                  </a:lnTo>
                  <a:lnTo>
                    <a:pt x="3" y="78"/>
                  </a:lnTo>
                  <a:lnTo>
                    <a:pt x="5" y="68"/>
                  </a:lnTo>
                  <a:lnTo>
                    <a:pt x="8" y="60"/>
                  </a:lnTo>
                  <a:lnTo>
                    <a:pt x="12" y="51"/>
                  </a:lnTo>
                  <a:lnTo>
                    <a:pt x="18" y="42"/>
                  </a:lnTo>
                  <a:lnTo>
                    <a:pt x="24" y="35"/>
                  </a:lnTo>
                  <a:lnTo>
                    <a:pt x="31" y="28"/>
                  </a:lnTo>
                  <a:lnTo>
                    <a:pt x="37" y="22"/>
                  </a:lnTo>
                  <a:lnTo>
                    <a:pt x="46" y="16"/>
                  </a:lnTo>
                  <a:lnTo>
                    <a:pt x="55" y="12"/>
                  </a:lnTo>
                  <a:lnTo>
                    <a:pt x="63" y="8"/>
                  </a:lnTo>
                  <a:lnTo>
                    <a:pt x="73" y="4"/>
                  </a:lnTo>
                  <a:lnTo>
                    <a:pt x="83" y="2"/>
                  </a:lnTo>
                  <a:lnTo>
                    <a:pt x="93" y="1"/>
                  </a:lnTo>
                  <a:lnTo>
                    <a:pt x="10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42" name="Freeform 168"/>
            <p:cNvSpPr>
              <a:spLocks/>
            </p:cNvSpPr>
            <p:nvPr/>
          </p:nvSpPr>
          <p:spPr bwMode="auto">
            <a:xfrm flipH="1">
              <a:off x="2606" y="2314"/>
              <a:ext cx="47" cy="18"/>
            </a:xfrm>
            <a:custGeom>
              <a:avLst/>
              <a:gdLst>
                <a:gd name="T0" fmla="*/ 468 w 571"/>
                <a:gd name="T1" fmla="*/ 0 h 358"/>
                <a:gd name="T2" fmla="*/ 488 w 571"/>
                <a:gd name="T3" fmla="*/ 2 h 358"/>
                <a:gd name="T4" fmla="*/ 508 w 571"/>
                <a:gd name="T5" fmla="*/ 8 h 358"/>
                <a:gd name="T6" fmla="*/ 525 w 571"/>
                <a:gd name="T7" fmla="*/ 17 h 358"/>
                <a:gd name="T8" fmla="*/ 541 w 571"/>
                <a:gd name="T9" fmla="*/ 30 h 358"/>
                <a:gd name="T10" fmla="*/ 553 w 571"/>
                <a:gd name="T11" fmla="*/ 45 h 358"/>
                <a:gd name="T12" fmla="*/ 563 w 571"/>
                <a:gd name="T13" fmla="*/ 62 h 358"/>
                <a:gd name="T14" fmla="*/ 569 w 571"/>
                <a:gd name="T15" fmla="*/ 81 h 358"/>
                <a:gd name="T16" fmla="*/ 571 w 571"/>
                <a:gd name="T17" fmla="*/ 103 h 358"/>
                <a:gd name="T18" fmla="*/ 570 w 571"/>
                <a:gd name="T19" fmla="*/ 265 h 358"/>
                <a:gd name="T20" fmla="*/ 566 w 571"/>
                <a:gd name="T21" fmla="*/ 285 h 358"/>
                <a:gd name="T22" fmla="*/ 559 w 571"/>
                <a:gd name="T23" fmla="*/ 303 h 358"/>
                <a:gd name="T24" fmla="*/ 548 w 571"/>
                <a:gd name="T25" fmla="*/ 319 h 358"/>
                <a:gd name="T26" fmla="*/ 534 w 571"/>
                <a:gd name="T27" fmla="*/ 333 h 358"/>
                <a:gd name="T28" fmla="*/ 516 w 571"/>
                <a:gd name="T29" fmla="*/ 345 h 358"/>
                <a:gd name="T30" fmla="*/ 498 w 571"/>
                <a:gd name="T31" fmla="*/ 353 h 358"/>
                <a:gd name="T32" fmla="*/ 477 w 571"/>
                <a:gd name="T33" fmla="*/ 358 h 358"/>
                <a:gd name="T34" fmla="*/ 104 w 571"/>
                <a:gd name="T35" fmla="*/ 358 h 358"/>
                <a:gd name="T36" fmla="*/ 83 w 571"/>
                <a:gd name="T37" fmla="*/ 356 h 358"/>
                <a:gd name="T38" fmla="*/ 63 w 571"/>
                <a:gd name="T39" fmla="*/ 350 h 358"/>
                <a:gd name="T40" fmla="*/ 46 w 571"/>
                <a:gd name="T41" fmla="*/ 339 h 358"/>
                <a:gd name="T42" fmla="*/ 31 w 571"/>
                <a:gd name="T43" fmla="*/ 326 h 358"/>
                <a:gd name="T44" fmla="*/ 18 w 571"/>
                <a:gd name="T45" fmla="*/ 311 h 358"/>
                <a:gd name="T46" fmla="*/ 8 w 571"/>
                <a:gd name="T47" fmla="*/ 294 h 358"/>
                <a:gd name="T48" fmla="*/ 3 w 571"/>
                <a:gd name="T49" fmla="*/ 274 h 358"/>
                <a:gd name="T50" fmla="*/ 0 w 571"/>
                <a:gd name="T51" fmla="*/ 255 h 358"/>
                <a:gd name="T52" fmla="*/ 0 w 571"/>
                <a:gd name="T53" fmla="*/ 93 h 358"/>
                <a:gd name="T54" fmla="*/ 5 w 571"/>
                <a:gd name="T55" fmla="*/ 71 h 358"/>
                <a:gd name="T56" fmla="*/ 12 w 571"/>
                <a:gd name="T57" fmla="*/ 53 h 358"/>
                <a:gd name="T58" fmla="*/ 24 w 571"/>
                <a:gd name="T59" fmla="*/ 37 h 358"/>
                <a:gd name="T60" fmla="*/ 37 w 571"/>
                <a:gd name="T61" fmla="*/ 23 h 358"/>
                <a:gd name="T62" fmla="*/ 55 w 571"/>
                <a:gd name="T63" fmla="*/ 12 h 358"/>
                <a:gd name="T64" fmla="*/ 73 w 571"/>
                <a:gd name="T65" fmla="*/ 5 h 358"/>
                <a:gd name="T66" fmla="*/ 93 w 571"/>
                <a:gd name="T67" fmla="*/ 1 h 35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71"/>
                <a:gd name="T103" fmla="*/ 0 h 358"/>
                <a:gd name="T104" fmla="*/ 571 w 571"/>
                <a:gd name="T105" fmla="*/ 358 h 35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71" h="358">
                  <a:moveTo>
                    <a:pt x="104" y="0"/>
                  </a:moveTo>
                  <a:lnTo>
                    <a:pt x="468" y="0"/>
                  </a:lnTo>
                  <a:lnTo>
                    <a:pt x="477" y="1"/>
                  </a:lnTo>
                  <a:lnTo>
                    <a:pt x="488" y="2"/>
                  </a:lnTo>
                  <a:lnTo>
                    <a:pt x="498" y="5"/>
                  </a:lnTo>
                  <a:lnTo>
                    <a:pt x="508" y="8"/>
                  </a:lnTo>
                  <a:lnTo>
                    <a:pt x="516" y="12"/>
                  </a:lnTo>
                  <a:lnTo>
                    <a:pt x="525" y="17"/>
                  </a:lnTo>
                  <a:lnTo>
                    <a:pt x="534" y="23"/>
                  </a:lnTo>
                  <a:lnTo>
                    <a:pt x="541" y="30"/>
                  </a:lnTo>
                  <a:lnTo>
                    <a:pt x="548" y="37"/>
                  </a:lnTo>
                  <a:lnTo>
                    <a:pt x="553" y="45"/>
                  </a:lnTo>
                  <a:lnTo>
                    <a:pt x="559" y="53"/>
                  </a:lnTo>
                  <a:lnTo>
                    <a:pt x="563" y="62"/>
                  </a:lnTo>
                  <a:lnTo>
                    <a:pt x="566" y="71"/>
                  </a:lnTo>
                  <a:lnTo>
                    <a:pt x="569" y="81"/>
                  </a:lnTo>
                  <a:lnTo>
                    <a:pt x="570" y="93"/>
                  </a:lnTo>
                  <a:lnTo>
                    <a:pt x="571" y="103"/>
                  </a:lnTo>
                  <a:lnTo>
                    <a:pt x="571" y="255"/>
                  </a:lnTo>
                  <a:lnTo>
                    <a:pt x="570" y="265"/>
                  </a:lnTo>
                  <a:lnTo>
                    <a:pt x="569" y="274"/>
                  </a:lnTo>
                  <a:lnTo>
                    <a:pt x="566" y="285"/>
                  </a:lnTo>
                  <a:lnTo>
                    <a:pt x="563" y="294"/>
                  </a:lnTo>
                  <a:lnTo>
                    <a:pt x="559" y="303"/>
                  </a:lnTo>
                  <a:lnTo>
                    <a:pt x="553" y="311"/>
                  </a:lnTo>
                  <a:lnTo>
                    <a:pt x="548" y="319"/>
                  </a:lnTo>
                  <a:lnTo>
                    <a:pt x="541" y="326"/>
                  </a:lnTo>
                  <a:lnTo>
                    <a:pt x="534" y="333"/>
                  </a:lnTo>
                  <a:lnTo>
                    <a:pt x="525" y="339"/>
                  </a:lnTo>
                  <a:lnTo>
                    <a:pt x="516" y="345"/>
                  </a:lnTo>
                  <a:lnTo>
                    <a:pt x="508" y="350"/>
                  </a:lnTo>
                  <a:lnTo>
                    <a:pt x="498" y="353"/>
                  </a:lnTo>
                  <a:lnTo>
                    <a:pt x="488" y="356"/>
                  </a:lnTo>
                  <a:lnTo>
                    <a:pt x="477" y="358"/>
                  </a:lnTo>
                  <a:lnTo>
                    <a:pt x="468" y="358"/>
                  </a:lnTo>
                  <a:lnTo>
                    <a:pt x="104" y="358"/>
                  </a:lnTo>
                  <a:lnTo>
                    <a:pt x="93" y="358"/>
                  </a:lnTo>
                  <a:lnTo>
                    <a:pt x="83" y="356"/>
                  </a:lnTo>
                  <a:lnTo>
                    <a:pt x="73" y="353"/>
                  </a:lnTo>
                  <a:lnTo>
                    <a:pt x="63" y="350"/>
                  </a:lnTo>
                  <a:lnTo>
                    <a:pt x="55" y="345"/>
                  </a:lnTo>
                  <a:lnTo>
                    <a:pt x="46" y="339"/>
                  </a:lnTo>
                  <a:lnTo>
                    <a:pt x="37" y="333"/>
                  </a:lnTo>
                  <a:lnTo>
                    <a:pt x="31" y="326"/>
                  </a:lnTo>
                  <a:lnTo>
                    <a:pt x="24" y="319"/>
                  </a:lnTo>
                  <a:lnTo>
                    <a:pt x="18" y="311"/>
                  </a:lnTo>
                  <a:lnTo>
                    <a:pt x="12" y="303"/>
                  </a:lnTo>
                  <a:lnTo>
                    <a:pt x="8" y="294"/>
                  </a:lnTo>
                  <a:lnTo>
                    <a:pt x="5" y="285"/>
                  </a:lnTo>
                  <a:lnTo>
                    <a:pt x="3" y="274"/>
                  </a:lnTo>
                  <a:lnTo>
                    <a:pt x="0" y="265"/>
                  </a:lnTo>
                  <a:lnTo>
                    <a:pt x="0" y="255"/>
                  </a:lnTo>
                  <a:lnTo>
                    <a:pt x="0" y="103"/>
                  </a:lnTo>
                  <a:lnTo>
                    <a:pt x="0" y="93"/>
                  </a:lnTo>
                  <a:lnTo>
                    <a:pt x="3" y="81"/>
                  </a:lnTo>
                  <a:lnTo>
                    <a:pt x="5" y="71"/>
                  </a:lnTo>
                  <a:lnTo>
                    <a:pt x="8" y="62"/>
                  </a:lnTo>
                  <a:lnTo>
                    <a:pt x="12" y="53"/>
                  </a:lnTo>
                  <a:lnTo>
                    <a:pt x="18" y="45"/>
                  </a:lnTo>
                  <a:lnTo>
                    <a:pt x="24" y="37"/>
                  </a:lnTo>
                  <a:lnTo>
                    <a:pt x="31" y="30"/>
                  </a:lnTo>
                  <a:lnTo>
                    <a:pt x="37" y="23"/>
                  </a:lnTo>
                  <a:lnTo>
                    <a:pt x="46" y="17"/>
                  </a:lnTo>
                  <a:lnTo>
                    <a:pt x="55" y="12"/>
                  </a:lnTo>
                  <a:lnTo>
                    <a:pt x="63" y="8"/>
                  </a:lnTo>
                  <a:lnTo>
                    <a:pt x="73" y="5"/>
                  </a:lnTo>
                  <a:lnTo>
                    <a:pt x="83" y="2"/>
                  </a:lnTo>
                  <a:lnTo>
                    <a:pt x="93" y="1"/>
                  </a:lnTo>
                  <a:lnTo>
                    <a:pt x="10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43" name="Freeform 169"/>
            <p:cNvSpPr>
              <a:spLocks noEditPoints="1"/>
            </p:cNvSpPr>
            <p:nvPr/>
          </p:nvSpPr>
          <p:spPr bwMode="auto">
            <a:xfrm flipH="1">
              <a:off x="2607" y="2316"/>
              <a:ext cx="45" cy="50"/>
            </a:xfrm>
            <a:custGeom>
              <a:avLst/>
              <a:gdLst>
                <a:gd name="T0" fmla="*/ 460 w 543"/>
                <a:gd name="T1" fmla="*/ 668 h 996"/>
                <a:gd name="T2" fmla="*/ 497 w 543"/>
                <a:gd name="T3" fmla="*/ 682 h 996"/>
                <a:gd name="T4" fmla="*/ 525 w 543"/>
                <a:gd name="T5" fmla="*/ 708 h 996"/>
                <a:gd name="T6" fmla="*/ 541 w 543"/>
                <a:gd name="T7" fmla="*/ 740 h 996"/>
                <a:gd name="T8" fmla="*/ 542 w 543"/>
                <a:gd name="T9" fmla="*/ 914 h 996"/>
                <a:gd name="T10" fmla="*/ 530 w 543"/>
                <a:gd name="T11" fmla="*/ 949 h 996"/>
                <a:gd name="T12" fmla="*/ 505 w 543"/>
                <a:gd name="T13" fmla="*/ 977 h 996"/>
                <a:gd name="T14" fmla="*/ 470 w 543"/>
                <a:gd name="T15" fmla="*/ 992 h 996"/>
                <a:gd name="T16" fmla="*/ 99 w 543"/>
                <a:gd name="T17" fmla="*/ 996 h 996"/>
                <a:gd name="T18" fmla="*/ 62 w 543"/>
                <a:gd name="T19" fmla="*/ 989 h 996"/>
                <a:gd name="T20" fmla="*/ 31 w 543"/>
                <a:gd name="T21" fmla="*/ 971 h 996"/>
                <a:gd name="T22" fmla="*/ 9 w 543"/>
                <a:gd name="T23" fmla="*/ 941 h 996"/>
                <a:gd name="T24" fmla="*/ 0 w 543"/>
                <a:gd name="T25" fmla="*/ 904 h 996"/>
                <a:gd name="T26" fmla="*/ 6 w 543"/>
                <a:gd name="T27" fmla="*/ 731 h 996"/>
                <a:gd name="T28" fmla="*/ 24 w 543"/>
                <a:gd name="T29" fmla="*/ 701 h 996"/>
                <a:gd name="T30" fmla="*/ 53 w 543"/>
                <a:gd name="T31" fmla="*/ 677 h 996"/>
                <a:gd name="T32" fmla="*/ 89 w 543"/>
                <a:gd name="T33" fmla="*/ 666 h 996"/>
                <a:gd name="T34" fmla="*/ 449 w 543"/>
                <a:gd name="T35" fmla="*/ 336 h 996"/>
                <a:gd name="T36" fmla="*/ 488 w 543"/>
                <a:gd name="T37" fmla="*/ 346 h 996"/>
                <a:gd name="T38" fmla="*/ 519 w 543"/>
                <a:gd name="T39" fmla="*/ 367 h 996"/>
                <a:gd name="T40" fmla="*/ 538 w 543"/>
                <a:gd name="T41" fmla="*/ 399 h 996"/>
                <a:gd name="T42" fmla="*/ 543 w 543"/>
                <a:gd name="T43" fmla="*/ 574 h 996"/>
                <a:gd name="T44" fmla="*/ 535 w 543"/>
                <a:gd name="T45" fmla="*/ 609 h 996"/>
                <a:gd name="T46" fmla="*/ 513 w 543"/>
                <a:gd name="T47" fmla="*/ 639 h 996"/>
                <a:gd name="T48" fmla="*/ 479 w 543"/>
                <a:gd name="T49" fmla="*/ 658 h 996"/>
                <a:gd name="T50" fmla="*/ 439 w 543"/>
                <a:gd name="T51" fmla="*/ 666 h 996"/>
                <a:gd name="T52" fmla="*/ 71 w 543"/>
                <a:gd name="T53" fmla="*/ 662 h 996"/>
                <a:gd name="T54" fmla="*/ 37 w 543"/>
                <a:gd name="T55" fmla="*/ 645 h 996"/>
                <a:gd name="T56" fmla="*/ 13 w 543"/>
                <a:gd name="T57" fmla="*/ 617 h 996"/>
                <a:gd name="T58" fmla="*/ 1 w 543"/>
                <a:gd name="T59" fmla="*/ 583 h 996"/>
                <a:gd name="T60" fmla="*/ 2 w 543"/>
                <a:gd name="T61" fmla="*/ 408 h 996"/>
                <a:gd name="T62" fmla="*/ 18 w 543"/>
                <a:gd name="T63" fmla="*/ 375 h 996"/>
                <a:gd name="T64" fmla="*/ 45 w 543"/>
                <a:gd name="T65" fmla="*/ 350 h 996"/>
                <a:gd name="T66" fmla="*/ 79 w 543"/>
                <a:gd name="T67" fmla="*/ 337 h 996"/>
                <a:gd name="T68" fmla="*/ 439 w 543"/>
                <a:gd name="T69" fmla="*/ 0 h 996"/>
                <a:gd name="T70" fmla="*/ 479 w 543"/>
                <a:gd name="T71" fmla="*/ 8 h 996"/>
                <a:gd name="T72" fmla="*/ 513 w 543"/>
                <a:gd name="T73" fmla="*/ 27 h 996"/>
                <a:gd name="T74" fmla="*/ 535 w 543"/>
                <a:gd name="T75" fmla="*/ 57 h 996"/>
                <a:gd name="T76" fmla="*/ 543 w 543"/>
                <a:gd name="T77" fmla="*/ 92 h 996"/>
                <a:gd name="T78" fmla="*/ 538 w 543"/>
                <a:gd name="T79" fmla="*/ 267 h 996"/>
                <a:gd name="T80" fmla="*/ 519 w 543"/>
                <a:gd name="T81" fmla="*/ 300 h 996"/>
                <a:gd name="T82" fmla="*/ 488 w 543"/>
                <a:gd name="T83" fmla="*/ 324 h 996"/>
                <a:gd name="T84" fmla="*/ 449 w 543"/>
                <a:gd name="T85" fmla="*/ 335 h 996"/>
                <a:gd name="T86" fmla="*/ 79 w 543"/>
                <a:gd name="T87" fmla="*/ 334 h 996"/>
                <a:gd name="T88" fmla="*/ 45 w 543"/>
                <a:gd name="T89" fmla="*/ 319 h 996"/>
                <a:gd name="T90" fmla="*/ 18 w 543"/>
                <a:gd name="T91" fmla="*/ 293 h 996"/>
                <a:gd name="T92" fmla="*/ 2 w 543"/>
                <a:gd name="T93" fmla="*/ 258 h 996"/>
                <a:gd name="T94" fmla="*/ 1 w 543"/>
                <a:gd name="T95" fmla="*/ 83 h 996"/>
                <a:gd name="T96" fmla="*/ 13 w 543"/>
                <a:gd name="T97" fmla="*/ 49 h 996"/>
                <a:gd name="T98" fmla="*/ 37 w 543"/>
                <a:gd name="T99" fmla="*/ 22 h 996"/>
                <a:gd name="T100" fmla="*/ 71 w 543"/>
                <a:gd name="T101" fmla="*/ 4 h 99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43"/>
                <a:gd name="T154" fmla="*/ 0 h 996"/>
                <a:gd name="T155" fmla="*/ 543 w 543"/>
                <a:gd name="T156" fmla="*/ 996 h 99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43" h="996">
                  <a:moveTo>
                    <a:pt x="99" y="666"/>
                  </a:moveTo>
                  <a:lnTo>
                    <a:pt x="439" y="666"/>
                  </a:lnTo>
                  <a:lnTo>
                    <a:pt x="449" y="666"/>
                  </a:lnTo>
                  <a:lnTo>
                    <a:pt x="460" y="668"/>
                  </a:lnTo>
                  <a:lnTo>
                    <a:pt x="470" y="670"/>
                  </a:lnTo>
                  <a:lnTo>
                    <a:pt x="479" y="673"/>
                  </a:lnTo>
                  <a:lnTo>
                    <a:pt x="488" y="677"/>
                  </a:lnTo>
                  <a:lnTo>
                    <a:pt x="497" y="682"/>
                  </a:lnTo>
                  <a:lnTo>
                    <a:pt x="505" y="687"/>
                  </a:lnTo>
                  <a:lnTo>
                    <a:pt x="513" y="693"/>
                  </a:lnTo>
                  <a:lnTo>
                    <a:pt x="519" y="701"/>
                  </a:lnTo>
                  <a:lnTo>
                    <a:pt x="525" y="708"/>
                  </a:lnTo>
                  <a:lnTo>
                    <a:pt x="530" y="715"/>
                  </a:lnTo>
                  <a:lnTo>
                    <a:pt x="535" y="723"/>
                  </a:lnTo>
                  <a:lnTo>
                    <a:pt x="538" y="731"/>
                  </a:lnTo>
                  <a:lnTo>
                    <a:pt x="541" y="740"/>
                  </a:lnTo>
                  <a:lnTo>
                    <a:pt x="542" y="749"/>
                  </a:lnTo>
                  <a:lnTo>
                    <a:pt x="543" y="757"/>
                  </a:lnTo>
                  <a:lnTo>
                    <a:pt x="543" y="904"/>
                  </a:lnTo>
                  <a:lnTo>
                    <a:pt x="542" y="914"/>
                  </a:lnTo>
                  <a:lnTo>
                    <a:pt x="541" y="924"/>
                  </a:lnTo>
                  <a:lnTo>
                    <a:pt x="538" y="933"/>
                  </a:lnTo>
                  <a:lnTo>
                    <a:pt x="535" y="941"/>
                  </a:lnTo>
                  <a:lnTo>
                    <a:pt x="530" y="949"/>
                  </a:lnTo>
                  <a:lnTo>
                    <a:pt x="525" y="958"/>
                  </a:lnTo>
                  <a:lnTo>
                    <a:pt x="519" y="965"/>
                  </a:lnTo>
                  <a:lnTo>
                    <a:pt x="513" y="971"/>
                  </a:lnTo>
                  <a:lnTo>
                    <a:pt x="505" y="977"/>
                  </a:lnTo>
                  <a:lnTo>
                    <a:pt x="497" y="982"/>
                  </a:lnTo>
                  <a:lnTo>
                    <a:pt x="488" y="986"/>
                  </a:lnTo>
                  <a:lnTo>
                    <a:pt x="479" y="989"/>
                  </a:lnTo>
                  <a:lnTo>
                    <a:pt x="470" y="992"/>
                  </a:lnTo>
                  <a:lnTo>
                    <a:pt x="460" y="994"/>
                  </a:lnTo>
                  <a:lnTo>
                    <a:pt x="449" y="996"/>
                  </a:lnTo>
                  <a:lnTo>
                    <a:pt x="439" y="996"/>
                  </a:lnTo>
                  <a:lnTo>
                    <a:pt x="99" y="996"/>
                  </a:lnTo>
                  <a:lnTo>
                    <a:pt x="89" y="996"/>
                  </a:lnTo>
                  <a:lnTo>
                    <a:pt x="79" y="994"/>
                  </a:lnTo>
                  <a:lnTo>
                    <a:pt x="71" y="992"/>
                  </a:lnTo>
                  <a:lnTo>
                    <a:pt x="62" y="989"/>
                  </a:lnTo>
                  <a:lnTo>
                    <a:pt x="53" y="986"/>
                  </a:lnTo>
                  <a:lnTo>
                    <a:pt x="45" y="982"/>
                  </a:lnTo>
                  <a:lnTo>
                    <a:pt x="37" y="977"/>
                  </a:lnTo>
                  <a:lnTo>
                    <a:pt x="31" y="971"/>
                  </a:lnTo>
                  <a:lnTo>
                    <a:pt x="24" y="965"/>
                  </a:lnTo>
                  <a:lnTo>
                    <a:pt x="18" y="958"/>
                  </a:lnTo>
                  <a:lnTo>
                    <a:pt x="13" y="949"/>
                  </a:lnTo>
                  <a:lnTo>
                    <a:pt x="9" y="941"/>
                  </a:lnTo>
                  <a:lnTo>
                    <a:pt x="6" y="933"/>
                  </a:lnTo>
                  <a:lnTo>
                    <a:pt x="2" y="924"/>
                  </a:lnTo>
                  <a:lnTo>
                    <a:pt x="1" y="914"/>
                  </a:lnTo>
                  <a:lnTo>
                    <a:pt x="0" y="904"/>
                  </a:lnTo>
                  <a:lnTo>
                    <a:pt x="0" y="757"/>
                  </a:lnTo>
                  <a:lnTo>
                    <a:pt x="1" y="749"/>
                  </a:lnTo>
                  <a:lnTo>
                    <a:pt x="2" y="740"/>
                  </a:lnTo>
                  <a:lnTo>
                    <a:pt x="6" y="731"/>
                  </a:lnTo>
                  <a:lnTo>
                    <a:pt x="9" y="723"/>
                  </a:lnTo>
                  <a:lnTo>
                    <a:pt x="13" y="715"/>
                  </a:lnTo>
                  <a:lnTo>
                    <a:pt x="18" y="708"/>
                  </a:lnTo>
                  <a:lnTo>
                    <a:pt x="24" y="701"/>
                  </a:lnTo>
                  <a:lnTo>
                    <a:pt x="31" y="693"/>
                  </a:lnTo>
                  <a:lnTo>
                    <a:pt x="37" y="687"/>
                  </a:lnTo>
                  <a:lnTo>
                    <a:pt x="45" y="682"/>
                  </a:lnTo>
                  <a:lnTo>
                    <a:pt x="53" y="677"/>
                  </a:lnTo>
                  <a:lnTo>
                    <a:pt x="62" y="673"/>
                  </a:lnTo>
                  <a:lnTo>
                    <a:pt x="71" y="670"/>
                  </a:lnTo>
                  <a:lnTo>
                    <a:pt x="79" y="668"/>
                  </a:lnTo>
                  <a:lnTo>
                    <a:pt x="89" y="666"/>
                  </a:lnTo>
                  <a:lnTo>
                    <a:pt x="99" y="666"/>
                  </a:lnTo>
                  <a:close/>
                  <a:moveTo>
                    <a:pt x="99" y="336"/>
                  </a:moveTo>
                  <a:lnTo>
                    <a:pt x="439" y="336"/>
                  </a:lnTo>
                  <a:lnTo>
                    <a:pt x="449" y="336"/>
                  </a:lnTo>
                  <a:lnTo>
                    <a:pt x="460" y="337"/>
                  </a:lnTo>
                  <a:lnTo>
                    <a:pt x="470" y="340"/>
                  </a:lnTo>
                  <a:lnTo>
                    <a:pt x="479" y="342"/>
                  </a:lnTo>
                  <a:lnTo>
                    <a:pt x="488" y="346"/>
                  </a:lnTo>
                  <a:lnTo>
                    <a:pt x="497" y="350"/>
                  </a:lnTo>
                  <a:lnTo>
                    <a:pt x="505" y="355"/>
                  </a:lnTo>
                  <a:lnTo>
                    <a:pt x="513" y="361"/>
                  </a:lnTo>
                  <a:lnTo>
                    <a:pt x="519" y="367"/>
                  </a:lnTo>
                  <a:lnTo>
                    <a:pt x="525" y="375"/>
                  </a:lnTo>
                  <a:lnTo>
                    <a:pt x="530" y="383"/>
                  </a:lnTo>
                  <a:lnTo>
                    <a:pt x="535" y="391"/>
                  </a:lnTo>
                  <a:lnTo>
                    <a:pt x="538" y="399"/>
                  </a:lnTo>
                  <a:lnTo>
                    <a:pt x="541" y="408"/>
                  </a:lnTo>
                  <a:lnTo>
                    <a:pt x="542" y="418"/>
                  </a:lnTo>
                  <a:lnTo>
                    <a:pt x="543" y="427"/>
                  </a:lnTo>
                  <a:lnTo>
                    <a:pt x="543" y="574"/>
                  </a:lnTo>
                  <a:lnTo>
                    <a:pt x="542" y="583"/>
                  </a:lnTo>
                  <a:lnTo>
                    <a:pt x="541" y="592"/>
                  </a:lnTo>
                  <a:lnTo>
                    <a:pt x="538" y="601"/>
                  </a:lnTo>
                  <a:lnTo>
                    <a:pt x="535" y="609"/>
                  </a:lnTo>
                  <a:lnTo>
                    <a:pt x="530" y="617"/>
                  </a:lnTo>
                  <a:lnTo>
                    <a:pt x="525" y="624"/>
                  </a:lnTo>
                  <a:lnTo>
                    <a:pt x="519" y="632"/>
                  </a:lnTo>
                  <a:lnTo>
                    <a:pt x="513" y="639"/>
                  </a:lnTo>
                  <a:lnTo>
                    <a:pt x="505" y="645"/>
                  </a:lnTo>
                  <a:lnTo>
                    <a:pt x="497" y="650"/>
                  </a:lnTo>
                  <a:lnTo>
                    <a:pt x="488" y="655"/>
                  </a:lnTo>
                  <a:lnTo>
                    <a:pt x="479" y="658"/>
                  </a:lnTo>
                  <a:lnTo>
                    <a:pt x="470" y="662"/>
                  </a:lnTo>
                  <a:lnTo>
                    <a:pt x="460" y="664"/>
                  </a:lnTo>
                  <a:lnTo>
                    <a:pt x="449" y="665"/>
                  </a:lnTo>
                  <a:lnTo>
                    <a:pt x="439" y="666"/>
                  </a:lnTo>
                  <a:lnTo>
                    <a:pt x="99" y="666"/>
                  </a:lnTo>
                  <a:lnTo>
                    <a:pt x="89" y="665"/>
                  </a:lnTo>
                  <a:lnTo>
                    <a:pt x="79" y="664"/>
                  </a:lnTo>
                  <a:lnTo>
                    <a:pt x="71" y="662"/>
                  </a:lnTo>
                  <a:lnTo>
                    <a:pt x="62" y="658"/>
                  </a:lnTo>
                  <a:lnTo>
                    <a:pt x="53" y="655"/>
                  </a:lnTo>
                  <a:lnTo>
                    <a:pt x="45" y="650"/>
                  </a:lnTo>
                  <a:lnTo>
                    <a:pt x="37" y="645"/>
                  </a:lnTo>
                  <a:lnTo>
                    <a:pt x="31" y="639"/>
                  </a:lnTo>
                  <a:lnTo>
                    <a:pt x="24" y="632"/>
                  </a:lnTo>
                  <a:lnTo>
                    <a:pt x="18" y="624"/>
                  </a:lnTo>
                  <a:lnTo>
                    <a:pt x="13" y="617"/>
                  </a:lnTo>
                  <a:lnTo>
                    <a:pt x="9" y="609"/>
                  </a:lnTo>
                  <a:lnTo>
                    <a:pt x="6" y="601"/>
                  </a:lnTo>
                  <a:lnTo>
                    <a:pt x="2" y="592"/>
                  </a:lnTo>
                  <a:lnTo>
                    <a:pt x="1" y="583"/>
                  </a:lnTo>
                  <a:lnTo>
                    <a:pt x="0" y="574"/>
                  </a:lnTo>
                  <a:lnTo>
                    <a:pt x="0" y="427"/>
                  </a:lnTo>
                  <a:lnTo>
                    <a:pt x="1" y="418"/>
                  </a:lnTo>
                  <a:lnTo>
                    <a:pt x="2" y="408"/>
                  </a:lnTo>
                  <a:lnTo>
                    <a:pt x="6" y="399"/>
                  </a:lnTo>
                  <a:lnTo>
                    <a:pt x="9" y="391"/>
                  </a:lnTo>
                  <a:lnTo>
                    <a:pt x="13" y="383"/>
                  </a:lnTo>
                  <a:lnTo>
                    <a:pt x="18" y="375"/>
                  </a:lnTo>
                  <a:lnTo>
                    <a:pt x="24" y="367"/>
                  </a:lnTo>
                  <a:lnTo>
                    <a:pt x="31" y="361"/>
                  </a:lnTo>
                  <a:lnTo>
                    <a:pt x="37" y="355"/>
                  </a:lnTo>
                  <a:lnTo>
                    <a:pt x="45" y="350"/>
                  </a:lnTo>
                  <a:lnTo>
                    <a:pt x="53" y="346"/>
                  </a:lnTo>
                  <a:lnTo>
                    <a:pt x="62" y="342"/>
                  </a:lnTo>
                  <a:lnTo>
                    <a:pt x="71" y="340"/>
                  </a:lnTo>
                  <a:lnTo>
                    <a:pt x="79" y="337"/>
                  </a:lnTo>
                  <a:lnTo>
                    <a:pt x="89" y="336"/>
                  </a:lnTo>
                  <a:lnTo>
                    <a:pt x="99" y="336"/>
                  </a:lnTo>
                  <a:close/>
                  <a:moveTo>
                    <a:pt x="99" y="0"/>
                  </a:moveTo>
                  <a:lnTo>
                    <a:pt x="439" y="0"/>
                  </a:lnTo>
                  <a:lnTo>
                    <a:pt x="449" y="1"/>
                  </a:lnTo>
                  <a:lnTo>
                    <a:pt x="460" y="2"/>
                  </a:lnTo>
                  <a:lnTo>
                    <a:pt x="470" y="4"/>
                  </a:lnTo>
                  <a:lnTo>
                    <a:pt x="479" y="8"/>
                  </a:lnTo>
                  <a:lnTo>
                    <a:pt x="488" y="12"/>
                  </a:lnTo>
                  <a:lnTo>
                    <a:pt x="497" y="16"/>
                  </a:lnTo>
                  <a:lnTo>
                    <a:pt x="505" y="22"/>
                  </a:lnTo>
                  <a:lnTo>
                    <a:pt x="513" y="27"/>
                  </a:lnTo>
                  <a:lnTo>
                    <a:pt x="519" y="34"/>
                  </a:lnTo>
                  <a:lnTo>
                    <a:pt x="525" y="41"/>
                  </a:lnTo>
                  <a:lnTo>
                    <a:pt x="530" y="49"/>
                  </a:lnTo>
                  <a:lnTo>
                    <a:pt x="535" y="57"/>
                  </a:lnTo>
                  <a:lnTo>
                    <a:pt x="538" y="66"/>
                  </a:lnTo>
                  <a:lnTo>
                    <a:pt x="541" y="74"/>
                  </a:lnTo>
                  <a:lnTo>
                    <a:pt x="542" y="83"/>
                  </a:lnTo>
                  <a:lnTo>
                    <a:pt x="543" y="92"/>
                  </a:lnTo>
                  <a:lnTo>
                    <a:pt x="543" y="238"/>
                  </a:lnTo>
                  <a:lnTo>
                    <a:pt x="542" y="249"/>
                  </a:lnTo>
                  <a:lnTo>
                    <a:pt x="541" y="258"/>
                  </a:lnTo>
                  <a:lnTo>
                    <a:pt x="538" y="267"/>
                  </a:lnTo>
                  <a:lnTo>
                    <a:pt x="535" y="276"/>
                  </a:lnTo>
                  <a:lnTo>
                    <a:pt x="530" y="285"/>
                  </a:lnTo>
                  <a:lnTo>
                    <a:pt x="525" y="293"/>
                  </a:lnTo>
                  <a:lnTo>
                    <a:pt x="519" y="300"/>
                  </a:lnTo>
                  <a:lnTo>
                    <a:pt x="513" y="307"/>
                  </a:lnTo>
                  <a:lnTo>
                    <a:pt x="505" y="314"/>
                  </a:lnTo>
                  <a:lnTo>
                    <a:pt x="497" y="319"/>
                  </a:lnTo>
                  <a:lnTo>
                    <a:pt x="488" y="324"/>
                  </a:lnTo>
                  <a:lnTo>
                    <a:pt x="479" y="328"/>
                  </a:lnTo>
                  <a:lnTo>
                    <a:pt x="470" y="332"/>
                  </a:lnTo>
                  <a:lnTo>
                    <a:pt x="460" y="334"/>
                  </a:lnTo>
                  <a:lnTo>
                    <a:pt x="449" y="335"/>
                  </a:lnTo>
                  <a:lnTo>
                    <a:pt x="439" y="336"/>
                  </a:lnTo>
                  <a:lnTo>
                    <a:pt x="99" y="336"/>
                  </a:lnTo>
                  <a:lnTo>
                    <a:pt x="89" y="335"/>
                  </a:lnTo>
                  <a:lnTo>
                    <a:pt x="79" y="334"/>
                  </a:lnTo>
                  <a:lnTo>
                    <a:pt x="71" y="332"/>
                  </a:lnTo>
                  <a:lnTo>
                    <a:pt x="62" y="328"/>
                  </a:lnTo>
                  <a:lnTo>
                    <a:pt x="53" y="324"/>
                  </a:lnTo>
                  <a:lnTo>
                    <a:pt x="45" y="319"/>
                  </a:lnTo>
                  <a:lnTo>
                    <a:pt x="37" y="314"/>
                  </a:lnTo>
                  <a:lnTo>
                    <a:pt x="31" y="307"/>
                  </a:lnTo>
                  <a:lnTo>
                    <a:pt x="24" y="300"/>
                  </a:lnTo>
                  <a:lnTo>
                    <a:pt x="18" y="293"/>
                  </a:lnTo>
                  <a:lnTo>
                    <a:pt x="13" y="285"/>
                  </a:lnTo>
                  <a:lnTo>
                    <a:pt x="9" y="276"/>
                  </a:lnTo>
                  <a:lnTo>
                    <a:pt x="6" y="267"/>
                  </a:lnTo>
                  <a:lnTo>
                    <a:pt x="2" y="258"/>
                  </a:lnTo>
                  <a:lnTo>
                    <a:pt x="1" y="249"/>
                  </a:lnTo>
                  <a:lnTo>
                    <a:pt x="0" y="238"/>
                  </a:lnTo>
                  <a:lnTo>
                    <a:pt x="0" y="92"/>
                  </a:lnTo>
                  <a:lnTo>
                    <a:pt x="1" y="83"/>
                  </a:lnTo>
                  <a:lnTo>
                    <a:pt x="2" y="74"/>
                  </a:lnTo>
                  <a:lnTo>
                    <a:pt x="6" y="66"/>
                  </a:lnTo>
                  <a:lnTo>
                    <a:pt x="9" y="57"/>
                  </a:lnTo>
                  <a:lnTo>
                    <a:pt x="13" y="49"/>
                  </a:lnTo>
                  <a:lnTo>
                    <a:pt x="18" y="41"/>
                  </a:lnTo>
                  <a:lnTo>
                    <a:pt x="24" y="34"/>
                  </a:lnTo>
                  <a:lnTo>
                    <a:pt x="31" y="27"/>
                  </a:lnTo>
                  <a:lnTo>
                    <a:pt x="37" y="22"/>
                  </a:lnTo>
                  <a:lnTo>
                    <a:pt x="45" y="16"/>
                  </a:lnTo>
                  <a:lnTo>
                    <a:pt x="53" y="12"/>
                  </a:lnTo>
                  <a:lnTo>
                    <a:pt x="62" y="8"/>
                  </a:lnTo>
                  <a:lnTo>
                    <a:pt x="71" y="4"/>
                  </a:lnTo>
                  <a:lnTo>
                    <a:pt x="79" y="2"/>
                  </a:lnTo>
                  <a:lnTo>
                    <a:pt x="89" y="1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84828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44" name="Freeform 170"/>
            <p:cNvSpPr>
              <a:spLocks/>
            </p:cNvSpPr>
            <p:nvPr/>
          </p:nvSpPr>
          <p:spPr bwMode="auto">
            <a:xfrm flipH="1">
              <a:off x="2607" y="2349"/>
              <a:ext cx="45" cy="17"/>
            </a:xfrm>
            <a:custGeom>
              <a:avLst/>
              <a:gdLst>
                <a:gd name="T0" fmla="*/ 439 w 543"/>
                <a:gd name="T1" fmla="*/ 0 h 330"/>
                <a:gd name="T2" fmla="*/ 460 w 543"/>
                <a:gd name="T3" fmla="*/ 2 h 330"/>
                <a:gd name="T4" fmla="*/ 479 w 543"/>
                <a:gd name="T5" fmla="*/ 7 h 330"/>
                <a:gd name="T6" fmla="*/ 497 w 543"/>
                <a:gd name="T7" fmla="*/ 16 h 330"/>
                <a:gd name="T8" fmla="*/ 513 w 543"/>
                <a:gd name="T9" fmla="*/ 27 h 330"/>
                <a:gd name="T10" fmla="*/ 525 w 543"/>
                <a:gd name="T11" fmla="*/ 42 h 330"/>
                <a:gd name="T12" fmla="*/ 535 w 543"/>
                <a:gd name="T13" fmla="*/ 57 h 330"/>
                <a:gd name="T14" fmla="*/ 541 w 543"/>
                <a:gd name="T15" fmla="*/ 74 h 330"/>
                <a:gd name="T16" fmla="*/ 543 w 543"/>
                <a:gd name="T17" fmla="*/ 91 h 330"/>
                <a:gd name="T18" fmla="*/ 542 w 543"/>
                <a:gd name="T19" fmla="*/ 248 h 330"/>
                <a:gd name="T20" fmla="*/ 538 w 543"/>
                <a:gd name="T21" fmla="*/ 267 h 330"/>
                <a:gd name="T22" fmla="*/ 530 w 543"/>
                <a:gd name="T23" fmla="*/ 283 h 330"/>
                <a:gd name="T24" fmla="*/ 519 w 543"/>
                <a:gd name="T25" fmla="*/ 299 h 330"/>
                <a:gd name="T26" fmla="*/ 505 w 543"/>
                <a:gd name="T27" fmla="*/ 311 h 330"/>
                <a:gd name="T28" fmla="*/ 488 w 543"/>
                <a:gd name="T29" fmla="*/ 320 h 330"/>
                <a:gd name="T30" fmla="*/ 470 w 543"/>
                <a:gd name="T31" fmla="*/ 326 h 330"/>
                <a:gd name="T32" fmla="*/ 449 w 543"/>
                <a:gd name="T33" fmla="*/ 330 h 330"/>
                <a:gd name="T34" fmla="*/ 99 w 543"/>
                <a:gd name="T35" fmla="*/ 330 h 330"/>
                <a:gd name="T36" fmla="*/ 79 w 543"/>
                <a:gd name="T37" fmla="*/ 328 h 330"/>
                <a:gd name="T38" fmla="*/ 62 w 543"/>
                <a:gd name="T39" fmla="*/ 323 h 330"/>
                <a:gd name="T40" fmla="*/ 45 w 543"/>
                <a:gd name="T41" fmla="*/ 316 h 330"/>
                <a:gd name="T42" fmla="*/ 31 w 543"/>
                <a:gd name="T43" fmla="*/ 305 h 330"/>
                <a:gd name="T44" fmla="*/ 18 w 543"/>
                <a:gd name="T45" fmla="*/ 292 h 330"/>
                <a:gd name="T46" fmla="*/ 9 w 543"/>
                <a:gd name="T47" fmla="*/ 275 h 330"/>
                <a:gd name="T48" fmla="*/ 2 w 543"/>
                <a:gd name="T49" fmla="*/ 258 h 330"/>
                <a:gd name="T50" fmla="*/ 0 w 543"/>
                <a:gd name="T51" fmla="*/ 238 h 330"/>
                <a:gd name="T52" fmla="*/ 1 w 543"/>
                <a:gd name="T53" fmla="*/ 83 h 330"/>
                <a:gd name="T54" fmla="*/ 6 w 543"/>
                <a:gd name="T55" fmla="*/ 65 h 330"/>
                <a:gd name="T56" fmla="*/ 13 w 543"/>
                <a:gd name="T57" fmla="*/ 49 h 330"/>
                <a:gd name="T58" fmla="*/ 24 w 543"/>
                <a:gd name="T59" fmla="*/ 35 h 330"/>
                <a:gd name="T60" fmla="*/ 37 w 543"/>
                <a:gd name="T61" fmla="*/ 21 h 330"/>
                <a:gd name="T62" fmla="*/ 53 w 543"/>
                <a:gd name="T63" fmla="*/ 11 h 330"/>
                <a:gd name="T64" fmla="*/ 71 w 543"/>
                <a:gd name="T65" fmla="*/ 4 h 330"/>
                <a:gd name="T66" fmla="*/ 89 w 543"/>
                <a:gd name="T67" fmla="*/ 0 h 33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43"/>
                <a:gd name="T103" fmla="*/ 0 h 330"/>
                <a:gd name="T104" fmla="*/ 543 w 543"/>
                <a:gd name="T105" fmla="*/ 330 h 33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43" h="330">
                  <a:moveTo>
                    <a:pt x="99" y="0"/>
                  </a:moveTo>
                  <a:lnTo>
                    <a:pt x="439" y="0"/>
                  </a:lnTo>
                  <a:lnTo>
                    <a:pt x="449" y="0"/>
                  </a:lnTo>
                  <a:lnTo>
                    <a:pt x="460" y="2"/>
                  </a:lnTo>
                  <a:lnTo>
                    <a:pt x="470" y="4"/>
                  </a:lnTo>
                  <a:lnTo>
                    <a:pt x="479" y="7"/>
                  </a:lnTo>
                  <a:lnTo>
                    <a:pt x="488" y="11"/>
                  </a:lnTo>
                  <a:lnTo>
                    <a:pt x="497" y="16"/>
                  </a:lnTo>
                  <a:lnTo>
                    <a:pt x="505" y="21"/>
                  </a:lnTo>
                  <a:lnTo>
                    <a:pt x="513" y="27"/>
                  </a:lnTo>
                  <a:lnTo>
                    <a:pt x="519" y="35"/>
                  </a:lnTo>
                  <a:lnTo>
                    <a:pt x="525" y="42"/>
                  </a:lnTo>
                  <a:lnTo>
                    <a:pt x="530" y="49"/>
                  </a:lnTo>
                  <a:lnTo>
                    <a:pt x="535" y="57"/>
                  </a:lnTo>
                  <a:lnTo>
                    <a:pt x="538" y="65"/>
                  </a:lnTo>
                  <a:lnTo>
                    <a:pt x="541" y="74"/>
                  </a:lnTo>
                  <a:lnTo>
                    <a:pt x="542" y="83"/>
                  </a:lnTo>
                  <a:lnTo>
                    <a:pt x="543" y="91"/>
                  </a:lnTo>
                  <a:lnTo>
                    <a:pt x="543" y="238"/>
                  </a:lnTo>
                  <a:lnTo>
                    <a:pt x="542" y="248"/>
                  </a:lnTo>
                  <a:lnTo>
                    <a:pt x="541" y="258"/>
                  </a:lnTo>
                  <a:lnTo>
                    <a:pt x="538" y="267"/>
                  </a:lnTo>
                  <a:lnTo>
                    <a:pt x="535" y="275"/>
                  </a:lnTo>
                  <a:lnTo>
                    <a:pt x="530" y="283"/>
                  </a:lnTo>
                  <a:lnTo>
                    <a:pt x="525" y="292"/>
                  </a:lnTo>
                  <a:lnTo>
                    <a:pt x="519" y="299"/>
                  </a:lnTo>
                  <a:lnTo>
                    <a:pt x="513" y="305"/>
                  </a:lnTo>
                  <a:lnTo>
                    <a:pt x="505" y="311"/>
                  </a:lnTo>
                  <a:lnTo>
                    <a:pt x="497" y="316"/>
                  </a:lnTo>
                  <a:lnTo>
                    <a:pt x="488" y="320"/>
                  </a:lnTo>
                  <a:lnTo>
                    <a:pt x="479" y="323"/>
                  </a:lnTo>
                  <a:lnTo>
                    <a:pt x="470" y="326"/>
                  </a:lnTo>
                  <a:lnTo>
                    <a:pt x="460" y="328"/>
                  </a:lnTo>
                  <a:lnTo>
                    <a:pt x="449" y="330"/>
                  </a:lnTo>
                  <a:lnTo>
                    <a:pt x="439" y="330"/>
                  </a:lnTo>
                  <a:lnTo>
                    <a:pt x="99" y="330"/>
                  </a:lnTo>
                  <a:lnTo>
                    <a:pt x="89" y="330"/>
                  </a:lnTo>
                  <a:lnTo>
                    <a:pt x="79" y="328"/>
                  </a:lnTo>
                  <a:lnTo>
                    <a:pt x="71" y="326"/>
                  </a:lnTo>
                  <a:lnTo>
                    <a:pt x="62" y="323"/>
                  </a:lnTo>
                  <a:lnTo>
                    <a:pt x="53" y="320"/>
                  </a:lnTo>
                  <a:lnTo>
                    <a:pt x="45" y="316"/>
                  </a:lnTo>
                  <a:lnTo>
                    <a:pt x="37" y="311"/>
                  </a:lnTo>
                  <a:lnTo>
                    <a:pt x="31" y="305"/>
                  </a:lnTo>
                  <a:lnTo>
                    <a:pt x="24" y="299"/>
                  </a:lnTo>
                  <a:lnTo>
                    <a:pt x="18" y="292"/>
                  </a:lnTo>
                  <a:lnTo>
                    <a:pt x="13" y="283"/>
                  </a:lnTo>
                  <a:lnTo>
                    <a:pt x="9" y="275"/>
                  </a:lnTo>
                  <a:lnTo>
                    <a:pt x="6" y="267"/>
                  </a:lnTo>
                  <a:lnTo>
                    <a:pt x="2" y="258"/>
                  </a:lnTo>
                  <a:lnTo>
                    <a:pt x="1" y="248"/>
                  </a:lnTo>
                  <a:lnTo>
                    <a:pt x="0" y="238"/>
                  </a:lnTo>
                  <a:lnTo>
                    <a:pt x="0" y="91"/>
                  </a:lnTo>
                  <a:lnTo>
                    <a:pt x="1" y="83"/>
                  </a:lnTo>
                  <a:lnTo>
                    <a:pt x="2" y="74"/>
                  </a:lnTo>
                  <a:lnTo>
                    <a:pt x="6" y="65"/>
                  </a:lnTo>
                  <a:lnTo>
                    <a:pt x="9" y="57"/>
                  </a:lnTo>
                  <a:lnTo>
                    <a:pt x="13" y="49"/>
                  </a:lnTo>
                  <a:lnTo>
                    <a:pt x="18" y="42"/>
                  </a:lnTo>
                  <a:lnTo>
                    <a:pt x="24" y="35"/>
                  </a:lnTo>
                  <a:lnTo>
                    <a:pt x="31" y="27"/>
                  </a:lnTo>
                  <a:lnTo>
                    <a:pt x="37" y="21"/>
                  </a:lnTo>
                  <a:lnTo>
                    <a:pt x="45" y="16"/>
                  </a:lnTo>
                  <a:lnTo>
                    <a:pt x="53" y="11"/>
                  </a:lnTo>
                  <a:lnTo>
                    <a:pt x="62" y="7"/>
                  </a:lnTo>
                  <a:lnTo>
                    <a:pt x="71" y="4"/>
                  </a:lnTo>
                  <a:lnTo>
                    <a:pt x="79" y="2"/>
                  </a:lnTo>
                  <a:lnTo>
                    <a:pt x="89" y="0"/>
                  </a:lnTo>
                  <a:lnTo>
                    <a:pt x="99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45" name="Freeform 171"/>
            <p:cNvSpPr>
              <a:spLocks/>
            </p:cNvSpPr>
            <p:nvPr/>
          </p:nvSpPr>
          <p:spPr bwMode="auto">
            <a:xfrm flipH="1">
              <a:off x="2607" y="2333"/>
              <a:ext cx="45" cy="16"/>
            </a:xfrm>
            <a:custGeom>
              <a:avLst/>
              <a:gdLst>
                <a:gd name="T0" fmla="*/ 439 w 543"/>
                <a:gd name="T1" fmla="*/ 0 h 330"/>
                <a:gd name="T2" fmla="*/ 460 w 543"/>
                <a:gd name="T3" fmla="*/ 1 h 330"/>
                <a:gd name="T4" fmla="*/ 479 w 543"/>
                <a:gd name="T5" fmla="*/ 6 h 330"/>
                <a:gd name="T6" fmla="*/ 497 w 543"/>
                <a:gd name="T7" fmla="*/ 14 h 330"/>
                <a:gd name="T8" fmla="*/ 513 w 543"/>
                <a:gd name="T9" fmla="*/ 25 h 330"/>
                <a:gd name="T10" fmla="*/ 525 w 543"/>
                <a:gd name="T11" fmla="*/ 39 h 330"/>
                <a:gd name="T12" fmla="*/ 535 w 543"/>
                <a:gd name="T13" fmla="*/ 55 h 330"/>
                <a:gd name="T14" fmla="*/ 541 w 543"/>
                <a:gd name="T15" fmla="*/ 72 h 330"/>
                <a:gd name="T16" fmla="*/ 543 w 543"/>
                <a:gd name="T17" fmla="*/ 91 h 330"/>
                <a:gd name="T18" fmla="*/ 542 w 543"/>
                <a:gd name="T19" fmla="*/ 247 h 330"/>
                <a:gd name="T20" fmla="*/ 538 w 543"/>
                <a:gd name="T21" fmla="*/ 265 h 330"/>
                <a:gd name="T22" fmla="*/ 530 w 543"/>
                <a:gd name="T23" fmla="*/ 281 h 330"/>
                <a:gd name="T24" fmla="*/ 519 w 543"/>
                <a:gd name="T25" fmla="*/ 296 h 330"/>
                <a:gd name="T26" fmla="*/ 505 w 543"/>
                <a:gd name="T27" fmla="*/ 309 h 330"/>
                <a:gd name="T28" fmla="*/ 488 w 543"/>
                <a:gd name="T29" fmla="*/ 319 h 330"/>
                <a:gd name="T30" fmla="*/ 470 w 543"/>
                <a:gd name="T31" fmla="*/ 326 h 330"/>
                <a:gd name="T32" fmla="*/ 449 w 543"/>
                <a:gd name="T33" fmla="*/ 329 h 330"/>
                <a:gd name="T34" fmla="*/ 99 w 543"/>
                <a:gd name="T35" fmla="*/ 330 h 330"/>
                <a:gd name="T36" fmla="*/ 79 w 543"/>
                <a:gd name="T37" fmla="*/ 328 h 330"/>
                <a:gd name="T38" fmla="*/ 62 w 543"/>
                <a:gd name="T39" fmla="*/ 322 h 330"/>
                <a:gd name="T40" fmla="*/ 45 w 543"/>
                <a:gd name="T41" fmla="*/ 314 h 330"/>
                <a:gd name="T42" fmla="*/ 31 w 543"/>
                <a:gd name="T43" fmla="*/ 303 h 330"/>
                <a:gd name="T44" fmla="*/ 18 w 543"/>
                <a:gd name="T45" fmla="*/ 288 h 330"/>
                <a:gd name="T46" fmla="*/ 9 w 543"/>
                <a:gd name="T47" fmla="*/ 273 h 330"/>
                <a:gd name="T48" fmla="*/ 2 w 543"/>
                <a:gd name="T49" fmla="*/ 256 h 330"/>
                <a:gd name="T50" fmla="*/ 0 w 543"/>
                <a:gd name="T51" fmla="*/ 238 h 330"/>
                <a:gd name="T52" fmla="*/ 1 w 543"/>
                <a:gd name="T53" fmla="*/ 82 h 330"/>
                <a:gd name="T54" fmla="*/ 6 w 543"/>
                <a:gd name="T55" fmla="*/ 63 h 330"/>
                <a:gd name="T56" fmla="*/ 13 w 543"/>
                <a:gd name="T57" fmla="*/ 47 h 330"/>
                <a:gd name="T58" fmla="*/ 24 w 543"/>
                <a:gd name="T59" fmla="*/ 31 h 330"/>
                <a:gd name="T60" fmla="*/ 37 w 543"/>
                <a:gd name="T61" fmla="*/ 19 h 330"/>
                <a:gd name="T62" fmla="*/ 53 w 543"/>
                <a:gd name="T63" fmla="*/ 10 h 330"/>
                <a:gd name="T64" fmla="*/ 71 w 543"/>
                <a:gd name="T65" fmla="*/ 4 h 330"/>
                <a:gd name="T66" fmla="*/ 89 w 543"/>
                <a:gd name="T67" fmla="*/ 0 h 33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43"/>
                <a:gd name="T103" fmla="*/ 0 h 330"/>
                <a:gd name="T104" fmla="*/ 543 w 543"/>
                <a:gd name="T105" fmla="*/ 330 h 33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43" h="330">
                  <a:moveTo>
                    <a:pt x="99" y="0"/>
                  </a:moveTo>
                  <a:lnTo>
                    <a:pt x="439" y="0"/>
                  </a:lnTo>
                  <a:lnTo>
                    <a:pt x="449" y="0"/>
                  </a:lnTo>
                  <a:lnTo>
                    <a:pt x="460" y="1"/>
                  </a:lnTo>
                  <a:lnTo>
                    <a:pt x="470" y="4"/>
                  </a:lnTo>
                  <a:lnTo>
                    <a:pt x="479" y="6"/>
                  </a:lnTo>
                  <a:lnTo>
                    <a:pt x="488" y="10"/>
                  </a:lnTo>
                  <a:lnTo>
                    <a:pt x="497" y="14"/>
                  </a:lnTo>
                  <a:lnTo>
                    <a:pt x="505" y="19"/>
                  </a:lnTo>
                  <a:lnTo>
                    <a:pt x="513" y="25"/>
                  </a:lnTo>
                  <a:lnTo>
                    <a:pt x="519" y="31"/>
                  </a:lnTo>
                  <a:lnTo>
                    <a:pt x="525" y="39"/>
                  </a:lnTo>
                  <a:lnTo>
                    <a:pt x="530" y="47"/>
                  </a:lnTo>
                  <a:lnTo>
                    <a:pt x="535" y="55"/>
                  </a:lnTo>
                  <a:lnTo>
                    <a:pt x="538" y="63"/>
                  </a:lnTo>
                  <a:lnTo>
                    <a:pt x="541" y="72"/>
                  </a:lnTo>
                  <a:lnTo>
                    <a:pt x="542" y="82"/>
                  </a:lnTo>
                  <a:lnTo>
                    <a:pt x="543" y="91"/>
                  </a:lnTo>
                  <a:lnTo>
                    <a:pt x="543" y="238"/>
                  </a:lnTo>
                  <a:lnTo>
                    <a:pt x="542" y="247"/>
                  </a:lnTo>
                  <a:lnTo>
                    <a:pt x="541" y="256"/>
                  </a:lnTo>
                  <a:lnTo>
                    <a:pt x="538" y="265"/>
                  </a:lnTo>
                  <a:lnTo>
                    <a:pt x="535" y="273"/>
                  </a:lnTo>
                  <a:lnTo>
                    <a:pt x="530" y="281"/>
                  </a:lnTo>
                  <a:lnTo>
                    <a:pt x="525" y="288"/>
                  </a:lnTo>
                  <a:lnTo>
                    <a:pt x="519" y="296"/>
                  </a:lnTo>
                  <a:lnTo>
                    <a:pt x="513" y="303"/>
                  </a:lnTo>
                  <a:lnTo>
                    <a:pt x="505" y="309"/>
                  </a:lnTo>
                  <a:lnTo>
                    <a:pt x="497" y="314"/>
                  </a:lnTo>
                  <a:lnTo>
                    <a:pt x="488" y="319"/>
                  </a:lnTo>
                  <a:lnTo>
                    <a:pt x="479" y="322"/>
                  </a:lnTo>
                  <a:lnTo>
                    <a:pt x="470" y="326"/>
                  </a:lnTo>
                  <a:lnTo>
                    <a:pt x="460" y="328"/>
                  </a:lnTo>
                  <a:lnTo>
                    <a:pt x="449" y="329"/>
                  </a:lnTo>
                  <a:lnTo>
                    <a:pt x="439" y="330"/>
                  </a:lnTo>
                  <a:lnTo>
                    <a:pt x="99" y="330"/>
                  </a:lnTo>
                  <a:lnTo>
                    <a:pt x="89" y="329"/>
                  </a:lnTo>
                  <a:lnTo>
                    <a:pt x="79" y="328"/>
                  </a:lnTo>
                  <a:lnTo>
                    <a:pt x="71" y="326"/>
                  </a:lnTo>
                  <a:lnTo>
                    <a:pt x="62" y="322"/>
                  </a:lnTo>
                  <a:lnTo>
                    <a:pt x="53" y="319"/>
                  </a:lnTo>
                  <a:lnTo>
                    <a:pt x="45" y="314"/>
                  </a:lnTo>
                  <a:lnTo>
                    <a:pt x="37" y="309"/>
                  </a:lnTo>
                  <a:lnTo>
                    <a:pt x="31" y="303"/>
                  </a:lnTo>
                  <a:lnTo>
                    <a:pt x="24" y="296"/>
                  </a:lnTo>
                  <a:lnTo>
                    <a:pt x="18" y="288"/>
                  </a:lnTo>
                  <a:lnTo>
                    <a:pt x="13" y="281"/>
                  </a:lnTo>
                  <a:lnTo>
                    <a:pt x="9" y="273"/>
                  </a:lnTo>
                  <a:lnTo>
                    <a:pt x="6" y="265"/>
                  </a:lnTo>
                  <a:lnTo>
                    <a:pt x="2" y="256"/>
                  </a:lnTo>
                  <a:lnTo>
                    <a:pt x="1" y="247"/>
                  </a:lnTo>
                  <a:lnTo>
                    <a:pt x="0" y="238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6" y="63"/>
                  </a:lnTo>
                  <a:lnTo>
                    <a:pt x="9" y="55"/>
                  </a:lnTo>
                  <a:lnTo>
                    <a:pt x="13" y="47"/>
                  </a:lnTo>
                  <a:lnTo>
                    <a:pt x="18" y="39"/>
                  </a:lnTo>
                  <a:lnTo>
                    <a:pt x="24" y="31"/>
                  </a:lnTo>
                  <a:lnTo>
                    <a:pt x="31" y="25"/>
                  </a:lnTo>
                  <a:lnTo>
                    <a:pt x="37" y="19"/>
                  </a:lnTo>
                  <a:lnTo>
                    <a:pt x="45" y="14"/>
                  </a:lnTo>
                  <a:lnTo>
                    <a:pt x="53" y="10"/>
                  </a:lnTo>
                  <a:lnTo>
                    <a:pt x="62" y="6"/>
                  </a:lnTo>
                  <a:lnTo>
                    <a:pt x="71" y="4"/>
                  </a:lnTo>
                  <a:lnTo>
                    <a:pt x="79" y="1"/>
                  </a:lnTo>
                  <a:lnTo>
                    <a:pt x="89" y="0"/>
                  </a:lnTo>
                  <a:lnTo>
                    <a:pt x="99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46" name="Freeform 172"/>
            <p:cNvSpPr>
              <a:spLocks/>
            </p:cNvSpPr>
            <p:nvPr/>
          </p:nvSpPr>
          <p:spPr bwMode="auto">
            <a:xfrm flipH="1">
              <a:off x="2607" y="2316"/>
              <a:ext cx="45" cy="17"/>
            </a:xfrm>
            <a:custGeom>
              <a:avLst/>
              <a:gdLst>
                <a:gd name="T0" fmla="*/ 439 w 543"/>
                <a:gd name="T1" fmla="*/ 0 h 336"/>
                <a:gd name="T2" fmla="*/ 460 w 543"/>
                <a:gd name="T3" fmla="*/ 2 h 336"/>
                <a:gd name="T4" fmla="*/ 479 w 543"/>
                <a:gd name="T5" fmla="*/ 8 h 336"/>
                <a:gd name="T6" fmla="*/ 497 w 543"/>
                <a:gd name="T7" fmla="*/ 16 h 336"/>
                <a:gd name="T8" fmla="*/ 513 w 543"/>
                <a:gd name="T9" fmla="*/ 27 h 336"/>
                <a:gd name="T10" fmla="*/ 525 w 543"/>
                <a:gd name="T11" fmla="*/ 41 h 336"/>
                <a:gd name="T12" fmla="*/ 535 w 543"/>
                <a:gd name="T13" fmla="*/ 57 h 336"/>
                <a:gd name="T14" fmla="*/ 541 w 543"/>
                <a:gd name="T15" fmla="*/ 74 h 336"/>
                <a:gd name="T16" fmla="*/ 543 w 543"/>
                <a:gd name="T17" fmla="*/ 92 h 336"/>
                <a:gd name="T18" fmla="*/ 542 w 543"/>
                <a:gd name="T19" fmla="*/ 249 h 336"/>
                <a:gd name="T20" fmla="*/ 538 w 543"/>
                <a:gd name="T21" fmla="*/ 267 h 336"/>
                <a:gd name="T22" fmla="*/ 530 w 543"/>
                <a:gd name="T23" fmla="*/ 285 h 336"/>
                <a:gd name="T24" fmla="*/ 519 w 543"/>
                <a:gd name="T25" fmla="*/ 300 h 336"/>
                <a:gd name="T26" fmla="*/ 505 w 543"/>
                <a:gd name="T27" fmla="*/ 314 h 336"/>
                <a:gd name="T28" fmla="*/ 488 w 543"/>
                <a:gd name="T29" fmla="*/ 324 h 336"/>
                <a:gd name="T30" fmla="*/ 470 w 543"/>
                <a:gd name="T31" fmla="*/ 332 h 336"/>
                <a:gd name="T32" fmla="*/ 449 w 543"/>
                <a:gd name="T33" fmla="*/ 335 h 336"/>
                <a:gd name="T34" fmla="*/ 99 w 543"/>
                <a:gd name="T35" fmla="*/ 336 h 336"/>
                <a:gd name="T36" fmla="*/ 79 w 543"/>
                <a:gd name="T37" fmla="*/ 334 h 336"/>
                <a:gd name="T38" fmla="*/ 62 w 543"/>
                <a:gd name="T39" fmla="*/ 328 h 336"/>
                <a:gd name="T40" fmla="*/ 45 w 543"/>
                <a:gd name="T41" fmla="*/ 319 h 336"/>
                <a:gd name="T42" fmla="*/ 31 w 543"/>
                <a:gd name="T43" fmla="*/ 307 h 336"/>
                <a:gd name="T44" fmla="*/ 18 w 543"/>
                <a:gd name="T45" fmla="*/ 293 h 336"/>
                <a:gd name="T46" fmla="*/ 9 w 543"/>
                <a:gd name="T47" fmla="*/ 276 h 336"/>
                <a:gd name="T48" fmla="*/ 2 w 543"/>
                <a:gd name="T49" fmla="*/ 258 h 336"/>
                <a:gd name="T50" fmla="*/ 0 w 543"/>
                <a:gd name="T51" fmla="*/ 238 h 336"/>
                <a:gd name="T52" fmla="*/ 1 w 543"/>
                <a:gd name="T53" fmla="*/ 83 h 336"/>
                <a:gd name="T54" fmla="*/ 6 w 543"/>
                <a:gd name="T55" fmla="*/ 66 h 336"/>
                <a:gd name="T56" fmla="*/ 13 w 543"/>
                <a:gd name="T57" fmla="*/ 49 h 336"/>
                <a:gd name="T58" fmla="*/ 24 w 543"/>
                <a:gd name="T59" fmla="*/ 34 h 336"/>
                <a:gd name="T60" fmla="*/ 37 w 543"/>
                <a:gd name="T61" fmla="*/ 22 h 336"/>
                <a:gd name="T62" fmla="*/ 53 w 543"/>
                <a:gd name="T63" fmla="*/ 12 h 336"/>
                <a:gd name="T64" fmla="*/ 71 w 543"/>
                <a:gd name="T65" fmla="*/ 4 h 336"/>
                <a:gd name="T66" fmla="*/ 89 w 543"/>
                <a:gd name="T67" fmla="*/ 1 h 3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43"/>
                <a:gd name="T103" fmla="*/ 0 h 336"/>
                <a:gd name="T104" fmla="*/ 543 w 543"/>
                <a:gd name="T105" fmla="*/ 336 h 3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43" h="336">
                  <a:moveTo>
                    <a:pt x="99" y="0"/>
                  </a:moveTo>
                  <a:lnTo>
                    <a:pt x="439" y="0"/>
                  </a:lnTo>
                  <a:lnTo>
                    <a:pt x="449" y="1"/>
                  </a:lnTo>
                  <a:lnTo>
                    <a:pt x="460" y="2"/>
                  </a:lnTo>
                  <a:lnTo>
                    <a:pt x="470" y="4"/>
                  </a:lnTo>
                  <a:lnTo>
                    <a:pt x="479" y="8"/>
                  </a:lnTo>
                  <a:lnTo>
                    <a:pt x="488" y="12"/>
                  </a:lnTo>
                  <a:lnTo>
                    <a:pt x="497" y="16"/>
                  </a:lnTo>
                  <a:lnTo>
                    <a:pt x="505" y="22"/>
                  </a:lnTo>
                  <a:lnTo>
                    <a:pt x="513" y="27"/>
                  </a:lnTo>
                  <a:lnTo>
                    <a:pt x="519" y="34"/>
                  </a:lnTo>
                  <a:lnTo>
                    <a:pt x="525" y="41"/>
                  </a:lnTo>
                  <a:lnTo>
                    <a:pt x="530" y="49"/>
                  </a:lnTo>
                  <a:lnTo>
                    <a:pt x="535" y="57"/>
                  </a:lnTo>
                  <a:lnTo>
                    <a:pt x="538" y="66"/>
                  </a:lnTo>
                  <a:lnTo>
                    <a:pt x="541" y="74"/>
                  </a:lnTo>
                  <a:lnTo>
                    <a:pt x="542" y="83"/>
                  </a:lnTo>
                  <a:lnTo>
                    <a:pt x="543" y="92"/>
                  </a:lnTo>
                  <a:lnTo>
                    <a:pt x="543" y="238"/>
                  </a:lnTo>
                  <a:lnTo>
                    <a:pt x="542" y="249"/>
                  </a:lnTo>
                  <a:lnTo>
                    <a:pt x="541" y="258"/>
                  </a:lnTo>
                  <a:lnTo>
                    <a:pt x="538" y="267"/>
                  </a:lnTo>
                  <a:lnTo>
                    <a:pt x="535" y="276"/>
                  </a:lnTo>
                  <a:lnTo>
                    <a:pt x="530" y="285"/>
                  </a:lnTo>
                  <a:lnTo>
                    <a:pt x="525" y="293"/>
                  </a:lnTo>
                  <a:lnTo>
                    <a:pt x="519" y="300"/>
                  </a:lnTo>
                  <a:lnTo>
                    <a:pt x="513" y="307"/>
                  </a:lnTo>
                  <a:lnTo>
                    <a:pt x="505" y="314"/>
                  </a:lnTo>
                  <a:lnTo>
                    <a:pt x="497" y="319"/>
                  </a:lnTo>
                  <a:lnTo>
                    <a:pt x="488" y="324"/>
                  </a:lnTo>
                  <a:lnTo>
                    <a:pt x="479" y="328"/>
                  </a:lnTo>
                  <a:lnTo>
                    <a:pt x="470" y="332"/>
                  </a:lnTo>
                  <a:lnTo>
                    <a:pt x="460" y="334"/>
                  </a:lnTo>
                  <a:lnTo>
                    <a:pt x="449" y="335"/>
                  </a:lnTo>
                  <a:lnTo>
                    <a:pt x="439" y="336"/>
                  </a:lnTo>
                  <a:lnTo>
                    <a:pt x="99" y="336"/>
                  </a:lnTo>
                  <a:lnTo>
                    <a:pt x="89" y="335"/>
                  </a:lnTo>
                  <a:lnTo>
                    <a:pt x="79" y="334"/>
                  </a:lnTo>
                  <a:lnTo>
                    <a:pt x="71" y="332"/>
                  </a:lnTo>
                  <a:lnTo>
                    <a:pt x="62" y="328"/>
                  </a:lnTo>
                  <a:lnTo>
                    <a:pt x="53" y="324"/>
                  </a:lnTo>
                  <a:lnTo>
                    <a:pt x="45" y="319"/>
                  </a:lnTo>
                  <a:lnTo>
                    <a:pt x="37" y="314"/>
                  </a:lnTo>
                  <a:lnTo>
                    <a:pt x="31" y="307"/>
                  </a:lnTo>
                  <a:lnTo>
                    <a:pt x="24" y="300"/>
                  </a:lnTo>
                  <a:lnTo>
                    <a:pt x="18" y="293"/>
                  </a:lnTo>
                  <a:lnTo>
                    <a:pt x="13" y="285"/>
                  </a:lnTo>
                  <a:lnTo>
                    <a:pt x="9" y="276"/>
                  </a:lnTo>
                  <a:lnTo>
                    <a:pt x="6" y="267"/>
                  </a:lnTo>
                  <a:lnTo>
                    <a:pt x="2" y="258"/>
                  </a:lnTo>
                  <a:lnTo>
                    <a:pt x="1" y="249"/>
                  </a:lnTo>
                  <a:lnTo>
                    <a:pt x="0" y="238"/>
                  </a:lnTo>
                  <a:lnTo>
                    <a:pt x="0" y="92"/>
                  </a:lnTo>
                  <a:lnTo>
                    <a:pt x="1" y="83"/>
                  </a:lnTo>
                  <a:lnTo>
                    <a:pt x="2" y="74"/>
                  </a:lnTo>
                  <a:lnTo>
                    <a:pt x="6" y="66"/>
                  </a:lnTo>
                  <a:lnTo>
                    <a:pt x="9" y="57"/>
                  </a:lnTo>
                  <a:lnTo>
                    <a:pt x="13" y="49"/>
                  </a:lnTo>
                  <a:lnTo>
                    <a:pt x="18" y="41"/>
                  </a:lnTo>
                  <a:lnTo>
                    <a:pt x="24" y="34"/>
                  </a:lnTo>
                  <a:lnTo>
                    <a:pt x="31" y="27"/>
                  </a:lnTo>
                  <a:lnTo>
                    <a:pt x="37" y="22"/>
                  </a:lnTo>
                  <a:lnTo>
                    <a:pt x="45" y="16"/>
                  </a:lnTo>
                  <a:lnTo>
                    <a:pt x="53" y="12"/>
                  </a:lnTo>
                  <a:lnTo>
                    <a:pt x="62" y="8"/>
                  </a:lnTo>
                  <a:lnTo>
                    <a:pt x="71" y="4"/>
                  </a:lnTo>
                  <a:lnTo>
                    <a:pt x="79" y="2"/>
                  </a:lnTo>
                  <a:lnTo>
                    <a:pt x="89" y="1"/>
                  </a:lnTo>
                  <a:lnTo>
                    <a:pt x="99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47" name="Rectangle 173"/>
            <p:cNvSpPr>
              <a:spLocks noChangeArrowheads="1"/>
            </p:cNvSpPr>
            <p:nvPr/>
          </p:nvSpPr>
          <p:spPr bwMode="auto">
            <a:xfrm flipH="1">
              <a:off x="2612" y="2316"/>
              <a:ext cx="36" cy="35"/>
            </a:xfrm>
            <a:prstGeom prst="rect">
              <a:avLst/>
            </a:prstGeom>
            <a:solidFill>
              <a:srgbClr val="DA251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48" name="Rectangle 174"/>
            <p:cNvSpPr>
              <a:spLocks noChangeArrowheads="1"/>
            </p:cNvSpPr>
            <p:nvPr/>
          </p:nvSpPr>
          <p:spPr bwMode="auto">
            <a:xfrm flipH="1">
              <a:off x="2612" y="2316"/>
              <a:ext cx="36" cy="35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49" name="Rectangle 175"/>
            <p:cNvSpPr>
              <a:spLocks noChangeArrowheads="1"/>
            </p:cNvSpPr>
            <p:nvPr/>
          </p:nvSpPr>
          <p:spPr bwMode="auto">
            <a:xfrm flipH="1">
              <a:off x="2617" y="2318"/>
              <a:ext cx="27" cy="30"/>
            </a:xfrm>
            <a:prstGeom prst="rect">
              <a:avLst/>
            </a:prstGeom>
            <a:solidFill>
              <a:srgbClr val="781E1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50" name="Rectangle 176"/>
            <p:cNvSpPr>
              <a:spLocks noChangeArrowheads="1"/>
            </p:cNvSpPr>
            <p:nvPr/>
          </p:nvSpPr>
          <p:spPr bwMode="auto">
            <a:xfrm flipH="1">
              <a:off x="2617" y="2318"/>
              <a:ext cx="27" cy="30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51" name="Rectangle 177"/>
            <p:cNvSpPr>
              <a:spLocks noChangeArrowheads="1"/>
            </p:cNvSpPr>
            <p:nvPr/>
          </p:nvSpPr>
          <p:spPr bwMode="auto">
            <a:xfrm flipH="1">
              <a:off x="2259" y="2594"/>
              <a:ext cx="36" cy="36"/>
            </a:xfrm>
            <a:prstGeom prst="rect">
              <a:avLst/>
            </a:prstGeom>
            <a:solidFill>
              <a:srgbClr val="DA251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52" name="Rectangle 178"/>
            <p:cNvSpPr>
              <a:spLocks noChangeArrowheads="1"/>
            </p:cNvSpPr>
            <p:nvPr/>
          </p:nvSpPr>
          <p:spPr bwMode="auto">
            <a:xfrm flipH="1">
              <a:off x="2259" y="2594"/>
              <a:ext cx="36" cy="36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53" name="Rectangle 179"/>
            <p:cNvSpPr>
              <a:spLocks noChangeArrowheads="1"/>
            </p:cNvSpPr>
            <p:nvPr/>
          </p:nvSpPr>
          <p:spPr bwMode="auto">
            <a:xfrm flipH="1">
              <a:off x="2263" y="2597"/>
              <a:ext cx="27" cy="30"/>
            </a:xfrm>
            <a:prstGeom prst="rect">
              <a:avLst/>
            </a:prstGeom>
            <a:solidFill>
              <a:srgbClr val="781E1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54" name="Rectangle 180"/>
            <p:cNvSpPr>
              <a:spLocks noChangeArrowheads="1"/>
            </p:cNvSpPr>
            <p:nvPr/>
          </p:nvSpPr>
          <p:spPr bwMode="auto">
            <a:xfrm flipH="1">
              <a:off x="2263" y="2597"/>
              <a:ext cx="27" cy="30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55" name="Freeform 181"/>
            <p:cNvSpPr>
              <a:spLocks noEditPoints="1"/>
            </p:cNvSpPr>
            <p:nvPr/>
          </p:nvSpPr>
          <p:spPr bwMode="auto">
            <a:xfrm flipH="1">
              <a:off x="2271" y="2598"/>
              <a:ext cx="119" cy="27"/>
            </a:xfrm>
            <a:custGeom>
              <a:avLst/>
              <a:gdLst>
                <a:gd name="T0" fmla="*/ 1285 w 1430"/>
                <a:gd name="T1" fmla="*/ 0 h 547"/>
                <a:gd name="T2" fmla="*/ 1430 w 1430"/>
                <a:gd name="T3" fmla="*/ 0 h 547"/>
                <a:gd name="T4" fmla="*/ 1430 w 1430"/>
                <a:gd name="T5" fmla="*/ 547 h 547"/>
                <a:gd name="T6" fmla="*/ 1285 w 1430"/>
                <a:gd name="T7" fmla="*/ 547 h 547"/>
                <a:gd name="T8" fmla="*/ 1285 w 1430"/>
                <a:gd name="T9" fmla="*/ 0 h 547"/>
                <a:gd name="T10" fmla="*/ 859 w 1430"/>
                <a:gd name="T11" fmla="*/ 38 h 547"/>
                <a:gd name="T12" fmla="*/ 986 w 1430"/>
                <a:gd name="T13" fmla="*/ 38 h 547"/>
                <a:gd name="T14" fmla="*/ 986 w 1430"/>
                <a:gd name="T15" fmla="*/ 130 h 547"/>
                <a:gd name="T16" fmla="*/ 859 w 1430"/>
                <a:gd name="T17" fmla="*/ 130 h 547"/>
                <a:gd name="T18" fmla="*/ 859 w 1430"/>
                <a:gd name="T19" fmla="*/ 38 h 547"/>
                <a:gd name="T20" fmla="*/ 859 w 1430"/>
                <a:gd name="T21" fmla="*/ 384 h 547"/>
                <a:gd name="T22" fmla="*/ 986 w 1430"/>
                <a:gd name="T23" fmla="*/ 384 h 547"/>
                <a:gd name="T24" fmla="*/ 986 w 1430"/>
                <a:gd name="T25" fmla="*/ 477 h 547"/>
                <a:gd name="T26" fmla="*/ 859 w 1430"/>
                <a:gd name="T27" fmla="*/ 477 h 547"/>
                <a:gd name="T28" fmla="*/ 859 w 1430"/>
                <a:gd name="T29" fmla="*/ 384 h 547"/>
                <a:gd name="T30" fmla="*/ 432 w 1430"/>
                <a:gd name="T31" fmla="*/ 38 h 547"/>
                <a:gd name="T32" fmla="*/ 560 w 1430"/>
                <a:gd name="T33" fmla="*/ 38 h 547"/>
                <a:gd name="T34" fmla="*/ 560 w 1430"/>
                <a:gd name="T35" fmla="*/ 130 h 547"/>
                <a:gd name="T36" fmla="*/ 432 w 1430"/>
                <a:gd name="T37" fmla="*/ 130 h 547"/>
                <a:gd name="T38" fmla="*/ 432 w 1430"/>
                <a:gd name="T39" fmla="*/ 38 h 547"/>
                <a:gd name="T40" fmla="*/ 432 w 1430"/>
                <a:gd name="T41" fmla="*/ 384 h 547"/>
                <a:gd name="T42" fmla="*/ 560 w 1430"/>
                <a:gd name="T43" fmla="*/ 384 h 547"/>
                <a:gd name="T44" fmla="*/ 560 w 1430"/>
                <a:gd name="T45" fmla="*/ 477 h 547"/>
                <a:gd name="T46" fmla="*/ 432 w 1430"/>
                <a:gd name="T47" fmla="*/ 477 h 547"/>
                <a:gd name="T48" fmla="*/ 432 w 1430"/>
                <a:gd name="T49" fmla="*/ 384 h 547"/>
                <a:gd name="T50" fmla="*/ 0 w 1430"/>
                <a:gd name="T51" fmla="*/ 38 h 547"/>
                <a:gd name="T52" fmla="*/ 133 w 1430"/>
                <a:gd name="T53" fmla="*/ 38 h 547"/>
                <a:gd name="T54" fmla="*/ 133 w 1430"/>
                <a:gd name="T55" fmla="*/ 130 h 547"/>
                <a:gd name="T56" fmla="*/ 0 w 1430"/>
                <a:gd name="T57" fmla="*/ 130 h 547"/>
                <a:gd name="T58" fmla="*/ 0 w 1430"/>
                <a:gd name="T59" fmla="*/ 38 h 547"/>
                <a:gd name="T60" fmla="*/ 0 w 1430"/>
                <a:gd name="T61" fmla="*/ 384 h 547"/>
                <a:gd name="T62" fmla="*/ 133 w 1430"/>
                <a:gd name="T63" fmla="*/ 384 h 547"/>
                <a:gd name="T64" fmla="*/ 133 w 1430"/>
                <a:gd name="T65" fmla="*/ 477 h 547"/>
                <a:gd name="T66" fmla="*/ 0 w 1430"/>
                <a:gd name="T67" fmla="*/ 477 h 547"/>
                <a:gd name="T68" fmla="*/ 0 w 1430"/>
                <a:gd name="T69" fmla="*/ 384 h 54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30"/>
                <a:gd name="T106" fmla="*/ 0 h 547"/>
                <a:gd name="T107" fmla="*/ 1430 w 1430"/>
                <a:gd name="T108" fmla="*/ 547 h 54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30" h="547">
                  <a:moveTo>
                    <a:pt x="1285" y="0"/>
                  </a:moveTo>
                  <a:lnTo>
                    <a:pt x="1430" y="0"/>
                  </a:lnTo>
                  <a:lnTo>
                    <a:pt x="1430" y="547"/>
                  </a:lnTo>
                  <a:lnTo>
                    <a:pt x="1285" y="547"/>
                  </a:lnTo>
                  <a:lnTo>
                    <a:pt x="1285" y="0"/>
                  </a:lnTo>
                  <a:close/>
                  <a:moveTo>
                    <a:pt x="859" y="38"/>
                  </a:moveTo>
                  <a:lnTo>
                    <a:pt x="986" y="38"/>
                  </a:lnTo>
                  <a:lnTo>
                    <a:pt x="986" y="130"/>
                  </a:lnTo>
                  <a:lnTo>
                    <a:pt x="859" y="130"/>
                  </a:lnTo>
                  <a:lnTo>
                    <a:pt x="859" y="38"/>
                  </a:lnTo>
                  <a:close/>
                  <a:moveTo>
                    <a:pt x="859" y="384"/>
                  </a:moveTo>
                  <a:lnTo>
                    <a:pt x="986" y="384"/>
                  </a:lnTo>
                  <a:lnTo>
                    <a:pt x="986" y="477"/>
                  </a:lnTo>
                  <a:lnTo>
                    <a:pt x="859" y="477"/>
                  </a:lnTo>
                  <a:lnTo>
                    <a:pt x="859" y="384"/>
                  </a:lnTo>
                  <a:close/>
                  <a:moveTo>
                    <a:pt x="432" y="38"/>
                  </a:moveTo>
                  <a:lnTo>
                    <a:pt x="560" y="38"/>
                  </a:lnTo>
                  <a:lnTo>
                    <a:pt x="560" y="130"/>
                  </a:lnTo>
                  <a:lnTo>
                    <a:pt x="432" y="130"/>
                  </a:lnTo>
                  <a:lnTo>
                    <a:pt x="432" y="38"/>
                  </a:lnTo>
                  <a:close/>
                  <a:moveTo>
                    <a:pt x="432" y="384"/>
                  </a:moveTo>
                  <a:lnTo>
                    <a:pt x="560" y="384"/>
                  </a:lnTo>
                  <a:lnTo>
                    <a:pt x="560" y="477"/>
                  </a:lnTo>
                  <a:lnTo>
                    <a:pt x="432" y="477"/>
                  </a:lnTo>
                  <a:lnTo>
                    <a:pt x="432" y="384"/>
                  </a:lnTo>
                  <a:close/>
                  <a:moveTo>
                    <a:pt x="0" y="38"/>
                  </a:moveTo>
                  <a:lnTo>
                    <a:pt x="133" y="38"/>
                  </a:lnTo>
                  <a:lnTo>
                    <a:pt x="133" y="130"/>
                  </a:lnTo>
                  <a:lnTo>
                    <a:pt x="0" y="130"/>
                  </a:lnTo>
                  <a:lnTo>
                    <a:pt x="0" y="38"/>
                  </a:lnTo>
                  <a:close/>
                  <a:moveTo>
                    <a:pt x="0" y="384"/>
                  </a:moveTo>
                  <a:lnTo>
                    <a:pt x="133" y="384"/>
                  </a:lnTo>
                  <a:lnTo>
                    <a:pt x="133" y="477"/>
                  </a:lnTo>
                  <a:lnTo>
                    <a:pt x="0" y="477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5B9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56" name="Rectangle 182"/>
            <p:cNvSpPr>
              <a:spLocks noChangeArrowheads="1"/>
            </p:cNvSpPr>
            <p:nvPr/>
          </p:nvSpPr>
          <p:spPr bwMode="auto">
            <a:xfrm flipH="1">
              <a:off x="2271" y="2598"/>
              <a:ext cx="12" cy="27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57" name="Rectangle 183"/>
            <p:cNvSpPr>
              <a:spLocks noChangeArrowheads="1"/>
            </p:cNvSpPr>
            <p:nvPr/>
          </p:nvSpPr>
          <p:spPr bwMode="auto">
            <a:xfrm flipH="1">
              <a:off x="2308" y="2600"/>
              <a:ext cx="10" cy="5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58" name="Rectangle 184"/>
            <p:cNvSpPr>
              <a:spLocks noChangeArrowheads="1"/>
            </p:cNvSpPr>
            <p:nvPr/>
          </p:nvSpPr>
          <p:spPr bwMode="auto">
            <a:xfrm flipH="1">
              <a:off x="2308" y="2617"/>
              <a:ext cx="10" cy="5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59" name="Rectangle 185"/>
            <p:cNvSpPr>
              <a:spLocks noChangeArrowheads="1"/>
            </p:cNvSpPr>
            <p:nvPr/>
          </p:nvSpPr>
          <p:spPr bwMode="auto">
            <a:xfrm flipH="1">
              <a:off x="2343" y="2600"/>
              <a:ext cx="11" cy="5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60" name="Rectangle 186"/>
            <p:cNvSpPr>
              <a:spLocks noChangeArrowheads="1"/>
            </p:cNvSpPr>
            <p:nvPr/>
          </p:nvSpPr>
          <p:spPr bwMode="auto">
            <a:xfrm flipH="1">
              <a:off x="2343" y="2617"/>
              <a:ext cx="11" cy="5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61" name="Rectangle 187"/>
            <p:cNvSpPr>
              <a:spLocks noChangeArrowheads="1"/>
            </p:cNvSpPr>
            <p:nvPr/>
          </p:nvSpPr>
          <p:spPr bwMode="auto">
            <a:xfrm flipH="1">
              <a:off x="2379" y="2600"/>
              <a:ext cx="11" cy="5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62" name="Rectangle 188"/>
            <p:cNvSpPr>
              <a:spLocks noChangeArrowheads="1"/>
            </p:cNvSpPr>
            <p:nvPr/>
          </p:nvSpPr>
          <p:spPr bwMode="auto">
            <a:xfrm flipH="1">
              <a:off x="2379" y="2617"/>
              <a:ext cx="11" cy="5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63" name="Freeform 189"/>
            <p:cNvSpPr>
              <a:spLocks/>
            </p:cNvSpPr>
            <p:nvPr/>
          </p:nvSpPr>
          <p:spPr bwMode="auto">
            <a:xfrm flipH="1">
              <a:off x="2410" y="2563"/>
              <a:ext cx="17" cy="19"/>
            </a:xfrm>
            <a:custGeom>
              <a:avLst/>
              <a:gdLst>
                <a:gd name="T0" fmla="*/ 201 w 201"/>
                <a:gd name="T1" fmla="*/ 0 h 380"/>
                <a:gd name="T2" fmla="*/ 189 w 201"/>
                <a:gd name="T3" fmla="*/ 1 h 380"/>
                <a:gd name="T4" fmla="*/ 177 w 201"/>
                <a:gd name="T5" fmla="*/ 2 h 380"/>
                <a:gd name="T6" fmla="*/ 166 w 201"/>
                <a:gd name="T7" fmla="*/ 3 h 380"/>
                <a:gd name="T8" fmla="*/ 155 w 201"/>
                <a:gd name="T9" fmla="*/ 5 h 380"/>
                <a:gd name="T10" fmla="*/ 143 w 201"/>
                <a:gd name="T11" fmla="*/ 7 h 380"/>
                <a:gd name="T12" fmla="*/ 133 w 201"/>
                <a:gd name="T13" fmla="*/ 10 h 380"/>
                <a:gd name="T14" fmla="*/ 123 w 201"/>
                <a:gd name="T15" fmla="*/ 13 h 380"/>
                <a:gd name="T16" fmla="*/ 114 w 201"/>
                <a:gd name="T17" fmla="*/ 17 h 380"/>
                <a:gd name="T18" fmla="*/ 104 w 201"/>
                <a:gd name="T19" fmla="*/ 22 h 380"/>
                <a:gd name="T20" fmla="*/ 95 w 201"/>
                <a:gd name="T21" fmla="*/ 26 h 380"/>
                <a:gd name="T22" fmla="*/ 87 w 201"/>
                <a:gd name="T23" fmla="*/ 31 h 380"/>
                <a:gd name="T24" fmla="*/ 79 w 201"/>
                <a:gd name="T25" fmla="*/ 36 h 380"/>
                <a:gd name="T26" fmla="*/ 64 w 201"/>
                <a:gd name="T27" fmla="*/ 47 h 380"/>
                <a:gd name="T28" fmla="*/ 50 w 201"/>
                <a:gd name="T29" fmla="*/ 60 h 380"/>
                <a:gd name="T30" fmla="*/ 38 w 201"/>
                <a:gd name="T31" fmla="*/ 73 h 380"/>
                <a:gd name="T32" fmla="*/ 28 w 201"/>
                <a:gd name="T33" fmla="*/ 89 h 380"/>
                <a:gd name="T34" fmla="*/ 20 w 201"/>
                <a:gd name="T35" fmla="*/ 104 h 380"/>
                <a:gd name="T36" fmla="*/ 12 w 201"/>
                <a:gd name="T37" fmla="*/ 120 h 380"/>
                <a:gd name="T38" fmla="*/ 7 w 201"/>
                <a:gd name="T39" fmla="*/ 137 h 380"/>
                <a:gd name="T40" fmla="*/ 3 w 201"/>
                <a:gd name="T41" fmla="*/ 155 h 380"/>
                <a:gd name="T42" fmla="*/ 0 w 201"/>
                <a:gd name="T43" fmla="*/ 173 h 380"/>
                <a:gd name="T44" fmla="*/ 0 w 201"/>
                <a:gd name="T45" fmla="*/ 190 h 380"/>
                <a:gd name="T46" fmla="*/ 0 w 201"/>
                <a:gd name="T47" fmla="*/ 207 h 380"/>
                <a:gd name="T48" fmla="*/ 3 w 201"/>
                <a:gd name="T49" fmla="*/ 226 h 380"/>
                <a:gd name="T50" fmla="*/ 7 w 201"/>
                <a:gd name="T51" fmla="*/ 243 h 380"/>
                <a:gd name="T52" fmla="*/ 12 w 201"/>
                <a:gd name="T53" fmla="*/ 260 h 380"/>
                <a:gd name="T54" fmla="*/ 20 w 201"/>
                <a:gd name="T55" fmla="*/ 277 h 380"/>
                <a:gd name="T56" fmla="*/ 28 w 201"/>
                <a:gd name="T57" fmla="*/ 292 h 380"/>
                <a:gd name="T58" fmla="*/ 38 w 201"/>
                <a:gd name="T59" fmla="*/ 307 h 380"/>
                <a:gd name="T60" fmla="*/ 50 w 201"/>
                <a:gd name="T61" fmla="*/ 320 h 380"/>
                <a:gd name="T62" fmla="*/ 56 w 201"/>
                <a:gd name="T63" fmla="*/ 327 h 380"/>
                <a:gd name="T64" fmla="*/ 64 w 201"/>
                <a:gd name="T65" fmla="*/ 333 h 380"/>
                <a:gd name="T66" fmla="*/ 70 w 201"/>
                <a:gd name="T67" fmla="*/ 340 h 380"/>
                <a:gd name="T68" fmla="*/ 79 w 201"/>
                <a:gd name="T69" fmla="*/ 345 h 380"/>
                <a:gd name="T70" fmla="*/ 87 w 201"/>
                <a:gd name="T71" fmla="*/ 350 h 380"/>
                <a:gd name="T72" fmla="*/ 95 w 201"/>
                <a:gd name="T73" fmla="*/ 355 h 380"/>
                <a:gd name="T74" fmla="*/ 104 w 201"/>
                <a:gd name="T75" fmla="*/ 360 h 380"/>
                <a:gd name="T76" fmla="*/ 114 w 201"/>
                <a:gd name="T77" fmla="*/ 364 h 380"/>
                <a:gd name="T78" fmla="*/ 123 w 201"/>
                <a:gd name="T79" fmla="*/ 367 h 380"/>
                <a:gd name="T80" fmla="*/ 133 w 201"/>
                <a:gd name="T81" fmla="*/ 370 h 380"/>
                <a:gd name="T82" fmla="*/ 143 w 201"/>
                <a:gd name="T83" fmla="*/ 373 h 380"/>
                <a:gd name="T84" fmla="*/ 155 w 201"/>
                <a:gd name="T85" fmla="*/ 375 h 380"/>
                <a:gd name="T86" fmla="*/ 166 w 201"/>
                <a:gd name="T87" fmla="*/ 377 h 380"/>
                <a:gd name="T88" fmla="*/ 177 w 201"/>
                <a:gd name="T89" fmla="*/ 379 h 380"/>
                <a:gd name="T90" fmla="*/ 189 w 201"/>
                <a:gd name="T91" fmla="*/ 379 h 380"/>
                <a:gd name="T92" fmla="*/ 201 w 201"/>
                <a:gd name="T93" fmla="*/ 380 h 380"/>
                <a:gd name="T94" fmla="*/ 201 w 201"/>
                <a:gd name="T95" fmla="*/ 0 h 38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01"/>
                <a:gd name="T145" fmla="*/ 0 h 380"/>
                <a:gd name="T146" fmla="*/ 201 w 201"/>
                <a:gd name="T147" fmla="*/ 380 h 38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01" h="380">
                  <a:moveTo>
                    <a:pt x="201" y="0"/>
                  </a:moveTo>
                  <a:lnTo>
                    <a:pt x="189" y="1"/>
                  </a:lnTo>
                  <a:lnTo>
                    <a:pt x="177" y="2"/>
                  </a:lnTo>
                  <a:lnTo>
                    <a:pt x="166" y="3"/>
                  </a:lnTo>
                  <a:lnTo>
                    <a:pt x="155" y="5"/>
                  </a:lnTo>
                  <a:lnTo>
                    <a:pt x="143" y="7"/>
                  </a:lnTo>
                  <a:lnTo>
                    <a:pt x="133" y="10"/>
                  </a:lnTo>
                  <a:lnTo>
                    <a:pt x="123" y="13"/>
                  </a:lnTo>
                  <a:lnTo>
                    <a:pt x="114" y="17"/>
                  </a:lnTo>
                  <a:lnTo>
                    <a:pt x="104" y="22"/>
                  </a:lnTo>
                  <a:lnTo>
                    <a:pt x="95" y="26"/>
                  </a:lnTo>
                  <a:lnTo>
                    <a:pt x="87" y="31"/>
                  </a:lnTo>
                  <a:lnTo>
                    <a:pt x="79" y="36"/>
                  </a:lnTo>
                  <a:lnTo>
                    <a:pt x="64" y="47"/>
                  </a:lnTo>
                  <a:lnTo>
                    <a:pt x="50" y="60"/>
                  </a:lnTo>
                  <a:lnTo>
                    <a:pt x="38" y="73"/>
                  </a:lnTo>
                  <a:lnTo>
                    <a:pt x="28" y="89"/>
                  </a:lnTo>
                  <a:lnTo>
                    <a:pt x="20" y="104"/>
                  </a:lnTo>
                  <a:lnTo>
                    <a:pt x="12" y="120"/>
                  </a:lnTo>
                  <a:lnTo>
                    <a:pt x="7" y="137"/>
                  </a:lnTo>
                  <a:lnTo>
                    <a:pt x="3" y="155"/>
                  </a:lnTo>
                  <a:lnTo>
                    <a:pt x="0" y="173"/>
                  </a:lnTo>
                  <a:lnTo>
                    <a:pt x="0" y="190"/>
                  </a:lnTo>
                  <a:lnTo>
                    <a:pt x="0" y="207"/>
                  </a:lnTo>
                  <a:lnTo>
                    <a:pt x="3" y="226"/>
                  </a:lnTo>
                  <a:lnTo>
                    <a:pt x="7" y="243"/>
                  </a:lnTo>
                  <a:lnTo>
                    <a:pt x="12" y="260"/>
                  </a:lnTo>
                  <a:lnTo>
                    <a:pt x="20" y="277"/>
                  </a:lnTo>
                  <a:lnTo>
                    <a:pt x="28" y="292"/>
                  </a:lnTo>
                  <a:lnTo>
                    <a:pt x="38" y="307"/>
                  </a:lnTo>
                  <a:lnTo>
                    <a:pt x="50" y="320"/>
                  </a:lnTo>
                  <a:lnTo>
                    <a:pt x="56" y="327"/>
                  </a:lnTo>
                  <a:lnTo>
                    <a:pt x="64" y="333"/>
                  </a:lnTo>
                  <a:lnTo>
                    <a:pt x="70" y="340"/>
                  </a:lnTo>
                  <a:lnTo>
                    <a:pt x="79" y="345"/>
                  </a:lnTo>
                  <a:lnTo>
                    <a:pt x="87" y="350"/>
                  </a:lnTo>
                  <a:lnTo>
                    <a:pt x="95" y="355"/>
                  </a:lnTo>
                  <a:lnTo>
                    <a:pt x="104" y="360"/>
                  </a:lnTo>
                  <a:lnTo>
                    <a:pt x="114" y="364"/>
                  </a:lnTo>
                  <a:lnTo>
                    <a:pt x="123" y="367"/>
                  </a:lnTo>
                  <a:lnTo>
                    <a:pt x="133" y="370"/>
                  </a:lnTo>
                  <a:lnTo>
                    <a:pt x="143" y="373"/>
                  </a:lnTo>
                  <a:lnTo>
                    <a:pt x="155" y="375"/>
                  </a:lnTo>
                  <a:lnTo>
                    <a:pt x="166" y="377"/>
                  </a:lnTo>
                  <a:lnTo>
                    <a:pt x="177" y="379"/>
                  </a:lnTo>
                  <a:lnTo>
                    <a:pt x="189" y="379"/>
                  </a:lnTo>
                  <a:lnTo>
                    <a:pt x="201" y="380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64" name="Rectangle 190"/>
            <p:cNvSpPr>
              <a:spLocks noChangeArrowheads="1"/>
            </p:cNvSpPr>
            <p:nvPr/>
          </p:nvSpPr>
          <p:spPr bwMode="auto">
            <a:xfrm flipH="1">
              <a:off x="2147" y="2563"/>
              <a:ext cx="263" cy="19"/>
            </a:xfrm>
            <a:prstGeom prst="rect">
              <a:avLst/>
            </a:pr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65" name="Freeform 191"/>
            <p:cNvSpPr>
              <a:spLocks/>
            </p:cNvSpPr>
            <p:nvPr/>
          </p:nvSpPr>
          <p:spPr bwMode="auto">
            <a:xfrm flipH="1">
              <a:off x="2130" y="2563"/>
              <a:ext cx="17" cy="19"/>
            </a:xfrm>
            <a:custGeom>
              <a:avLst/>
              <a:gdLst>
                <a:gd name="T0" fmla="*/ 0 w 203"/>
                <a:gd name="T1" fmla="*/ 380 h 380"/>
                <a:gd name="T2" fmla="*/ 13 w 203"/>
                <a:gd name="T3" fmla="*/ 379 h 380"/>
                <a:gd name="T4" fmla="*/ 25 w 203"/>
                <a:gd name="T5" fmla="*/ 379 h 380"/>
                <a:gd name="T6" fmla="*/ 36 w 203"/>
                <a:gd name="T7" fmla="*/ 377 h 380"/>
                <a:gd name="T8" fmla="*/ 48 w 203"/>
                <a:gd name="T9" fmla="*/ 375 h 380"/>
                <a:gd name="T10" fmla="*/ 59 w 203"/>
                <a:gd name="T11" fmla="*/ 373 h 380"/>
                <a:gd name="T12" fmla="*/ 69 w 203"/>
                <a:gd name="T13" fmla="*/ 370 h 380"/>
                <a:gd name="T14" fmla="*/ 79 w 203"/>
                <a:gd name="T15" fmla="*/ 367 h 380"/>
                <a:gd name="T16" fmla="*/ 89 w 203"/>
                <a:gd name="T17" fmla="*/ 364 h 380"/>
                <a:gd name="T18" fmla="*/ 98 w 203"/>
                <a:gd name="T19" fmla="*/ 360 h 380"/>
                <a:gd name="T20" fmla="*/ 106 w 203"/>
                <a:gd name="T21" fmla="*/ 355 h 380"/>
                <a:gd name="T22" fmla="*/ 115 w 203"/>
                <a:gd name="T23" fmla="*/ 350 h 380"/>
                <a:gd name="T24" fmla="*/ 124 w 203"/>
                <a:gd name="T25" fmla="*/ 345 h 380"/>
                <a:gd name="T26" fmla="*/ 139 w 203"/>
                <a:gd name="T27" fmla="*/ 333 h 380"/>
                <a:gd name="T28" fmla="*/ 152 w 203"/>
                <a:gd name="T29" fmla="*/ 320 h 380"/>
                <a:gd name="T30" fmla="*/ 164 w 203"/>
                <a:gd name="T31" fmla="*/ 307 h 380"/>
                <a:gd name="T32" fmla="*/ 173 w 203"/>
                <a:gd name="T33" fmla="*/ 292 h 380"/>
                <a:gd name="T34" fmla="*/ 182 w 203"/>
                <a:gd name="T35" fmla="*/ 277 h 380"/>
                <a:gd name="T36" fmla="*/ 190 w 203"/>
                <a:gd name="T37" fmla="*/ 260 h 380"/>
                <a:gd name="T38" fmla="*/ 195 w 203"/>
                <a:gd name="T39" fmla="*/ 243 h 380"/>
                <a:gd name="T40" fmla="*/ 199 w 203"/>
                <a:gd name="T41" fmla="*/ 226 h 380"/>
                <a:gd name="T42" fmla="*/ 202 w 203"/>
                <a:gd name="T43" fmla="*/ 207 h 380"/>
                <a:gd name="T44" fmla="*/ 203 w 203"/>
                <a:gd name="T45" fmla="*/ 190 h 380"/>
                <a:gd name="T46" fmla="*/ 202 w 203"/>
                <a:gd name="T47" fmla="*/ 173 h 380"/>
                <a:gd name="T48" fmla="*/ 199 w 203"/>
                <a:gd name="T49" fmla="*/ 155 h 380"/>
                <a:gd name="T50" fmla="*/ 195 w 203"/>
                <a:gd name="T51" fmla="*/ 137 h 380"/>
                <a:gd name="T52" fmla="*/ 190 w 203"/>
                <a:gd name="T53" fmla="*/ 120 h 380"/>
                <a:gd name="T54" fmla="*/ 182 w 203"/>
                <a:gd name="T55" fmla="*/ 104 h 380"/>
                <a:gd name="T56" fmla="*/ 173 w 203"/>
                <a:gd name="T57" fmla="*/ 89 h 380"/>
                <a:gd name="T58" fmla="*/ 164 w 203"/>
                <a:gd name="T59" fmla="*/ 73 h 380"/>
                <a:gd name="T60" fmla="*/ 152 w 203"/>
                <a:gd name="T61" fmla="*/ 60 h 380"/>
                <a:gd name="T62" fmla="*/ 139 w 203"/>
                <a:gd name="T63" fmla="*/ 47 h 380"/>
                <a:gd name="T64" fmla="*/ 124 w 203"/>
                <a:gd name="T65" fmla="*/ 36 h 380"/>
                <a:gd name="T66" fmla="*/ 106 w 203"/>
                <a:gd name="T67" fmla="*/ 26 h 380"/>
                <a:gd name="T68" fmla="*/ 89 w 203"/>
                <a:gd name="T69" fmla="*/ 17 h 380"/>
                <a:gd name="T70" fmla="*/ 79 w 203"/>
                <a:gd name="T71" fmla="*/ 13 h 380"/>
                <a:gd name="T72" fmla="*/ 69 w 203"/>
                <a:gd name="T73" fmla="*/ 10 h 380"/>
                <a:gd name="T74" fmla="*/ 59 w 203"/>
                <a:gd name="T75" fmla="*/ 7 h 380"/>
                <a:gd name="T76" fmla="*/ 48 w 203"/>
                <a:gd name="T77" fmla="*/ 5 h 380"/>
                <a:gd name="T78" fmla="*/ 36 w 203"/>
                <a:gd name="T79" fmla="*/ 3 h 380"/>
                <a:gd name="T80" fmla="*/ 25 w 203"/>
                <a:gd name="T81" fmla="*/ 2 h 380"/>
                <a:gd name="T82" fmla="*/ 13 w 203"/>
                <a:gd name="T83" fmla="*/ 1 h 380"/>
                <a:gd name="T84" fmla="*/ 0 w 203"/>
                <a:gd name="T85" fmla="*/ 0 h 380"/>
                <a:gd name="T86" fmla="*/ 0 w 203"/>
                <a:gd name="T87" fmla="*/ 380 h 38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3"/>
                <a:gd name="T133" fmla="*/ 0 h 380"/>
                <a:gd name="T134" fmla="*/ 203 w 203"/>
                <a:gd name="T135" fmla="*/ 380 h 38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3" h="380">
                  <a:moveTo>
                    <a:pt x="0" y="380"/>
                  </a:moveTo>
                  <a:lnTo>
                    <a:pt x="13" y="379"/>
                  </a:lnTo>
                  <a:lnTo>
                    <a:pt x="25" y="379"/>
                  </a:lnTo>
                  <a:lnTo>
                    <a:pt x="36" y="377"/>
                  </a:lnTo>
                  <a:lnTo>
                    <a:pt x="48" y="375"/>
                  </a:lnTo>
                  <a:lnTo>
                    <a:pt x="59" y="373"/>
                  </a:lnTo>
                  <a:lnTo>
                    <a:pt x="69" y="370"/>
                  </a:lnTo>
                  <a:lnTo>
                    <a:pt x="79" y="367"/>
                  </a:lnTo>
                  <a:lnTo>
                    <a:pt x="89" y="364"/>
                  </a:lnTo>
                  <a:lnTo>
                    <a:pt x="98" y="360"/>
                  </a:lnTo>
                  <a:lnTo>
                    <a:pt x="106" y="355"/>
                  </a:lnTo>
                  <a:lnTo>
                    <a:pt x="115" y="350"/>
                  </a:lnTo>
                  <a:lnTo>
                    <a:pt x="124" y="345"/>
                  </a:lnTo>
                  <a:lnTo>
                    <a:pt x="139" y="333"/>
                  </a:lnTo>
                  <a:lnTo>
                    <a:pt x="152" y="320"/>
                  </a:lnTo>
                  <a:lnTo>
                    <a:pt x="164" y="307"/>
                  </a:lnTo>
                  <a:lnTo>
                    <a:pt x="173" y="292"/>
                  </a:lnTo>
                  <a:lnTo>
                    <a:pt x="182" y="277"/>
                  </a:lnTo>
                  <a:lnTo>
                    <a:pt x="190" y="260"/>
                  </a:lnTo>
                  <a:lnTo>
                    <a:pt x="195" y="243"/>
                  </a:lnTo>
                  <a:lnTo>
                    <a:pt x="199" y="226"/>
                  </a:lnTo>
                  <a:lnTo>
                    <a:pt x="202" y="207"/>
                  </a:lnTo>
                  <a:lnTo>
                    <a:pt x="203" y="190"/>
                  </a:lnTo>
                  <a:lnTo>
                    <a:pt x="202" y="173"/>
                  </a:lnTo>
                  <a:lnTo>
                    <a:pt x="199" y="155"/>
                  </a:lnTo>
                  <a:lnTo>
                    <a:pt x="195" y="137"/>
                  </a:lnTo>
                  <a:lnTo>
                    <a:pt x="190" y="120"/>
                  </a:lnTo>
                  <a:lnTo>
                    <a:pt x="182" y="104"/>
                  </a:lnTo>
                  <a:lnTo>
                    <a:pt x="173" y="89"/>
                  </a:lnTo>
                  <a:lnTo>
                    <a:pt x="164" y="73"/>
                  </a:lnTo>
                  <a:lnTo>
                    <a:pt x="152" y="60"/>
                  </a:lnTo>
                  <a:lnTo>
                    <a:pt x="139" y="47"/>
                  </a:lnTo>
                  <a:lnTo>
                    <a:pt x="124" y="36"/>
                  </a:lnTo>
                  <a:lnTo>
                    <a:pt x="106" y="26"/>
                  </a:lnTo>
                  <a:lnTo>
                    <a:pt x="89" y="17"/>
                  </a:lnTo>
                  <a:lnTo>
                    <a:pt x="79" y="13"/>
                  </a:lnTo>
                  <a:lnTo>
                    <a:pt x="69" y="10"/>
                  </a:lnTo>
                  <a:lnTo>
                    <a:pt x="59" y="7"/>
                  </a:lnTo>
                  <a:lnTo>
                    <a:pt x="48" y="5"/>
                  </a:lnTo>
                  <a:lnTo>
                    <a:pt x="36" y="3"/>
                  </a:lnTo>
                  <a:lnTo>
                    <a:pt x="25" y="2"/>
                  </a:lnTo>
                  <a:lnTo>
                    <a:pt x="13" y="1"/>
                  </a:lnTo>
                  <a:lnTo>
                    <a:pt x="0" y="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66" name="Freeform 192"/>
            <p:cNvSpPr>
              <a:spLocks/>
            </p:cNvSpPr>
            <p:nvPr/>
          </p:nvSpPr>
          <p:spPr bwMode="auto">
            <a:xfrm flipH="1">
              <a:off x="2410" y="2542"/>
              <a:ext cx="17" cy="19"/>
            </a:xfrm>
            <a:custGeom>
              <a:avLst/>
              <a:gdLst>
                <a:gd name="T0" fmla="*/ 201 w 201"/>
                <a:gd name="T1" fmla="*/ 0 h 379"/>
                <a:gd name="T2" fmla="*/ 189 w 201"/>
                <a:gd name="T3" fmla="*/ 1 h 379"/>
                <a:gd name="T4" fmla="*/ 177 w 201"/>
                <a:gd name="T5" fmla="*/ 1 h 379"/>
                <a:gd name="T6" fmla="*/ 166 w 201"/>
                <a:gd name="T7" fmla="*/ 3 h 379"/>
                <a:gd name="T8" fmla="*/ 155 w 201"/>
                <a:gd name="T9" fmla="*/ 4 h 379"/>
                <a:gd name="T10" fmla="*/ 143 w 201"/>
                <a:gd name="T11" fmla="*/ 7 h 379"/>
                <a:gd name="T12" fmla="*/ 133 w 201"/>
                <a:gd name="T13" fmla="*/ 9 h 379"/>
                <a:gd name="T14" fmla="*/ 123 w 201"/>
                <a:gd name="T15" fmla="*/ 13 h 379"/>
                <a:gd name="T16" fmla="*/ 114 w 201"/>
                <a:gd name="T17" fmla="*/ 16 h 379"/>
                <a:gd name="T18" fmla="*/ 104 w 201"/>
                <a:gd name="T19" fmla="*/ 20 h 379"/>
                <a:gd name="T20" fmla="*/ 95 w 201"/>
                <a:gd name="T21" fmla="*/ 25 h 379"/>
                <a:gd name="T22" fmla="*/ 87 w 201"/>
                <a:gd name="T23" fmla="*/ 30 h 379"/>
                <a:gd name="T24" fmla="*/ 79 w 201"/>
                <a:gd name="T25" fmla="*/ 35 h 379"/>
                <a:gd name="T26" fmla="*/ 64 w 201"/>
                <a:gd name="T27" fmla="*/ 47 h 379"/>
                <a:gd name="T28" fmla="*/ 50 w 201"/>
                <a:gd name="T29" fmla="*/ 59 h 379"/>
                <a:gd name="T30" fmla="*/ 38 w 201"/>
                <a:gd name="T31" fmla="*/ 73 h 379"/>
                <a:gd name="T32" fmla="*/ 28 w 201"/>
                <a:gd name="T33" fmla="*/ 88 h 379"/>
                <a:gd name="T34" fmla="*/ 20 w 201"/>
                <a:gd name="T35" fmla="*/ 104 h 379"/>
                <a:gd name="T36" fmla="*/ 12 w 201"/>
                <a:gd name="T37" fmla="*/ 120 h 379"/>
                <a:gd name="T38" fmla="*/ 7 w 201"/>
                <a:gd name="T39" fmla="*/ 137 h 379"/>
                <a:gd name="T40" fmla="*/ 3 w 201"/>
                <a:gd name="T41" fmla="*/ 154 h 379"/>
                <a:gd name="T42" fmla="*/ 0 w 201"/>
                <a:gd name="T43" fmla="*/ 172 h 379"/>
                <a:gd name="T44" fmla="*/ 0 w 201"/>
                <a:gd name="T45" fmla="*/ 190 h 379"/>
                <a:gd name="T46" fmla="*/ 0 w 201"/>
                <a:gd name="T47" fmla="*/ 207 h 379"/>
                <a:gd name="T48" fmla="*/ 3 w 201"/>
                <a:gd name="T49" fmla="*/ 225 h 379"/>
                <a:gd name="T50" fmla="*/ 7 w 201"/>
                <a:gd name="T51" fmla="*/ 243 h 379"/>
                <a:gd name="T52" fmla="*/ 12 w 201"/>
                <a:gd name="T53" fmla="*/ 259 h 379"/>
                <a:gd name="T54" fmla="*/ 20 w 201"/>
                <a:gd name="T55" fmla="*/ 275 h 379"/>
                <a:gd name="T56" fmla="*/ 28 w 201"/>
                <a:gd name="T57" fmla="*/ 291 h 379"/>
                <a:gd name="T58" fmla="*/ 38 w 201"/>
                <a:gd name="T59" fmla="*/ 307 h 379"/>
                <a:gd name="T60" fmla="*/ 50 w 201"/>
                <a:gd name="T61" fmla="*/ 320 h 379"/>
                <a:gd name="T62" fmla="*/ 56 w 201"/>
                <a:gd name="T63" fmla="*/ 327 h 379"/>
                <a:gd name="T64" fmla="*/ 64 w 201"/>
                <a:gd name="T65" fmla="*/ 333 h 379"/>
                <a:gd name="T66" fmla="*/ 70 w 201"/>
                <a:gd name="T67" fmla="*/ 339 h 379"/>
                <a:gd name="T68" fmla="*/ 79 w 201"/>
                <a:gd name="T69" fmla="*/ 344 h 379"/>
                <a:gd name="T70" fmla="*/ 87 w 201"/>
                <a:gd name="T71" fmla="*/ 349 h 379"/>
                <a:gd name="T72" fmla="*/ 95 w 201"/>
                <a:gd name="T73" fmla="*/ 354 h 379"/>
                <a:gd name="T74" fmla="*/ 104 w 201"/>
                <a:gd name="T75" fmla="*/ 358 h 379"/>
                <a:gd name="T76" fmla="*/ 114 w 201"/>
                <a:gd name="T77" fmla="*/ 363 h 379"/>
                <a:gd name="T78" fmla="*/ 123 w 201"/>
                <a:gd name="T79" fmla="*/ 367 h 379"/>
                <a:gd name="T80" fmla="*/ 133 w 201"/>
                <a:gd name="T81" fmla="*/ 370 h 379"/>
                <a:gd name="T82" fmla="*/ 143 w 201"/>
                <a:gd name="T83" fmla="*/ 373 h 379"/>
                <a:gd name="T84" fmla="*/ 155 w 201"/>
                <a:gd name="T85" fmla="*/ 375 h 379"/>
                <a:gd name="T86" fmla="*/ 166 w 201"/>
                <a:gd name="T87" fmla="*/ 377 h 379"/>
                <a:gd name="T88" fmla="*/ 177 w 201"/>
                <a:gd name="T89" fmla="*/ 378 h 379"/>
                <a:gd name="T90" fmla="*/ 189 w 201"/>
                <a:gd name="T91" fmla="*/ 379 h 379"/>
                <a:gd name="T92" fmla="*/ 201 w 201"/>
                <a:gd name="T93" fmla="*/ 379 h 379"/>
                <a:gd name="T94" fmla="*/ 201 w 201"/>
                <a:gd name="T95" fmla="*/ 0 h 37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01"/>
                <a:gd name="T145" fmla="*/ 0 h 379"/>
                <a:gd name="T146" fmla="*/ 201 w 201"/>
                <a:gd name="T147" fmla="*/ 379 h 37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01" h="379">
                  <a:moveTo>
                    <a:pt x="201" y="0"/>
                  </a:moveTo>
                  <a:lnTo>
                    <a:pt x="189" y="1"/>
                  </a:lnTo>
                  <a:lnTo>
                    <a:pt x="177" y="1"/>
                  </a:lnTo>
                  <a:lnTo>
                    <a:pt x="166" y="3"/>
                  </a:lnTo>
                  <a:lnTo>
                    <a:pt x="155" y="4"/>
                  </a:lnTo>
                  <a:lnTo>
                    <a:pt x="143" y="7"/>
                  </a:lnTo>
                  <a:lnTo>
                    <a:pt x="133" y="9"/>
                  </a:lnTo>
                  <a:lnTo>
                    <a:pt x="123" y="13"/>
                  </a:lnTo>
                  <a:lnTo>
                    <a:pt x="114" y="16"/>
                  </a:lnTo>
                  <a:lnTo>
                    <a:pt x="104" y="20"/>
                  </a:lnTo>
                  <a:lnTo>
                    <a:pt x="95" y="25"/>
                  </a:lnTo>
                  <a:lnTo>
                    <a:pt x="87" y="30"/>
                  </a:lnTo>
                  <a:lnTo>
                    <a:pt x="79" y="35"/>
                  </a:lnTo>
                  <a:lnTo>
                    <a:pt x="64" y="47"/>
                  </a:lnTo>
                  <a:lnTo>
                    <a:pt x="50" y="59"/>
                  </a:lnTo>
                  <a:lnTo>
                    <a:pt x="38" y="73"/>
                  </a:lnTo>
                  <a:lnTo>
                    <a:pt x="28" y="88"/>
                  </a:lnTo>
                  <a:lnTo>
                    <a:pt x="20" y="104"/>
                  </a:lnTo>
                  <a:lnTo>
                    <a:pt x="12" y="120"/>
                  </a:lnTo>
                  <a:lnTo>
                    <a:pt x="7" y="137"/>
                  </a:lnTo>
                  <a:lnTo>
                    <a:pt x="3" y="154"/>
                  </a:lnTo>
                  <a:lnTo>
                    <a:pt x="0" y="172"/>
                  </a:lnTo>
                  <a:lnTo>
                    <a:pt x="0" y="190"/>
                  </a:lnTo>
                  <a:lnTo>
                    <a:pt x="0" y="207"/>
                  </a:lnTo>
                  <a:lnTo>
                    <a:pt x="3" y="225"/>
                  </a:lnTo>
                  <a:lnTo>
                    <a:pt x="7" y="243"/>
                  </a:lnTo>
                  <a:lnTo>
                    <a:pt x="12" y="259"/>
                  </a:lnTo>
                  <a:lnTo>
                    <a:pt x="20" y="275"/>
                  </a:lnTo>
                  <a:lnTo>
                    <a:pt x="28" y="291"/>
                  </a:lnTo>
                  <a:lnTo>
                    <a:pt x="38" y="307"/>
                  </a:lnTo>
                  <a:lnTo>
                    <a:pt x="50" y="320"/>
                  </a:lnTo>
                  <a:lnTo>
                    <a:pt x="56" y="327"/>
                  </a:lnTo>
                  <a:lnTo>
                    <a:pt x="64" y="333"/>
                  </a:lnTo>
                  <a:lnTo>
                    <a:pt x="70" y="339"/>
                  </a:lnTo>
                  <a:lnTo>
                    <a:pt x="79" y="344"/>
                  </a:lnTo>
                  <a:lnTo>
                    <a:pt x="87" y="349"/>
                  </a:lnTo>
                  <a:lnTo>
                    <a:pt x="95" y="354"/>
                  </a:lnTo>
                  <a:lnTo>
                    <a:pt x="104" y="358"/>
                  </a:lnTo>
                  <a:lnTo>
                    <a:pt x="114" y="363"/>
                  </a:lnTo>
                  <a:lnTo>
                    <a:pt x="123" y="367"/>
                  </a:lnTo>
                  <a:lnTo>
                    <a:pt x="133" y="370"/>
                  </a:lnTo>
                  <a:lnTo>
                    <a:pt x="143" y="373"/>
                  </a:lnTo>
                  <a:lnTo>
                    <a:pt x="155" y="375"/>
                  </a:lnTo>
                  <a:lnTo>
                    <a:pt x="166" y="377"/>
                  </a:lnTo>
                  <a:lnTo>
                    <a:pt x="177" y="378"/>
                  </a:lnTo>
                  <a:lnTo>
                    <a:pt x="189" y="379"/>
                  </a:lnTo>
                  <a:lnTo>
                    <a:pt x="201" y="379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67" name="Rectangle 193"/>
            <p:cNvSpPr>
              <a:spLocks noChangeArrowheads="1"/>
            </p:cNvSpPr>
            <p:nvPr/>
          </p:nvSpPr>
          <p:spPr bwMode="auto">
            <a:xfrm flipH="1">
              <a:off x="2148" y="2542"/>
              <a:ext cx="262" cy="19"/>
            </a:xfrm>
            <a:prstGeom prst="rect">
              <a:avLst/>
            </a:pr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68" name="Freeform 194"/>
            <p:cNvSpPr>
              <a:spLocks/>
            </p:cNvSpPr>
            <p:nvPr/>
          </p:nvSpPr>
          <p:spPr bwMode="auto">
            <a:xfrm flipH="1">
              <a:off x="2131" y="2542"/>
              <a:ext cx="17" cy="19"/>
            </a:xfrm>
            <a:custGeom>
              <a:avLst/>
              <a:gdLst>
                <a:gd name="T0" fmla="*/ 0 w 202"/>
                <a:gd name="T1" fmla="*/ 379 h 379"/>
                <a:gd name="T2" fmla="*/ 13 w 202"/>
                <a:gd name="T3" fmla="*/ 379 h 379"/>
                <a:gd name="T4" fmla="*/ 25 w 202"/>
                <a:gd name="T5" fmla="*/ 378 h 379"/>
                <a:gd name="T6" fmla="*/ 36 w 202"/>
                <a:gd name="T7" fmla="*/ 377 h 379"/>
                <a:gd name="T8" fmla="*/ 48 w 202"/>
                <a:gd name="T9" fmla="*/ 375 h 379"/>
                <a:gd name="T10" fmla="*/ 58 w 202"/>
                <a:gd name="T11" fmla="*/ 373 h 379"/>
                <a:gd name="T12" fmla="*/ 68 w 202"/>
                <a:gd name="T13" fmla="*/ 370 h 379"/>
                <a:gd name="T14" fmla="*/ 79 w 202"/>
                <a:gd name="T15" fmla="*/ 367 h 379"/>
                <a:gd name="T16" fmla="*/ 89 w 202"/>
                <a:gd name="T17" fmla="*/ 363 h 379"/>
                <a:gd name="T18" fmla="*/ 97 w 202"/>
                <a:gd name="T19" fmla="*/ 358 h 379"/>
                <a:gd name="T20" fmla="*/ 106 w 202"/>
                <a:gd name="T21" fmla="*/ 354 h 379"/>
                <a:gd name="T22" fmla="*/ 115 w 202"/>
                <a:gd name="T23" fmla="*/ 349 h 379"/>
                <a:gd name="T24" fmla="*/ 123 w 202"/>
                <a:gd name="T25" fmla="*/ 344 h 379"/>
                <a:gd name="T26" fmla="*/ 139 w 202"/>
                <a:gd name="T27" fmla="*/ 333 h 379"/>
                <a:gd name="T28" fmla="*/ 152 w 202"/>
                <a:gd name="T29" fmla="*/ 320 h 379"/>
                <a:gd name="T30" fmla="*/ 163 w 202"/>
                <a:gd name="T31" fmla="*/ 307 h 379"/>
                <a:gd name="T32" fmla="*/ 173 w 202"/>
                <a:gd name="T33" fmla="*/ 291 h 379"/>
                <a:gd name="T34" fmla="*/ 182 w 202"/>
                <a:gd name="T35" fmla="*/ 275 h 379"/>
                <a:gd name="T36" fmla="*/ 189 w 202"/>
                <a:gd name="T37" fmla="*/ 259 h 379"/>
                <a:gd name="T38" fmla="*/ 195 w 202"/>
                <a:gd name="T39" fmla="*/ 243 h 379"/>
                <a:gd name="T40" fmla="*/ 199 w 202"/>
                <a:gd name="T41" fmla="*/ 225 h 379"/>
                <a:gd name="T42" fmla="*/ 201 w 202"/>
                <a:gd name="T43" fmla="*/ 207 h 379"/>
                <a:gd name="T44" fmla="*/ 202 w 202"/>
                <a:gd name="T45" fmla="*/ 190 h 379"/>
                <a:gd name="T46" fmla="*/ 201 w 202"/>
                <a:gd name="T47" fmla="*/ 172 h 379"/>
                <a:gd name="T48" fmla="*/ 199 w 202"/>
                <a:gd name="T49" fmla="*/ 154 h 379"/>
                <a:gd name="T50" fmla="*/ 195 w 202"/>
                <a:gd name="T51" fmla="*/ 137 h 379"/>
                <a:gd name="T52" fmla="*/ 189 w 202"/>
                <a:gd name="T53" fmla="*/ 120 h 379"/>
                <a:gd name="T54" fmla="*/ 182 w 202"/>
                <a:gd name="T55" fmla="*/ 104 h 379"/>
                <a:gd name="T56" fmla="*/ 173 w 202"/>
                <a:gd name="T57" fmla="*/ 88 h 379"/>
                <a:gd name="T58" fmla="*/ 163 w 202"/>
                <a:gd name="T59" fmla="*/ 73 h 379"/>
                <a:gd name="T60" fmla="*/ 152 w 202"/>
                <a:gd name="T61" fmla="*/ 59 h 379"/>
                <a:gd name="T62" fmla="*/ 139 w 202"/>
                <a:gd name="T63" fmla="*/ 47 h 379"/>
                <a:gd name="T64" fmla="*/ 123 w 202"/>
                <a:gd name="T65" fmla="*/ 35 h 379"/>
                <a:gd name="T66" fmla="*/ 106 w 202"/>
                <a:gd name="T67" fmla="*/ 25 h 379"/>
                <a:gd name="T68" fmla="*/ 89 w 202"/>
                <a:gd name="T69" fmla="*/ 16 h 379"/>
                <a:gd name="T70" fmla="*/ 79 w 202"/>
                <a:gd name="T71" fmla="*/ 13 h 379"/>
                <a:gd name="T72" fmla="*/ 68 w 202"/>
                <a:gd name="T73" fmla="*/ 9 h 379"/>
                <a:gd name="T74" fmla="*/ 58 w 202"/>
                <a:gd name="T75" fmla="*/ 7 h 379"/>
                <a:gd name="T76" fmla="*/ 48 w 202"/>
                <a:gd name="T77" fmla="*/ 4 h 379"/>
                <a:gd name="T78" fmla="*/ 36 w 202"/>
                <a:gd name="T79" fmla="*/ 3 h 379"/>
                <a:gd name="T80" fmla="*/ 25 w 202"/>
                <a:gd name="T81" fmla="*/ 1 h 379"/>
                <a:gd name="T82" fmla="*/ 13 w 202"/>
                <a:gd name="T83" fmla="*/ 1 h 379"/>
                <a:gd name="T84" fmla="*/ 0 w 202"/>
                <a:gd name="T85" fmla="*/ 0 h 379"/>
                <a:gd name="T86" fmla="*/ 0 w 202"/>
                <a:gd name="T87" fmla="*/ 379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2"/>
                <a:gd name="T133" fmla="*/ 0 h 379"/>
                <a:gd name="T134" fmla="*/ 202 w 202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2" h="379">
                  <a:moveTo>
                    <a:pt x="0" y="379"/>
                  </a:moveTo>
                  <a:lnTo>
                    <a:pt x="13" y="379"/>
                  </a:lnTo>
                  <a:lnTo>
                    <a:pt x="25" y="378"/>
                  </a:lnTo>
                  <a:lnTo>
                    <a:pt x="36" y="377"/>
                  </a:lnTo>
                  <a:lnTo>
                    <a:pt x="48" y="375"/>
                  </a:lnTo>
                  <a:lnTo>
                    <a:pt x="58" y="373"/>
                  </a:lnTo>
                  <a:lnTo>
                    <a:pt x="68" y="370"/>
                  </a:lnTo>
                  <a:lnTo>
                    <a:pt x="79" y="367"/>
                  </a:lnTo>
                  <a:lnTo>
                    <a:pt x="89" y="363"/>
                  </a:lnTo>
                  <a:lnTo>
                    <a:pt x="97" y="358"/>
                  </a:lnTo>
                  <a:lnTo>
                    <a:pt x="106" y="354"/>
                  </a:lnTo>
                  <a:lnTo>
                    <a:pt x="115" y="349"/>
                  </a:lnTo>
                  <a:lnTo>
                    <a:pt x="123" y="344"/>
                  </a:lnTo>
                  <a:lnTo>
                    <a:pt x="139" y="333"/>
                  </a:lnTo>
                  <a:lnTo>
                    <a:pt x="152" y="320"/>
                  </a:lnTo>
                  <a:lnTo>
                    <a:pt x="163" y="307"/>
                  </a:lnTo>
                  <a:lnTo>
                    <a:pt x="173" y="291"/>
                  </a:lnTo>
                  <a:lnTo>
                    <a:pt x="182" y="275"/>
                  </a:lnTo>
                  <a:lnTo>
                    <a:pt x="189" y="259"/>
                  </a:lnTo>
                  <a:lnTo>
                    <a:pt x="195" y="243"/>
                  </a:lnTo>
                  <a:lnTo>
                    <a:pt x="199" y="225"/>
                  </a:lnTo>
                  <a:lnTo>
                    <a:pt x="201" y="207"/>
                  </a:lnTo>
                  <a:lnTo>
                    <a:pt x="202" y="190"/>
                  </a:lnTo>
                  <a:lnTo>
                    <a:pt x="201" y="172"/>
                  </a:lnTo>
                  <a:lnTo>
                    <a:pt x="199" y="154"/>
                  </a:lnTo>
                  <a:lnTo>
                    <a:pt x="195" y="137"/>
                  </a:lnTo>
                  <a:lnTo>
                    <a:pt x="189" y="120"/>
                  </a:lnTo>
                  <a:lnTo>
                    <a:pt x="182" y="104"/>
                  </a:lnTo>
                  <a:lnTo>
                    <a:pt x="173" y="88"/>
                  </a:lnTo>
                  <a:lnTo>
                    <a:pt x="163" y="73"/>
                  </a:lnTo>
                  <a:lnTo>
                    <a:pt x="152" y="59"/>
                  </a:lnTo>
                  <a:lnTo>
                    <a:pt x="139" y="47"/>
                  </a:lnTo>
                  <a:lnTo>
                    <a:pt x="123" y="35"/>
                  </a:lnTo>
                  <a:lnTo>
                    <a:pt x="106" y="25"/>
                  </a:lnTo>
                  <a:lnTo>
                    <a:pt x="89" y="16"/>
                  </a:lnTo>
                  <a:lnTo>
                    <a:pt x="79" y="13"/>
                  </a:lnTo>
                  <a:lnTo>
                    <a:pt x="68" y="9"/>
                  </a:lnTo>
                  <a:lnTo>
                    <a:pt x="58" y="7"/>
                  </a:lnTo>
                  <a:lnTo>
                    <a:pt x="48" y="4"/>
                  </a:lnTo>
                  <a:lnTo>
                    <a:pt x="36" y="3"/>
                  </a:lnTo>
                  <a:lnTo>
                    <a:pt x="25" y="1"/>
                  </a:lnTo>
                  <a:lnTo>
                    <a:pt x="13" y="1"/>
                  </a:lnTo>
                  <a:lnTo>
                    <a:pt x="0" y="0"/>
                  </a:lnTo>
                  <a:lnTo>
                    <a:pt x="0" y="379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69" name="Freeform 195"/>
            <p:cNvSpPr>
              <a:spLocks noEditPoints="1"/>
            </p:cNvSpPr>
            <p:nvPr/>
          </p:nvSpPr>
          <p:spPr bwMode="auto">
            <a:xfrm flipH="1">
              <a:off x="2129" y="2256"/>
              <a:ext cx="296" cy="321"/>
            </a:xfrm>
            <a:custGeom>
              <a:avLst/>
              <a:gdLst>
                <a:gd name="T0" fmla="*/ 269 w 3561"/>
                <a:gd name="T1" fmla="*/ 5818 h 6418"/>
                <a:gd name="T2" fmla="*/ 345 w 3561"/>
                <a:gd name="T3" fmla="*/ 5879 h 6418"/>
                <a:gd name="T4" fmla="*/ 385 w 3561"/>
                <a:gd name="T5" fmla="*/ 5973 h 6418"/>
                <a:gd name="T6" fmla="*/ 395 w 3561"/>
                <a:gd name="T7" fmla="*/ 6180 h 6418"/>
                <a:gd name="T8" fmla="*/ 363 w 3561"/>
                <a:gd name="T9" fmla="*/ 6314 h 6418"/>
                <a:gd name="T10" fmla="*/ 298 w 3561"/>
                <a:gd name="T11" fmla="*/ 6388 h 6418"/>
                <a:gd name="T12" fmla="*/ 201 w 3561"/>
                <a:gd name="T13" fmla="*/ 6418 h 6418"/>
                <a:gd name="T14" fmla="*/ 132 w 3561"/>
                <a:gd name="T15" fmla="*/ 6408 h 6418"/>
                <a:gd name="T16" fmla="*/ 59 w 3561"/>
                <a:gd name="T17" fmla="*/ 6356 h 6418"/>
                <a:gd name="T18" fmla="*/ 15 w 3561"/>
                <a:gd name="T19" fmla="*/ 6266 h 6418"/>
                <a:gd name="T20" fmla="*/ 0 w 3561"/>
                <a:gd name="T21" fmla="*/ 6076 h 6418"/>
                <a:gd name="T22" fmla="*/ 25 w 3561"/>
                <a:gd name="T23" fmla="*/ 5924 h 6418"/>
                <a:gd name="T24" fmla="*/ 83 w 3561"/>
                <a:gd name="T25" fmla="*/ 5844 h 6418"/>
                <a:gd name="T26" fmla="*/ 177 w 3561"/>
                <a:gd name="T27" fmla="*/ 5806 h 6418"/>
                <a:gd name="T28" fmla="*/ 3486 w 3561"/>
                <a:gd name="T29" fmla="*/ 2588 h 6418"/>
                <a:gd name="T30" fmla="*/ 3529 w 3561"/>
                <a:gd name="T31" fmla="*/ 2624 h 6418"/>
                <a:gd name="T32" fmla="*/ 3554 w 3561"/>
                <a:gd name="T33" fmla="*/ 2685 h 6418"/>
                <a:gd name="T34" fmla="*/ 3561 w 3561"/>
                <a:gd name="T35" fmla="*/ 2813 h 6418"/>
                <a:gd name="T36" fmla="*/ 3548 w 3561"/>
                <a:gd name="T37" fmla="*/ 2913 h 6418"/>
                <a:gd name="T38" fmla="*/ 3516 w 3561"/>
                <a:gd name="T39" fmla="*/ 2968 h 6418"/>
                <a:gd name="T40" fmla="*/ 3469 w 3561"/>
                <a:gd name="T41" fmla="*/ 2995 h 6418"/>
                <a:gd name="T42" fmla="*/ 3415 w 3561"/>
                <a:gd name="T43" fmla="*/ 2985 h 6418"/>
                <a:gd name="T44" fmla="*/ 3374 w 3561"/>
                <a:gd name="T45" fmla="*/ 2943 h 6418"/>
                <a:gd name="T46" fmla="*/ 3355 w 3561"/>
                <a:gd name="T47" fmla="*/ 2881 h 6418"/>
                <a:gd name="T48" fmla="*/ 3350 w 3561"/>
                <a:gd name="T49" fmla="*/ 2743 h 6418"/>
                <a:gd name="T50" fmla="*/ 3365 w 3561"/>
                <a:gd name="T51" fmla="*/ 2651 h 6418"/>
                <a:gd name="T52" fmla="*/ 3399 w 3561"/>
                <a:gd name="T53" fmla="*/ 2603 h 6418"/>
                <a:gd name="T54" fmla="*/ 3453 w 3561"/>
                <a:gd name="T55" fmla="*/ 2583 h 6418"/>
                <a:gd name="T56" fmla="*/ 3495 w 3561"/>
                <a:gd name="T57" fmla="*/ 1996 h 6418"/>
                <a:gd name="T58" fmla="*/ 3535 w 3561"/>
                <a:gd name="T59" fmla="*/ 2037 h 6418"/>
                <a:gd name="T60" fmla="*/ 3556 w 3561"/>
                <a:gd name="T61" fmla="*/ 2101 h 6418"/>
                <a:gd name="T62" fmla="*/ 3560 w 3561"/>
                <a:gd name="T63" fmla="*/ 2240 h 6418"/>
                <a:gd name="T64" fmla="*/ 3545 w 3561"/>
                <a:gd name="T65" fmla="*/ 2328 h 6418"/>
                <a:gd name="T66" fmla="*/ 3510 w 3561"/>
                <a:gd name="T67" fmla="*/ 2379 h 6418"/>
                <a:gd name="T68" fmla="*/ 3459 w 3561"/>
                <a:gd name="T69" fmla="*/ 2399 h 6418"/>
                <a:gd name="T70" fmla="*/ 3406 w 3561"/>
                <a:gd name="T71" fmla="*/ 2385 h 6418"/>
                <a:gd name="T72" fmla="*/ 3368 w 3561"/>
                <a:gd name="T73" fmla="*/ 2338 h 6418"/>
                <a:gd name="T74" fmla="*/ 3353 w 3561"/>
                <a:gd name="T75" fmla="*/ 2263 h 6418"/>
                <a:gd name="T76" fmla="*/ 3352 w 3561"/>
                <a:gd name="T77" fmla="*/ 2124 h 6418"/>
                <a:gd name="T78" fmla="*/ 3368 w 3561"/>
                <a:gd name="T79" fmla="*/ 2046 h 6418"/>
                <a:gd name="T80" fmla="*/ 3406 w 3561"/>
                <a:gd name="T81" fmla="*/ 2001 h 6418"/>
                <a:gd name="T82" fmla="*/ 2087 w 3561"/>
                <a:gd name="T83" fmla="*/ 0 h 6418"/>
                <a:gd name="T84" fmla="*/ 2133 w 3561"/>
                <a:gd name="T85" fmla="*/ 13 h 6418"/>
                <a:gd name="T86" fmla="*/ 2170 w 3561"/>
                <a:gd name="T87" fmla="*/ 59 h 6418"/>
                <a:gd name="T88" fmla="*/ 2188 w 3561"/>
                <a:gd name="T89" fmla="*/ 136 h 6418"/>
                <a:gd name="T90" fmla="*/ 2188 w 3561"/>
                <a:gd name="T91" fmla="*/ 275 h 6418"/>
                <a:gd name="T92" fmla="*/ 2170 w 3561"/>
                <a:gd name="T93" fmla="*/ 351 h 6418"/>
                <a:gd name="T94" fmla="*/ 2133 w 3561"/>
                <a:gd name="T95" fmla="*/ 397 h 6418"/>
                <a:gd name="T96" fmla="*/ 2087 w 3561"/>
                <a:gd name="T97" fmla="*/ 412 h 6418"/>
                <a:gd name="T98" fmla="*/ 2032 w 3561"/>
                <a:gd name="T99" fmla="*/ 391 h 6418"/>
                <a:gd name="T100" fmla="*/ 1998 w 3561"/>
                <a:gd name="T101" fmla="*/ 340 h 6418"/>
                <a:gd name="T102" fmla="*/ 1985 w 3561"/>
                <a:gd name="T103" fmla="*/ 252 h 6418"/>
                <a:gd name="T104" fmla="*/ 1988 w 3561"/>
                <a:gd name="T105" fmla="*/ 114 h 6418"/>
                <a:gd name="T106" fmla="*/ 2007 w 3561"/>
                <a:gd name="T107" fmla="*/ 49 h 6418"/>
                <a:gd name="T108" fmla="*/ 2048 w 3561"/>
                <a:gd name="T109" fmla="*/ 8 h 64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561"/>
                <a:gd name="T166" fmla="*/ 0 h 6418"/>
                <a:gd name="T167" fmla="*/ 3561 w 3561"/>
                <a:gd name="T168" fmla="*/ 6418 h 641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561" h="6418">
                  <a:moveTo>
                    <a:pt x="195" y="5805"/>
                  </a:moveTo>
                  <a:lnTo>
                    <a:pt x="201" y="5805"/>
                  </a:lnTo>
                  <a:lnTo>
                    <a:pt x="219" y="5806"/>
                  </a:lnTo>
                  <a:lnTo>
                    <a:pt x="236" y="5809"/>
                  </a:lnTo>
                  <a:lnTo>
                    <a:pt x="252" y="5813"/>
                  </a:lnTo>
                  <a:lnTo>
                    <a:pt x="269" y="5818"/>
                  </a:lnTo>
                  <a:lnTo>
                    <a:pt x="284" y="5825"/>
                  </a:lnTo>
                  <a:lnTo>
                    <a:pt x="298" y="5835"/>
                  </a:lnTo>
                  <a:lnTo>
                    <a:pt x="311" y="5844"/>
                  </a:lnTo>
                  <a:lnTo>
                    <a:pt x="324" y="5855"/>
                  </a:lnTo>
                  <a:lnTo>
                    <a:pt x="335" y="5867"/>
                  </a:lnTo>
                  <a:lnTo>
                    <a:pt x="345" y="5879"/>
                  </a:lnTo>
                  <a:lnTo>
                    <a:pt x="355" y="5894"/>
                  </a:lnTo>
                  <a:lnTo>
                    <a:pt x="363" y="5908"/>
                  </a:lnTo>
                  <a:lnTo>
                    <a:pt x="370" y="5924"/>
                  </a:lnTo>
                  <a:lnTo>
                    <a:pt x="377" y="5939"/>
                  </a:lnTo>
                  <a:lnTo>
                    <a:pt x="381" y="5957"/>
                  </a:lnTo>
                  <a:lnTo>
                    <a:pt x="385" y="5973"/>
                  </a:lnTo>
                  <a:lnTo>
                    <a:pt x="391" y="6006"/>
                  </a:lnTo>
                  <a:lnTo>
                    <a:pt x="395" y="6040"/>
                  </a:lnTo>
                  <a:lnTo>
                    <a:pt x="397" y="6074"/>
                  </a:lnTo>
                  <a:lnTo>
                    <a:pt x="398" y="6109"/>
                  </a:lnTo>
                  <a:lnTo>
                    <a:pt x="397" y="6144"/>
                  </a:lnTo>
                  <a:lnTo>
                    <a:pt x="395" y="6180"/>
                  </a:lnTo>
                  <a:lnTo>
                    <a:pt x="391" y="6215"/>
                  </a:lnTo>
                  <a:lnTo>
                    <a:pt x="385" y="6249"/>
                  </a:lnTo>
                  <a:lnTo>
                    <a:pt x="381" y="6266"/>
                  </a:lnTo>
                  <a:lnTo>
                    <a:pt x="377" y="6283"/>
                  </a:lnTo>
                  <a:lnTo>
                    <a:pt x="370" y="6299"/>
                  </a:lnTo>
                  <a:lnTo>
                    <a:pt x="363" y="6314"/>
                  </a:lnTo>
                  <a:lnTo>
                    <a:pt x="355" y="6329"/>
                  </a:lnTo>
                  <a:lnTo>
                    <a:pt x="345" y="6344"/>
                  </a:lnTo>
                  <a:lnTo>
                    <a:pt x="335" y="6356"/>
                  </a:lnTo>
                  <a:lnTo>
                    <a:pt x="324" y="6368"/>
                  </a:lnTo>
                  <a:lnTo>
                    <a:pt x="311" y="6379"/>
                  </a:lnTo>
                  <a:lnTo>
                    <a:pt x="298" y="6388"/>
                  </a:lnTo>
                  <a:lnTo>
                    <a:pt x="284" y="6397"/>
                  </a:lnTo>
                  <a:lnTo>
                    <a:pt x="269" y="6404"/>
                  </a:lnTo>
                  <a:lnTo>
                    <a:pt x="252" y="6410"/>
                  </a:lnTo>
                  <a:lnTo>
                    <a:pt x="236" y="6414"/>
                  </a:lnTo>
                  <a:lnTo>
                    <a:pt x="219" y="6417"/>
                  </a:lnTo>
                  <a:lnTo>
                    <a:pt x="201" y="6418"/>
                  </a:lnTo>
                  <a:lnTo>
                    <a:pt x="195" y="6418"/>
                  </a:lnTo>
                  <a:lnTo>
                    <a:pt x="177" y="6417"/>
                  </a:lnTo>
                  <a:lnTo>
                    <a:pt x="158" y="6414"/>
                  </a:lnTo>
                  <a:lnTo>
                    <a:pt x="150" y="6413"/>
                  </a:lnTo>
                  <a:lnTo>
                    <a:pt x="141" y="6410"/>
                  </a:lnTo>
                  <a:lnTo>
                    <a:pt x="132" y="6408"/>
                  </a:lnTo>
                  <a:lnTo>
                    <a:pt x="125" y="6404"/>
                  </a:lnTo>
                  <a:lnTo>
                    <a:pt x="110" y="6397"/>
                  </a:lnTo>
                  <a:lnTo>
                    <a:pt x="96" y="6388"/>
                  </a:lnTo>
                  <a:lnTo>
                    <a:pt x="83" y="6379"/>
                  </a:lnTo>
                  <a:lnTo>
                    <a:pt x="71" y="6368"/>
                  </a:lnTo>
                  <a:lnTo>
                    <a:pt x="59" y="6356"/>
                  </a:lnTo>
                  <a:lnTo>
                    <a:pt x="49" y="6344"/>
                  </a:lnTo>
                  <a:lnTo>
                    <a:pt x="40" y="6329"/>
                  </a:lnTo>
                  <a:lnTo>
                    <a:pt x="32" y="6314"/>
                  </a:lnTo>
                  <a:lnTo>
                    <a:pt x="25" y="6299"/>
                  </a:lnTo>
                  <a:lnTo>
                    <a:pt x="20" y="6283"/>
                  </a:lnTo>
                  <a:lnTo>
                    <a:pt x="15" y="6266"/>
                  </a:lnTo>
                  <a:lnTo>
                    <a:pt x="11" y="6249"/>
                  </a:lnTo>
                  <a:lnTo>
                    <a:pt x="7" y="6215"/>
                  </a:lnTo>
                  <a:lnTo>
                    <a:pt x="4" y="6180"/>
                  </a:lnTo>
                  <a:lnTo>
                    <a:pt x="2" y="6145"/>
                  </a:lnTo>
                  <a:lnTo>
                    <a:pt x="0" y="6111"/>
                  </a:lnTo>
                  <a:lnTo>
                    <a:pt x="0" y="6076"/>
                  </a:lnTo>
                  <a:lnTo>
                    <a:pt x="2" y="6042"/>
                  </a:lnTo>
                  <a:lnTo>
                    <a:pt x="6" y="6007"/>
                  </a:lnTo>
                  <a:lnTo>
                    <a:pt x="11" y="5973"/>
                  </a:lnTo>
                  <a:lnTo>
                    <a:pt x="15" y="5957"/>
                  </a:lnTo>
                  <a:lnTo>
                    <a:pt x="20" y="5939"/>
                  </a:lnTo>
                  <a:lnTo>
                    <a:pt x="25" y="5924"/>
                  </a:lnTo>
                  <a:lnTo>
                    <a:pt x="32" y="5908"/>
                  </a:lnTo>
                  <a:lnTo>
                    <a:pt x="40" y="5894"/>
                  </a:lnTo>
                  <a:lnTo>
                    <a:pt x="49" y="5879"/>
                  </a:lnTo>
                  <a:lnTo>
                    <a:pt x="59" y="5867"/>
                  </a:lnTo>
                  <a:lnTo>
                    <a:pt x="71" y="5855"/>
                  </a:lnTo>
                  <a:lnTo>
                    <a:pt x="83" y="5844"/>
                  </a:lnTo>
                  <a:lnTo>
                    <a:pt x="96" y="5835"/>
                  </a:lnTo>
                  <a:lnTo>
                    <a:pt x="110" y="5825"/>
                  </a:lnTo>
                  <a:lnTo>
                    <a:pt x="125" y="5818"/>
                  </a:lnTo>
                  <a:lnTo>
                    <a:pt x="141" y="5813"/>
                  </a:lnTo>
                  <a:lnTo>
                    <a:pt x="158" y="5809"/>
                  </a:lnTo>
                  <a:lnTo>
                    <a:pt x="177" y="5806"/>
                  </a:lnTo>
                  <a:lnTo>
                    <a:pt x="195" y="5805"/>
                  </a:lnTo>
                  <a:close/>
                  <a:moveTo>
                    <a:pt x="3453" y="2583"/>
                  </a:moveTo>
                  <a:lnTo>
                    <a:pt x="3459" y="2583"/>
                  </a:lnTo>
                  <a:lnTo>
                    <a:pt x="3469" y="2584"/>
                  </a:lnTo>
                  <a:lnTo>
                    <a:pt x="3478" y="2585"/>
                  </a:lnTo>
                  <a:lnTo>
                    <a:pt x="3486" y="2588"/>
                  </a:lnTo>
                  <a:lnTo>
                    <a:pt x="3495" y="2591"/>
                  </a:lnTo>
                  <a:lnTo>
                    <a:pt x="3502" y="2596"/>
                  </a:lnTo>
                  <a:lnTo>
                    <a:pt x="3510" y="2603"/>
                  </a:lnTo>
                  <a:lnTo>
                    <a:pt x="3516" y="2609"/>
                  </a:lnTo>
                  <a:lnTo>
                    <a:pt x="3523" y="2616"/>
                  </a:lnTo>
                  <a:lnTo>
                    <a:pt x="3529" y="2624"/>
                  </a:lnTo>
                  <a:lnTo>
                    <a:pt x="3535" y="2632"/>
                  </a:lnTo>
                  <a:lnTo>
                    <a:pt x="3539" y="2642"/>
                  </a:lnTo>
                  <a:lnTo>
                    <a:pt x="3545" y="2651"/>
                  </a:lnTo>
                  <a:lnTo>
                    <a:pt x="3548" y="2662"/>
                  </a:lnTo>
                  <a:lnTo>
                    <a:pt x="3551" y="2674"/>
                  </a:lnTo>
                  <a:lnTo>
                    <a:pt x="3554" y="2685"/>
                  </a:lnTo>
                  <a:lnTo>
                    <a:pt x="3556" y="2697"/>
                  </a:lnTo>
                  <a:lnTo>
                    <a:pt x="3559" y="2719"/>
                  </a:lnTo>
                  <a:lnTo>
                    <a:pt x="3560" y="2743"/>
                  </a:lnTo>
                  <a:lnTo>
                    <a:pt x="3561" y="2766"/>
                  </a:lnTo>
                  <a:lnTo>
                    <a:pt x="3561" y="2789"/>
                  </a:lnTo>
                  <a:lnTo>
                    <a:pt x="3561" y="2813"/>
                  </a:lnTo>
                  <a:lnTo>
                    <a:pt x="3560" y="2835"/>
                  </a:lnTo>
                  <a:lnTo>
                    <a:pt x="3559" y="2858"/>
                  </a:lnTo>
                  <a:lnTo>
                    <a:pt x="3556" y="2881"/>
                  </a:lnTo>
                  <a:lnTo>
                    <a:pt x="3554" y="2892"/>
                  </a:lnTo>
                  <a:lnTo>
                    <a:pt x="3551" y="2903"/>
                  </a:lnTo>
                  <a:lnTo>
                    <a:pt x="3548" y="2913"/>
                  </a:lnTo>
                  <a:lnTo>
                    <a:pt x="3545" y="2923"/>
                  </a:lnTo>
                  <a:lnTo>
                    <a:pt x="3539" y="2934"/>
                  </a:lnTo>
                  <a:lnTo>
                    <a:pt x="3535" y="2943"/>
                  </a:lnTo>
                  <a:lnTo>
                    <a:pt x="3529" y="2952"/>
                  </a:lnTo>
                  <a:lnTo>
                    <a:pt x="3523" y="2960"/>
                  </a:lnTo>
                  <a:lnTo>
                    <a:pt x="3516" y="2968"/>
                  </a:lnTo>
                  <a:lnTo>
                    <a:pt x="3510" y="2974"/>
                  </a:lnTo>
                  <a:lnTo>
                    <a:pt x="3502" y="2980"/>
                  </a:lnTo>
                  <a:lnTo>
                    <a:pt x="3495" y="2985"/>
                  </a:lnTo>
                  <a:lnTo>
                    <a:pt x="3486" y="2990"/>
                  </a:lnTo>
                  <a:lnTo>
                    <a:pt x="3478" y="2993"/>
                  </a:lnTo>
                  <a:lnTo>
                    <a:pt x="3469" y="2995"/>
                  </a:lnTo>
                  <a:lnTo>
                    <a:pt x="3459" y="2995"/>
                  </a:lnTo>
                  <a:lnTo>
                    <a:pt x="3453" y="2995"/>
                  </a:lnTo>
                  <a:lnTo>
                    <a:pt x="3443" y="2995"/>
                  </a:lnTo>
                  <a:lnTo>
                    <a:pt x="3432" y="2993"/>
                  </a:lnTo>
                  <a:lnTo>
                    <a:pt x="3423" y="2990"/>
                  </a:lnTo>
                  <a:lnTo>
                    <a:pt x="3415" y="2985"/>
                  </a:lnTo>
                  <a:lnTo>
                    <a:pt x="3406" y="2980"/>
                  </a:lnTo>
                  <a:lnTo>
                    <a:pt x="3399" y="2974"/>
                  </a:lnTo>
                  <a:lnTo>
                    <a:pt x="3391" y="2968"/>
                  </a:lnTo>
                  <a:lnTo>
                    <a:pt x="3384" y="2960"/>
                  </a:lnTo>
                  <a:lnTo>
                    <a:pt x="3379" y="2952"/>
                  </a:lnTo>
                  <a:lnTo>
                    <a:pt x="3374" y="2943"/>
                  </a:lnTo>
                  <a:lnTo>
                    <a:pt x="3368" y="2934"/>
                  </a:lnTo>
                  <a:lnTo>
                    <a:pt x="3365" y="2923"/>
                  </a:lnTo>
                  <a:lnTo>
                    <a:pt x="3362" y="2913"/>
                  </a:lnTo>
                  <a:lnTo>
                    <a:pt x="3359" y="2903"/>
                  </a:lnTo>
                  <a:lnTo>
                    <a:pt x="3356" y="2892"/>
                  </a:lnTo>
                  <a:lnTo>
                    <a:pt x="3355" y="2881"/>
                  </a:lnTo>
                  <a:lnTo>
                    <a:pt x="3353" y="2858"/>
                  </a:lnTo>
                  <a:lnTo>
                    <a:pt x="3351" y="2835"/>
                  </a:lnTo>
                  <a:lnTo>
                    <a:pt x="3350" y="2813"/>
                  </a:lnTo>
                  <a:lnTo>
                    <a:pt x="3349" y="2789"/>
                  </a:lnTo>
                  <a:lnTo>
                    <a:pt x="3349" y="2766"/>
                  </a:lnTo>
                  <a:lnTo>
                    <a:pt x="3350" y="2743"/>
                  </a:lnTo>
                  <a:lnTo>
                    <a:pt x="3352" y="2719"/>
                  </a:lnTo>
                  <a:lnTo>
                    <a:pt x="3355" y="2697"/>
                  </a:lnTo>
                  <a:lnTo>
                    <a:pt x="3356" y="2685"/>
                  </a:lnTo>
                  <a:lnTo>
                    <a:pt x="3359" y="2674"/>
                  </a:lnTo>
                  <a:lnTo>
                    <a:pt x="3362" y="2662"/>
                  </a:lnTo>
                  <a:lnTo>
                    <a:pt x="3365" y="2651"/>
                  </a:lnTo>
                  <a:lnTo>
                    <a:pt x="3368" y="2642"/>
                  </a:lnTo>
                  <a:lnTo>
                    <a:pt x="3374" y="2632"/>
                  </a:lnTo>
                  <a:lnTo>
                    <a:pt x="3379" y="2624"/>
                  </a:lnTo>
                  <a:lnTo>
                    <a:pt x="3384" y="2616"/>
                  </a:lnTo>
                  <a:lnTo>
                    <a:pt x="3391" y="2609"/>
                  </a:lnTo>
                  <a:lnTo>
                    <a:pt x="3399" y="2603"/>
                  </a:lnTo>
                  <a:lnTo>
                    <a:pt x="3406" y="2596"/>
                  </a:lnTo>
                  <a:lnTo>
                    <a:pt x="3415" y="2591"/>
                  </a:lnTo>
                  <a:lnTo>
                    <a:pt x="3423" y="2588"/>
                  </a:lnTo>
                  <a:lnTo>
                    <a:pt x="3432" y="2585"/>
                  </a:lnTo>
                  <a:lnTo>
                    <a:pt x="3443" y="2584"/>
                  </a:lnTo>
                  <a:lnTo>
                    <a:pt x="3453" y="2583"/>
                  </a:lnTo>
                  <a:close/>
                  <a:moveTo>
                    <a:pt x="3453" y="1987"/>
                  </a:moveTo>
                  <a:lnTo>
                    <a:pt x="3459" y="1987"/>
                  </a:lnTo>
                  <a:lnTo>
                    <a:pt x="3469" y="1988"/>
                  </a:lnTo>
                  <a:lnTo>
                    <a:pt x="3478" y="1990"/>
                  </a:lnTo>
                  <a:lnTo>
                    <a:pt x="3486" y="1992"/>
                  </a:lnTo>
                  <a:lnTo>
                    <a:pt x="3495" y="1996"/>
                  </a:lnTo>
                  <a:lnTo>
                    <a:pt x="3502" y="2001"/>
                  </a:lnTo>
                  <a:lnTo>
                    <a:pt x="3510" y="2006"/>
                  </a:lnTo>
                  <a:lnTo>
                    <a:pt x="3516" y="2012"/>
                  </a:lnTo>
                  <a:lnTo>
                    <a:pt x="3523" y="2019"/>
                  </a:lnTo>
                  <a:lnTo>
                    <a:pt x="3529" y="2028"/>
                  </a:lnTo>
                  <a:lnTo>
                    <a:pt x="3535" y="2037"/>
                  </a:lnTo>
                  <a:lnTo>
                    <a:pt x="3539" y="2046"/>
                  </a:lnTo>
                  <a:lnTo>
                    <a:pt x="3545" y="2056"/>
                  </a:lnTo>
                  <a:lnTo>
                    <a:pt x="3548" y="2066"/>
                  </a:lnTo>
                  <a:lnTo>
                    <a:pt x="3551" y="2077"/>
                  </a:lnTo>
                  <a:lnTo>
                    <a:pt x="3554" y="2090"/>
                  </a:lnTo>
                  <a:lnTo>
                    <a:pt x="3556" y="2101"/>
                  </a:lnTo>
                  <a:lnTo>
                    <a:pt x="3559" y="2124"/>
                  </a:lnTo>
                  <a:lnTo>
                    <a:pt x="3560" y="2146"/>
                  </a:lnTo>
                  <a:lnTo>
                    <a:pt x="3561" y="2170"/>
                  </a:lnTo>
                  <a:lnTo>
                    <a:pt x="3561" y="2193"/>
                  </a:lnTo>
                  <a:lnTo>
                    <a:pt x="3561" y="2217"/>
                  </a:lnTo>
                  <a:lnTo>
                    <a:pt x="3560" y="2240"/>
                  </a:lnTo>
                  <a:lnTo>
                    <a:pt x="3559" y="2263"/>
                  </a:lnTo>
                  <a:lnTo>
                    <a:pt x="3556" y="2286"/>
                  </a:lnTo>
                  <a:lnTo>
                    <a:pt x="3554" y="2297"/>
                  </a:lnTo>
                  <a:lnTo>
                    <a:pt x="3551" y="2307"/>
                  </a:lnTo>
                  <a:lnTo>
                    <a:pt x="3548" y="2318"/>
                  </a:lnTo>
                  <a:lnTo>
                    <a:pt x="3545" y="2328"/>
                  </a:lnTo>
                  <a:lnTo>
                    <a:pt x="3539" y="2338"/>
                  </a:lnTo>
                  <a:lnTo>
                    <a:pt x="3535" y="2348"/>
                  </a:lnTo>
                  <a:lnTo>
                    <a:pt x="3529" y="2357"/>
                  </a:lnTo>
                  <a:lnTo>
                    <a:pt x="3523" y="2365"/>
                  </a:lnTo>
                  <a:lnTo>
                    <a:pt x="3516" y="2372"/>
                  </a:lnTo>
                  <a:lnTo>
                    <a:pt x="3510" y="2379"/>
                  </a:lnTo>
                  <a:lnTo>
                    <a:pt x="3502" y="2385"/>
                  </a:lnTo>
                  <a:lnTo>
                    <a:pt x="3495" y="2389"/>
                  </a:lnTo>
                  <a:lnTo>
                    <a:pt x="3486" y="2393"/>
                  </a:lnTo>
                  <a:lnTo>
                    <a:pt x="3478" y="2396"/>
                  </a:lnTo>
                  <a:lnTo>
                    <a:pt x="3469" y="2398"/>
                  </a:lnTo>
                  <a:lnTo>
                    <a:pt x="3459" y="2399"/>
                  </a:lnTo>
                  <a:lnTo>
                    <a:pt x="3453" y="2399"/>
                  </a:lnTo>
                  <a:lnTo>
                    <a:pt x="3443" y="2398"/>
                  </a:lnTo>
                  <a:lnTo>
                    <a:pt x="3432" y="2396"/>
                  </a:lnTo>
                  <a:lnTo>
                    <a:pt x="3423" y="2393"/>
                  </a:lnTo>
                  <a:lnTo>
                    <a:pt x="3415" y="2389"/>
                  </a:lnTo>
                  <a:lnTo>
                    <a:pt x="3406" y="2385"/>
                  </a:lnTo>
                  <a:lnTo>
                    <a:pt x="3399" y="2379"/>
                  </a:lnTo>
                  <a:lnTo>
                    <a:pt x="3391" y="2372"/>
                  </a:lnTo>
                  <a:lnTo>
                    <a:pt x="3384" y="2365"/>
                  </a:lnTo>
                  <a:lnTo>
                    <a:pt x="3379" y="2357"/>
                  </a:lnTo>
                  <a:lnTo>
                    <a:pt x="3374" y="2348"/>
                  </a:lnTo>
                  <a:lnTo>
                    <a:pt x="3368" y="2338"/>
                  </a:lnTo>
                  <a:lnTo>
                    <a:pt x="3365" y="2328"/>
                  </a:lnTo>
                  <a:lnTo>
                    <a:pt x="3362" y="2318"/>
                  </a:lnTo>
                  <a:lnTo>
                    <a:pt x="3359" y="2307"/>
                  </a:lnTo>
                  <a:lnTo>
                    <a:pt x="3356" y="2297"/>
                  </a:lnTo>
                  <a:lnTo>
                    <a:pt x="3355" y="2286"/>
                  </a:lnTo>
                  <a:lnTo>
                    <a:pt x="3353" y="2263"/>
                  </a:lnTo>
                  <a:lnTo>
                    <a:pt x="3351" y="2240"/>
                  </a:lnTo>
                  <a:lnTo>
                    <a:pt x="3350" y="2217"/>
                  </a:lnTo>
                  <a:lnTo>
                    <a:pt x="3349" y="2193"/>
                  </a:lnTo>
                  <a:lnTo>
                    <a:pt x="3349" y="2170"/>
                  </a:lnTo>
                  <a:lnTo>
                    <a:pt x="3350" y="2146"/>
                  </a:lnTo>
                  <a:lnTo>
                    <a:pt x="3352" y="2124"/>
                  </a:lnTo>
                  <a:lnTo>
                    <a:pt x="3355" y="2101"/>
                  </a:lnTo>
                  <a:lnTo>
                    <a:pt x="3356" y="2090"/>
                  </a:lnTo>
                  <a:lnTo>
                    <a:pt x="3359" y="2077"/>
                  </a:lnTo>
                  <a:lnTo>
                    <a:pt x="3362" y="2066"/>
                  </a:lnTo>
                  <a:lnTo>
                    <a:pt x="3365" y="2056"/>
                  </a:lnTo>
                  <a:lnTo>
                    <a:pt x="3368" y="2046"/>
                  </a:lnTo>
                  <a:lnTo>
                    <a:pt x="3374" y="2037"/>
                  </a:lnTo>
                  <a:lnTo>
                    <a:pt x="3379" y="2028"/>
                  </a:lnTo>
                  <a:lnTo>
                    <a:pt x="3384" y="2019"/>
                  </a:lnTo>
                  <a:lnTo>
                    <a:pt x="3391" y="2012"/>
                  </a:lnTo>
                  <a:lnTo>
                    <a:pt x="3399" y="2006"/>
                  </a:lnTo>
                  <a:lnTo>
                    <a:pt x="3406" y="2001"/>
                  </a:lnTo>
                  <a:lnTo>
                    <a:pt x="3415" y="1996"/>
                  </a:lnTo>
                  <a:lnTo>
                    <a:pt x="3423" y="1992"/>
                  </a:lnTo>
                  <a:lnTo>
                    <a:pt x="3432" y="1990"/>
                  </a:lnTo>
                  <a:lnTo>
                    <a:pt x="3443" y="1988"/>
                  </a:lnTo>
                  <a:lnTo>
                    <a:pt x="3453" y="1987"/>
                  </a:lnTo>
                  <a:close/>
                  <a:moveTo>
                    <a:pt x="2087" y="0"/>
                  </a:moveTo>
                  <a:lnTo>
                    <a:pt x="2092" y="0"/>
                  </a:lnTo>
                  <a:lnTo>
                    <a:pt x="2101" y="1"/>
                  </a:lnTo>
                  <a:lnTo>
                    <a:pt x="2109" y="2"/>
                  </a:lnTo>
                  <a:lnTo>
                    <a:pt x="2117" y="5"/>
                  </a:lnTo>
                  <a:lnTo>
                    <a:pt x="2126" y="8"/>
                  </a:lnTo>
                  <a:lnTo>
                    <a:pt x="2133" y="13"/>
                  </a:lnTo>
                  <a:lnTo>
                    <a:pt x="2140" y="18"/>
                  </a:lnTo>
                  <a:lnTo>
                    <a:pt x="2147" y="26"/>
                  </a:lnTo>
                  <a:lnTo>
                    <a:pt x="2154" y="33"/>
                  </a:lnTo>
                  <a:lnTo>
                    <a:pt x="2159" y="41"/>
                  </a:lnTo>
                  <a:lnTo>
                    <a:pt x="2165" y="49"/>
                  </a:lnTo>
                  <a:lnTo>
                    <a:pt x="2170" y="59"/>
                  </a:lnTo>
                  <a:lnTo>
                    <a:pt x="2174" y="68"/>
                  </a:lnTo>
                  <a:lnTo>
                    <a:pt x="2178" y="79"/>
                  </a:lnTo>
                  <a:lnTo>
                    <a:pt x="2181" y="91"/>
                  </a:lnTo>
                  <a:lnTo>
                    <a:pt x="2183" y="102"/>
                  </a:lnTo>
                  <a:lnTo>
                    <a:pt x="2185" y="114"/>
                  </a:lnTo>
                  <a:lnTo>
                    <a:pt x="2188" y="136"/>
                  </a:lnTo>
                  <a:lnTo>
                    <a:pt x="2192" y="160"/>
                  </a:lnTo>
                  <a:lnTo>
                    <a:pt x="2193" y="183"/>
                  </a:lnTo>
                  <a:lnTo>
                    <a:pt x="2194" y="205"/>
                  </a:lnTo>
                  <a:lnTo>
                    <a:pt x="2193" y="229"/>
                  </a:lnTo>
                  <a:lnTo>
                    <a:pt x="2192" y="252"/>
                  </a:lnTo>
                  <a:lnTo>
                    <a:pt x="2188" y="275"/>
                  </a:lnTo>
                  <a:lnTo>
                    <a:pt x="2185" y="298"/>
                  </a:lnTo>
                  <a:lnTo>
                    <a:pt x="2183" y="309"/>
                  </a:lnTo>
                  <a:lnTo>
                    <a:pt x="2181" y="320"/>
                  </a:lnTo>
                  <a:lnTo>
                    <a:pt x="2178" y="330"/>
                  </a:lnTo>
                  <a:lnTo>
                    <a:pt x="2174" y="340"/>
                  </a:lnTo>
                  <a:lnTo>
                    <a:pt x="2170" y="351"/>
                  </a:lnTo>
                  <a:lnTo>
                    <a:pt x="2165" y="360"/>
                  </a:lnTo>
                  <a:lnTo>
                    <a:pt x="2159" y="369"/>
                  </a:lnTo>
                  <a:lnTo>
                    <a:pt x="2154" y="377"/>
                  </a:lnTo>
                  <a:lnTo>
                    <a:pt x="2147" y="385"/>
                  </a:lnTo>
                  <a:lnTo>
                    <a:pt x="2140" y="391"/>
                  </a:lnTo>
                  <a:lnTo>
                    <a:pt x="2133" y="397"/>
                  </a:lnTo>
                  <a:lnTo>
                    <a:pt x="2126" y="402"/>
                  </a:lnTo>
                  <a:lnTo>
                    <a:pt x="2117" y="406"/>
                  </a:lnTo>
                  <a:lnTo>
                    <a:pt x="2109" y="410"/>
                  </a:lnTo>
                  <a:lnTo>
                    <a:pt x="2101" y="411"/>
                  </a:lnTo>
                  <a:lnTo>
                    <a:pt x="2092" y="412"/>
                  </a:lnTo>
                  <a:lnTo>
                    <a:pt x="2087" y="412"/>
                  </a:lnTo>
                  <a:lnTo>
                    <a:pt x="2076" y="411"/>
                  </a:lnTo>
                  <a:lnTo>
                    <a:pt x="2066" y="410"/>
                  </a:lnTo>
                  <a:lnTo>
                    <a:pt x="2056" y="406"/>
                  </a:lnTo>
                  <a:lnTo>
                    <a:pt x="2048" y="402"/>
                  </a:lnTo>
                  <a:lnTo>
                    <a:pt x="2039" y="397"/>
                  </a:lnTo>
                  <a:lnTo>
                    <a:pt x="2032" y="391"/>
                  </a:lnTo>
                  <a:lnTo>
                    <a:pt x="2025" y="385"/>
                  </a:lnTo>
                  <a:lnTo>
                    <a:pt x="2019" y="377"/>
                  </a:lnTo>
                  <a:lnTo>
                    <a:pt x="2012" y="369"/>
                  </a:lnTo>
                  <a:lnTo>
                    <a:pt x="2007" y="360"/>
                  </a:lnTo>
                  <a:lnTo>
                    <a:pt x="2002" y="351"/>
                  </a:lnTo>
                  <a:lnTo>
                    <a:pt x="1998" y="340"/>
                  </a:lnTo>
                  <a:lnTo>
                    <a:pt x="1995" y="330"/>
                  </a:lnTo>
                  <a:lnTo>
                    <a:pt x="1992" y="320"/>
                  </a:lnTo>
                  <a:lnTo>
                    <a:pt x="1990" y="309"/>
                  </a:lnTo>
                  <a:lnTo>
                    <a:pt x="1988" y="298"/>
                  </a:lnTo>
                  <a:lnTo>
                    <a:pt x="1986" y="275"/>
                  </a:lnTo>
                  <a:lnTo>
                    <a:pt x="1985" y="252"/>
                  </a:lnTo>
                  <a:lnTo>
                    <a:pt x="1983" y="229"/>
                  </a:lnTo>
                  <a:lnTo>
                    <a:pt x="1982" y="205"/>
                  </a:lnTo>
                  <a:lnTo>
                    <a:pt x="1982" y="183"/>
                  </a:lnTo>
                  <a:lnTo>
                    <a:pt x="1983" y="160"/>
                  </a:lnTo>
                  <a:lnTo>
                    <a:pt x="1985" y="136"/>
                  </a:lnTo>
                  <a:lnTo>
                    <a:pt x="1988" y="114"/>
                  </a:lnTo>
                  <a:lnTo>
                    <a:pt x="1990" y="102"/>
                  </a:lnTo>
                  <a:lnTo>
                    <a:pt x="1992" y="91"/>
                  </a:lnTo>
                  <a:lnTo>
                    <a:pt x="1995" y="79"/>
                  </a:lnTo>
                  <a:lnTo>
                    <a:pt x="1998" y="68"/>
                  </a:lnTo>
                  <a:lnTo>
                    <a:pt x="2002" y="59"/>
                  </a:lnTo>
                  <a:lnTo>
                    <a:pt x="2007" y="49"/>
                  </a:lnTo>
                  <a:lnTo>
                    <a:pt x="2012" y="41"/>
                  </a:lnTo>
                  <a:lnTo>
                    <a:pt x="2019" y="33"/>
                  </a:lnTo>
                  <a:lnTo>
                    <a:pt x="2025" y="26"/>
                  </a:lnTo>
                  <a:lnTo>
                    <a:pt x="2032" y="18"/>
                  </a:lnTo>
                  <a:lnTo>
                    <a:pt x="2039" y="13"/>
                  </a:lnTo>
                  <a:lnTo>
                    <a:pt x="2048" y="8"/>
                  </a:lnTo>
                  <a:lnTo>
                    <a:pt x="2056" y="5"/>
                  </a:lnTo>
                  <a:lnTo>
                    <a:pt x="2066" y="2"/>
                  </a:lnTo>
                  <a:lnTo>
                    <a:pt x="2076" y="1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DFD248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70" name="Freeform 196"/>
            <p:cNvSpPr>
              <a:spLocks/>
            </p:cNvSpPr>
            <p:nvPr/>
          </p:nvSpPr>
          <p:spPr bwMode="auto">
            <a:xfrm flipH="1">
              <a:off x="2392" y="2546"/>
              <a:ext cx="33" cy="31"/>
            </a:xfrm>
            <a:custGeom>
              <a:avLst/>
              <a:gdLst>
                <a:gd name="T0" fmla="*/ 201 w 398"/>
                <a:gd name="T1" fmla="*/ 0 h 613"/>
                <a:gd name="T2" fmla="*/ 236 w 398"/>
                <a:gd name="T3" fmla="*/ 4 h 613"/>
                <a:gd name="T4" fmla="*/ 269 w 398"/>
                <a:gd name="T5" fmla="*/ 13 h 613"/>
                <a:gd name="T6" fmla="*/ 298 w 398"/>
                <a:gd name="T7" fmla="*/ 30 h 613"/>
                <a:gd name="T8" fmla="*/ 324 w 398"/>
                <a:gd name="T9" fmla="*/ 50 h 613"/>
                <a:gd name="T10" fmla="*/ 345 w 398"/>
                <a:gd name="T11" fmla="*/ 74 h 613"/>
                <a:gd name="T12" fmla="*/ 363 w 398"/>
                <a:gd name="T13" fmla="*/ 103 h 613"/>
                <a:gd name="T14" fmla="*/ 377 w 398"/>
                <a:gd name="T15" fmla="*/ 134 h 613"/>
                <a:gd name="T16" fmla="*/ 385 w 398"/>
                <a:gd name="T17" fmla="*/ 168 h 613"/>
                <a:gd name="T18" fmla="*/ 395 w 398"/>
                <a:gd name="T19" fmla="*/ 235 h 613"/>
                <a:gd name="T20" fmla="*/ 398 w 398"/>
                <a:gd name="T21" fmla="*/ 304 h 613"/>
                <a:gd name="T22" fmla="*/ 395 w 398"/>
                <a:gd name="T23" fmla="*/ 375 h 613"/>
                <a:gd name="T24" fmla="*/ 385 w 398"/>
                <a:gd name="T25" fmla="*/ 444 h 613"/>
                <a:gd name="T26" fmla="*/ 377 w 398"/>
                <a:gd name="T27" fmla="*/ 478 h 613"/>
                <a:gd name="T28" fmla="*/ 363 w 398"/>
                <a:gd name="T29" fmla="*/ 509 h 613"/>
                <a:gd name="T30" fmla="*/ 345 w 398"/>
                <a:gd name="T31" fmla="*/ 539 h 613"/>
                <a:gd name="T32" fmla="*/ 324 w 398"/>
                <a:gd name="T33" fmla="*/ 563 h 613"/>
                <a:gd name="T34" fmla="*/ 298 w 398"/>
                <a:gd name="T35" fmla="*/ 583 h 613"/>
                <a:gd name="T36" fmla="*/ 269 w 398"/>
                <a:gd name="T37" fmla="*/ 599 h 613"/>
                <a:gd name="T38" fmla="*/ 236 w 398"/>
                <a:gd name="T39" fmla="*/ 609 h 613"/>
                <a:gd name="T40" fmla="*/ 201 w 398"/>
                <a:gd name="T41" fmla="*/ 613 h 613"/>
                <a:gd name="T42" fmla="*/ 177 w 398"/>
                <a:gd name="T43" fmla="*/ 612 h 613"/>
                <a:gd name="T44" fmla="*/ 150 w 398"/>
                <a:gd name="T45" fmla="*/ 608 h 613"/>
                <a:gd name="T46" fmla="*/ 132 w 398"/>
                <a:gd name="T47" fmla="*/ 603 h 613"/>
                <a:gd name="T48" fmla="*/ 110 w 398"/>
                <a:gd name="T49" fmla="*/ 592 h 613"/>
                <a:gd name="T50" fmla="*/ 83 w 398"/>
                <a:gd name="T51" fmla="*/ 574 h 613"/>
                <a:gd name="T52" fmla="*/ 59 w 398"/>
                <a:gd name="T53" fmla="*/ 551 h 613"/>
                <a:gd name="T54" fmla="*/ 40 w 398"/>
                <a:gd name="T55" fmla="*/ 524 h 613"/>
                <a:gd name="T56" fmla="*/ 25 w 398"/>
                <a:gd name="T57" fmla="*/ 494 h 613"/>
                <a:gd name="T58" fmla="*/ 15 w 398"/>
                <a:gd name="T59" fmla="*/ 461 h 613"/>
                <a:gd name="T60" fmla="*/ 7 w 398"/>
                <a:gd name="T61" fmla="*/ 410 h 613"/>
                <a:gd name="T62" fmla="*/ 2 w 398"/>
                <a:gd name="T63" fmla="*/ 340 h 613"/>
                <a:gd name="T64" fmla="*/ 0 w 398"/>
                <a:gd name="T65" fmla="*/ 271 h 613"/>
                <a:gd name="T66" fmla="*/ 6 w 398"/>
                <a:gd name="T67" fmla="*/ 202 h 613"/>
                <a:gd name="T68" fmla="*/ 15 w 398"/>
                <a:gd name="T69" fmla="*/ 152 h 613"/>
                <a:gd name="T70" fmla="*/ 25 w 398"/>
                <a:gd name="T71" fmla="*/ 119 h 613"/>
                <a:gd name="T72" fmla="*/ 40 w 398"/>
                <a:gd name="T73" fmla="*/ 89 h 613"/>
                <a:gd name="T74" fmla="*/ 59 w 398"/>
                <a:gd name="T75" fmla="*/ 62 h 613"/>
                <a:gd name="T76" fmla="*/ 83 w 398"/>
                <a:gd name="T77" fmla="*/ 39 h 613"/>
                <a:gd name="T78" fmla="*/ 110 w 398"/>
                <a:gd name="T79" fmla="*/ 20 h 613"/>
                <a:gd name="T80" fmla="*/ 141 w 398"/>
                <a:gd name="T81" fmla="*/ 8 h 613"/>
                <a:gd name="T82" fmla="*/ 177 w 398"/>
                <a:gd name="T83" fmla="*/ 1 h 61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98"/>
                <a:gd name="T127" fmla="*/ 0 h 613"/>
                <a:gd name="T128" fmla="*/ 398 w 398"/>
                <a:gd name="T129" fmla="*/ 613 h 61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98" h="613">
                  <a:moveTo>
                    <a:pt x="195" y="0"/>
                  </a:moveTo>
                  <a:lnTo>
                    <a:pt x="201" y="0"/>
                  </a:lnTo>
                  <a:lnTo>
                    <a:pt x="219" y="1"/>
                  </a:lnTo>
                  <a:lnTo>
                    <a:pt x="236" y="4"/>
                  </a:lnTo>
                  <a:lnTo>
                    <a:pt x="252" y="8"/>
                  </a:lnTo>
                  <a:lnTo>
                    <a:pt x="269" y="13"/>
                  </a:lnTo>
                  <a:lnTo>
                    <a:pt x="284" y="20"/>
                  </a:lnTo>
                  <a:lnTo>
                    <a:pt x="298" y="30"/>
                  </a:lnTo>
                  <a:lnTo>
                    <a:pt x="311" y="39"/>
                  </a:lnTo>
                  <a:lnTo>
                    <a:pt x="324" y="50"/>
                  </a:lnTo>
                  <a:lnTo>
                    <a:pt x="335" y="62"/>
                  </a:lnTo>
                  <a:lnTo>
                    <a:pt x="345" y="74"/>
                  </a:lnTo>
                  <a:lnTo>
                    <a:pt x="355" y="89"/>
                  </a:lnTo>
                  <a:lnTo>
                    <a:pt x="363" y="103"/>
                  </a:lnTo>
                  <a:lnTo>
                    <a:pt x="370" y="119"/>
                  </a:lnTo>
                  <a:lnTo>
                    <a:pt x="377" y="134"/>
                  </a:lnTo>
                  <a:lnTo>
                    <a:pt x="381" y="152"/>
                  </a:lnTo>
                  <a:lnTo>
                    <a:pt x="385" y="168"/>
                  </a:lnTo>
                  <a:lnTo>
                    <a:pt x="391" y="201"/>
                  </a:lnTo>
                  <a:lnTo>
                    <a:pt x="395" y="235"/>
                  </a:lnTo>
                  <a:lnTo>
                    <a:pt x="397" y="269"/>
                  </a:lnTo>
                  <a:lnTo>
                    <a:pt x="398" y="304"/>
                  </a:lnTo>
                  <a:lnTo>
                    <a:pt x="397" y="339"/>
                  </a:lnTo>
                  <a:lnTo>
                    <a:pt x="395" y="375"/>
                  </a:lnTo>
                  <a:lnTo>
                    <a:pt x="391" y="410"/>
                  </a:lnTo>
                  <a:lnTo>
                    <a:pt x="385" y="444"/>
                  </a:lnTo>
                  <a:lnTo>
                    <a:pt x="381" y="461"/>
                  </a:lnTo>
                  <a:lnTo>
                    <a:pt x="377" y="478"/>
                  </a:lnTo>
                  <a:lnTo>
                    <a:pt x="370" y="494"/>
                  </a:lnTo>
                  <a:lnTo>
                    <a:pt x="363" y="509"/>
                  </a:lnTo>
                  <a:lnTo>
                    <a:pt x="355" y="524"/>
                  </a:lnTo>
                  <a:lnTo>
                    <a:pt x="345" y="539"/>
                  </a:lnTo>
                  <a:lnTo>
                    <a:pt x="335" y="551"/>
                  </a:lnTo>
                  <a:lnTo>
                    <a:pt x="324" y="563"/>
                  </a:lnTo>
                  <a:lnTo>
                    <a:pt x="311" y="574"/>
                  </a:lnTo>
                  <a:lnTo>
                    <a:pt x="298" y="583"/>
                  </a:lnTo>
                  <a:lnTo>
                    <a:pt x="284" y="592"/>
                  </a:lnTo>
                  <a:lnTo>
                    <a:pt x="269" y="599"/>
                  </a:lnTo>
                  <a:lnTo>
                    <a:pt x="252" y="605"/>
                  </a:lnTo>
                  <a:lnTo>
                    <a:pt x="236" y="609"/>
                  </a:lnTo>
                  <a:lnTo>
                    <a:pt x="219" y="612"/>
                  </a:lnTo>
                  <a:lnTo>
                    <a:pt x="201" y="613"/>
                  </a:lnTo>
                  <a:lnTo>
                    <a:pt x="195" y="613"/>
                  </a:lnTo>
                  <a:lnTo>
                    <a:pt x="177" y="612"/>
                  </a:lnTo>
                  <a:lnTo>
                    <a:pt x="158" y="609"/>
                  </a:lnTo>
                  <a:lnTo>
                    <a:pt x="150" y="608"/>
                  </a:lnTo>
                  <a:lnTo>
                    <a:pt x="141" y="605"/>
                  </a:lnTo>
                  <a:lnTo>
                    <a:pt x="132" y="603"/>
                  </a:lnTo>
                  <a:lnTo>
                    <a:pt x="125" y="599"/>
                  </a:lnTo>
                  <a:lnTo>
                    <a:pt x="110" y="592"/>
                  </a:lnTo>
                  <a:lnTo>
                    <a:pt x="96" y="583"/>
                  </a:lnTo>
                  <a:lnTo>
                    <a:pt x="83" y="574"/>
                  </a:lnTo>
                  <a:lnTo>
                    <a:pt x="71" y="563"/>
                  </a:lnTo>
                  <a:lnTo>
                    <a:pt x="59" y="551"/>
                  </a:lnTo>
                  <a:lnTo>
                    <a:pt x="49" y="539"/>
                  </a:lnTo>
                  <a:lnTo>
                    <a:pt x="40" y="524"/>
                  </a:lnTo>
                  <a:lnTo>
                    <a:pt x="32" y="509"/>
                  </a:lnTo>
                  <a:lnTo>
                    <a:pt x="25" y="494"/>
                  </a:lnTo>
                  <a:lnTo>
                    <a:pt x="20" y="478"/>
                  </a:lnTo>
                  <a:lnTo>
                    <a:pt x="15" y="461"/>
                  </a:lnTo>
                  <a:lnTo>
                    <a:pt x="11" y="444"/>
                  </a:lnTo>
                  <a:lnTo>
                    <a:pt x="7" y="410"/>
                  </a:lnTo>
                  <a:lnTo>
                    <a:pt x="4" y="375"/>
                  </a:lnTo>
                  <a:lnTo>
                    <a:pt x="2" y="340"/>
                  </a:lnTo>
                  <a:lnTo>
                    <a:pt x="0" y="306"/>
                  </a:lnTo>
                  <a:lnTo>
                    <a:pt x="0" y="271"/>
                  </a:lnTo>
                  <a:lnTo>
                    <a:pt x="2" y="237"/>
                  </a:lnTo>
                  <a:lnTo>
                    <a:pt x="6" y="202"/>
                  </a:lnTo>
                  <a:lnTo>
                    <a:pt x="11" y="168"/>
                  </a:lnTo>
                  <a:lnTo>
                    <a:pt x="15" y="152"/>
                  </a:lnTo>
                  <a:lnTo>
                    <a:pt x="20" y="134"/>
                  </a:lnTo>
                  <a:lnTo>
                    <a:pt x="25" y="119"/>
                  </a:lnTo>
                  <a:lnTo>
                    <a:pt x="32" y="103"/>
                  </a:lnTo>
                  <a:lnTo>
                    <a:pt x="40" y="89"/>
                  </a:lnTo>
                  <a:lnTo>
                    <a:pt x="49" y="74"/>
                  </a:lnTo>
                  <a:lnTo>
                    <a:pt x="59" y="62"/>
                  </a:lnTo>
                  <a:lnTo>
                    <a:pt x="71" y="50"/>
                  </a:lnTo>
                  <a:lnTo>
                    <a:pt x="83" y="39"/>
                  </a:lnTo>
                  <a:lnTo>
                    <a:pt x="96" y="30"/>
                  </a:lnTo>
                  <a:lnTo>
                    <a:pt x="110" y="20"/>
                  </a:lnTo>
                  <a:lnTo>
                    <a:pt x="125" y="13"/>
                  </a:lnTo>
                  <a:lnTo>
                    <a:pt x="141" y="8"/>
                  </a:lnTo>
                  <a:lnTo>
                    <a:pt x="158" y="4"/>
                  </a:lnTo>
                  <a:lnTo>
                    <a:pt x="177" y="1"/>
                  </a:lnTo>
                  <a:lnTo>
                    <a:pt x="195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71" name="Freeform 197"/>
            <p:cNvSpPr>
              <a:spLocks/>
            </p:cNvSpPr>
            <p:nvPr/>
          </p:nvSpPr>
          <p:spPr bwMode="auto">
            <a:xfrm flipH="1">
              <a:off x="2129" y="2385"/>
              <a:ext cx="17" cy="21"/>
            </a:xfrm>
            <a:custGeom>
              <a:avLst/>
              <a:gdLst>
                <a:gd name="T0" fmla="*/ 110 w 212"/>
                <a:gd name="T1" fmla="*/ 0 h 412"/>
                <a:gd name="T2" fmla="*/ 129 w 212"/>
                <a:gd name="T3" fmla="*/ 2 h 412"/>
                <a:gd name="T4" fmla="*/ 146 w 212"/>
                <a:gd name="T5" fmla="*/ 8 h 412"/>
                <a:gd name="T6" fmla="*/ 161 w 212"/>
                <a:gd name="T7" fmla="*/ 20 h 412"/>
                <a:gd name="T8" fmla="*/ 174 w 212"/>
                <a:gd name="T9" fmla="*/ 33 h 412"/>
                <a:gd name="T10" fmla="*/ 186 w 212"/>
                <a:gd name="T11" fmla="*/ 49 h 412"/>
                <a:gd name="T12" fmla="*/ 196 w 212"/>
                <a:gd name="T13" fmla="*/ 68 h 412"/>
                <a:gd name="T14" fmla="*/ 202 w 212"/>
                <a:gd name="T15" fmla="*/ 91 h 412"/>
                <a:gd name="T16" fmla="*/ 207 w 212"/>
                <a:gd name="T17" fmla="*/ 114 h 412"/>
                <a:gd name="T18" fmla="*/ 211 w 212"/>
                <a:gd name="T19" fmla="*/ 160 h 412"/>
                <a:gd name="T20" fmla="*/ 212 w 212"/>
                <a:gd name="T21" fmla="*/ 206 h 412"/>
                <a:gd name="T22" fmla="*/ 211 w 212"/>
                <a:gd name="T23" fmla="*/ 252 h 412"/>
                <a:gd name="T24" fmla="*/ 207 w 212"/>
                <a:gd name="T25" fmla="*/ 298 h 412"/>
                <a:gd name="T26" fmla="*/ 202 w 212"/>
                <a:gd name="T27" fmla="*/ 320 h 412"/>
                <a:gd name="T28" fmla="*/ 196 w 212"/>
                <a:gd name="T29" fmla="*/ 340 h 412"/>
                <a:gd name="T30" fmla="*/ 186 w 212"/>
                <a:gd name="T31" fmla="*/ 360 h 412"/>
                <a:gd name="T32" fmla="*/ 174 w 212"/>
                <a:gd name="T33" fmla="*/ 377 h 412"/>
                <a:gd name="T34" fmla="*/ 161 w 212"/>
                <a:gd name="T35" fmla="*/ 391 h 412"/>
                <a:gd name="T36" fmla="*/ 146 w 212"/>
                <a:gd name="T37" fmla="*/ 402 h 412"/>
                <a:gd name="T38" fmla="*/ 129 w 212"/>
                <a:gd name="T39" fmla="*/ 410 h 412"/>
                <a:gd name="T40" fmla="*/ 110 w 212"/>
                <a:gd name="T41" fmla="*/ 412 h 412"/>
                <a:gd name="T42" fmla="*/ 94 w 212"/>
                <a:gd name="T43" fmla="*/ 412 h 412"/>
                <a:gd name="T44" fmla="*/ 74 w 212"/>
                <a:gd name="T45" fmla="*/ 407 h 412"/>
                <a:gd name="T46" fmla="*/ 57 w 212"/>
                <a:gd name="T47" fmla="*/ 397 h 412"/>
                <a:gd name="T48" fmla="*/ 42 w 212"/>
                <a:gd name="T49" fmla="*/ 385 h 412"/>
                <a:gd name="T50" fmla="*/ 30 w 212"/>
                <a:gd name="T51" fmla="*/ 369 h 412"/>
                <a:gd name="T52" fmla="*/ 19 w 212"/>
                <a:gd name="T53" fmla="*/ 351 h 412"/>
                <a:gd name="T54" fmla="*/ 13 w 212"/>
                <a:gd name="T55" fmla="*/ 330 h 412"/>
                <a:gd name="T56" fmla="*/ 7 w 212"/>
                <a:gd name="T57" fmla="*/ 309 h 412"/>
                <a:gd name="T58" fmla="*/ 4 w 212"/>
                <a:gd name="T59" fmla="*/ 275 h 412"/>
                <a:gd name="T60" fmla="*/ 1 w 212"/>
                <a:gd name="T61" fmla="*/ 230 h 412"/>
                <a:gd name="T62" fmla="*/ 0 w 212"/>
                <a:gd name="T63" fmla="*/ 183 h 412"/>
                <a:gd name="T64" fmla="*/ 3 w 212"/>
                <a:gd name="T65" fmla="*/ 136 h 412"/>
                <a:gd name="T66" fmla="*/ 7 w 212"/>
                <a:gd name="T67" fmla="*/ 102 h 412"/>
                <a:gd name="T68" fmla="*/ 13 w 212"/>
                <a:gd name="T69" fmla="*/ 79 h 412"/>
                <a:gd name="T70" fmla="*/ 19 w 212"/>
                <a:gd name="T71" fmla="*/ 59 h 412"/>
                <a:gd name="T72" fmla="*/ 30 w 212"/>
                <a:gd name="T73" fmla="*/ 41 h 412"/>
                <a:gd name="T74" fmla="*/ 42 w 212"/>
                <a:gd name="T75" fmla="*/ 26 h 412"/>
                <a:gd name="T76" fmla="*/ 57 w 212"/>
                <a:gd name="T77" fmla="*/ 13 h 412"/>
                <a:gd name="T78" fmla="*/ 74 w 212"/>
                <a:gd name="T79" fmla="*/ 5 h 412"/>
                <a:gd name="T80" fmla="*/ 94 w 212"/>
                <a:gd name="T81" fmla="*/ 1 h 4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12"/>
                <a:gd name="T124" fmla="*/ 0 h 412"/>
                <a:gd name="T125" fmla="*/ 212 w 212"/>
                <a:gd name="T126" fmla="*/ 412 h 4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12" h="412">
                  <a:moveTo>
                    <a:pt x="104" y="0"/>
                  </a:moveTo>
                  <a:lnTo>
                    <a:pt x="110" y="0"/>
                  </a:lnTo>
                  <a:lnTo>
                    <a:pt x="120" y="1"/>
                  </a:lnTo>
                  <a:lnTo>
                    <a:pt x="129" y="2"/>
                  </a:lnTo>
                  <a:lnTo>
                    <a:pt x="137" y="5"/>
                  </a:lnTo>
                  <a:lnTo>
                    <a:pt x="146" y="8"/>
                  </a:lnTo>
                  <a:lnTo>
                    <a:pt x="153" y="13"/>
                  </a:lnTo>
                  <a:lnTo>
                    <a:pt x="161" y="20"/>
                  </a:lnTo>
                  <a:lnTo>
                    <a:pt x="167" y="26"/>
                  </a:lnTo>
                  <a:lnTo>
                    <a:pt x="174" y="33"/>
                  </a:lnTo>
                  <a:lnTo>
                    <a:pt x="180" y="41"/>
                  </a:lnTo>
                  <a:lnTo>
                    <a:pt x="186" y="49"/>
                  </a:lnTo>
                  <a:lnTo>
                    <a:pt x="190" y="59"/>
                  </a:lnTo>
                  <a:lnTo>
                    <a:pt x="196" y="68"/>
                  </a:lnTo>
                  <a:lnTo>
                    <a:pt x="199" y="79"/>
                  </a:lnTo>
                  <a:lnTo>
                    <a:pt x="202" y="91"/>
                  </a:lnTo>
                  <a:lnTo>
                    <a:pt x="205" y="102"/>
                  </a:lnTo>
                  <a:lnTo>
                    <a:pt x="207" y="114"/>
                  </a:lnTo>
                  <a:lnTo>
                    <a:pt x="210" y="136"/>
                  </a:lnTo>
                  <a:lnTo>
                    <a:pt x="211" y="160"/>
                  </a:lnTo>
                  <a:lnTo>
                    <a:pt x="212" y="183"/>
                  </a:lnTo>
                  <a:lnTo>
                    <a:pt x="212" y="206"/>
                  </a:lnTo>
                  <a:lnTo>
                    <a:pt x="212" y="230"/>
                  </a:lnTo>
                  <a:lnTo>
                    <a:pt x="211" y="252"/>
                  </a:lnTo>
                  <a:lnTo>
                    <a:pt x="210" y="275"/>
                  </a:lnTo>
                  <a:lnTo>
                    <a:pt x="207" y="298"/>
                  </a:lnTo>
                  <a:lnTo>
                    <a:pt x="205" y="309"/>
                  </a:lnTo>
                  <a:lnTo>
                    <a:pt x="202" y="320"/>
                  </a:lnTo>
                  <a:lnTo>
                    <a:pt x="199" y="330"/>
                  </a:lnTo>
                  <a:lnTo>
                    <a:pt x="196" y="340"/>
                  </a:lnTo>
                  <a:lnTo>
                    <a:pt x="190" y="351"/>
                  </a:lnTo>
                  <a:lnTo>
                    <a:pt x="186" y="360"/>
                  </a:lnTo>
                  <a:lnTo>
                    <a:pt x="180" y="369"/>
                  </a:lnTo>
                  <a:lnTo>
                    <a:pt x="174" y="377"/>
                  </a:lnTo>
                  <a:lnTo>
                    <a:pt x="167" y="385"/>
                  </a:lnTo>
                  <a:lnTo>
                    <a:pt x="161" y="391"/>
                  </a:lnTo>
                  <a:lnTo>
                    <a:pt x="153" y="397"/>
                  </a:lnTo>
                  <a:lnTo>
                    <a:pt x="146" y="402"/>
                  </a:lnTo>
                  <a:lnTo>
                    <a:pt x="137" y="407"/>
                  </a:lnTo>
                  <a:lnTo>
                    <a:pt x="129" y="410"/>
                  </a:lnTo>
                  <a:lnTo>
                    <a:pt x="120" y="412"/>
                  </a:lnTo>
                  <a:lnTo>
                    <a:pt x="110" y="412"/>
                  </a:lnTo>
                  <a:lnTo>
                    <a:pt x="104" y="412"/>
                  </a:lnTo>
                  <a:lnTo>
                    <a:pt x="94" y="412"/>
                  </a:lnTo>
                  <a:lnTo>
                    <a:pt x="83" y="410"/>
                  </a:lnTo>
                  <a:lnTo>
                    <a:pt x="74" y="407"/>
                  </a:lnTo>
                  <a:lnTo>
                    <a:pt x="66" y="402"/>
                  </a:lnTo>
                  <a:lnTo>
                    <a:pt x="57" y="397"/>
                  </a:lnTo>
                  <a:lnTo>
                    <a:pt x="50" y="391"/>
                  </a:lnTo>
                  <a:lnTo>
                    <a:pt x="42" y="385"/>
                  </a:lnTo>
                  <a:lnTo>
                    <a:pt x="35" y="377"/>
                  </a:lnTo>
                  <a:lnTo>
                    <a:pt x="30" y="369"/>
                  </a:lnTo>
                  <a:lnTo>
                    <a:pt x="25" y="360"/>
                  </a:lnTo>
                  <a:lnTo>
                    <a:pt x="19" y="351"/>
                  </a:lnTo>
                  <a:lnTo>
                    <a:pt x="16" y="340"/>
                  </a:lnTo>
                  <a:lnTo>
                    <a:pt x="13" y="330"/>
                  </a:lnTo>
                  <a:lnTo>
                    <a:pt x="10" y="320"/>
                  </a:lnTo>
                  <a:lnTo>
                    <a:pt x="7" y="309"/>
                  </a:lnTo>
                  <a:lnTo>
                    <a:pt x="6" y="298"/>
                  </a:lnTo>
                  <a:lnTo>
                    <a:pt x="4" y="275"/>
                  </a:lnTo>
                  <a:lnTo>
                    <a:pt x="2" y="252"/>
                  </a:lnTo>
                  <a:lnTo>
                    <a:pt x="1" y="230"/>
                  </a:lnTo>
                  <a:lnTo>
                    <a:pt x="0" y="206"/>
                  </a:lnTo>
                  <a:lnTo>
                    <a:pt x="0" y="183"/>
                  </a:lnTo>
                  <a:lnTo>
                    <a:pt x="1" y="160"/>
                  </a:lnTo>
                  <a:lnTo>
                    <a:pt x="3" y="136"/>
                  </a:lnTo>
                  <a:lnTo>
                    <a:pt x="6" y="114"/>
                  </a:lnTo>
                  <a:lnTo>
                    <a:pt x="7" y="102"/>
                  </a:lnTo>
                  <a:lnTo>
                    <a:pt x="10" y="91"/>
                  </a:lnTo>
                  <a:lnTo>
                    <a:pt x="13" y="79"/>
                  </a:lnTo>
                  <a:lnTo>
                    <a:pt x="16" y="68"/>
                  </a:lnTo>
                  <a:lnTo>
                    <a:pt x="19" y="59"/>
                  </a:lnTo>
                  <a:lnTo>
                    <a:pt x="25" y="49"/>
                  </a:lnTo>
                  <a:lnTo>
                    <a:pt x="30" y="41"/>
                  </a:lnTo>
                  <a:lnTo>
                    <a:pt x="35" y="33"/>
                  </a:lnTo>
                  <a:lnTo>
                    <a:pt x="42" y="26"/>
                  </a:lnTo>
                  <a:lnTo>
                    <a:pt x="50" y="20"/>
                  </a:lnTo>
                  <a:lnTo>
                    <a:pt x="57" y="13"/>
                  </a:lnTo>
                  <a:lnTo>
                    <a:pt x="66" y="8"/>
                  </a:lnTo>
                  <a:lnTo>
                    <a:pt x="74" y="5"/>
                  </a:lnTo>
                  <a:lnTo>
                    <a:pt x="83" y="2"/>
                  </a:lnTo>
                  <a:lnTo>
                    <a:pt x="94" y="1"/>
                  </a:lnTo>
                  <a:lnTo>
                    <a:pt x="10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72" name="Freeform 198"/>
            <p:cNvSpPr>
              <a:spLocks/>
            </p:cNvSpPr>
            <p:nvPr/>
          </p:nvSpPr>
          <p:spPr bwMode="auto">
            <a:xfrm flipH="1">
              <a:off x="2129" y="2355"/>
              <a:ext cx="17" cy="21"/>
            </a:xfrm>
            <a:custGeom>
              <a:avLst/>
              <a:gdLst>
                <a:gd name="T0" fmla="*/ 110 w 212"/>
                <a:gd name="T1" fmla="*/ 0 h 412"/>
                <a:gd name="T2" fmla="*/ 129 w 212"/>
                <a:gd name="T3" fmla="*/ 3 h 412"/>
                <a:gd name="T4" fmla="*/ 146 w 212"/>
                <a:gd name="T5" fmla="*/ 9 h 412"/>
                <a:gd name="T6" fmla="*/ 161 w 212"/>
                <a:gd name="T7" fmla="*/ 19 h 412"/>
                <a:gd name="T8" fmla="*/ 174 w 212"/>
                <a:gd name="T9" fmla="*/ 32 h 412"/>
                <a:gd name="T10" fmla="*/ 186 w 212"/>
                <a:gd name="T11" fmla="*/ 50 h 412"/>
                <a:gd name="T12" fmla="*/ 196 w 212"/>
                <a:gd name="T13" fmla="*/ 69 h 412"/>
                <a:gd name="T14" fmla="*/ 202 w 212"/>
                <a:gd name="T15" fmla="*/ 90 h 412"/>
                <a:gd name="T16" fmla="*/ 207 w 212"/>
                <a:gd name="T17" fmla="*/ 114 h 412"/>
                <a:gd name="T18" fmla="*/ 211 w 212"/>
                <a:gd name="T19" fmla="*/ 159 h 412"/>
                <a:gd name="T20" fmla="*/ 212 w 212"/>
                <a:gd name="T21" fmla="*/ 206 h 412"/>
                <a:gd name="T22" fmla="*/ 211 w 212"/>
                <a:gd name="T23" fmla="*/ 253 h 412"/>
                <a:gd name="T24" fmla="*/ 207 w 212"/>
                <a:gd name="T25" fmla="*/ 299 h 412"/>
                <a:gd name="T26" fmla="*/ 202 w 212"/>
                <a:gd name="T27" fmla="*/ 320 h 412"/>
                <a:gd name="T28" fmla="*/ 196 w 212"/>
                <a:gd name="T29" fmla="*/ 341 h 412"/>
                <a:gd name="T30" fmla="*/ 186 w 212"/>
                <a:gd name="T31" fmla="*/ 361 h 412"/>
                <a:gd name="T32" fmla="*/ 174 w 212"/>
                <a:gd name="T33" fmla="*/ 378 h 412"/>
                <a:gd name="T34" fmla="*/ 161 w 212"/>
                <a:gd name="T35" fmla="*/ 392 h 412"/>
                <a:gd name="T36" fmla="*/ 146 w 212"/>
                <a:gd name="T37" fmla="*/ 402 h 412"/>
                <a:gd name="T38" fmla="*/ 129 w 212"/>
                <a:gd name="T39" fmla="*/ 409 h 412"/>
                <a:gd name="T40" fmla="*/ 110 w 212"/>
                <a:gd name="T41" fmla="*/ 412 h 412"/>
                <a:gd name="T42" fmla="*/ 94 w 212"/>
                <a:gd name="T43" fmla="*/ 411 h 412"/>
                <a:gd name="T44" fmla="*/ 74 w 212"/>
                <a:gd name="T45" fmla="*/ 406 h 412"/>
                <a:gd name="T46" fmla="*/ 57 w 212"/>
                <a:gd name="T47" fmla="*/ 398 h 412"/>
                <a:gd name="T48" fmla="*/ 42 w 212"/>
                <a:gd name="T49" fmla="*/ 385 h 412"/>
                <a:gd name="T50" fmla="*/ 30 w 212"/>
                <a:gd name="T51" fmla="*/ 370 h 412"/>
                <a:gd name="T52" fmla="*/ 19 w 212"/>
                <a:gd name="T53" fmla="*/ 351 h 412"/>
                <a:gd name="T54" fmla="*/ 13 w 212"/>
                <a:gd name="T55" fmla="*/ 331 h 412"/>
                <a:gd name="T56" fmla="*/ 7 w 212"/>
                <a:gd name="T57" fmla="*/ 310 h 412"/>
                <a:gd name="T58" fmla="*/ 4 w 212"/>
                <a:gd name="T59" fmla="*/ 276 h 412"/>
                <a:gd name="T60" fmla="*/ 1 w 212"/>
                <a:gd name="T61" fmla="*/ 230 h 412"/>
                <a:gd name="T62" fmla="*/ 0 w 212"/>
                <a:gd name="T63" fmla="*/ 183 h 412"/>
                <a:gd name="T64" fmla="*/ 3 w 212"/>
                <a:gd name="T65" fmla="*/ 137 h 412"/>
                <a:gd name="T66" fmla="*/ 7 w 212"/>
                <a:gd name="T67" fmla="*/ 103 h 412"/>
                <a:gd name="T68" fmla="*/ 13 w 212"/>
                <a:gd name="T69" fmla="*/ 79 h 412"/>
                <a:gd name="T70" fmla="*/ 19 w 212"/>
                <a:gd name="T71" fmla="*/ 59 h 412"/>
                <a:gd name="T72" fmla="*/ 30 w 212"/>
                <a:gd name="T73" fmla="*/ 41 h 412"/>
                <a:gd name="T74" fmla="*/ 42 w 212"/>
                <a:gd name="T75" fmla="*/ 25 h 412"/>
                <a:gd name="T76" fmla="*/ 57 w 212"/>
                <a:gd name="T77" fmla="*/ 14 h 412"/>
                <a:gd name="T78" fmla="*/ 74 w 212"/>
                <a:gd name="T79" fmla="*/ 5 h 412"/>
                <a:gd name="T80" fmla="*/ 94 w 212"/>
                <a:gd name="T81" fmla="*/ 1 h 4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12"/>
                <a:gd name="T124" fmla="*/ 0 h 412"/>
                <a:gd name="T125" fmla="*/ 212 w 212"/>
                <a:gd name="T126" fmla="*/ 412 h 4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12" h="412">
                  <a:moveTo>
                    <a:pt x="104" y="0"/>
                  </a:moveTo>
                  <a:lnTo>
                    <a:pt x="110" y="0"/>
                  </a:lnTo>
                  <a:lnTo>
                    <a:pt x="120" y="1"/>
                  </a:lnTo>
                  <a:lnTo>
                    <a:pt x="129" y="3"/>
                  </a:lnTo>
                  <a:lnTo>
                    <a:pt x="137" y="5"/>
                  </a:lnTo>
                  <a:lnTo>
                    <a:pt x="146" y="9"/>
                  </a:lnTo>
                  <a:lnTo>
                    <a:pt x="153" y="14"/>
                  </a:lnTo>
                  <a:lnTo>
                    <a:pt x="161" y="19"/>
                  </a:lnTo>
                  <a:lnTo>
                    <a:pt x="167" y="25"/>
                  </a:lnTo>
                  <a:lnTo>
                    <a:pt x="174" y="32"/>
                  </a:lnTo>
                  <a:lnTo>
                    <a:pt x="180" y="41"/>
                  </a:lnTo>
                  <a:lnTo>
                    <a:pt x="186" y="50"/>
                  </a:lnTo>
                  <a:lnTo>
                    <a:pt x="190" y="59"/>
                  </a:lnTo>
                  <a:lnTo>
                    <a:pt x="196" y="69"/>
                  </a:lnTo>
                  <a:lnTo>
                    <a:pt x="199" y="79"/>
                  </a:lnTo>
                  <a:lnTo>
                    <a:pt x="202" y="90"/>
                  </a:lnTo>
                  <a:lnTo>
                    <a:pt x="205" y="103"/>
                  </a:lnTo>
                  <a:lnTo>
                    <a:pt x="207" y="114"/>
                  </a:lnTo>
                  <a:lnTo>
                    <a:pt x="210" y="137"/>
                  </a:lnTo>
                  <a:lnTo>
                    <a:pt x="211" y="159"/>
                  </a:lnTo>
                  <a:lnTo>
                    <a:pt x="212" y="183"/>
                  </a:lnTo>
                  <a:lnTo>
                    <a:pt x="212" y="206"/>
                  </a:lnTo>
                  <a:lnTo>
                    <a:pt x="212" y="230"/>
                  </a:lnTo>
                  <a:lnTo>
                    <a:pt x="211" y="253"/>
                  </a:lnTo>
                  <a:lnTo>
                    <a:pt x="210" y="276"/>
                  </a:lnTo>
                  <a:lnTo>
                    <a:pt x="207" y="299"/>
                  </a:lnTo>
                  <a:lnTo>
                    <a:pt x="205" y="310"/>
                  </a:lnTo>
                  <a:lnTo>
                    <a:pt x="202" y="320"/>
                  </a:lnTo>
                  <a:lnTo>
                    <a:pt x="199" y="331"/>
                  </a:lnTo>
                  <a:lnTo>
                    <a:pt x="196" y="341"/>
                  </a:lnTo>
                  <a:lnTo>
                    <a:pt x="190" y="351"/>
                  </a:lnTo>
                  <a:lnTo>
                    <a:pt x="186" y="361"/>
                  </a:lnTo>
                  <a:lnTo>
                    <a:pt x="180" y="370"/>
                  </a:lnTo>
                  <a:lnTo>
                    <a:pt x="174" y="378"/>
                  </a:lnTo>
                  <a:lnTo>
                    <a:pt x="167" y="385"/>
                  </a:lnTo>
                  <a:lnTo>
                    <a:pt x="161" y="392"/>
                  </a:lnTo>
                  <a:lnTo>
                    <a:pt x="153" y="398"/>
                  </a:lnTo>
                  <a:lnTo>
                    <a:pt x="146" y="402"/>
                  </a:lnTo>
                  <a:lnTo>
                    <a:pt x="137" y="406"/>
                  </a:lnTo>
                  <a:lnTo>
                    <a:pt x="129" y="409"/>
                  </a:lnTo>
                  <a:lnTo>
                    <a:pt x="120" y="411"/>
                  </a:lnTo>
                  <a:lnTo>
                    <a:pt x="110" y="412"/>
                  </a:lnTo>
                  <a:lnTo>
                    <a:pt x="104" y="412"/>
                  </a:lnTo>
                  <a:lnTo>
                    <a:pt x="94" y="411"/>
                  </a:lnTo>
                  <a:lnTo>
                    <a:pt x="83" y="409"/>
                  </a:lnTo>
                  <a:lnTo>
                    <a:pt x="74" y="406"/>
                  </a:lnTo>
                  <a:lnTo>
                    <a:pt x="66" y="402"/>
                  </a:lnTo>
                  <a:lnTo>
                    <a:pt x="57" y="398"/>
                  </a:lnTo>
                  <a:lnTo>
                    <a:pt x="50" y="392"/>
                  </a:lnTo>
                  <a:lnTo>
                    <a:pt x="42" y="385"/>
                  </a:lnTo>
                  <a:lnTo>
                    <a:pt x="35" y="378"/>
                  </a:lnTo>
                  <a:lnTo>
                    <a:pt x="30" y="370"/>
                  </a:lnTo>
                  <a:lnTo>
                    <a:pt x="25" y="361"/>
                  </a:lnTo>
                  <a:lnTo>
                    <a:pt x="19" y="351"/>
                  </a:lnTo>
                  <a:lnTo>
                    <a:pt x="16" y="341"/>
                  </a:lnTo>
                  <a:lnTo>
                    <a:pt x="13" y="331"/>
                  </a:lnTo>
                  <a:lnTo>
                    <a:pt x="10" y="320"/>
                  </a:lnTo>
                  <a:lnTo>
                    <a:pt x="7" y="310"/>
                  </a:lnTo>
                  <a:lnTo>
                    <a:pt x="6" y="299"/>
                  </a:lnTo>
                  <a:lnTo>
                    <a:pt x="4" y="276"/>
                  </a:lnTo>
                  <a:lnTo>
                    <a:pt x="2" y="253"/>
                  </a:lnTo>
                  <a:lnTo>
                    <a:pt x="1" y="230"/>
                  </a:lnTo>
                  <a:lnTo>
                    <a:pt x="0" y="206"/>
                  </a:lnTo>
                  <a:lnTo>
                    <a:pt x="0" y="183"/>
                  </a:lnTo>
                  <a:lnTo>
                    <a:pt x="1" y="159"/>
                  </a:lnTo>
                  <a:lnTo>
                    <a:pt x="3" y="137"/>
                  </a:lnTo>
                  <a:lnTo>
                    <a:pt x="6" y="114"/>
                  </a:lnTo>
                  <a:lnTo>
                    <a:pt x="7" y="103"/>
                  </a:lnTo>
                  <a:lnTo>
                    <a:pt x="10" y="90"/>
                  </a:lnTo>
                  <a:lnTo>
                    <a:pt x="13" y="79"/>
                  </a:lnTo>
                  <a:lnTo>
                    <a:pt x="16" y="69"/>
                  </a:lnTo>
                  <a:lnTo>
                    <a:pt x="19" y="59"/>
                  </a:lnTo>
                  <a:lnTo>
                    <a:pt x="25" y="50"/>
                  </a:lnTo>
                  <a:lnTo>
                    <a:pt x="30" y="41"/>
                  </a:lnTo>
                  <a:lnTo>
                    <a:pt x="35" y="32"/>
                  </a:lnTo>
                  <a:lnTo>
                    <a:pt x="42" y="25"/>
                  </a:lnTo>
                  <a:lnTo>
                    <a:pt x="50" y="19"/>
                  </a:lnTo>
                  <a:lnTo>
                    <a:pt x="57" y="14"/>
                  </a:lnTo>
                  <a:lnTo>
                    <a:pt x="66" y="9"/>
                  </a:lnTo>
                  <a:lnTo>
                    <a:pt x="74" y="5"/>
                  </a:lnTo>
                  <a:lnTo>
                    <a:pt x="83" y="3"/>
                  </a:lnTo>
                  <a:lnTo>
                    <a:pt x="94" y="1"/>
                  </a:lnTo>
                  <a:lnTo>
                    <a:pt x="10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73" name="Freeform 199"/>
            <p:cNvSpPr>
              <a:spLocks/>
            </p:cNvSpPr>
            <p:nvPr/>
          </p:nvSpPr>
          <p:spPr bwMode="auto">
            <a:xfrm flipH="1">
              <a:off x="2243" y="2256"/>
              <a:ext cx="17" cy="20"/>
            </a:xfrm>
            <a:custGeom>
              <a:avLst/>
              <a:gdLst>
                <a:gd name="T0" fmla="*/ 110 w 212"/>
                <a:gd name="T1" fmla="*/ 0 h 412"/>
                <a:gd name="T2" fmla="*/ 127 w 212"/>
                <a:gd name="T3" fmla="*/ 2 h 412"/>
                <a:gd name="T4" fmla="*/ 144 w 212"/>
                <a:gd name="T5" fmla="*/ 8 h 412"/>
                <a:gd name="T6" fmla="*/ 158 w 212"/>
                <a:gd name="T7" fmla="*/ 18 h 412"/>
                <a:gd name="T8" fmla="*/ 172 w 212"/>
                <a:gd name="T9" fmla="*/ 33 h 412"/>
                <a:gd name="T10" fmla="*/ 183 w 212"/>
                <a:gd name="T11" fmla="*/ 49 h 412"/>
                <a:gd name="T12" fmla="*/ 192 w 212"/>
                <a:gd name="T13" fmla="*/ 68 h 412"/>
                <a:gd name="T14" fmla="*/ 199 w 212"/>
                <a:gd name="T15" fmla="*/ 91 h 412"/>
                <a:gd name="T16" fmla="*/ 203 w 212"/>
                <a:gd name="T17" fmla="*/ 114 h 412"/>
                <a:gd name="T18" fmla="*/ 210 w 212"/>
                <a:gd name="T19" fmla="*/ 160 h 412"/>
                <a:gd name="T20" fmla="*/ 212 w 212"/>
                <a:gd name="T21" fmla="*/ 205 h 412"/>
                <a:gd name="T22" fmla="*/ 210 w 212"/>
                <a:gd name="T23" fmla="*/ 252 h 412"/>
                <a:gd name="T24" fmla="*/ 203 w 212"/>
                <a:gd name="T25" fmla="*/ 298 h 412"/>
                <a:gd name="T26" fmla="*/ 199 w 212"/>
                <a:gd name="T27" fmla="*/ 320 h 412"/>
                <a:gd name="T28" fmla="*/ 192 w 212"/>
                <a:gd name="T29" fmla="*/ 340 h 412"/>
                <a:gd name="T30" fmla="*/ 183 w 212"/>
                <a:gd name="T31" fmla="*/ 360 h 412"/>
                <a:gd name="T32" fmla="*/ 172 w 212"/>
                <a:gd name="T33" fmla="*/ 377 h 412"/>
                <a:gd name="T34" fmla="*/ 158 w 212"/>
                <a:gd name="T35" fmla="*/ 391 h 412"/>
                <a:gd name="T36" fmla="*/ 144 w 212"/>
                <a:gd name="T37" fmla="*/ 402 h 412"/>
                <a:gd name="T38" fmla="*/ 127 w 212"/>
                <a:gd name="T39" fmla="*/ 410 h 412"/>
                <a:gd name="T40" fmla="*/ 110 w 212"/>
                <a:gd name="T41" fmla="*/ 412 h 412"/>
                <a:gd name="T42" fmla="*/ 94 w 212"/>
                <a:gd name="T43" fmla="*/ 411 h 412"/>
                <a:gd name="T44" fmla="*/ 74 w 212"/>
                <a:gd name="T45" fmla="*/ 406 h 412"/>
                <a:gd name="T46" fmla="*/ 57 w 212"/>
                <a:gd name="T47" fmla="*/ 397 h 412"/>
                <a:gd name="T48" fmla="*/ 43 w 212"/>
                <a:gd name="T49" fmla="*/ 385 h 412"/>
                <a:gd name="T50" fmla="*/ 30 w 212"/>
                <a:gd name="T51" fmla="*/ 369 h 412"/>
                <a:gd name="T52" fmla="*/ 20 w 212"/>
                <a:gd name="T53" fmla="*/ 351 h 412"/>
                <a:gd name="T54" fmla="*/ 13 w 212"/>
                <a:gd name="T55" fmla="*/ 330 h 412"/>
                <a:gd name="T56" fmla="*/ 8 w 212"/>
                <a:gd name="T57" fmla="*/ 309 h 412"/>
                <a:gd name="T58" fmla="*/ 4 w 212"/>
                <a:gd name="T59" fmla="*/ 275 h 412"/>
                <a:gd name="T60" fmla="*/ 1 w 212"/>
                <a:gd name="T61" fmla="*/ 229 h 412"/>
                <a:gd name="T62" fmla="*/ 0 w 212"/>
                <a:gd name="T63" fmla="*/ 183 h 412"/>
                <a:gd name="T64" fmla="*/ 3 w 212"/>
                <a:gd name="T65" fmla="*/ 136 h 412"/>
                <a:gd name="T66" fmla="*/ 8 w 212"/>
                <a:gd name="T67" fmla="*/ 102 h 412"/>
                <a:gd name="T68" fmla="*/ 13 w 212"/>
                <a:gd name="T69" fmla="*/ 79 h 412"/>
                <a:gd name="T70" fmla="*/ 20 w 212"/>
                <a:gd name="T71" fmla="*/ 59 h 412"/>
                <a:gd name="T72" fmla="*/ 30 w 212"/>
                <a:gd name="T73" fmla="*/ 41 h 412"/>
                <a:gd name="T74" fmla="*/ 43 w 212"/>
                <a:gd name="T75" fmla="*/ 26 h 412"/>
                <a:gd name="T76" fmla="*/ 57 w 212"/>
                <a:gd name="T77" fmla="*/ 13 h 412"/>
                <a:gd name="T78" fmla="*/ 74 w 212"/>
                <a:gd name="T79" fmla="*/ 5 h 412"/>
                <a:gd name="T80" fmla="*/ 94 w 212"/>
                <a:gd name="T81" fmla="*/ 1 h 4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12"/>
                <a:gd name="T124" fmla="*/ 0 h 412"/>
                <a:gd name="T125" fmla="*/ 212 w 212"/>
                <a:gd name="T126" fmla="*/ 412 h 4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12" h="412">
                  <a:moveTo>
                    <a:pt x="105" y="0"/>
                  </a:moveTo>
                  <a:lnTo>
                    <a:pt x="110" y="0"/>
                  </a:lnTo>
                  <a:lnTo>
                    <a:pt x="119" y="1"/>
                  </a:lnTo>
                  <a:lnTo>
                    <a:pt x="127" y="2"/>
                  </a:lnTo>
                  <a:lnTo>
                    <a:pt x="135" y="5"/>
                  </a:lnTo>
                  <a:lnTo>
                    <a:pt x="144" y="8"/>
                  </a:lnTo>
                  <a:lnTo>
                    <a:pt x="151" y="13"/>
                  </a:lnTo>
                  <a:lnTo>
                    <a:pt x="158" y="18"/>
                  </a:lnTo>
                  <a:lnTo>
                    <a:pt x="165" y="26"/>
                  </a:lnTo>
                  <a:lnTo>
                    <a:pt x="172" y="33"/>
                  </a:lnTo>
                  <a:lnTo>
                    <a:pt x="177" y="41"/>
                  </a:lnTo>
                  <a:lnTo>
                    <a:pt x="183" y="49"/>
                  </a:lnTo>
                  <a:lnTo>
                    <a:pt x="188" y="59"/>
                  </a:lnTo>
                  <a:lnTo>
                    <a:pt x="192" y="68"/>
                  </a:lnTo>
                  <a:lnTo>
                    <a:pt x="196" y="79"/>
                  </a:lnTo>
                  <a:lnTo>
                    <a:pt x="199" y="91"/>
                  </a:lnTo>
                  <a:lnTo>
                    <a:pt x="201" y="102"/>
                  </a:lnTo>
                  <a:lnTo>
                    <a:pt x="203" y="114"/>
                  </a:lnTo>
                  <a:lnTo>
                    <a:pt x="206" y="136"/>
                  </a:lnTo>
                  <a:lnTo>
                    <a:pt x="210" y="160"/>
                  </a:lnTo>
                  <a:lnTo>
                    <a:pt x="211" y="183"/>
                  </a:lnTo>
                  <a:lnTo>
                    <a:pt x="212" y="205"/>
                  </a:lnTo>
                  <a:lnTo>
                    <a:pt x="211" y="229"/>
                  </a:lnTo>
                  <a:lnTo>
                    <a:pt x="210" y="252"/>
                  </a:lnTo>
                  <a:lnTo>
                    <a:pt x="206" y="275"/>
                  </a:lnTo>
                  <a:lnTo>
                    <a:pt x="203" y="298"/>
                  </a:lnTo>
                  <a:lnTo>
                    <a:pt x="201" y="309"/>
                  </a:lnTo>
                  <a:lnTo>
                    <a:pt x="199" y="320"/>
                  </a:lnTo>
                  <a:lnTo>
                    <a:pt x="196" y="330"/>
                  </a:lnTo>
                  <a:lnTo>
                    <a:pt x="192" y="340"/>
                  </a:lnTo>
                  <a:lnTo>
                    <a:pt x="188" y="351"/>
                  </a:lnTo>
                  <a:lnTo>
                    <a:pt x="183" y="360"/>
                  </a:lnTo>
                  <a:lnTo>
                    <a:pt x="177" y="369"/>
                  </a:lnTo>
                  <a:lnTo>
                    <a:pt x="172" y="377"/>
                  </a:lnTo>
                  <a:lnTo>
                    <a:pt x="165" y="385"/>
                  </a:lnTo>
                  <a:lnTo>
                    <a:pt x="158" y="391"/>
                  </a:lnTo>
                  <a:lnTo>
                    <a:pt x="151" y="397"/>
                  </a:lnTo>
                  <a:lnTo>
                    <a:pt x="144" y="402"/>
                  </a:lnTo>
                  <a:lnTo>
                    <a:pt x="135" y="406"/>
                  </a:lnTo>
                  <a:lnTo>
                    <a:pt x="127" y="410"/>
                  </a:lnTo>
                  <a:lnTo>
                    <a:pt x="119" y="411"/>
                  </a:lnTo>
                  <a:lnTo>
                    <a:pt x="110" y="412"/>
                  </a:lnTo>
                  <a:lnTo>
                    <a:pt x="105" y="412"/>
                  </a:lnTo>
                  <a:lnTo>
                    <a:pt x="94" y="411"/>
                  </a:lnTo>
                  <a:lnTo>
                    <a:pt x="84" y="410"/>
                  </a:lnTo>
                  <a:lnTo>
                    <a:pt x="74" y="406"/>
                  </a:lnTo>
                  <a:lnTo>
                    <a:pt x="66" y="402"/>
                  </a:lnTo>
                  <a:lnTo>
                    <a:pt x="57" y="397"/>
                  </a:lnTo>
                  <a:lnTo>
                    <a:pt x="50" y="391"/>
                  </a:lnTo>
                  <a:lnTo>
                    <a:pt x="43" y="385"/>
                  </a:lnTo>
                  <a:lnTo>
                    <a:pt x="37" y="377"/>
                  </a:lnTo>
                  <a:lnTo>
                    <a:pt x="30" y="369"/>
                  </a:lnTo>
                  <a:lnTo>
                    <a:pt x="25" y="360"/>
                  </a:lnTo>
                  <a:lnTo>
                    <a:pt x="20" y="351"/>
                  </a:lnTo>
                  <a:lnTo>
                    <a:pt x="16" y="340"/>
                  </a:lnTo>
                  <a:lnTo>
                    <a:pt x="13" y="330"/>
                  </a:lnTo>
                  <a:lnTo>
                    <a:pt x="10" y="320"/>
                  </a:lnTo>
                  <a:lnTo>
                    <a:pt x="8" y="309"/>
                  </a:lnTo>
                  <a:lnTo>
                    <a:pt x="6" y="298"/>
                  </a:lnTo>
                  <a:lnTo>
                    <a:pt x="4" y="275"/>
                  </a:lnTo>
                  <a:lnTo>
                    <a:pt x="3" y="252"/>
                  </a:lnTo>
                  <a:lnTo>
                    <a:pt x="1" y="229"/>
                  </a:lnTo>
                  <a:lnTo>
                    <a:pt x="0" y="205"/>
                  </a:lnTo>
                  <a:lnTo>
                    <a:pt x="0" y="183"/>
                  </a:lnTo>
                  <a:lnTo>
                    <a:pt x="1" y="160"/>
                  </a:lnTo>
                  <a:lnTo>
                    <a:pt x="3" y="136"/>
                  </a:lnTo>
                  <a:lnTo>
                    <a:pt x="6" y="114"/>
                  </a:lnTo>
                  <a:lnTo>
                    <a:pt x="8" y="102"/>
                  </a:lnTo>
                  <a:lnTo>
                    <a:pt x="10" y="91"/>
                  </a:lnTo>
                  <a:lnTo>
                    <a:pt x="13" y="79"/>
                  </a:lnTo>
                  <a:lnTo>
                    <a:pt x="16" y="68"/>
                  </a:lnTo>
                  <a:lnTo>
                    <a:pt x="20" y="59"/>
                  </a:lnTo>
                  <a:lnTo>
                    <a:pt x="25" y="49"/>
                  </a:lnTo>
                  <a:lnTo>
                    <a:pt x="30" y="41"/>
                  </a:lnTo>
                  <a:lnTo>
                    <a:pt x="37" y="33"/>
                  </a:lnTo>
                  <a:lnTo>
                    <a:pt x="43" y="26"/>
                  </a:lnTo>
                  <a:lnTo>
                    <a:pt x="50" y="18"/>
                  </a:lnTo>
                  <a:lnTo>
                    <a:pt x="57" y="13"/>
                  </a:lnTo>
                  <a:lnTo>
                    <a:pt x="66" y="8"/>
                  </a:lnTo>
                  <a:lnTo>
                    <a:pt x="74" y="5"/>
                  </a:lnTo>
                  <a:lnTo>
                    <a:pt x="84" y="2"/>
                  </a:lnTo>
                  <a:lnTo>
                    <a:pt x="94" y="1"/>
                  </a:lnTo>
                  <a:lnTo>
                    <a:pt x="105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74" name="Freeform 200"/>
            <p:cNvSpPr>
              <a:spLocks/>
            </p:cNvSpPr>
            <p:nvPr/>
          </p:nvSpPr>
          <p:spPr bwMode="auto">
            <a:xfrm flipH="1">
              <a:off x="2120" y="2548"/>
              <a:ext cx="58" cy="33"/>
            </a:xfrm>
            <a:custGeom>
              <a:avLst/>
              <a:gdLst>
                <a:gd name="T0" fmla="*/ 388 w 704"/>
                <a:gd name="T1" fmla="*/ 2 h 666"/>
                <a:gd name="T2" fmla="*/ 440 w 704"/>
                <a:gd name="T3" fmla="*/ 11 h 666"/>
                <a:gd name="T4" fmla="*/ 490 w 704"/>
                <a:gd name="T5" fmla="*/ 26 h 666"/>
                <a:gd name="T6" fmla="*/ 535 w 704"/>
                <a:gd name="T7" fmla="*/ 48 h 666"/>
                <a:gd name="T8" fmla="*/ 576 w 704"/>
                <a:gd name="T9" fmla="*/ 77 h 666"/>
                <a:gd name="T10" fmla="*/ 613 w 704"/>
                <a:gd name="T11" fmla="*/ 109 h 666"/>
                <a:gd name="T12" fmla="*/ 644 w 704"/>
                <a:gd name="T13" fmla="*/ 147 h 666"/>
                <a:gd name="T14" fmla="*/ 669 w 704"/>
                <a:gd name="T15" fmla="*/ 189 h 666"/>
                <a:gd name="T16" fmla="*/ 688 w 704"/>
                <a:gd name="T17" fmla="*/ 233 h 666"/>
                <a:gd name="T18" fmla="*/ 699 w 704"/>
                <a:gd name="T19" fmla="*/ 281 h 666"/>
                <a:gd name="T20" fmla="*/ 704 w 704"/>
                <a:gd name="T21" fmla="*/ 330 h 666"/>
                <a:gd name="T22" fmla="*/ 699 w 704"/>
                <a:gd name="T23" fmla="*/ 381 h 666"/>
                <a:gd name="T24" fmla="*/ 688 w 704"/>
                <a:gd name="T25" fmla="*/ 429 h 666"/>
                <a:gd name="T26" fmla="*/ 669 w 704"/>
                <a:gd name="T27" fmla="*/ 475 h 666"/>
                <a:gd name="T28" fmla="*/ 644 w 704"/>
                <a:gd name="T29" fmla="*/ 518 h 666"/>
                <a:gd name="T30" fmla="*/ 613 w 704"/>
                <a:gd name="T31" fmla="*/ 555 h 666"/>
                <a:gd name="T32" fmla="*/ 576 w 704"/>
                <a:gd name="T33" fmla="*/ 589 h 666"/>
                <a:gd name="T34" fmla="*/ 535 w 704"/>
                <a:gd name="T35" fmla="*/ 617 h 666"/>
                <a:gd name="T36" fmla="*/ 490 w 704"/>
                <a:gd name="T37" fmla="*/ 640 h 666"/>
                <a:gd name="T38" fmla="*/ 440 w 704"/>
                <a:gd name="T39" fmla="*/ 656 h 666"/>
                <a:gd name="T40" fmla="*/ 388 w 704"/>
                <a:gd name="T41" fmla="*/ 664 h 666"/>
                <a:gd name="T42" fmla="*/ 334 w 704"/>
                <a:gd name="T43" fmla="*/ 666 h 666"/>
                <a:gd name="T44" fmla="*/ 280 w 704"/>
                <a:gd name="T45" fmla="*/ 659 h 666"/>
                <a:gd name="T46" fmla="*/ 230 w 704"/>
                <a:gd name="T47" fmla="*/ 646 h 666"/>
                <a:gd name="T48" fmla="*/ 184 w 704"/>
                <a:gd name="T49" fmla="*/ 625 h 666"/>
                <a:gd name="T50" fmla="*/ 140 w 704"/>
                <a:gd name="T51" fmla="*/ 599 h 666"/>
                <a:gd name="T52" fmla="*/ 102 w 704"/>
                <a:gd name="T53" fmla="*/ 567 h 666"/>
                <a:gd name="T54" fmla="*/ 69 w 704"/>
                <a:gd name="T55" fmla="*/ 531 h 666"/>
                <a:gd name="T56" fmla="*/ 42 w 704"/>
                <a:gd name="T57" fmla="*/ 489 h 666"/>
                <a:gd name="T58" fmla="*/ 21 w 704"/>
                <a:gd name="T59" fmla="*/ 446 h 666"/>
                <a:gd name="T60" fmla="*/ 7 w 704"/>
                <a:gd name="T61" fmla="*/ 398 h 666"/>
                <a:gd name="T62" fmla="*/ 1 w 704"/>
                <a:gd name="T63" fmla="*/ 347 h 666"/>
                <a:gd name="T64" fmla="*/ 2 w 704"/>
                <a:gd name="T65" fmla="*/ 297 h 666"/>
                <a:gd name="T66" fmla="*/ 11 w 704"/>
                <a:gd name="T67" fmla="*/ 250 h 666"/>
                <a:gd name="T68" fmla="*/ 28 w 704"/>
                <a:gd name="T69" fmla="*/ 203 h 666"/>
                <a:gd name="T70" fmla="*/ 51 w 704"/>
                <a:gd name="T71" fmla="*/ 160 h 666"/>
                <a:gd name="T72" fmla="*/ 80 w 704"/>
                <a:gd name="T73" fmla="*/ 122 h 666"/>
                <a:gd name="T74" fmla="*/ 114 w 704"/>
                <a:gd name="T75" fmla="*/ 87 h 666"/>
                <a:gd name="T76" fmla="*/ 154 w 704"/>
                <a:gd name="T77" fmla="*/ 58 h 666"/>
                <a:gd name="T78" fmla="*/ 199 w 704"/>
                <a:gd name="T79" fmla="*/ 33 h 666"/>
                <a:gd name="T80" fmla="*/ 246 w 704"/>
                <a:gd name="T81" fmla="*/ 15 h 666"/>
                <a:gd name="T82" fmla="*/ 298 w 704"/>
                <a:gd name="T83" fmla="*/ 4 h 666"/>
                <a:gd name="T84" fmla="*/ 352 w 704"/>
                <a:gd name="T85" fmla="*/ 0 h 66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04"/>
                <a:gd name="T130" fmla="*/ 0 h 666"/>
                <a:gd name="T131" fmla="*/ 704 w 704"/>
                <a:gd name="T132" fmla="*/ 666 h 66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04" h="666">
                  <a:moveTo>
                    <a:pt x="352" y="0"/>
                  </a:moveTo>
                  <a:lnTo>
                    <a:pt x="370" y="1"/>
                  </a:lnTo>
                  <a:lnTo>
                    <a:pt x="388" y="2"/>
                  </a:lnTo>
                  <a:lnTo>
                    <a:pt x="405" y="4"/>
                  </a:lnTo>
                  <a:lnTo>
                    <a:pt x="423" y="7"/>
                  </a:lnTo>
                  <a:lnTo>
                    <a:pt x="440" y="11"/>
                  </a:lnTo>
                  <a:lnTo>
                    <a:pt x="457" y="15"/>
                  </a:lnTo>
                  <a:lnTo>
                    <a:pt x="473" y="20"/>
                  </a:lnTo>
                  <a:lnTo>
                    <a:pt x="490" y="26"/>
                  </a:lnTo>
                  <a:lnTo>
                    <a:pt x="505" y="33"/>
                  </a:lnTo>
                  <a:lnTo>
                    <a:pt x="520" y="40"/>
                  </a:lnTo>
                  <a:lnTo>
                    <a:pt x="535" y="48"/>
                  </a:lnTo>
                  <a:lnTo>
                    <a:pt x="549" y="58"/>
                  </a:lnTo>
                  <a:lnTo>
                    <a:pt x="563" y="67"/>
                  </a:lnTo>
                  <a:lnTo>
                    <a:pt x="576" y="77"/>
                  </a:lnTo>
                  <a:lnTo>
                    <a:pt x="589" y="87"/>
                  </a:lnTo>
                  <a:lnTo>
                    <a:pt x="601" y="98"/>
                  </a:lnTo>
                  <a:lnTo>
                    <a:pt x="613" y="109"/>
                  </a:lnTo>
                  <a:lnTo>
                    <a:pt x="624" y="122"/>
                  </a:lnTo>
                  <a:lnTo>
                    <a:pt x="633" y="134"/>
                  </a:lnTo>
                  <a:lnTo>
                    <a:pt x="644" y="147"/>
                  </a:lnTo>
                  <a:lnTo>
                    <a:pt x="653" y="160"/>
                  </a:lnTo>
                  <a:lnTo>
                    <a:pt x="662" y="174"/>
                  </a:lnTo>
                  <a:lnTo>
                    <a:pt x="669" y="189"/>
                  </a:lnTo>
                  <a:lnTo>
                    <a:pt x="676" y="203"/>
                  </a:lnTo>
                  <a:lnTo>
                    <a:pt x="682" y="218"/>
                  </a:lnTo>
                  <a:lnTo>
                    <a:pt x="688" y="233"/>
                  </a:lnTo>
                  <a:lnTo>
                    <a:pt x="693" y="250"/>
                  </a:lnTo>
                  <a:lnTo>
                    <a:pt x="696" y="265"/>
                  </a:lnTo>
                  <a:lnTo>
                    <a:pt x="699" y="281"/>
                  </a:lnTo>
                  <a:lnTo>
                    <a:pt x="702" y="297"/>
                  </a:lnTo>
                  <a:lnTo>
                    <a:pt x="703" y="314"/>
                  </a:lnTo>
                  <a:lnTo>
                    <a:pt x="704" y="330"/>
                  </a:lnTo>
                  <a:lnTo>
                    <a:pt x="703" y="347"/>
                  </a:lnTo>
                  <a:lnTo>
                    <a:pt x="702" y="364"/>
                  </a:lnTo>
                  <a:lnTo>
                    <a:pt x="699" y="381"/>
                  </a:lnTo>
                  <a:lnTo>
                    <a:pt x="696" y="398"/>
                  </a:lnTo>
                  <a:lnTo>
                    <a:pt x="693" y="414"/>
                  </a:lnTo>
                  <a:lnTo>
                    <a:pt x="688" y="429"/>
                  </a:lnTo>
                  <a:lnTo>
                    <a:pt x="682" y="446"/>
                  </a:lnTo>
                  <a:lnTo>
                    <a:pt x="676" y="460"/>
                  </a:lnTo>
                  <a:lnTo>
                    <a:pt x="669" y="475"/>
                  </a:lnTo>
                  <a:lnTo>
                    <a:pt x="662" y="489"/>
                  </a:lnTo>
                  <a:lnTo>
                    <a:pt x="653" y="503"/>
                  </a:lnTo>
                  <a:lnTo>
                    <a:pt x="644" y="518"/>
                  </a:lnTo>
                  <a:lnTo>
                    <a:pt x="633" y="531"/>
                  </a:lnTo>
                  <a:lnTo>
                    <a:pt x="624" y="543"/>
                  </a:lnTo>
                  <a:lnTo>
                    <a:pt x="613" y="555"/>
                  </a:lnTo>
                  <a:lnTo>
                    <a:pt x="601" y="567"/>
                  </a:lnTo>
                  <a:lnTo>
                    <a:pt x="589" y="579"/>
                  </a:lnTo>
                  <a:lnTo>
                    <a:pt x="576" y="589"/>
                  </a:lnTo>
                  <a:lnTo>
                    <a:pt x="563" y="599"/>
                  </a:lnTo>
                  <a:lnTo>
                    <a:pt x="549" y="608"/>
                  </a:lnTo>
                  <a:lnTo>
                    <a:pt x="535" y="617"/>
                  </a:lnTo>
                  <a:lnTo>
                    <a:pt x="520" y="625"/>
                  </a:lnTo>
                  <a:lnTo>
                    <a:pt x="505" y="632"/>
                  </a:lnTo>
                  <a:lnTo>
                    <a:pt x="490" y="640"/>
                  </a:lnTo>
                  <a:lnTo>
                    <a:pt x="473" y="646"/>
                  </a:lnTo>
                  <a:lnTo>
                    <a:pt x="457" y="651"/>
                  </a:lnTo>
                  <a:lnTo>
                    <a:pt x="440" y="656"/>
                  </a:lnTo>
                  <a:lnTo>
                    <a:pt x="423" y="659"/>
                  </a:lnTo>
                  <a:lnTo>
                    <a:pt x="405" y="662"/>
                  </a:lnTo>
                  <a:lnTo>
                    <a:pt x="388" y="664"/>
                  </a:lnTo>
                  <a:lnTo>
                    <a:pt x="370" y="666"/>
                  </a:lnTo>
                  <a:lnTo>
                    <a:pt x="352" y="666"/>
                  </a:lnTo>
                  <a:lnTo>
                    <a:pt x="334" y="666"/>
                  </a:lnTo>
                  <a:lnTo>
                    <a:pt x="316" y="664"/>
                  </a:lnTo>
                  <a:lnTo>
                    <a:pt x="298" y="662"/>
                  </a:lnTo>
                  <a:lnTo>
                    <a:pt x="280" y="659"/>
                  </a:lnTo>
                  <a:lnTo>
                    <a:pt x="264" y="656"/>
                  </a:lnTo>
                  <a:lnTo>
                    <a:pt x="246" y="651"/>
                  </a:lnTo>
                  <a:lnTo>
                    <a:pt x="230" y="646"/>
                  </a:lnTo>
                  <a:lnTo>
                    <a:pt x="214" y="640"/>
                  </a:lnTo>
                  <a:lnTo>
                    <a:pt x="199" y="632"/>
                  </a:lnTo>
                  <a:lnTo>
                    <a:pt x="184" y="625"/>
                  </a:lnTo>
                  <a:lnTo>
                    <a:pt x="168" y="617"/>
                  </a:lnTo>
                  <a:lnTo>
                    <a:pt x="154" y="608"/>
                  </a:lnTo>
                  <a:lnTo>
                    <a:pt x="140" y="599"/>
                  </a:lnTo>
                  <a:lnTo>
                    <a:pt x="127" y="589"/>
                  </a:lnTo>
                  <a:lnTo>
                    <a:pt x="114" y="579"/>
                  </a:lnTo>
                  <a:lnTo>
                    <a:pt x="102" y="567"/>
                  </a:lnTo>
                  <a:lnTo>
                    <a:pt x="91" y="555"/>
                  </a:lnTo>
                  <a:lnTo>
                    <a:pt x="80" y="543"/>
                  </a:lnTo>
                  <a:lnTo>
                    <a:pt x="69" y="531"/>
                  </a:lnTo>
                  <a:lnTo>
                    <a:pt x="59" y="518"/>
                  </a:lnTo>
                  <a:lnTo>
                    <a:pt x="51" y="503"/>
                  </a:lnTo>
                  <a:lnTo>
                    <a:pt x="42" y="489"/>
                  </a:lnTo>
                  <a:lnTo>
                    <a:pt x="34" y="475"/>
                  </a:lnTo>
                  <a:lnTo>
                    <a:pt x="28" y="460"/>
                  </a:lnTo>
                  <a:lnTo>
                    <a:pt x="21" y="446"/>
                  </a:lnTo>
                  <a:lnTo>
                    <a:pt x="16" y="429"/>
                  </a:lnTo>
                  <a:lnTo>
                    <a:pt x="11" y="414"/>
                  </a:lnTo>
                  <a:lnTo>
                    <a:pt x="7" y="398"/>
                  </a:lnTo>
                  <a:lnTo>
                    <a:pt x="4" y="381"/>
                  </a:lnTo>
                  <a:lnTo>
                    <a:pt x="2" y="364"/>
                  </a:lnTo>
                  <a:lnTo>
                    <a:pt x="1" y="347"/>
                  </a:lnTo>
                  <a:lnTo>
                    <a:pt x="0" y="330"/>
                  </a:lnTo>
                  <a:lnTo>
                    <a:pt x="1" y="314"/>
                  </a:lnTo>
                  <a:lnTo>
                    <a:pt x="2" y="297"/>
                  </a:lnTo>
                  <a:lnTo>
                    <a:pt x="4" y="281"/>
                  </a:lnTo>
                  <a:lnTo>
                    <a:pt x="7" y="265"/>
                  </a:lnTo>
                  <a:lnTo>
                    <a:pt x="11" y="250"/>
                  </a:lnTo>
                  <a:lnTo>
                    <a:pt x="16" y="233"/>
                  </a:lnTo>
                  <a:lnTo>
                    <a:pt x="21" y="218"/>
                  </a:lnTo>
                  <a:lnTo>
                    <a:pt x="28" y="203"/>
                  </a:lnTo>
                  <a:lnTo>
                    <a:pt x="34" y="189"/>
                  </a:lnTo>
                  <a:lnTo>
                    <a:pt x="42" y="174"/>
                  </a:lnTo>
                  <a:lnTo>
                    <a:pt x="51" y="160"/>
                  </a:lnTo>
                  <a:lnTo>
                    <a:pt x="59" y="147"/>
                  </a:lnTo>
                  <a:lnTo>
                    <a:pt x="69" y="134"/>
                  </a:lnTo>
                  <a:lnTo>
                    <a:pt x="80" y="122"/>
                  </a:lnTo>
                  <a:lnTo>
                    <a:pt x="91" y="109"/>
                  </a:lnTo>
                  <a:lnTo>
                    <a:pt x="102" y="98"/>
                  </a:lnTo>
                  <a:lnTo>
                    <a:pt x="114" y="87"/>
                  </a:lnTo>
                  <a:lnTo>
                    <a:pt x="127" y="77"/>
                  </a:lnTo>
                  <a:lnTo>
                    <a:pt x="140" y="67"/>
                  </a:lnTo>
                  <a:lnTo>
                    <a:pt x="154" y="58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9" y="33"/>
                  </a:lnTo>
                  <a:lnTo>
                    <a:pt x="214" y="26"/>
                  </a:lnTo>
                  <a:lnTo>
                    <a:pt x="230" y="20"/>
                  </a:lnTo>
                  <a:lnTo>
                    <a:pt x="246" y="15"/>
                  </a:lnTo>
                  <a:lnTo>
                    <a:pt x="264" y="11"/>
                  </a:lnTo>
                  <a:lnTo>
                    <a:pt x="280" y="7"/>
                  </a:lnTo>
                  <a:lnTo>
                    <a:pt x="298" y="4"/>
                  </a:lnTo>
                  <a:lnTo>
                    <a:pt x="316" y="2"/>
                  </a:lnTo>
                  <a:lnTo>
                    <a:pt x="334" y="1"/>
                  </a:lnTo>
                  <a:lnTo>
                    <a:pt x="352" y="0"/>
                  </a:lnTo>
                  <a:close/>
                </a:path>
              </a:pathLst>
            </a:custGeom>
            <a:solidFill>
              <a:srgbClr val="005CA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75" name="Freeform 201"/>
            <p:cNvSpPr>
              <a:spLocks/>
            </p:cNvSpPr>
            <p:nvPr/>
          </p:nvSpPr>
          <p:spPr bwMode="auto">
            <a:xfrm flipH="1">
              <a:off x="2120" y="2548"/>
              <a:ext cx="58" cy="33"/>
            </a:xfrm>
            <a:custGeom>
              <a:avLst/>
              <a:gdLst>
                <a:gd name="T0" fmla="*/ 388 w 704"/>
                <a:gd name="T1" fmla="*/ 2 h 666"/>
                <a:gd name="T2" fmla="*/ 440 w 704"/>
                <a:gd name="T3" fmla="*/ 11 h 666"/>
                <a:gd name="T4" fmla="*/ 490 w 704"/>
                <a:gd name="T5" fmla="*/ 26 h 666"/>
                <a:gd name="T6" fmla="*/ 535 w 704"/>
                <a:gd name="T7" fmla="*/ 48 h 666"/>
                <a:gd name="T8" fmla="*/ 576 w 704"/>
                <a:gd name="T9" fmla="*/ 77 h 666"/>
                <a:gd name="T10" fmla="*/ 613 w 704"/>
                <a:gd name="T11" fmla="*/ 109 h 666"/>
                <a:gd name="T12" fmla="*/ 644 w 704"/>
                <a:gd name="T13" fmla="*/ 147 h 666"/>
                <a:gd name="T14" fmla="*/ 669 w 704"/>
                <a:gd name="T15" fmla="*/ 189 h 666"/>
                <a:gd name="T16" fmla="*/ 688 w 704"/>
                <a:gd name="T17" fmla="*/ 233 h 666"/>
                <a:gd name="T18" fmla="*/ 699 w 704"/>
                <a:gd name="T19" fmla="*/ 281 h 666"/>
                <a:gd name="T20" fmla="*/ 704 w 704"/>
                <a:gd name="T21" fmla="*/ 330 h 666"/>
                <a:gd name="T22" fmla="*/ 699 w 704"/>
                <a:gd name="T23" fmla="*/ 381 h 666"/>
                <a:gd name="T24" fmla="*/ 688 w 704"/>
                <a:gd name="T25" fmla="*/ 429 h 666"/>
                <a:gd name="T26" fmla="*/ 669 w 704"/>
                <a:gd name="T27" fmla="*/ 475 h 666"/>
                <a:gd name="T28" fmla="*/ 644 w 704"/>
                <a:gd name="T29" fmla="*/ 518 h 666"/>
                <a:gd name="T30" fmla="*/ 613 w 704"/>
                <a:gd name="T31" fmla="*/ 555 h 666"/>
                <a:gd name="T32" fmla="*/ 576 w 704"/>
                <a:gd name="T33" fmla="*/ 589 h 666"/>
                <a:gd name="T34" fmla="*/ 535 w 704"/>
                <a:gd name="T35" fmla="*/ 617 h 666"/>
                <a:gd name="T36" fmla="*/ 490 w 704"/>
                <a:gd name="T37" fmla="*/ 640 h 666"/>
                <a:gd name="T38" fmla="*/ 440 w 704"/>
                <a:gd name="T39" fmla="*/ 656 h 666"/>
                <a:gd name="T40" fmla="*/ 388 w 704"/>
                <a:gd name="T41" fmla="*/ 664 h 666"/>
                <a:gd name="T42" fmla="*/ 334 w 704"/>
                <a:gd name="T43" fmla="*/ 666 h 666"/>
                <a:gd name="T44" fmla="*/ 280 w 704"/>
                <a:gd name="T45" fmla="*/ 659 h 666"/>
                <a:gd name="T46" fmla="*/ 230 w 704"/>
                <a:gd name="T47" fmla="*/ 646 h 666"/>
                <a:gd name="T48" fmla="*/ 184 w 704"/>
                <a:gd name="T49" fmla="*/ 625 h 666"/>
                <a:gd name="T50" fmla="*/ 140 w 704"/>
                <a:gd name="T51" fmla="*/ 599 h 666"/>
                <a:gd name="T52" fmla="*/ 102 w 704"/>
                <a:gd name="T53" fmla="*/ 567 h 666"/>
                <a:gd name="T54" fmla="*/ 69 w 704"/>
                <a:gd name="T55" fmla="*/ 531 h 666"/>
                <a:gd name="T56" fmla="*/ 42 w 704"/>
                <a:gd name="T57" fmla="*/ 489 h 666"/>
                <a:gd name="T58" fmla="*/ 21 w 704"/>
                <a:gd name="T59" fmla="*/ 446 h 666"/>
                <a:gd name="T60" fmla="*/ 7 w 704"/>
                <a:gd name="T61" fmla="*/ 398 h 666"/>
                <a:gd name="T62" fmla="*/ 1 w 704"/>
                <a:gd name="T63" fmla="*/ 347 h 666"/>
                <a:gd name="T64" fmla="*/ 2 w 704"/>
                <a:gd name="T65" fmla="*/ 297 h 666"/>
                <a:gd name="T66" fmla="*/ 11 w 704"/>
                <a:gd name="T67" fmla="*/ 250 h 666"/>
                <a:gd name="T68" fmla="*/ 28 w 704"/>
                <a:gd name="T69" fmla="*/ 203 h 666"/>
                <a:gd name="T70" fmla="*/ 51 w 704"/>
                <a:gd name="T71" fmla="*/ 160 h 666"/>
                <a:gd name="T72" fmla="*/ 80 w 704"/>
                <a:gd name="T73" fmla="*/ 122 h 666"/>
                <a:gd name="T74" fmla="*/ 114 w 704"/>
                <a:gd name="T75" fmla="*/ 87 h 666"/>
                <a:gd name="T76" fmla="*/ 154 w 704"/>
                <a:gd name="T77" fmla="*/ 58 h 666"/>
                <a:gd name="T78" fmla="*/ 199 w 704"/>
                <a:gd name="T79" fmla="*/ 33 h 666"/>
                <a:gd name="T80" fmla="*/ 246 w 704"/>
                <a:gd name="T81" fmla="*/ 15 h 666"/>
                <a:gd name="T82" fmla="*/ 298 w 704"/>
                <a:gd name="T83" fmla="*/ 4 h 666"/>
                <a:gd name="T84" fmla="*/ 352 w 704"/>
                <a:gd name="T85" fmla="*/ 0 h 66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04"/>
                <a:gd name="T130" fmla="*/ 0 h 666"/>
                <a:gd name="T131" fmla="*/ 704 w 704"/>
                <a:gd name="T132" fmla="*/ 666 h 66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04" h="666">
                  <a:moveTo>
                    <a:pt x="352" y="0"/>
                  </a:moveTo>
                  <a:lnTo>
                    <a:pt x="370" y="1"/>
                  </a:lnTo>
                  <a:lnTo>
                    <a:pt x="388" y="2"/>
                  </a:lnTo>
                  <a:lnTo>
                    <a:pt x="405" y="4"/>
                  </a:lnTo>
                  <a:lnTo>
                    <a:pt x="423" y="7"/>
                  </a:lnTo>
                  <a:lnTo>
                    <a:pt x="440" y="11"/>
                  </a:lnTo>
                  <a:lnTo>
                    <a:pt x="457" y="15"/>
                  </a:lnTo>
                  <a:lnTo>
                    <a:pt x="473" y="20"/>
                  </a:lnTo>
                  <a:lnTo>
                    <a:pt x="490" y="26"/>
                  </a:lnTo>
                  <a:lnTo>
                    <a:pt x="505" y="33"/>
                  </a:lnTo>
                  <a:lnTo>
                    <a:pt x="520" y="40"/>
                  </a:lnTo>
                  <a:lnTo>
                    <a:pt x="535" y="48"/>
                  </a:lnTo>
                  <a:lnTo>
                    <a:pt x="549" y="58"/>
                  </a:lnTo>
                  <a:lnTo>
                    <a:pt x="563" y="67"/>
                  </a:lnTo>
                  <a:lnTo>
                    <a:pt x="576" y="77"/>
                  </a:lnTo>
                  <a:lnTo>
                    <a:pt x="589" y="87"/>
                  </a:lnTo>
                  <a:lnTo>
                    <a:pt x="601" y="98"/>
                  </a:lnTo>
                  <a:lnTo>
                    <a:pt x="613" y="109"/>
                  </a:lnTo>
                  <a:lnTo>
                    <a:pt x="624" y="122"/>
                  </a:lnTo>
                  <a:lnTo>
                    <a:pt x="633" y="134"/>
                  </a:lnTo>
                  <a:lnTo>
                    <a:pt x="644" y="147"/>
                  </a:lnTo>
                  <a:lnTo>
                    <a:pt x="653" y="160"/>
                  </a:lnTo>
                  <a:lnTo>
                    <a:pt x="662" y="174"/>
                  </a:lnTo>
                  <a:lnTo>
                    <a:pt x="669" y="189"/>
                  </a:lnTo>
                  <a:lnTo>
                    <a:pt x="676" y="203"/>
                  </a:lnTo>
                  <a:lnTo>
                    <a:pt x="682" y="218"/>
                  </a:lnTo>
                  <a:lnTo>
                    <a:pt x="688" y="233"/>
                  </a:lnTo>
                  <a:lnTo>
                    <a:pt x="693" y="250"/>
                  </a:lnTo>
                  <a:lnTo>
                    <a:pt x="696" y="265"/>
                  </a:lnTo>
                  <a:lnTo>
                    <a:pt x="699" y="281"/>
                  </a:lnTo>
                  <a:lnTo>
                    <a:pt x="702" y="297"/>
                  </a:lnTo>
                  <a:lnTo>
                    <a:pt x="703" y="314"/>
                  </a:lnTo>
                  <a:lnTo>
                    <a:pt x="704" y="330"/>
                  </a:lnTo>
                  <a:lnTo>
                    <a:pt x="703" y="347"/>
                  </a:lnTo>
                  <a:lnTo>
                    <a:pt x="702" y="364"/>
                  </a:lnTo>
                  <a:lnTo>
                    <a:pt x="699" y="381"/>
                  </a:lnTo>
                  <a:lnTo>
                    <a:pt x="696" y="398"/>
                  </a:lnTo>
                  <a:lnTo>
                    <a:pt x="693" y="414"/>
                  </a:lnTo>
                  <a:lnTo>
                    <a:pt x="688" y="429"/>
                  </a:lnTo>
                  <a:lnTo>
                    <a:pt x="682" y="446"/>
                  </a:lnTo>
                  <a:lnTo>
                    <a:pt x="676" y="460"/>
                  </a:lnTo>
                  <a:lnTo>
                    <a:pt x="669" y="475"/>
                  </a:lnTo>
                  <a:lnTo>
                    <a:pt x="662" y="489"/>
                  </a:lnTo>
                  <a:lnTo>
                    <a:pt x="653" y="503"/>
                  </a:lnTo>
                  <a:lnTo>
                    <a:pt x="644" y="518"/>
                  </a:lnTo>
                  <a:lnTo>
                    <a:pt x="633" y="531"/>
                  </a:lnTo>
                  <a:lnTo>
                    <a:pt x="624" y="543"/>
                  </a:lnTo>
                  <a:lnTo>
                    <a:pt x="613" y="555"/>
                  </a:lnTo>
                  <a:lnTo>
                    <a:pt x="601" y="567"/>
                  </a:lnTo>
                  <a:lnTo>
                    <a:pt x="589" y="579"/>
                  </a:lnTo>
                  <a:lnTo>
                    <a:pt x="576" y="589"/>
                  </a:lnTo>
                  <a:lnTo>
                    <a:pt x="563" y="599"/>
                  </a:lnTo>
                  <a:lnTo>
                    <a:pt x="549" y="608"/>
                  </a:lnTo>
                  <a:lnTo>
                    <a:pt x="535" y="617"/>
                  </a:lnTo>
                  <a:lnTo>
                    <a:pt x="520" y="625"/>
                  </a:lnTo>
                  <a:lnTo>
                    <a:pt x="505" y="632"/>
                  </a:lnTo>
                  <a:lnTo>
                    <a:pt x="490" y="640"/>
                  </a:lnTo>
                  <a:lnTo>
                    <a:pt x="473" y="646"/>
                  </a:lnTo>
                  <a:lnTo>
                    <a:pt x="457" y="651"/>
                  </a:lnTo>
                  <a:lnTo>
                    <a:pt x="440" y="656"/>
                  </a:lnTo>
                  <a:lnTo>
                    <a:pt x="423" y="659"/>
                  </a:lnTo>
                  <a:lnTo>
                    <a:pt x="405" y="662"/>
                  </a:lnTo>
                  <a:lnTo>
                    <a:pt x="388" y="664"/>
                  </a:lnTo>
                  <a:lnTo>
                    <a:pt x="370" y="666"/>
                  </a:lnTo>
                  <a:lnTo>
                    <a:pt x="352" y="666"/>
                  </a:lnTo>
                  <a:lnTo>
                    <a:pt x="334" y="666"/>
                  </a:lnTo>
                  <a:lnTo>
                    <a:pt x="316" y="664"/>
                  </a:lnTo>
                  <a:lnTo>
                    <a:pt x="298" y="662"/>
                  </a:lnTo>
                  <a:lnTo>
                    <a:pt x="280" y="659"/>
                  </a:lnTo>
                  <a:lnTo>
                    <a:pt x="264" y="656"/>
                  </a:lnTo>
                  <a:lnTo>
                    <a:pt x="246" y="651"/>
                  </a:lnTo>
                  <a:lnTo>
                    <a:pt x="230" y="646"/>
                  </a:lnTo>
                  <a:lnTo>
                    <a:pt x="214" y="640"/>
                  </a:lnTo>
                  <a:lnTo>
                    <a:pt x="199" y="632"/>
                  </a:lnTo>
                  <a:lnTo>
                    <a:pt x="184" y="625"/>
                  </a:lnTo>
                  <a:lnTo>
                    <a:pt x="168" y="617"/>
                  </a:lnTo>
                  <a:lnTo>
                    <a:pt x="154" y="608"/>
                  </a:lnTo>
                  <a:lnTo>
                    <a:pt x="140" y="599"/>
                  </a:lnTo>
                  <a:lnTo>
                    <a:pt x="127" y="589"/>
                  </a:lnTo>
                  <a:lnTo>
                    <a:pt x="114" y="579"/>
                  </a:lnTo>
                  <a:lnTo>
                    <a:pt x="102" y="567"/>
                  </a:lnTo>
                  <a:lnTo>
                    <a:pt x="91" y="555"/>
                  </a:lnTo>
                  <a:lnTo>
                    <a:pt x="80" y="543"/>
                  </a:lnTo>
                  <a:lnTo>
                    <a:pt x="69" y="531"/>
                  </a:lnTo>
                  <a:lnTo>
                    <a:pt x="59" y="518"/>
                  </a:lnTo>
                  <a:lnTo>
                    <a:pt x="51" y="503"/>
                  </a:lnTo>
                  <a:lnTo>
                    <a:pt x="42" y="489"/>
                  </a:lnTo>
                  <a:lnTo>
                    <a:pt x="34" y="475"/>
                  </a:lnTo>
                  <a:lnTo>
                    <a:pt x="28" y="460"/>
                  </a:lnTo>
                  <a:lnTo>
                    <a:pt x="21" y="446"/>
                  </a:lnTo>
                  <a:lnTo>
                    <a:pt x="16" y="429"/>
                  </a:lnTo>
                  <a:lnTo>
                    <a:pt x="11" y="414"/>
                  </a:lnTo>
                  <a:lnTo>
                    <a:pt x="7" y="398"/>
                  </a:lnTo>
                  <a:lnTo>
                    <a:pt x="4" y="381"/>
                  </a:lnTo>
                  <a:lnTo>
                    <a:pt x="2" y="364"/>
                  </a:lnTo>
                  <a:lnTo>
                    <a:pt x="1" y="347"/>
                  </a:lnTo>
                  <a:lnTo>
                    <a:pt x="0" y="330"/>
                  </a:lnTo>
                  <a:lnTo>
                    <a:pt x="1" y="314"/>
                  </a:lnTo>
                  <a:lnTo>
                    <a:pt x="2" y="297"/>
                  </a:lnTo>
                  <a:lnTo>
                    <a:pt x="4" y="281"/>
                  </a:lnTo>
                  <a:lnTo>
                    <a:pt x="7" y="265"/>
                  </a:lnTo>
                  <a:lnTo>
                    <a:pt x="11" y="250"/>
                  </a:lnTo>
                  <a:lnTo>
                    <a:pt x="16" y="233"/>
                  </a:lnTo>
                  <a:lnTo>
                    <a:pt x="21" y="218"/>
                  </a:lnTo>
                  <a:lnTo>
                    <a:pt x="28" y="203"/>
                  </a:lnTo>
                  <a:lnTo>
                    <a:pt x="34" y="189"/>
                  </a:lnTo>
                  <a:lnTo>
                    <a:pt x="42" y="174"/>
                  </a:lnTo>
                  <a:lnTo>
                    <a:pt x="51" y="160"/>
                  </a:lnTo>
                  <a:lnTo>
                    <a:pt x="59" y="147"/>
                  </a:lnTo>
                  <a:lnTo>
                    <a:pt x="69" y="134"/>
                  </a:lnTo>
                  <a:lnTo>
                    <a:pt x="80" y="122"/>
                  </a:lnTo>
                  <a:lnTo>
                    <a:pt x="91" y="109"/>
                  </a:lnTo>
                  <a:lnTo>
                    <a:pt x="102" y="98"/>
                  </a:lnTo>
                  <a:lnTo>
                    <a:pt x="114" y="87"/>
                  </a:lnTo>
                  <a:lnTo>
                    <a:pt x="127" y="77"/>
                  </a:lnTo>
                  <a:lnTo>
                    <a:pt x="140" y="67"/>
                  </a:lnTo>
                  <a:lnTo>
                    <a:pt x="154" y="58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9" y="33"/>
                  </a:lnTo>
                  <a:lnTo>
                    <a:pt x="214" y="26"/>
                  </a:lnTo>
                  <a:lnTo>
                    <a:pt x="230" y="20"/>
                  </a:lnTo>
                  <a:lnTo>
                    <a:pt x="246" y="15"/>
                  </a:lnTo>
                  <a:lnTo>
                    <a:pt x="264" y="11"/>
                  </a:lnTo>
                  <a:lnTo>
                    <a:pt x="280" y="7"/>
                  </a:lnTo>
                  <a:lnTo>
                    <a:pt x="298" y="4"/>
                  </a:lnTo>
                  <a:lnTo>
                    <a:pt x="316" y="2"/>
                  </a:lnTo>
                  <a:lnTo>
                    <a:pt x="334" y="1"/>
                  </a:lnTo>
                  <a:lnTo>
                    <a:pt x="35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76" name="Freeform 202"/>
            <p:cNvSpPr>
              <a:spLocks/>
            </p:cNvSpPr>
            <p:nvPr/>
          </p:nvSpPr>
          <p:spPr bwMode="auto">
            <a:xfrm flipH="1">
              <a:off x="2128" y="2552"/>
              <a:ext cx="42" cy="24"/>
            </a:xfrm>
            <a:custGeom>
              <a:avLst/>
              <a:gdLst>
                <a:gd name="T0" fmla="*/ 280 w 507"/>
                <a:gd name="T1" fmla="*/ 1 h 482"/>
                <a:gd name="T2" fmla="*/ 316 w 507"/>
                <a:gd name="T3" fmla="*/ 7 h 482"/>
                <a:gd name="T4" fmla="*/ 351 w 507"/>
                <a:gd name="T5" fmla="*/ 18 h 482"/>
                <a:gd name="T6" fmla="*/ 385 w 507"/>
                <a:gd name="T7" fmla="*/ 35 h 482"/>
                <a:gd name="T8" fmla="*/ 414 w 507"/>
                <a:gd name="T9" fmla="*/ 55 h 482"/>
                <a:gd name="T10" fmla="*/ 441 w 507"/>
                <a:gd name="T11" fmla="*/ 78 h 482"/>
                <a:gd name="T12" fmla="*/ 463 w 507"/>
                <a:gd name="T13" fmla="*/ 106 h 482"/>
                <a:gd name="T14" fmla="*/ 482 w 507"/>
                <a:gd name="T15" fmla="*/ 135 h 482"/>
                <a:gd name="T16" fmla="*/ 496 w 507"/>
                <a:gd name="T17" fmla="*/ 168 h 482"/>
                <a:gd name="T18" fmla="*/ 505 w 507"/>
                <a:gd name="T19" fmla="*/ 202 h 482"/>
                <a:gd name="T20" fmla="*/ 507 w 507"/>
                <a:gd name="T21" fmla="*/ 238 h 482"/>
                <a:gd name="T22" fmla="*/ 505 w 507"/>
                <a:gd name="T23" fmla="*/ 275 h 482"/>
                <a:gd name="T24" fmla="*/ 496 w 507"/>
                <a:gd name="T25" fmla="*/ 311 h 482"/>
                <a:gd name="T26" fmla="*/ 482 w 507"/>
                <a:gd name="T27" fmla="*/ 344 h 482"/>
                <a:gd name="T28" fmla="*/ 463 w 507"/>
                <a:gd name="T29" fmla="*/ 375 h 482"/>
                <a:gd name="T30" fmla="*/ 441 w 507"/>
                <a:gd name="T31" fmla="*/ 402 h 482"/>
                <a:gd name="T32" fmla="*/ 414 w 507"/>
                <a:gd name="T33" fmla="*/ 427 h 482"/>
                <a:gd name="T34" fmla="*/ 385 w 507"/>
                <a:gd name="T35" fmla="*/ 447 h 482"/>
                <a:gd name="T36" fmla="*/ 351 w 507"/>
                <a:gd name="T37" fmla="*/ 463 h 482"/>
                <a:gd name="T38" fmla="*/ 316 w 507"/>
                <a:gd name="T39" fmla="*/ 474 h 482"/>
                <a:gd name="T40" fmla="*/ 280 w 507"/>
                <a:gd name="T41" fmla="*/ 481 h 482"/>
                <a:gd name="T42" fmla="*/ 240 w 507"/>
                <a:gd name="T43" fmla="*/ 482 h 482"/>
                <a:gd name="T44" fmla="*/ 201 w 507"/>
                <a:gd name="T45" fmla="*/ 476 h 482"/>
                <a:gd name="T46" fmla="*/ 165 w 507"/>
                <a:gd name="T47" fmla="*/ 467 h 482"/>
                <a:gd name="T48" fmla="*/ 130 w 507"/>
                <a:gd name="T49" fmla="*/ 453 h 482"/>
                <a:gd name="T50" fmla="*/ 100 w 507"/>
                <a:gd name="T51" fmla="*/ 434 h 482"/>
                <a:gd name="T52" fmla="*/ 73 w 507"/>
                <a:gd name="T53" fmla="*/ 410 h 482"/>
                <a:gd name="T54" fmla="*/ 49 w 507"/>
                <a:gd name="T55" fmla="*/ 384 h 482"/>
                <a:gd name="T56" fmla="*/ 30 w 507"/>
                <a:gd name="T57" fmla="*/ 355 h 482"/>
                <a:gd name="T58" fmla="*/ 15 w 507"/>
                <a:gd name="T59" fmla="*/ 322 h 482"/>
                <a:gd name="T60" fmla="*/ 5 w 507"/>
                <a:gd name="T61" fmla="*/ 288 h 482"/>
                <a:gd name="T62" fmla="*/ 1 w 507"/>
                <a:gd name="T63" fmla="*/ 251 h 482"/>
                <a:gd name="T64" fmla="*/ 1 w 507"/>
                <a:gd name="T65" fmla="*/ 214 h 482"/>
                <a:gd name="T66" fmla="*/ 7 w 507"/>
                <a:gd name="T67" fmla="*/ 179 h 482"/>
                <a:gd name="T68" fmla="*/ 19 w 507"/>
                <a:gd name="T69" fmla="*/ 146 h 482"/>
                <a:gd name="T70" fmla="*/ 35 w 507"/>
                <a:gd name="T71" fmla="*/ 115 h 482"/>
                <a:gd name="T72" fmla="*/ 57 w 507"/>
                <a:gd name="T73" fmla="*/ 87 h 482"/>
                <a:gd name="T74" fmla="*/ 82 w 507"/>
                <a:gd name="T75" fmla="*/ 62 h 482"/>
                <a:gd name="T76" fmla="*/ 110 w 507"/>
                <a:gd name="T77" fmla="*/ 41 h 482"/>
                <a:gd name="T78" fmla="*/ 141 w 507"/>
                <a:gd name="T79" fmla="*/ 23 h 482"/>
                <a:gd name="T80" fmla="*/ 177 w 507"/>
                <a:gd name="T81" fmla="*/ 10 h 482"/>
                <a:gd name="T82" fmla="*/ 214 w 507"/>
                <a:gd name="T83" fmla="*/ 3 h 482"/>
                <a:gd name="T84" fmla="*/ 254 w 507"/>
                <a:gd name="T85" fmla="*/ 0 h 48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07"/>
                <a:gd name="T130" fmla="*/ 0 h 482"/>
                <a:gd name="T131" fmla="*/ 507 w 507"/>
                <a:gd name="T132" fmla="*/ 482 h 48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7" h="482">
                  <a:moveTo>
                    <a:pt x="254" y="0"/>
                  </a:moveTo>
                  <a:lnTo>
                    <a:pt x="267" y="0"/>
                  </a:lnTo>
                  <a:lnTo>
                    <a:pt x="280" y="1"/>
                  </a:lnTo>
                  <a:lnTo>
                    <a:pt x="292" y="3"/>
                  </a:lnTo>
                  <a:lnTo>
                    <a:pt x="305" y="5"/>
                  </a:lnTo>
                  <a:lnTo>
                    <a:pt x="316" y="7"/>
                  </a:lnTo>
                  <a:lnTo>
                    <a:pt x="328" y="10"/>
                  </a:lnTo>
                  <a:lnTo>
                    <a:pt x="340" y="14"/>
                  </a:lnTo>
                  <a:lnTo>
                    <a:pt x="351" y="18"/>
                  </a:lnTo>
                  <a:lnTo>
                    <a:pt x="363" y="23"/>
                  </a:lnTo>
                  <a:lnTo>
                    <a:pt x="374" y="29"/>
                  </a:lnTo>
                  <a:lnTo>
                    <a:pt x="385" y="35"/>
                  </a:lnTo>
                  <a:lnTo>
                    <a:pt x="394" y="41"/>
                  </a:lnTo>
                  <a:lnTo>
                    <a:pt x="404" y="48"/>
                  </a:lnTo>
                  <a:lnTo>
                    <a:pt x="414" y="55"/>
                  </a:lnTo>
                  <a:lnTo>
                    <a:pt x="423" y="62"/>
                  </a:lnTo>
                  <a:lnTo>
                    <a:pt x="432" y="70"/>
                  </a:lnTo>
                  <a:lnTo>
                    <a:pt x="441" y="78"/>
                  </a:lnTo>
                  <a:lnTo>
                    <a:pt x="448" y="87"/>
                  </a:lnTo>
                  <a:lnTo>
                    <a:pt x="456" y="97"/>
                  </a:lnTo>
                  <a:lnTo>
                    <a:pt x="463" y="106"/>
                  </a:lnTo>
                  <a:lnTo>
                    <a:pt x="470" y="115"/>
                  </a:lnTo>
                  <a:lnTo>
                    <a:pt x="476" y="125"/>
                  </a:lnTo>
                  <a:lnTo>
                    <a:pt x="482" y="135"/>
                  </a:lnTo>
                  <a:lnTo>
                    <a:pt x="487" y="146"/>
                  </a:lnTo>
                  <a:lnTo>
                    <a:pt x="492" y="157"/>
                  </a:lnTo>
                  <a:lnTo>
                    <a:pt x="496" y="168"/>
                  </a:lnTo>
                  <a:lnTo>
                    <a:pt x="499" y="179"/>
                  </a:lnTo>
                  <a:lnTo>
                    <a:pt x="502" y="191"/>
                  </a:lnTo>
                  <a:lnTo>
                    <a:pt x="505" y="202"/>
                  </a:lnTo>
                  <a:lnTo>
                    <a:pt x="506" y="214"/>
                  </a:lnTo>
                  <a:lnTo>
                    <a:pt x="507" y="227"/>
                  </a:lnTo>
                  <a:lnTo>
                    <a:pt x="507" y="238"/>
                  </a:lnTo>
                  <a:lnTo>
                    <a:pt x="507" y="251"/>
                  </a:lnTo>
                  <a:lnTo>
                    <a:pt x="506" y="263"/>
                  </a:lnTo>
                  <a:lnTo>
                    <a:pt x="505" y="275"/>
                  </a:lnTo>
                  <a:lnTo>
                    <a:pt x="502" y="288"/>
                  </a:lnTo>
                  <a:lnTo>
                    <a:pt x="499" y="300"/>
                  </a:lnTo>
                  <a:lnTo>
                    <a:pt x="496" y="311"/>
                  </a:lnTo>
                  <a:lnTo>
                    <a:pt x="492" y="322"/>
                  </a:lnTo>
                  <a:lnTo>
                    <a:pt x="487" y="333"/>
                  </a:lnTo>
                  <a:lnTo>
                    <a:pt x="482" y="344"/>
                  </a:lnTo>
                  <a:lnTo>
                    <a:pt x="476" y="355"/>
                  </a:lnTo>
                  <a:lnTo>
                    <a:pt x="470" y="365"/>
                  </a:lnTo>
                  <a:lnTo>
                    <a:pt x="463" y="375"/>
                  </a:lnTo>
                  <a:lnTo>
                    <a:pt x="456" y="384"/>
                  </a:lnTo>
                  <a:lnTo>
                    <a:pt x="448" y="393"/>
                  </a:lnTo>
                  <a:lnTo>
                    <a:pt x="441" y="402"/>
                  </a:lnTo>
                  <a:lnTo>
                    <a:pt x="432" y="410"/>
                  </a:lnTo>
                  <a:lnTo>
                    <a:pt x="423" y="419"/>
                  </a:lnTo>
                  <a:lnTo>
                    <a:pt x="414" y="427"/>
                  </a:lnTo>
                  <a:lnTo>
                    <a:pt x="404" y="434"/>
                  </a:lnTo>
                  <a:lnTo>
                    <a:pt x="394" y="441"/>
                  </a:lnTo>
                  <a:lnTo>
                    <a:pt x="385" y="447"/>
                  </a:lnTo>
                  <a:lnTo>
                    <a:pt x="374" y="453"/>
                  </a:lnTo>
                  <a:lnTo>
                    <a:pt x="363" y="458"/>
                  </a:lnTo>
                  <a:lnTo>
                    <a:pt x="351" y="463"/>
                  </a:lnTo>
                  <a:lnTo>
                    <a:pt x="340" y="467"/>
                  </a:lnTo>
                  <a:lnTo>
                    <a:pt x="328" y="471"/>
                  </a:lnTo>
                  <a:lnTo>
                    <a:pt x="316" y="474"/>
                  </a:lnTo>
                  <a:lnTo>
                    <a:pt x="305" y="476"/>
                  </a:lnTo>
                  <a:lnTo>
                    <a:pt x="292" y="480"/>
                  </a:lnTo>
                  <a:lnTo>
                    <a:pt x="280" y="481"/>
                  </a:lnTo>
                  <a:lnTo>
                    <a:pt x="267" y="482"/>
                  </a:lnTo>
                  <a:lnTo>
                    <a:pt x="254" y="482"/>
                  </a:lnTo>
                  <a:lnTo>
                    <a:pt x="240" y="482"/>
                  </a:lnTo>
                  <a:lnTo>
                    <a:pt x="227" y="481"/>
                  </a:lnTo>
                  <a:lnTo>
                    <a:pt x="214" y="480"/>
                  </a:lnTo>
                  <a:lnTo>
                    <a:pt x="201" y="476"/>
                  </a:lnTo>
                  <a:lnTo>
                    <a:pt x="189" y="474"/>
                  </a:lnTo>
                  <a:lnTo>
                    <a:pt x="177" y="471"/>
                  </a:lnTo>
                  <a:lnTo>
                    <a:pt x="165" y="467"/>
                  </a:lnTo>
                  <a:lnTo>
                    <a:pt x="153" y="463"/>
                  </a:lnTo>
                  <a:lnTo>
                    <a:pt x="141" y="458"/>
                  </a:lnTo>
                  <a:lnTo>
                    <a:pt x="130" y="453"/>
                  </a:lnTo>
                  <a:lnTo>
                    <a:pt x="120" y="447"/>
                  </a:lnTo>
                  <a:lnTo>
                    <a:pt x="110" y="441"/>
                  </a:lnTo>
                  <a:lnTo>
                    <a:pt x="100" y="434"/>
                  </a:lnTo>
                  <a:lnTo>
                    <a:pt x="90" y="427"/>
                  </a:lnTo>
                  <a:lnTo>
                    <a:pt x="82" y="419"/>
                  </a:lnTo>
                  <a:lnTo>
                    <a:pt x="73" y="410"/>
                  </a:lnTo>
                  <a:lnTo>
                    <a:pt x="64" y="402"/>
                  </a:lnTo>
                  <a:lnTo>
                    <a:pt x="57" y="393"/>
                  </a:lnTo>
                  <a:lnTo>
                    <a:pt x="49" y="384"/>
                  </a:lnTo>
                  <a:lnTo>
                    <a:pt x="42" y="375"/>
                  </a:lnTo>
                  <a:lnTo>
                    <a:pt x="35" y="365"/>
                  </a:lnTo>
                  <a:lnTo>
                    <a:pt x="30" y="355"/>
                  </a:lnTo>
                  <a:lnTo>
                    <a:pt x="24" y="344"/>
                  </a:lnTo>
                  <a:lnTo>
                    <a:pt x="19" y="333"/>
                  </a:lnTo>
                  <a:lnTo>
                    <a:pt x="15" y="322"/>
                  </a:lnTo>
                  <a:lnTo>
                    <a:pt x="10" y="311"/>
                  </a:lnTo>
                  <a:lnTo>
                    <a:pt x="7" y="300"/>
                  </a:lnTo>
                  <a:lnTo>
                    <a:pt x="5" y="288"/>
                  </a:lnTo>
                  <a:lnTo>
                    <a:pt x="3" y="275"/>
                  </a:lnTo>
                  <a:lnTo>
                    <a:pt x="1" y="263"/>
                  </a:lnTo>
                  <a:lnTo>
                    <a:pt x="1" y="251"/>
                  </a:lnTo>
                  <a:lnTo>
                    <a:pt x="0" y="238"/>
                  </a:lnTo>
                  <a:lnTo>
                    <a:pt x="1" y="227"/>
                  </a:lnTo>
                  <a:lnTo>
                    <a:pt x="1" y="214"/>
                  </a:lnTo>
                  <a:lnTo>
                    <a:pt x="3" y="202"/>
                  </a:lnTo>
                  <a:lnTo>
                    <a:pt x="5" y="191"/>
                  </a:lnTo>
                  <a:lnTo>
                    <a:pt x="7" y="179"/>
                  </a:lnTo>
                  <a:lnTo>
                    <a:pt x="10" y="168"/>
                  </a:lnTo>
                  <a:lnTo>
                    <a:pt x="15" y="157"/>
                  </a:lnTo>
                  <a:lnTo>
                    <a:pt x="19" y="146"/>
                  </a:lnTo>
                  <a:lnTo>
                    <a:pt x="24" y="135"/>
                  </a:lnTo>
                  <a:lnTo>
                    <a:pt x="30" y="125"/>
                  </a:lnTo>
                  <a:lnTo>
                    <a:pt x="35" y="115"/>
                  </a:lnTo>
                  <a:lnTo>
                    <a:pt x="42" y="106"/>
                  </a:lnTo>
                  <a:lnTo>
                    <a:pt x="49" y="97"/>
                  </a:lnTo>
                  <a:lnTo>
                    <a:pt x="57" y="87"/>
                  </a:lnTo>
                  <a:lnTo>
                    <a:pt x="64" y="78"/>
                  </a:lnTo>
                  <a:lnTo>
                    <a:pt x="73" y="70"/>
                  </a:lnTo>
                  <a:lnTo>
                    <a:pt x="82" y="62"/>
                  </a:lnTo>
                  <a:lnTo>
                    <a:pt x="90" y="55"/>
                  </a:lnTo>
                  <a:lnTo>
                    <a:pt x="100" y="48"/>
                  </a:lnTo>
                  <a:lnTo>
                    <a:pt x="110" y="41"/>
                  </a:lnTo>
                  <a:lnTo>
                    <a:pt x="120" y="35"/>
                  </a:lnTo>
                  <a:lnTo>
                    <a:pt x="130" y="29"/>
                  </a:lnTo>
                  <a:lnTo>
                    <a:pt x="141" y="23"/>
                  </a:lnTo>
                  <a:lnTo>
                    <a:pt x="153" y="18"/>
                  </a:lnTo>
                  <a:lnTo>
                    <a:pt x="165" y="14"/>
                  </a:lnTo>
                  <a:lnTo>
                    <a:pt x="177" y="10"/>
                  </a:lnTo>
                  <a:lnTo>
                    <a:pt x="189" y="7"/>
                  </a:lnTo>
                  <a:lnTo>
                    <a:pt x="201" y="5"/>
                  </a:lnTo>
                  <a:lnTo>
                    <a:pt x="214" y="3"/>
                  </a:lnTo>
                  <a:lnTo>
                    <a:pt x="227" y="1"/>
                  </a:lnTo>
                  <a:lnTo>
                    <a:pt x="240" y="0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F0F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77" name="Freeform 203"/>
            <p:cNvSpPr>
              <a:spLocks/>
            </p:cNvSpPr>
            <p:nvPr/>
          </p:nvSpPr>
          <p:spPr bwMode="auto">
            <a:xfrm flipH="1">
              <a:off x="2128" y="2552"/>
              <a:ext cx="42" cy="24"/>
            </a:xfrm>
            <a:custGeom>
              <a:avLst/>
              <a:gdLst>
                <a:gd name="T0" fmla="*/ 280 w 507"/>
                <a:gd name="T1" fmla="*/ 1 h 482"/>
                <a:gd name="T2" fmla="*/ 316 w 507"/>
                <a:gd name="T3" fmla="*/ 7 h 482"/>
                <a:gd name="T4" fmla="*/ 351 w 507"/>
                <a:gd name="T5" fmla="*/ 18 h 482"/>
                <a:gd name="T6" fmla="*/ 385 w 507"/>
                <a:gd name="T7" fmla="*/ 35 h 482"/>
                <a:gd name="T8" fmla="*/ 414 w 507"/>
                <a:gd name="T9" fmla="*/ 55 h 482"/>
                <a:gd name="T10" fmla="*/ 441 w 507"/>
                <a:gd name="T11" fmla="*/ 78 h 482"/>
                <a:gd name="T12" fmla="*/ 463 w 507"/>
                <a:gd name="T13" fmla="*/ 106 h 482"/>
                <a:gd name="T14" fmla="*/ 482 w 507"/>
                <a:gd name="T15" fmla="*/ 135 h 482"/>
                <a:gd name="T16" fmla="*/ 496 w 507"/>
                <a:gd name="T17" fmla="*/ 168 h 482"/>
                <a:gd name="T18" fmla="*/ 505 w 507"/>
                <a:gd name="T19" fmla="*/ 202 h 482"/>
                <a:gd name="T20" fmla="*/ 507 w 507"/>
                <a:gd name="T21" fmla="*/ 238 h 482"/>
                <a:gd name="T22" fmla="*/ 505 w 507"/>
                <a:gd name="T23" fmla="*/ 275 h 482"/>
                <a:gd name="T24" fmla="*/ 496 w 507"/>
                <a:gd name="T25" fmla="*/ 311 h 482"/>
                <a:gd name="T26" fmla="*/ 482 w 507"/>
                <a:gd name="T27" fmla="*/ 344 h 482"/>
                <a:gd name="T28" fmla="*/ 463 w 507"/>
                <a:gd name="T29" fmla="*/ 375 h 482"/>
                <a:gd name="T30" fmla="*/ 441 w 507"/>
                <a:gd name="T31" fmla="*/ 402 h 482"/>
                <a:gd name="T32" fmla="*/ 414 w 507"/>
                <a:gd name="T33" fmla="*/ 427 h 482"/>
                <a:gd name="T34" fmla="*/ 385 w 507"/>
                <a:gd name="T35" fmla="*/ 447 h 482"/>
                <a:gd name="T36" fmla="*/ 351 w 507"/>
                <a:gd name="T37" fmla="*/ 463 h 482"/>
                <a:gd name="T38" fmla="*/ 316 w 507"/>
                <a:gd name="T39" fmla="*/ 474 h 482"/>
                <a:gd name="T40" fmla="*/ 280 w 507"/>
                <a:gd name="T41" fmla="*/ 481 h 482"/>
                <a:gd name="T42" fmla="*/ 240 w 507"/>
                <a:gd name="T43" fmla="*/ 482 h 482"/>
                <a:gd name="T44" fmla="*/ 201 w 507"/>
                <a:gd name="T45" fmla="*/ 476 h 482"/>
                <a:gd name="T46" fmla="*/ 165 w 507"/>
                <a:gd name="T47" fmla="*/ 467 h 482"/>
                <a:gd name="T48" fmla="*/ 130 w 507"/>
                <a:gd name="T49" fmla="*/ 453 h 482"/>
                <a:gd name="T50" fmla="*/ 100 w 507"/>
                <a:gd name="T51" fmla="*/ 434 h 482"/>
                <a:gd name="T52" fmla="*/ 73 w 507"/>
                <a:gd name="T53" fmla="*/ 410 h 482"/>
                <a:gd name="T54" fmla="*/ 49 w 507"/>
                <a:gd name="T55" fmla="*/ 384 h 482"/>
                <a:gd name="T56" fmla="*/ 30 w 507"/>
                <a:gd name="T57" fmla="*/ 355 h 482"/>
                <a:gd name="T58" fmla="*/ 15 w 507"/>
                <a:gd name="T59" fmla="*/ 322 h 482"/>
                <a:gd name="T60" fmla="*/ 5 w 507"/>
                <a:gd name="T61" fmla="*/ 288 h 482"/>
                <a:gd name="T62" fmla="*/ 1 w 507"/>
                <a:gd name="T63" fmla="*/ 251 h 482"/>
                <a:gd name="T64" fmla="*/ 1 w 507"/>
                <a:gd name="T65" fmla="*/ 214 h 482"/>
                <a:gd name="T66" fmla="*/ 7 w 507"/>
                <a:gd name="T67" fmla="*/ 179 h 482"/>
                <a:gd name="T68" fmla="*/ 19 w 507"/>
                <a:gd name="T69" fmla="*/ 146 h 482"/>
                <a:gd name="T70" fmla="*/ 35 w 507"/>
                <a:gd name="T71" fmla="*/ 115 h 482"/>
                <a:gd name="T72" fmla="*/ 57 w 507"/>
                <a:gd name="T73" fmla="*/ 87 h 482"/>
                <a:gd name="T74" fmla="*/ 82 w 507"/>
                <a:gd name="T75" fmla="*/ 62 h 482"/>
                <a:gd name="T76" fmla="*/ 110 w 507"/>
                <a:gd name="T77" fmla="*/ 41 h 482"/>
                <a:gd name="T78" fmla="*/ 141 w 507"/>
                <a:gd name="T79" fmla="*/ 23 h 482"/>
                <a:gd name="T80" fmla="*/ 177 w 507"/>
                <a:gd name="T81" fmla="*/ 10 h 482"/>
                <a:gd name="T82" fmla="*/ 214 w 507"/>
                <a:gd name="T83" fmla="*/ 3 h 482"/>
                <a:gd name="T84" fmla="*/ 254 w 507"/>
                <a:gd name="T85" fmla="*/ 0 h 48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07"/>
                <a:gd name="T130" fmla="*/ 0 h 482"/>
                <a:gd name="T131" fmla="*/ 507 w 507"/>
                <a:gd name="T132" fmla="*/ 482 h 48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7" h="482">
                  <a:moveTo>
                    <a:pt x="254" y="0"/>
                  </a:moveTo>
                  <a:lnTo>
                    <a:pt x="267" y="0"/>
                  </a:lnTo>
                  <a:lnTo>
                    <a:pt x="280" y="1"/>
                  </a:lnTo>
                  <a:lnTo>
                    <a:pt x="292" y="3"/>
                  </a:lnTo>
                  <a:lnTo>
                    <a:pt x="305" y="5"/>
                  </a:lnTo>
                  <a:lnTo>
                    <a:pt x="316" y="7"/>
                  </a:lnTo>
                  <a:lnTo>
                    <a:pt x="328" y="10"/>
                  </a:lnTo>
                  <a:lnTo>
                    <a:pt x="340" y="14"/>
                  </a:lnTo>
                  <a:lnTo>
                    <a:pt x="351" y="18"/>
                  </a:lnTo>
                  <a:lnTo>
                    <a:pt x="363" y="23"/>
                  </a:lnTo>
                  <a:lnTo>
                    <a:pt x="374" y="29"/>
                  </a:lnTo>
                  <a:lnTo>
                    <a:pt x="385" y="35"/>
                  </a:lnTo>
                  <a:lnTo>
                    <a:pt x="394" y="41"/>
                  </a:lnTo>
                  <a:lnTo>
                    <a:pt x="404" y="48"/>
                  </a:lnTo>
                  <a:lnTo>
                    <a:pt x="414" y="55"/>
                  </a:lnTo>
                  <a:lnTo>
                    <a:pt x="423" y="62"/>
                  </a:lnTo>
                  <a:lnTo>
                    <a:pt x="432" y="70"/>
                  </a:lnTo>
                  <a:lnTo>
                    <a:pt x="441" y="78"/>
                  </a:lnTo>
                  <a:lnTo>
                    <a:pt x="448" y="87"/>
                  </a:lnTo>
                  <a:lnTo>
                    <a:pt x="456" y="97"/>
                  </a:lnTo>
                  <a:lnTo>
                    <a:pt x="463" y="106"/>
                  </a:lnTo>
                  <a:lnTo>
                    <a:pt x="470" y="115"/>
                  </a:lnTo>
                  <a:lnTo>
                    <a:pt x="476" y="125"/>
                  </a:lnTo>
                  <a:lnTo>
                    <a:pt x="482" y="135"/>
                  </a:lnTo>
                  <a:lnTo>
                    <a:pt x="487" y="146"/>
                  </a:lnTo>
                  <a:lnTo>
                    <a:pt x="492" y="157"/>
                  </a:lnTo>
                  <a:lnTo>
                    <a:pt x="496" y="168"/>
                  </a:lnTo>
                  <a:lnTo>
                    <a:pt x="499" y="179"/>
                  </a:lnTo>
                  <a:lnTo>
                    <a:pt x="502" y="191"/>
                  </a:lnTo>
                  <a:lnTo>
                    <a:pt x="505" y="202"/>
                  </a:lnTo>
                  <a:lnTo>
                    <a:pt x="506" y="214"/>
                  </a:lnTo>
                  <a:lnTo>
                    <a:pt x="507" y="227"/>
                  </a:lnTo>
                  <a:lnTo>
                    <a:pt x="507" y="238"/>
                  </a:lnTo>
                  <a:lnTo>
                    <a:pt x="507" y="251"/>
                  </a:lnTo>
                  <a:lnTo>
                    <a:pt x="506" y="263"/>
                  </a:lnTo>
                  <a:lnTo>
                    <a:pt x="505" y="275"/>
                  </a:lnTo>
                  <a:lnTo>
                    <a:pt x="502" y="288"/>
                  </a:lnTo>
                  <a:lnTo>
                    <a:pt x="499" y="300"/>
                  </a:lnTo>
                  <a:lnTo>
                    <a:pt x="496" y="311"/>
                  </a:lnTo>
                  <a:lnTo>
                    <a:pt x="492" y="322"/>
                  </a:lnTo>
                  <a:lnTo>
                    <a:pt x="487" y="333"/>
                  </a:lnTo>
                  <a:lnTo>
                    <a:pt x="482" y="344"/>
                  </a:lnTo>
                  <a:lnTo>
                    <a:pt x="476" y="355"/>
                  </a:lnTo>
                  <a:lnTo>
                    <a:pt x="470" y="365"/>
                  </a:lnTo>
                  <a:lnTo>
                    <a:pt x="463" y="375"/>
                  </a:lnTo>
                  <a:lnTo>
                    <a:pt x="456" y="384"/>
                  </a:lnTo>
                  <a:lnTo>
                    <a:pt x="448" y="393"/>
                  </a:lnTo>
                  <a:lnTo>
                    <a:pt x="441" y="402"/>
                  </a:lnTo>
                  <a:lnTo>
                    <a:pt x="432" y="410"/>
                  </a:lnTo>
                  <a:lnTo>
                    <a:pt x="423" y="419"/>
                  </a:lnTo>
                  <a:lnTo>
                    <a:pt x="414" y="427"/>
                  </a:lnTo>
                  <a:lnTo>
                    <a:pt x="404" y="434"/>
                  </a:lnTo>
                  <a:lnTo>
                    <a:pt x="394" y="441"/>
                  </a:lnTo>
                  <a:lnTo>
                    <a:pt x="385" y="447"/>
                  </a:lnTo>
                  <a:lnTo>
                    <a:pt x="374" y="453"/>
                  </a:lnTo>
                  <a:lnTo>
                    <a:pt x="363" y="458"/>
                  </a:lnTo>
                  <a:lnTo>
                    <a:pt x="351" y="463"/>
                  </a:lnTo>
                  <a:lnTo>
                    <a:pt x="340" y="467"/>
                  </a:lnTo>
                  <a:lnTo>
                    <a:pt x="328" y="471"/>
                  </a:lnTo>
                  <a:lnTo>
                    <a:pt x="316" y="474"/>
                  </a:lnTo>
                  <a:lnTo>
                    <a:pt x="305" y="476"/>
                  </a:lnTo>
                  <a:lnTo>
                    <a:pt x="292" y="480"/>
                  </a:lnTo>
                  <a:lnTo>
                    <a:pt x="280" y="481"/>
                  </a:lnTo>
                  <a:lnTo>
                    <a:pt x="267" y="482"/>
                  </a:lnTo>
                  <a:lnTo>
                    <a:pt x="254" y="482"/>
                  </a:lnTo>
                  <a:lnTo>
                    <a:pt x="240" y="482"/>
                  </a:lnTo>
                  <a:lnTo>
                    <a:pt x="227" y="481"/>
                  </a:lnTo>
                  <a:lnTo>
                    <a:pt x="214" y="480"/>
                  </a:lnTo>
                  <a:lnTo>
                    <a:pt x="201" y="476"/>
                  </a:lnTo>
                  <a:lnTo>
                    <a:pt x="189" y="474"/>
                  </a:lnTo>
                  <a:lnTo>
                    <a:pt x="177" y="471"/>
                  </a:lnTo>
                  <a:lnTo>
                    <a:pt x="165" y="467"/>
                  </a:lnTo>
                  <a:lnTo>
                    <a:pt x="153" y="463"/>
                  </a:lnTo>
                  <a:lnTo>
                    <a:pt x="141" y="458"/>
                  </a:lnTo>
                  <a:lnTo>
                    <a:pt x="130" y="453"/>
                  </a:lnTo>
                  <a:lnTo>
                    <a:pt x="120" y="447"/>
                  </a:lnTo>
                  <a:lnTo>
                    <a:pt x="110" y="441"/>
                  </a:lnTo>
                  <a:lnTo>
                    <a:pt x="100" y="434"/>
                  </a:lnTo>
                  <a:lnTo>
                    <a:pt x="90" y="427"/>
                  </a:lnTo>
                  <a:lnTo>
                    <a:pt x="82" y="419"/>
                  </a:lnTo>
                  <a:lnTo>
                    <a:pt x="73" y="410"/>
                  </a:lnTo>
                  <a:lnTo>
                    <a:pt x="64" y="402"/>
                  </a:lnTo>
                  <a:lnTo>
                    <a:pt x="57" y="393"/>
                  </a:lnTo>
                  <a:lnTo>
                    <a:pt x="49" y="384"/>
                  </a:lnTo>
                  <a:lnTo>
                    <a:pt x="42" y="375"/>
                  </a:lnTo>
                  <a:lnTo>
                    <a:pt x="35" y="365"/>
                  </a:lnTo>
                  <a:lnTo>
                    <a:pt x="30" y="355"/>
                  </a:lnTo>
                  <a:lnTo>
                    <a:pt x="24" y="344"/>
                  </a:lnTo>
                  <a:lnTo>
                    <a:pt x="19" y="333"/>
                  </a:lnTo>
                  <a:lnTo>
                    <a:pt x="15" y="322"/>
                  </a:lnTo>
                  <a:lnTo>
                    <a:pt x="10" y="311"/>
                  </a:lnTo>
                  <a:lnTo>
                    <a:pt x="7" y="300"/>
                  </a:lnTo>
                  <a:lnTo>
                    <a:pt x="5" y="288"/>
                  </a:lnTo>
                  <a:lnTo>
                    <a:pt x="3" y="275"/>
                  </a:lnTo>
                  <a:lnTo>
                    <a:pt x="1" y="263"/>
                  </a:lnTo>
                  <a:lnTo>
                    <a:pt x="1" y="251"/>
                  </a:lnTo>
                  <a:lnTo>
                    <a:pt x="0" y="238"/>
                  </a:lnTo>
                  <a:lnTo>
                    <a:pt x="1" y="227"/>
                  </a:lnTo>
                  <a:lnTo>
                    <a:pt x="1" y="214"/>
                  </a:lnTo>
                  <a:lnTo>
                    <a:pt x="3" y="202"/>
                  </a:lnTo>
                  <a:lnTo>
                    <a:pt x="5" y="191"/>
                  </a:lnTo>
                  <a:lnTo>
                    <a:pt x="7" y="179"/>
                  </a:lnTo>
                  <a:lnTo>
                    <a:pt x="10" y="168"/>
                  </a:lnTo>
                  <a:lnTo>
                    <a:pt x="15" y="157"/>
                  </a:lnTo>
                  <a:lnTo>
                    <a:pt x="19" y="146"/>
                  </a:lnTo>
                  <a:lnTo>
                    <a:pt x="24" y="135"/>
                  </a:lnTo>
                  <a:lnTo>
                    <a:pt x="30" y="125"/>
                  </a:lnTo>
                  <a:lnTo>
                    <a:pt x="35" y="115"/>
                  </a:lnTo>
                  <a:lnTo>
                    <a:pt x="42" y="106"/>
                  </a:lnTo>
                  <a:lnTo>
                    <a:pt x="49" y="97"/>
                  </a:lnTo>
                  <a:lnTo>
                    <a:pt x="57" y="87"/>
                  </a:lnTo>
                  <a:lnTo>
                    <a:pt x="64" y="78"/>
                  </a:lnTo>
                  <a:lnTo>
                    <a:pt x="73" y="70"/>
                  </a:lnTo>
                  <a:lnTo>
                    <a:pt x="82" y="62"/>
                  </a:lnTo>
                  <a:lnTo>
                    <a:pt x="90" y="55"/>
                  </a:lnTo>
                  <a:lnTo>
                    <a:pt x="100" y="48"/>
                  </a:lnTo>
                  <a:lnTo>
                    <a:pt x="110" y="41"/>
                  </a:lnTo>
                  <a:lnTo>
                    <a:pt x="120" y="35"/>
                  </a:lnTo>
                  <a:lnTo>
                    <a:pt x="130" y="29"/>
                  </a:lnTo>
                  <a:lnTo>
                    <a:pt x="141" y="23"/>
                  </a:lnTo>
                  <a:lnTo>
                    <a:pt x="153" y="18"/>
                  </a:lnTo>
                  <a:lnTo>
                    <a:pt x="165" y="14"/>
                  </a:lnTo>
                  <a:lnTo>
                    <a:pt x="177" y="10"/>
                  </a:lnTo>
                  <a:lnTo>
                    <a:pt x="189" y="7"/>
                  </a:lnTo>
                  <a:lnTo>
                    <a:pt x="201" y="5"/>
                  </a:lnTo>
                  <a:lnTo>
                    <a:pt x="214" y="3"/>
                  </a:lnTo>
                  <a:lnTo>
                    <a:pt x="227" y="1"/>
                  </a:lnTo>
                  <a:lnTo>
                    <a:pt x="240" y="0"/>
                  </a:lnTo>
                  <a:lnTo>
                    <a:pt x="25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78" name="Freeform 204"/>
            <p:cNvSpPr>
              <a:spLocks/>
            </p:cNvSpPr>
            <p:nvPr/>
          </p:nvSpPr>
          <p:spPr bwMode="auto">
            <a:xfrm flipH="1">
              <a:off x="2140" y="2548"/>
              <a:ext cx="16" cy="5"/>
            </a:xfrm>
            <a:custGeom>
              <a:avLst/>
              <a:gdLst>
                <a:gd name="T0" fmla="*/ 0 w 189"/>
                <a:gd name="T1" fmla="*/ 10 h 96"/>
                <a:gd name="T2" fmla="*/ 22 w 189"/>
                <a:gd name="T3" fmla="*/ 96 h 96"/>
                <a:gd name="T4" fmla="*/ 57 w 189"/>
                <a:gd name="T5" fmla="*/ 93 h 96"/>
                <a:gd name="T6" fmla="*/ 92 w 189"/>
                <a:gd name="T7" fmla="*/ 92 h 96"/>
                <a:gd name="T8" fmla="*/ 126 w 189"/>
                <a:gd name="T9" fmla="*/ 93 h 96"/>
                <a:gd name="T10" fmla="*/ 161 w 189"/>
                <a:gd name="T11" fmla="*/ 96 h 96"/>
                <a:gd name="T12" fmla="*/ 189 w 189"/>
                <a:gd name="T13" fmla="*/ 10 h 96"/>
                <a:gd name="T14" fmla="*/ 167 w 189"/>
                <a:gd name="T15" fmla="*/ 6 h 96"/>
                <a:gd name="T16" fmla="*/ 144 w 189"/>
                <a:gd name="T17" fmla="*/ 3 h 96"/>
                <a:gd name="T18" fmla="*/ 119 w 189"/>
                <a:gd name="T19" fmla="*/ 1 h 96"/>
                <a:gd name="T20" fmla="*/ 95 w 189"/>
                <a:gd name="T21" fmla="*/ 0 h 96"/>
                <a:gd name="T22" fmla="*/ 70 w 189"/>
                <a:gd name="T23" fmla="*/ 0 h 96"/>
                <a:gd name="T24" fmla="*/ 45 w 189"/>
                <a:gd name="T25" fmla="*/ 2 h 96"/>
                <a:gd name="T26" fmla="*/ 21 w 189"/>
                <a:gd name="T27" fmla="*/ 5 h 96"/>
                <a:gd name="T28" fmla="*/ 0 w 189"/>
                <a:gd name="T29" fmla="*/ 10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89"/>
                <a:gd name="T46" fmla="*/ 0 h 96"/>
                <a:gd name="T47" fmla="*/ 189 w 189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89" h="96">
                  <a:moveTo>
                    <a:pt x="0" y="10"/>
                  </a:moveTo>
                  <a:lnTo>
                    <a:pt x="22" y="96"/>
                  </a:lnTo>
                  <a:lnTo>
                    <a:pt x="57" y="93"/>
                  </a:lnTo>
                  <a:lnTo>
                    <a:pt x="92" y="92"/>
                  </a:lnTo>
                  <a:lnTo>
                    <a:pt x="126" y="93"/>
                  </a:lnTo>
                  <a:lnTo>
                    <a:pt x="161" y="96"/>
                  </a:lnTo>
                  <a:lnTo>
                    <a:pt x="189" y="10"/>
                  </a:lnTo>
                  <a:lnTo>
                    <a:pt x="167" y="6"/>
                  </a:lnTo>
                  <a:lnTo>
                    <a:pt x="144" y="3"/>
                  </a:lnTo>
                  <a:lnTo>
                    <a:pt x="119" y="1"/>
                  </a:lnTo>
                  <a:lnTo>
                    <a:pt x="95" y="0"/>
                  </a:lnTo>
                  <a:lnTo>
                    <a:pt x="70" y="0"/>
                  </a:lnTo>
                  <a:lnTo>
                    <a:pt x="45" y="2"/>
                  </a:lnTo>
                  <a:lnTo>
                    <a:pt x="21" y="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79" name="Freeform 205"/>
            <p:cNvSpPr>
              <a:spLocks/>
            </p:cNvSpPr>
            <p:nvPr/>
          </p:nvSpPr>
          <p:spPr bwMode="auto">
            <a:xfrm flipH="1">
              <a:off x="2140" y="2548"/>
              <a:ext cx="16" cy="5"/>
            </a:xfrm>
            <a:custGeom>
              <a:avLst/>
              <a:gdLst>
                <a:gd name="T0" fmla="*/ 0 w 189"/>
                <a:gd name="T1" fmla="*/ 10 h 96"/>
                <a:gd name="T2" fmla="*/ 22 w 189"/>
                <a:gd name="T3" fmla="*/ 96 h 96"/>
                <a:gd name="T4" fmla="*/ 57 w 189"/>
                <a:gd name="T5" fmla="*/ 93 h 96"/>
                <a:gd name="T6" fmla="*/ 92 w 189"/>
                <a:gd name="T7" fmla="*/ 92 h 96"/>
                <a:gd name="T8" fmla="*/ 126 w 189"/>
                <a:gd name="T9" fmla="*/ 93 h 96"/>
                <a:gd name="T10" fmla="*/ 161 w 189"/>
                <a:gd name="T11" fmla="*/ 96 h 96"/>
                <a:gd name="T12" fmla="*/ 189 w 189"/>
                <a:gd name="T13" fmla="*/ 10 h 96"/>
                <a:gd name="T14" fmla="*/ 167 w 189"/>
                <a:gd name="T15" fmla="*/ 6 h 96"/>
                <a:gd name="T16" fmla="*/ 144 w 189"/>
                <a:gd name="T17" fmla="*/ 3 h 96"/>
                <a:gd name="T18" fmla="*/ 119 w 189"/>
                <a:gd name="T19" fmla="*/ 1 h 96"/>
                <a:gd name="T20" fmla="*/ 95 w 189"/>
                <a:gd name="T21" fmla="*/ 0 h 96"/>
                <a:gd name="T22" fmla="*/ 70 w 189"/>
                <a:gd name="T23" fmla="*/ 0 h 96"/>
                <a:gd name="T24" fmla="*/ 45 w 189"/>
                <a:gd name="T25" fmla="*/ 2 h 96"/>
                <a:gd name="T26" fmla="*/ 21 w 189"/>
                <a:gd name="T27" fmla="*/ 5 h 96"/>
                <a:gd name="T28" fmla="*/ 0 w 189"/>
                <a:gd name="T29" fmla="*/ 10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89"/>
                <a:gd name="T46" fmla="*/ 0 h 96"/>
                <a:gd name="T47" fmla="*/ 189 w 189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89" h="96">
                  <a:moveTo>
                    <a:pt x="0" y="10"/>
                  </a:moveTo>
                  <a:lnTo>
                    <a:pt x="22" y="96"/>
                  </a:lnTo>
                  <a:lnTo>
                    <a:pt x="57" y="93"/>
                  </a:lnTo>
                  <a:lnTo>
                    <a:pt x="92" y="92"/>
                  </a:lnTo>
                  <a:lnTo>
                    <a:pt x="126" y="93"/>
                  </a:lnTo>
                  <a:lnTo>
                    <a:pt x="161" y="96"/>
                  </a:lnTo>
                  <a:lnTo>
                    <a:pt x="189" y="10"/>
                  </a:lnTo>
                  <a:lnTo>
                    <a:pt x="167" y="6"/>
                  </a:lnTo>
                  <a:lnTo>
                    <a:pt x="144" y="3"/>
                  </a:lnTo>
                  <a:lnTo>
                    <a:pt x="119" y="1"/>
                  </a:lnTo>
                  <a:lnTo>
                    <a:pt x="95" y="0"/>
                  </a:lnTo>
                  <a:lnTo>
                    <a:pt x="70" y="0"/>
                  </a:lnTo>
                  <a:lnTo>
                    <a:pt x="45" y="2"/>
                  </a:lnTo>
                  <a:lnTo>
                    <a:pt x="21" y="5"/>
                  </a:lnTo>
                  <a:lnTo>
                    <a:pt x="0" y="1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80" name="Freeform 206"/>
            <p:cNvSpPr>
              <a:spLocks/>
            </p:cNvSpPr>
            <p:nvPr/>
          </p:nvSpPr>
          <p:spPr bwMode="auto">
            <a:xfrm flipH="1">
              <a:off x="2313" y="2467"/>
              <a:ext cx="125" cy="223"/>
            </a:xfrm>
            <a:custGeom>
              <a:avLst/>
              <a:gdLst>
                <a:gd name="T0" fmla="*/ 1499 w 1499"/>
                <a:gd name="T1" fmla="*/ 4463 h 4463"/>
                <a:gd name="T2" fmla="*/ 962 w 1499"/>
                <a:gd name="T3" fmla="*/ 4121 h 4463"/>
                <a:gd name="T4" fmla="*/ 346 w 1499"/>
                <a:gd name="T5" fmla="*/ 4121 h 4463"/>
                <a:gd name="T6" fmla="*/ 0 w 1499"/>
                <a:gd name="T7" fmla="*/ 3813 h 4463"/>
                <a:gd name="T8" fmla="*/ 5 w 1499"/>
                <a:gd name="T9" fmla="*/ 196 h 4463"/>
                <a:gd name="T10" fmla="*/ 173 w 1499"/>
                <a:gd name="T11" fmla="*/ 0 h 44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99"/>
                <a:gd name="T19" fmla="*/ 0 h 4463"/>
                <a:gd name="T20" fmla="*/ 1499 w 1499"/>
                <a:gd name="T21" fmla="*/ 4463 h 44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99" h="4463">
                  <a:moveTo>
                    <a:pt x="1499" y="4463"/>
                  </a:moveTo>
                  <a:lnTo>
                    <a:pt x="962" y="4121"/>
                  </a:lnTo>
                  <a:lnTo>
                    <a:pt x="346" y="4121"/>
                  </a:lnTo>
                  <a:lnTo>
                    <a:pt x="0" y="3813"/>
                  </a:lnTo>
                  <a:lnTo>
                    <a:pt x="5" y="196"/>
                  </a:lnTo>
                  <a:lnTo>
                    <a:pt x="173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81" name="Freeform 207"/>
            <p:cNvSpPr>
              <a:spLocks/>
            </p:cNvSpPr>
            <p:nvPr/>
          </p:nvSpPr>
          <p:spPr bwMode="auto">
            <a:xfrm flipH="1">
              <a:off x="2028" y="2514"/>
              <a:ext cx="223" cy="176"/>
            </a:xfrm>
            <a:custGeom>
              <a:avLst/>
              <a:gdLst>
                <a:gd name="T0" fmla="*/ 0 w 2675"/>
                <a:gd name="T1" fmla="*/ 0 h 3515"/>
                <a:gd name="T2" fmla="*/ 1660 w 2675"/>
                <a:gd name="T3" fmla="*/ 0 h 3515"/>
                <a:gd name="T4" fmla="*/ 2675 w 2675"/>
                <a:gd name="T5" fmla="*/ 715 h 3515"/>
                <a:gd name="T6" fmla="*/ 2675 w 2675"/>
                <a:gd name="T7" fmla="*/ 1598 h 3515"/>
                <a:gd name="T8" fmla="*/ 2445 w 2675"/>
                <a:gd name="T9" fmla="*/ 1803 h 3515"/>
                <a:gd name="T10" fmla="*/ 443 w 2675"/>
                <a:gd name="T11" fmla="*/ 1803 h 3515"/>
                <a:gd name="T12" fmla="*/ 161 w 2675"/>
                <a:gd name="T13" fmla="*/ 2042 h 3515"/>
                <a:gd name="T14" fmla="*/ 161 w 2675"/>
                <a:gd name="T15" fmla="*/ 3515 h 35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75"/>
                <a:gd name="T25" fmla="*/ 0 h 3515"/>
                <a:gd name="T26" fmla="*/ 2675 w 2675"/>
                <a:gd name="T27" fmla="*/ 3515 h 35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75" h="3515">
                  <a:moveTo>
                    <a:pt x="0" y="0"/>
                  </a:moveTo>
                  <a:lnTo>
                    <a:pt x="1660" y="0"/>
                  </a:lnTo>
                  <a:lnTo>
                    <a:pt x="2675" y="715"/>
                  </a:lnTo>
                  <a:lnTo>
                    <a:pt x="2675" y="1598"/>
                  </a:lnTo>
                  <a:lnTo>
                    <a:pt x="2445" y="1803"/>
                  </a:lnTo>
                  <a:lnTo>
                    <a:pt x="443" y="1803"/>
                  </a:lnTo>
                  <a:lnTo>
                    <a:pt x="161" y="2042"/>
                  </a:lnTo>
                  <a:lnTo>
                    <a:pt x="161" y="3515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82" name="Freeform 208"/>
            <p:cNvSpPr>
              <a:spLocks/>
            </p:cNvSpPr>
            <p:nvPr/>
          </p:nvSpPr>
          <p:spPr bwMode="auto">
            <a:xfrm flipH="1">
              <a:off x="2014" y="2502"/>
              <a:ext cx="238" cy="187"/>
            </a:xfrm>
            <a:custGeom>
              <a:avLst/>
              <a:gdLst>
                <a:gd name="T0" fmla="*/ 0 w 2866"/>
                <a:gd name="T1" fmla="*/ 0 h 3754"/>
                <a:gd name="T2" fmla="*/ 1689 w 2866"/>
                <a:gd name="T3" fmla="*/ 0 h 3754"/>
                <a:gd name="T4" fmla="*/ 2866 w 2866"/>
                <a:gd name="T5" fmla="*/ 834 h 3754"/>
                <a:gd name="T6" fmla="*/ 2866 w 2866"/>
                <a:gd name="T7" fmla="*/ 1815 h 3754"/>
                <a:gd name="T8" fmla="*/ 2433 w 2866"/>
                <a:gd name="T9" fmla="*/ 2221 h 3754"/>
                <a:gd name="T10" fmla="*/ 912 w 2866"/>
                <a:gd name="T11" fmla="*/ 2221 h 3754"/>
                <a:gd name="T12" fmla="*/ 628 w 2866"/>
                <a:gd name="T13" fmla="*/ 2426 h 3754"/>
                <a:gd name="T14" fmla="*/ 623 w 2866"/>
                <a:gd name="T15" fmla="*/ 3754 h 37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66"/>
                <a:gd name="T25" fmla="*/ 0 h 3754"/>
                <a:gd name="T26" fmla="*/ 2866 w 2866"/>
                <a:gd name="T27" fmla="*/ 3754 h 375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66" h="3754">
                  <a:moveTo>
                    <a:pt x="0" y="0"/>
                  </a:moveTo>
                  <a:lnTo>
                    <a:pt x="1689" y="0"/>
                  </a:lnTo>
                  <a:lnTo>
                    <a:pt x="2866" y="834"/>
                  </a:lnTo>
                  <a:lnTo>
                    <a:pt x="2866" y="1815"/>
                  </a:lnTo>
                  <a:lnTo>
                    <a:pt x="2433" y="2221"/>
                  </a:lnTo>
                  <a:lnTo>
                    <a:pt x="912" y="2221"/>
                  </a:lnTo>
                  <a:lnTo>
                    <a:pt x="628" y="2426"/>
                  </a:lnTo>
                  <a:lnTo>
                    <a:pt x="623" y="3754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83" name="Freeform 209"/>
            <p:cNvSpPr>
              <a:spLocks/>
            </p:cNvSpPr>
            <p:nvPr/>
          </p:nvSpPr>
          <p:spPr bwMode="auto">
            <a:xfrm flipH="1">
              <a:off x="1998" y="2490"/>
              <a:ext cx="253" cy="199"/>
            </a:xfrm>
            <a:custGeom>
              <a:avLst/>
              <a:gdLst>
                <a:gd name="T0" fmla="*/ 0 w 3044"/>
                <a:gd name="T1" fmla="*/ 0 h 3981"/>
                <a:gd name="T2" fmla="*/ 1677 w 3044"/>
                <a:gd name="T3" fmla="*/ 0 h 3981"/>
                <a:gd name="T4" fmla="*/ 3044 w 3044"/>
                <a:gd name="T5" fmla="*/ 969 h 3981"/>
                <a:gd name="T6" fmla="*/ 3044 w 3044"/>
                <a:gd name="T7" fmla="*/ 2004 h 3981"/>
                <a:gd name="T8" fmla="*/ 2480 w 3044"/>
                <a:gd name="T9" fmla="*/ 2583 h 3981"/>
                <a:gd name="T10" fmla="*/ 1308 w 3044"/>
                <a:gd name="T11" fmla="*/ 2583 h 3981"/>
                <a:gd name="T12" fmla="*/ 1061 w 3044"/>
                <a:gd name="T13" fmla="*/ 2789 h 3981"/>
                <a:gd name="T14" fmla="*/ 1066 w 3044"/>
                <a:gd name="T15" fmla="*/ 3981 h 398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044"/>
                <a:gd name="T25" fmla="*/ 0 h 3981"/>
                <a:gd name="T26" fmla="*/ 3044 w 3044"/>
                <a:gd name="T27" fmla="*/ 3981 h 398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044" h="3981">
                  <a:moveTo>
                    <a:pt x="0" y="0"/>
                  </a:moveTo>
                  <a:lnTo>
                    <a:pt x="1677" y="0"/>
                  </a:lnTo>
                  <a:lnTo>
                    <a:pt x="3044" y="969"/>
                  </a:lnTo>
                  <a:lnTo>
                    <a:pt x="3044" y="2004"/>
                  </a:lnTo>
                  <a:lnTo>
                    <a:pt x="2480" y="2583"/>
                  </a:lnTo>
                  <a:lnTo>
                    <a:pt x="1308" y="2583"/>
                  </a:lnTo>
                  <a:lnTo>
                    <a:pt x="1061" y="2789"/>
                  </a:lnTo>
                  <a:lnTo>
                    <a:pt x="1066" y="3981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84" name="Freeform 210"/>
            <p:cNvSpPr>
              <a:spLocks/>
            </p:cNvSpPr>
            <p:nvPr/>
          </p:nvSpPr>
          <p:spPr bwMode="auto">
            <a:xfrm flipH="1">
              <a:off x="1980" y="2478"/>
              <a:ext cx="271" cy="211"/>
            </a:xfrm>
            <a:custGeom>
              <a:avLst/>
              <a:gdLst>
                <a:gd name="T0" fmla="*/ 0 w 3252"/>
                <a:gd name="T1" fmla="*/ 0 h 4220"/>
                <a:gd name="T2" fmla="*/ 1666 w 3252"/>
                <a:gd name="T3" fmla="*/ 0 h 4220"/>
                <a:gd name="T4" fmla="*/ 3252 w 3252"/>
                <a:gd name="T5" fmla="*/ 1122 h 4220"/>
                <a:gd name="T6" fmla="*/ 3252 w 3252"/>
                <a:gd name="T7" fmla="*/ 2216 h 4220"/>
                <a:gd name="T8" fmla="*/ 2490 w 3252"/>
                <a:gd name="T9" fmla="*/ 2996 h 4220"/>
                <a:gd name="T10" fmla="*/ 2196 w 3252"/>
                <a:gd name="T11" fmla="*/ 2996 h 4220"/>
                <a:gd name="T12" fmla="*/ 1978 w 3252"/>
                <a:gd name="T13" fmla="*/ 3163 h 4220"/>
                <a:gd name="T14" fmla="*/ 1971 w 3252"/>
                <a:gd name="T15" fmla="*/ 4220 h 42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52"/>
                <a:gd name="T25" fmla="*/ 0 h 4220"/>
                <a:gd name="T26" fmla="*/ 3252 w 3252"/>
                <a:gd name="T27" fmla="*/ 4220 h 422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52" h="4220">
                  <a:moveTo>
                    <a:pt x="0" y="0"/>
                  </a:moveTo>
                  <a:lnTo>
                    <a:pt x="1666" y="0"/>
                  </a:lnTo>
                  <a:lnTo>
                    <a:pt x="3252" y="1122"/>
                  </a:lnTo>
                  <a:lnTo>
                    <a:pt x="3252" y="2216"/>
                  </a:lnTo>
                  <a:lnTo>
                    <a:pt x="2490" y="2996"/>
                  </a:lnTo>
                  <a:lnTo>
                    <a:pt x="2196" y="2996"/>
                  </a:lnTo>
                  <a:lnTo>
                    <a:pt x="1978" y="3163"/>
                  </a:lnTo>
                  <a:lnTo>
                    <a:pt x="1971" y="422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85" name="Freeform 211"/>
            <p:cNvSpPr>
              <a:spLocks noEditPoints="1"/>
            </p:cNvSpPr>
            <p:nvPr/>
          </p:nvSpPr>
          <p:spPr bwMode="auto">
            <a:xfrm flipH="1">
              <a:off x="1964" y="2689"/>
              <a:ext cx="848" cy="65"/>
            </a:xfrm>
            <a:custGeom>
              <a:avLst/>
              <a:gdLst>
                <a:gd name="T0" fmla="*/ 222 w 10177"/>
                <a:gd name="T1" fmla="*/ 1187 h 1282"/>
                <a:gd name="T2" fmla="*/ 50 w 10177"/>
                <a:gd name="T3" fmla="*/ 1262 h 1282"/>
                <a:gd name="T4" fmla="*/ 42 w 10177"/>
                <a:gd name="T5" fmla="*/ 30 h 1282"/>
                <a:gd name="T6" fmla="*/ 671 w 10177"/>
                <a:gd name="T7" fmla="*/ 80 h 1282"/>
                <a:gd name="T8" fmla="*/ 576 w 10177"/>
                <a:gd name="T9" fmla="*/ 1281 h 1282"/>
                <a:gd name="T10" fmla="*/ 457 w 10177"/>
                <a:gd name="T11" fmla="*/ 103 h 1282"/>
                <a:gd name="T12" fmla="*/ 1075 w 10177"/>
                <a:gd name="T13" fmla="*/ 18 h 1282"/>
                <a:gd name="T14" fmla="*/ 1102 w 10177"/>
                <a:gd name="T15" fmla="*/ 1247 h 1282"/>
                <a:gd name="T16" fmla="*/ 920 w 10177"/>
                <a:gd name="T17" fmla="*/ 1207 h 1282"/>
                <a:gd name="T18" fmla="*/ 1010 w 10177"/>
                <a:gd name="T19" fmla="*/ 6 h 1282"/>
                <a:gd name="T20" fmla="*/ 1590 w 10177"/>
                <a:gd name="T21" fmla="*/ 1170 h 1282"/>
                <a:gd name="T22" fmla="*/ 1422 w 10177"/>
                <a:gd name="T23" fmla="*/ 1262 h 1282"/>
                <a:gd name="T24" fmla="*/ 1397 w 10177"/>
                <a:gd name="T25" fmla="*/ 34 h 1282"/>
                <a:gd name="T26" fmla="*/ 2022 w 10177"/>
                <a:gd name="T27" fmla="*/ 64 h 1282"/>
                <a:gd name="T28" fmla="*/ 1948 w 10177"/>
                <a:gd name="T29" fmla="*/ 1279 h 1282"/>
                <a:gd name="T30" fmla="*/ 1811 w 10177"/>
                <a:gd name="T31" fmla="*/ 106 h 1282"/>
                <a:gd name="T32" fmla="*/ 2425 w 10177"/>
                <a:gd name="T33" fmla="*/ 13 h 1282"/>
                <a:gd name="T34" fmla="*/ 2470 w 10177"/>
                <a:gd name="T35" fmla="*/ 1238 h 1282"/>
                <a:gd name="T36" fmla="*/ 2285 w 10177"/>
                <a:gd name="T37" fmla="*/ 1218 h 1282"/>
                <a:gd name="T38" fmla="*/ 2359 w 10177"/>
                <a:gd name="T39" fmla="*/ 7 h 1282"/>
                <a:gd name="T40" fmla="*/ 2946 w 10177"/>
                <a:gd name="T41" fmla="*/ 1158 h 1282"/>
                <a:gd name="T42" fmla="*/ 2789 w 10177"/>
                <a:gd name="T43" fmla="*/ 1267 h 1282"/>
                <a:gd name="T44" fmla="*/ 2743 w 10177"/>
                <a:gd name="T45" fmla="*/ 43 h 1282"/>
                <a:gd name="T46" fmla="*/ 3376 w 10177"/>
                <a:gd name="T47" fmla="*/ 53 h 1282"/>
                <a:gd name="T48" fmla="*/ 3314 w 10177"/>
                <a:gd name="T49" fmla="*/ 1276 h 1282"/>
                <a:gd name="T50" fmla="*/ 3171 w 10177"/>
                <a:gd name="T51" fmla="*/ 118 h 1282"/>
                <a:gd name="T52" fmla="*/ 3768 w 10177"/>
                <a:gd name="T53" fmla="*/ 10 h 1282"/>
                <a:gd name="T54" fmla="*/ 3826 w 10177"/>
                <a:gd name="T55" fmla="*/ 1229 h 1282"/>
                <a:gd name="T56" fmla="*/ 3640 w 10177"/>
                <a:gd name="T57" fmla="*/ 1229 h 1282"/>
                <a:gd name="T58" fmla="*/ 3702 w 10177"/>
                <a:gd name="T59" fmla="*/ 10 h 1282"/>
                <a:gd name="T60" fmla="*/ 4307 w 10177"/>
                <a:gd name="T61" fmla="*/ 124 h 1282"/>
                <a:gd name="T62" fmla="*/ 4157 w 10177"/>
                <a:gd name="T63" fmla="*/ 1277 h 1282"/>
                <a:gd name="T64" fmla="*/ 4096 w 10177"/>
                <a:gd name="T65" fmla="*/ 55 h 1282"/>
                <a:gd name="T66" fmla="*/ 10151 w 10177"/>
                <a:gd name="T67" fmla="*/ 46 h 1282"/>
                <a:gd name="T68" fmla="*/ 10106 w 10177"/>
                <a:gd name="T69" fmla="*/ 1273 h 1282"/>
                <a:gd name="T70" fmla="*/ 9952 w 10177"/>
                <a:gd name="T71" fmla="*/ 1164 h 1282"/>
                <a:gd name="T72" fmla="*/ 9629 w 10177"/>
                <a:gd name="T73" fmla="*/ 7 h 1282"/>
                <a:gd name="T74" fmla="*/ 9703 w 10177"/>
                <a:gd name="T75" fmla="*/ 1218 h 1282"/>
                <a:gd name="T76" fmla="*/ 9517 w 10177"/>
                <a:gd name="T77" fmla="*/ 1238 h 1282"/>
                <a:gd name="T78" fmla="*/ 9561 w 10177"/>
                <a:gd name="T79" fmla="*/ 13 h 1282"/>
                <a:gd name="T80" fmla="*/ 9265 w 10177"/>
                <a:gd name="T81" fmla="*/ 106 h 1282"/>
                <a:gd name="T82" fmla="*/ 9127 w 10177"/>
                <a:gd name="T83" fmla="*/ 1279 h 1282"/>
                <a:gd name="T84" fmla="*/ 9049 w 10177"/>
                <a:gd name="T85" fmla="*/ 64 h 1282"/>
                <a:gd name="T86" fmla="*/ 8782 w 10177"/>
                <a:gd name="T87" fmla="*/ 34 h 1282"/>
                <a:gd name="T88" fmla="*/ 8755 w 10177"/>
                <a:gd name="T89" fmla="*/ 1262 h 1282"/>
                <a:gd name="T90" fmla="*/ 8591 w 10177"/>
                <a:gd name="T91" fmla="*/ 1170 h 1282"/>
                <a:gd name="T92" fmla="*/ 8269 w 10177"/>
                <a:gd name="T93" fmla="*/ 6 h 1282"/>
                <a:gd name="T94" fmla="*/ 8357 w 10177"/>
                <a:gd name="T95" fmla="*/ 1207 h 1282"/>
                <a:gd name="T96" fmla="*/ 8175 w 10177"/>
                <a:gd name="T97" fmla="*/ 1247 h 1282"/>
                <a:gd name="T98" fmla="*/ 8202 w 10177"/>
                <a:gd name="T99" fmla="*/ 18 h 1282"/>
                <a:gd name="T100" fmla="*/ 7903 w 10177"/>
                <a:gd name="T101" fmla="*/ 95 h 1282"/>
                <a:gd name="T102" fmla="*/ 7783 w 10177"/>
                <a:gd name="T103" fmla="*/ 1281 h 1282"/>
                <a:gd name="T104" fmla="*/ 7694 w 10177"/>
                <a:gd name="T105" fmla="*/ 73 h 1282"/>
                <a:gd name="T106" fmla="*/ 7419 w 10177"/>
                <a:gd name="T107" fmla="*/ 27 h 1282"/>
                <a:gd name="T108" fmla="*/ 7410 w 10177"/>
                <a:gd name="T109" fmla="*/ 1256 h 1282"/>
                <a:gd name="T110" fmla="*/ 7233 w 10177"/>
                <a:gd name="T111" fmla="*/ 1182 h 1282"/>
                <a:gd name="T112" fmla="*/ 6896 w 10177"/>
                <a:gd name="T113" fmla="*/ 5 h 1282"/>
                <a:gd name="T114" fmla="*/ 7000 w 10177"/>
                <a:gd name="T115" fmla="*/ 1196 h 1282"/>
                <a:gd name="T116" fmla="*/ 6825 w 10177"/>
                <a:gd name="T117" fmla="*/ 1255 h 1282"/>
                <a:gd name="T118" fmla="*/ 6834 w 10177"/>
                <a:gd name="T119" fmla="*/ 24 h 1282"/>
                <a:gd name="T120" fmla="*/ 6100 w 10177"/>
                <a:gd name="T121" fmla="*/ 87 h 1282"/>
                <a:gd name="T122" fmla="*/ 5991 w 10177"/>
                <a:gd name="T123" fmla="*/ 1282 h 1282"/>
                <a:gd name="T124" fmla="*/ 5885 w 10177"/>
                <a:gd name="T125" fmla="*/ 87 h 128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177"/>
                <a:gd name="T190" fmla="*/ 0 h 1282"/>
                <a:gd name="T191" fmla="*/ 10177 w 10177"/>
                <a:gd name="T192" fmla="*/ 1282 h 128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177" h="1282">
                  <a:moveTo>
                    <a:pt x="115" y="5"/>
                  </a:moveTo>
                  <a:lnTo>
                    <a:pt x="126" y="6"/>
                  </a:lnTo>
                  <a:lnTo>
                    <a:pt x="136" y="7"/>
                  </a:lnTo>
                  <a:lnTo>
                    <a:pt x="147" y="10"/>
                  </a:lnTo>
                  <a:lnTo>
                    <a:pt x="156" y="13"/>
                  </a:lnTo>
                  <a:lnTo>
                    <a:pt x="166" y="18"/>
                  </a:lnTo>
                  <a:lnTo>
                    <a:pt x="175" y="24"/>
                  </a:lnTo>
                  <a:lnTo>
                    <a:pt x="183" y="30"/>
                  </a:lnTo>
                  <a:lnTo>
                    <a:pt x="191" y="38"/>
                  </a:lnTo>
                  <a:lnTo>
                    <a:pt x="199" y="46"/>
                  </a:lnTo>
                  <a:lnTo>
                    <a:pt x="205" y="55"/>
                  </a:lnTo>
                  <a:lnTo>
                    <a:pt x="210" y="65"/>
                  </a:lnTo>
                  <a:lnTo>
                    <a:pt x="216" y="76"/>
                  </a:lnTo>
                  <a:lnTo>
                    <a:pt x="219" y="87"/>
                  </a:lnTo>
                  <a:lnTo>
                    <a:pt x="222" y="98"/>
                  </a:lnTo>
                  <a:lnTo>
                    <a:pt x="223" y="110"/>
                  </a:lnTo>
                  <a:lnTo>
                    <a:pt x="225" y="124"/>
                  </a:lnTo>
                  <a:lnTo>
                    <a:pt x="225" y="1164"/>
                  </a:lnTo>
                  <a:lnTo>
                    <a:pt x="223" y="1176"/>
                  </a:lnTo>
                  <a:lnTo>
                    <a:pt x="222" y="1187"/>
                  </a:lnTo>
                  <a:lnTo>
                    <a:pt x="219" y="1198"/>
                  </a:lnTo>
                  <a:lnTo>
                    <a:pt x="216" y="1209"/>
                  </a:lnTo>
                  <a:lnTo>
                    <a:pt x="210" y="1220"/>
                  </a:lnTo>
                  <a:lnTo>
                    <a:pt x="205" y="1230"/>
                  </a:lnTo>
                  <a:lnTo>
                    <a:pt x="199" y="1239"/>
                  </a:lnTo>
                  <a:lnTo>
                    <a:pt x="191" y="1247"/>
                  </a:lnTo>
                  <a:lnTo>
                    <a:pt x="183" y="1255"/>
                  </a:lnTo>
                  <a:lnTo>
                    <a:pt x="175" y="1262"/>
                  </a:lnTo>
                  <a:lnTo>
                    <a:pt x="166" y="1268"/>
                  </a:lnTo>
                  <a:lnTo>
                    <a:pt x="156" y="1273"/>
                  </a:lnTo>
                  <a:lnTo>
                    <a:pt x="147" y="1277"/>
                  </a:lnTo>
                  <a:lnTo>
                    <a:pt x="136" y="1280"/>
                  </a:lnTo>
                  <a:lnTo>
                    <a:pt x="126" y="1281"/>
                  </a:lnTo>
                  <a:lnTo>
                    <a:pt x="115" y="1282"/>
                  </a:lnTo>
                  <a:lnTo>
                    <a:pt x="103" y="1281"/>
                  </a:lnTo>
                  <a:lnTo>
                    <a:pt x="92" y="1280"/>
                  </a:lnTo>
                  <a:lnTo>
                    <a:pt x="81" y="1277"/>
                  </a:lnTo>
                  <a:lnTo>
                    <a:pt x="70" y="1273"/>
                  </a:lnTo>
                  <a:lnTo>
                    <a:pt x="60" y="1268"/>
                  </a:lnTo>
                  <a:lnTo>
                    <a:pt x="50" y="1262"/>
                  </a:lnTo>
                  <a:lnTo>
                    <a:pt x="42" y="1255"/>
                  </a:lnTo>
                  <a:lnTo>
                    <a:pt x="33" y="1247"/>
                  </a:lnTo>
                  <a:lnTo>
                    <a:pt x="26" y="1239"/>
                  </a:lnTo>
                  <a:lnTo>
                    <a:pt x="19" y="1230"/>
                  </a:lnTo>
                  <a:lnTo>
                    <a:pt x="14" y="1220"/>
                  </a:lnTo>
                  <a:lnTo>
                    <a:pt x="9" y="1209"/>
                  </a:lnTo>
                  <a:lnTo>
                    <a:pt x="5" y="1198"/>
                  </a:lnTo>
                  <a:lnTo>
                    <a:pt x="2" y="1187"/>
                  </a:lnTo>
                  <a:lnTo>
                    <a:pt x="1" y="1176"/>
                  </a:lnTo>
                  <a:lnTo>
                    <a:pt x="0" y="1164"/>
                  </a:lnTo>
                  <a:lnTo>
                    <a:pt x="0" y="124"/>
                  </a:lnTo>
                  <a:lnTo>
                    <a:pt x="1" y="110"/>
                  </a:lnTo>
                  <a:lnTo>
                    <a:pt x="2" y="98"/>
                  </a:lnTo>
                  <a:lnTo>
                    <a:pt x="5" y="87"/>
                  </a:lnTo>
                  <a:lnTo>
                    <a:pt x="9" y="76"/>
                  </a:lnTo>
                  <a:lnTo>
                    <a:pt x="14" y="65"/>
                  </a:lnTo>
                  <a:lnTo>
                    <a:pt x="19" y="55"/>
                  </a:lnTo>
                  <a:lnTo>
                    <a:pt x="26" y="46"/>
                  </a:lnTo>
                  <a:lnTo>
                    <a:pt x="33" y="38"/>
                  </a:lnTo>
                  <a:lnTo>
                    <a:pt x="42" y="30"/>
                  </a:lnTo>
                  <a:lnTo>
                    <a:pt x="50" y="24"/>
                  </a:lnTo>
                  <a:lnTo>
                    <a:pt x="60" y="18"/>
                  </a:lnTo>
                  <a:lnTo>
                    <a:pt x="70" y="13"/>
                  </a:lnTo>
                  <a:lnTo>
                    <a:pt x="81" y="10"/>
                  </a:lnTo>
                  <a:lnTo>
                    <a:pt x="92" y="7"/>
                  </a:lnTo>
                  <a:lnTo>
                    <a:pt x="103" y="6"/>
                  </a:lnTo>
                  <a:lnTo>
                    <a:pt x="115" y="5"/>
                  </a:lnTo>
                  <a:close/>
                  <a:moveTo>
                    <a:pt x="565" y="5"/>
                  </a:moveTo>
                  <a:lnTo>
                    <a:pt x="576" y="6"/>
                  </a:lnTo>
                  <a:lnTo>
                    <a:pt x="588" y="7"/>
                  </a:lnTo>
                  <a:lnTo>
                    <a:pt x="599" y="10"/>
                  </a:lnTo>
                  <a:lnTo>
                    <a:pt x="610" y="14"/>
                  </a:lnTo>
                  <a:lnTo>
                    <a:pt x="619" y="19"/>
                  </a:lnTo>
                  <a:lnTo>
                    <a:pt x="629" y="25"/>
                  </a:lnTo>
                  <a:lnTo>
                    <a:pt x="638" y="32"/>
                  </a:lnTo>
                  <a:lnTo>
                    <a:pt x="646" y="40"/>
                  </a:lnTo>
                  <a:lnTo>
                    <a:pt x="654" y="49"/>
                  </a:lnTo>
                  <a:lnTo>
                    <a:pt x="660" y="59"/>
                  </a:lnTo>
                  <a:lnTo>
                    <a:pt x="666" y="69"/>
                  </a:lnTo>
                  <a:lnTo>
                    <a:pt x="671" y="80"/>
                  </a:lnTo>
                  <a:lnTo>
                    <a:pt x="674" y="92"/>
                  </a:lnTo>
                  <a:lnTo>
                    <a:pt x="678" y="103"/>
                  </a:lnTo>
                  <a:lnTo>
                    <a:pt x="679" y="116"/>
                  </a:lnTo>
                  <a:lnTo>
                    <a:pt x="680" y="129"/>
                  </a:lnTo>
                  <a:lnTo>
                    <a:pt x="680" y="1164"/>
                  </a:lnTo>
                  <a:lnTo>
                    <a:pt x="679" y="1176"/>
                  </a:lnTo>
                  <a:lnTo>
                    <a:pt x="678" y="1187"/>
                  </a:lnTo>
                  <a:lnTo>
                    <a:pt x="674" y="1198"/>
                  </a:lnTo>
                  <a:lnTo>
                    <a:pt x="671" y="1209"/>
                  </a:lnTo>
                  <a:lnTo>
                    <a:pt x="666" y="1220"/>
                  </a:lnTo>
                  <a:lnTo>
                    <a:pt x="660" y="1230"/>
                  </a:lnTo>
                  <a:lnTo>
                    <a:pt x="654" y="1239"/>
                  </a:lnTo>
                  <a:lnTo>
                    <a:pt x="646" y="1247"/>
                  </a:lnTo>
                  <a:lnTo>
                    <a:pt x="638" y="1255"/>
                  </a:lnTo>
                  <a:lnTo>
                    <a:pt x="629" y="1262"/>
                  </a:lnTo>
                  <a:lnTo>
                    <a:pt x="619" y="1268"/>
                  </a:lnTo>
                  <a:lnTo>
                    <a:pt x="610" y="1273"/>
                  </a:lnTo>
                  <a:lnTo>
                    <a:pt x="599" y="1277"/>
                  </a:lnTo>
                  <a:lnTo>
                    <a:pt x="588" y="1280"/>
                  </a:lnTo>
                  <a:lnTo>
                    <a:pt x="576" y="1281"/>
                  </a:lnTo>
                  <a:lnTo>
                    <a:pt x="565" y="1282"/>
                  </a:lnTo>
                  <a:lnTo>
                    <a:pt x="553" y="1281"/>
                  </a:lnTo>
                  <a:lnTo>
                    <a:pt x="541" y="1280"/>
                  </a:lnTo>
                  <a:lnTo>
                    <a:pt x="531" y="1277"/>
                  </a:lnTo>
                  <a:lnTo>
                    <a:pt x="521" y="1273"/>
                  </a:lnTo>
                  <a:lnTo>
                    <a:pt x="511" y="1268"/>
                  </a:lnTo>
                  <a:lnTo>
                    <a:pt x="503" y="1262"/>
                  </a:lnTo>
                  <a:lnTo>
                    <a:pt x="494" y="1255"/>
                  </a:lnTo>
                  <a:lnTo>
                    <a:pt x="486" y="1247"/>
                  </a:lnTo>
                  <a:lnTo>
                    <a:pt x="479" y="1239"/>
                  </a:lnTo>
                  <a:lnTo>
                    <a:pt x="473" y="1230"/>
                  </a:lnTo>
                  <a:lnTo>
                    <a:pt x="468" y="1220"/>
                  </a:lnTo>
                  <a:lnTo>
                    <a:pt x="464" y="1209"/>
                  </a:lnTo>
                  <a:lnTo>
                    <a:pt x="459" y="1198"/>
                  </a:lnTo>
                  <a:lnTo>
                    <a:pt x="457" y="1187"/>
                  </a:lnTo>
                  <a:lnTo>
                    <a:pt x="456" y="1176"/>
                  </a:lnTo>
                  <a:lnTo>
                    <a:pt x="455" y="1164"/>
                  </a:lnTo>
                  <a:lnTo>
                    <a:pt x="455" y="129"/>
                  </a:lnTo>
                  <a:lnTo>
                    <a:pt x="456" y="116"/>
                  </a:lnTo>
                  <a:lnTo>
                    <a:pt x="457" y="103"/>
                  </a:lnTo>
                  <a:lnTo>
                    <a:pt x="459" y="92"/>
                  </a:lnTo>
                  <a:lnTo>
                    <a:pt x="464" y="80"/>
                  </a:lnTo>
                  <a:lnTo>
                    <a:pt x="468" y="69"/>
                  </a:lnTo>
                  <a:lnTo>
                    <a:pt x="473" y="59"/>
                  </a:lnTo>
                  <a:lnTo>
                    <a:pt x="479" y="49"/>
                  </a:lnTo>
                  <a:lnTo>
                    <a:pt x="486" y="40"/>
                  </a:lnTo>
                  <a:lnTo>
                    <a:pt x="494" y="32"/>
                  </a:lnTo>
                  <a:lnTo>
                    <a:pt x="503" y="25"/>
                  </a:lnTo>
                  <a:lnTo>
                    <a:pt x="511" y="19"/>
                  </a:lnTo>
                  <a:lnTo>
                    <a:pt x="521" y="14"/>
                  </a:lnTo>
                  <a:lnTo>
                    <a:pt x="531" y="10"/>
                  </a:lnTo>
                  <a:lnTo>
                    <a:pt x="541" y="7"/>
                  </a:lnTo>
                  <a:lnTo>
                    <a:pt x="553" y="6"/>
                  </a:lnTo>
                  <a:lnTo>
                    <a:pt x="565" y="5"/>
                  </a:lnTo>
                  <a:close/>
                  <a:moveTo>
                    <a:pt x="1021" y="5"/>
                  </a:moveTo>
                  <a:lnTo>
                    <a:pt x="1032" y="6"/>
                  </a:lnTo>
                  <a:lnTo>
                    <a:pt x="1043" y="7"/>
                  </a:lnTo>
                  <a:lnTo>
                    <a:pt x="1054" y="10"/>
                  </a:lnTo>
                  <a:lnTo>
                    <a:pt x="1065" y="13"/>
                  </a:lnTo>
                  <a:lnTo>
                    <a:pt x="1075" y="18"/>
                  </a:lnTo>
                  <a:lnTo>
                    <a:pt x="1084" y="24"/>
                  </a:lnTo>
                  <a:lnTo>
                    <a:pt x="1093" y="30"/>
                  </a:lnTo>
                  <a:lnTo>
                    <a:pt x="1102" y="38"/>
                  </a:lnTo>
                  <a:lnTo>
                    <a:pt x="1109" y="46"/>
                  </a:lnTo>
                  <a:lnTo>
                    <a:pt x="1116" y="55"/>
                  </a:lnTo>
                  <a:lnTo>
                    <a:pt x="1121" y="65"/>
                  </a:lnTo>
                  <a:lnTo>
                    <a:pt x="1127" y="76"/>
                  </a:lnTo>
                  <a:lnTo>
                    <a:pt x="1130" y="87"/>
                  </a:lnTo>
                  <a:lnTo>
                    <a:pt x="1133" y="98"/>
                  </a:lnTo>
                  <a:lnTo>
                    <a:pt x="1135" y="110"/>
                  </a:lnTo>
                  <a:lnTo>
                    <a:pt x="1135" y="124"/>
                  </a:lnTo>
                  <a:lnTo>
                    <a:pt x="1135" y="1158"/>
                  </a:lnTo>
                  <a:lnTo>
                    <a:pt x="1135" y="1171"/>
                  </a:lnTo>
                  <a:lnTo>
                    <a:pt x="1133" y="1184"/>
                  </a:lnTo>
                  <a:lnTo>
                    <a:pt x="1130" y="1196"/>
                  </a:lnTo>
                  <a:lnTo>
                    <a:pt x="1127" y="1207"/>
                  </a:lnTo>
                  <a:lnTo>
                    <a:pt x="1121" y="1218"/>
                  </a:lnTo>
                  <a:lnTo>
                    <a:pt x="1116" y="1229"/>
                  </a:lnTo>
                  <a:lnTo>
                    <a:pt x="1109" y="1238"/>
                  </a:lnTo>
                  <a:lnTo>
                    <a:pt x="1102" y="1247"/>
                  </a:lnTo>
                  <a:lnTo>
                    <a:pt x="1093" y="1255"/>
                  </a:lnTo>
                  <a:lnTo>
                    <a:pt x="1084" y="1262"/>
                  </a:lnTo>
                  <a:lnTo>
                    <a:pt x="1075" y="1268"/>
                  </a:lnTo>
                  <a:lnTo>
                    <a:pt x="1065" y="1273"/>
                  </a:lnTo>
                  <a:lnTo>
                    <a:pt x="1054" y="1277"/>
                  </a:lnTo>
                  <a:lnTo>
                    <a:pt x="1043" y="1280"/>
                  </a:lnTo>
                  <a:lnTo>
                    <a:pt x="1032" y="1281"/>
                  </a:lnTo>
                  <a:lnTo>
                    <a:pt x="1021" y="1282"/>
                  </a:lnTo>
                  <a:lnTo>
                    <a:pt x="1010" y="1281"/>
                  </a:lnTo>
                  <a:lnTo>
                    <a:pt x="999" y="1280"/>
                  </a:lnTo>
                  <a:lnTo>
                    <a:pt x="988" y="1277"/>
                  </a:lnTo>
                  <a:lnTo>
                    <a:pt x="978" y="1273"/>
                  </a:lnTo>
                  <a:lnTo>
                    <a:pt x="970" y="1268"/>
                  </a:lnTo>
                  <a:lnTo>
                    <a:pt x="960" y="1262"/>
                  </a:lnTo>
                  <a:lnTo>
                    <a:pt x="951" y="1255"/>
                  </a:lnTo>
                  <a:lnTo>
                    <a:pt x="944" y="1247"/>
                  </a:lnTo>
                  <a:lnTo>
                    <a:pt x="936" y="1238"/>
                  </a:lnTo>
                  <a:lnTo>
                    <a:pt x="930" y="1229"/>
                  </a:lnTo>
                  <a:lnTo>
                    <a:pt x="924" y="1218"/>
                  </a:lnTo>
                  <a:lnTo>
                    <a:pt x="920" y="1207"/>
                  </a:lnTo>
                  <a:lnTo>
                    <a:pt x="916" y="1196"/>
                  </a:lnTo>
                  <a:lnTo>
                    <a:pt x="913" y="1184"/>
                  </a:lnTo>
                  <a:lnTo>
                    <a:pt x="911" y="1171"/>
                  </a:lnTo>
                  <a:lnTo>
                    <a:pt x="910" y="1158"/>
                  </a:lnTo>
                  <a:lnTo>
                    <a:pt x="910" y="124"/>
                  </a:lnTo>
                  <a:lnTo>
                    <a:pt x="911" y="110"/>
                  </a:lnTo>
                  <a:lnTo>
                    <a:pt x="913" y="98"/>
                  </a:lnTo>
                  <a:lnTo>
                    <a:pt x="916" y="87"/>
                  </a:lnTo>
                  <a:lnTo>
                    <a:pt x="920" y="76"/>
                  </a:lnTo>
                  <a:lnTo>
                    <a:pt x="924" y="65"/>
                  </a:lnTo>
                  <a:lnTo>
                    <a:pt x="930" y="55"/>
                  </a:lnTo>
                  <a:lnTo>
                    <a:pt x="936" y="46"/>
                  </a:lnTo>
                  <a:lnTo>
                    <a:pt x="944" y="38"/>
                  </a:lnTo>
                  <a:lnTo>
                    <a:pt x="951" y="30"/>
                  </a:lnTo>
                  <a:lnTo>
                    <a:pt x="960" y="24"/>
                  </a:lnTo>
                  <a:lnTo>
                    <a:pt x="970" y="18"/>
                  </a:lnTo>
                  <a:lnTo>
                    <a:pt x="978" y="13"/>
                  </a:lnTo>
                  <a:lnTo>
                    <a:pt x="988" y="10"/>
                  </a:lnTo>
                  <a:lnTo>
                    <a:pt x="999" y="7"/>
                  </a:lnTo>
                  <a:lnTo>
                    <a:pt x="1010" y="6"/>
                  </a:lnTo>
                  <a:lnTo>
                    <a:pt x="1021" y="5"/>
                  </a:lnTo>
                  <a:close/>
                  <a:moveTo>
                    <a:pt x="1476" y="0"/>
                  </a:moveTo>
                  <a:lnTo>
                    <a:pt x="1488" y="0"/>
                  </a:lnTo>
                  <a:lnTo>
                    <a:pt x="1499" y="2"/>
                  </a:lnTo>
                  <a:lnTo>
                    <a:pt x="1510" y="5"/>
                  </a:lnTo>
                  <a:lnTo>
                    <a:pt x="1520" y="9"/>
                  </a:lnTo>
                  <a:lnTo>
                    <a:pt x="1531" y="14"/>
                  </a:lnTo>
                  <a:lnTo>
                    <a:pt x="1540" y="20"/>
                  </a:lnTo>
                  <a:lnTo>
                    <a:pt x="1549" y="27"/>
                  </a:lnTo>
                  <a:lnTo>
                    <a:pt x="1557" y="34"/>
                  </a:lnTo>
                  <a:lnTo>
                    <a:pt x="1565" y="43"/>
                  </a:lnTo>
                  <a:lnTo>
                    <a:pt x="1571" y="52"/>
                  </a:lnTo>
                  <a:lnTo>
                    <a:pt x="1578" y="62"/>
                  </a:lnTo>
                  <a:lnTo>
                    <a:pt x="1582" y="73"/>
                  </a:lnTo>
                  <a:lnTo>
                    <a:pt x="1586" y="83"/>
                  </a:lnTo>
                  <a:lnTo>
                    <a:pt x="1588" y="94"/>
                  </a:lnTo>
                  <a:lnTo>
                    <a:pt x="1590" y="106"/>
                  </a:lnTo>
                  <a:lnTo>
                    <a:pt x="1592" y="118"/>
                  </a:lnTo>
                  <a:lnTo>
                    <a:pt x="1592" y="1158"/>
                  </a:lnTo>
                  <a:lnTo>
                    <a:pt x="1590" y="1170"/>
                  </a:lnTo>
                  <a:lnTo>
                    <a:pt x="1588" y="1182"/>
                  </a:lnTo>
                  <a:lnTo>
                    <a:pt x="1586" y="1193"/>
                  </a:lnTo>
                  <a:lnTo>
                    <a:pt x="1582" y="1204"/>
                  </a:lnTo>
                  <a:lnTo>
                    <a:pt x="1578" y="1214"/>
                  </a:lnTo>
                  <a:lnTo>
                    <a:pt x="1571" y="1225"/>
                  </a:lnTo>
                  <a:lnTo>
                    <a:pt x="1565" y="1234"/>
                  </a:lnTo>
                  <a:lnTo>
                    <a:pt x="1557" y="1242"/>
                  </a:lnTo>
                  <a:lnTo>
                    <a:pt x="1549" y="1250"/>
                  </a:lnTo>
                  <a:lnTo>
                    <a:pt x="1540" y="1256"/>
                  </a:lnTo>
                  <a:lnTo>
                    <a:pt x="1531" y="1262"/>
                  </a:lnTo>
                  <a:lnTo>
                    <a:pt x="1520" y="1267"/>
                  </a:lnTo>
                  <a:lnTo>
                    <a:pt x="1510" y="1271"/>
                  </a:lnTo>
                  <a:lnTo>
                    <a:pt x="1499" y="1274"/>
                  </a:lnTo>
                  <a:lnTo>
                    <a:pt x="1488" y="1276"/>
                  </a:lnTo>
                  <a:lnTo>
                    <a:pt x="1476" y="1277"/>
                  </a:lnTo>
                  <a:lnTo>
                    <a:pt x="1464" y="1276"/>
                  </a:lnTo>
                  <a:lnTo>
                    <a:pt x="1453" y="1274"/>
                  </a:lnTo>
                  <a:lnTo>
                    <a:pt x="1442" y="1271"/>
                  </a:lnTo>
                  <a:lnTo>
                    <a:pt x="1432" y="1267"/>
                  </a:lnTo>
                  <a:lnTo>
                    <a:pt x="1422" y="1262"/>
                  </a:lnTo>
                  <a:lnTo>
                    <a:pt x="1413" y="1256"/>
                  </a:lnTo>
                  <a:lnTo>
                    <a:pt x="1404" y="1250"/>
                  </a:lnTo>
                  <a:lnTo>
                    <a:pt x="1397" y="1242"/>
                  </a:lnTo>
                  <a:lnTo>
                    <a:pt x="1390" y="1234"/>
                  </a:lnTo>
                  <a:lnTo>
                    <a:pt x="1384" y="1225"/>
                  </a:lnTo>
                  <a:lnTo>
                    <a:pt x="1379" y="1214"/>
                  </a:lnTo>
                  <a:lnTo>
                    <a:pt x="1374" y="1204"/>
                  </a:lnTo>
                  <a:lnTo>
                    <a:pt x="1371" y="1193"/>
                  </a:lnTo>
                  <a:lnTo>
                    <a:pt x="1369" y="1182"/>
                  </a:lnTo>
                  <a:lnTo>
                    <a:pt x="1367" y="1170"/>
                  </a:lnTo>
                  <a:lnTo>
                    <a:pt x="1367" y="1158"/>
                  </a:lnTo>
                  <a:lnTo>
                    <a:pt x="1367" y="118"/>
                  </a:lnTo>
                  <a:lnTo>
                    <a:pt x="1367" y="106"/>
                  </a:lnTo>
                  <a:lnTo>
                    <a:pt x="1369" y="94"/>
                  </a:lnTo>
                  <a:lnTo>
                    <a:pt x="1371" y="83"/>
                  </a:lnTo>
                  <a:lnTo>
                    <a:pt x="1374" y="73"/>
                  </a:lnTo>
                  <a:lnTo>
                    <a:pt x="1379" y="62"/>
                  </a:lnTo>
                  <a:lnTo>
                    <a:pt x="1384" y="52"/>
                  </a:lnTo>
                  <a:lnTo>
                    <a:pt x="1390" y="43"/>
                  </a:lnTo>
                  <a:lnTo>
                    <a:pt x="1397" y="34"/>
                  </a:lnTo>
                  <a:lnTo>
                    <a:pt x="1404" y="27"/>
                  </a:lnTo>
                  <a:lnTo>
                    <a:pt x="1413" y="20"/>
                  </a:lnTo>
                  <a:lnTo>
                    <a:pt x="1422" y="14"/>
                  </a:lnTo>
                  <a:lnTo>
                    <a:pt x="1432" y="9"/>
                  </a:lnTo>
                  <a:lnTo>
                    <a:pt x="1442" y="5"/>
                  </a:lnTo>
                  <a:lnTo>
                    <a:pt x="1453" y="2"/>
                  </a:lnTo>
                  <a:lnTo>
                    <a:pt x="1464" y="0"/>
                  </a:lnTo>
                  <a:lnTo>
                    <a:pt x="1476" y="0"/>
                  </a:lnTo>
                  <a:close/>
                  <a:moveTo>
                    <a:pt x="1926" y="5"/>
                  </a:moveTo>
                  <a:lnTo>
                    <a:pt x="1938" y="6"/>
                  </a:lnTo>
                  <a:lnTo>
                    <a:pt x="1948" y="7"/>
                  </a:lnTo>
                  <a:lnTo>
                    <a:pt x="1959" y="10"/>
                  </a:lnTo>
                  <a:lnTo>
                    <a:pt x="1969" y="13"/>
                  </a:lnTo>
                  <a:lnTo>
                    <a:pt x="1979" y="18"/>
                  </a:lnTo>
                  <a:lnTo>
                    <a:pt x="1987" y="23"/>
                  </a:lnTo>
                  <a:lnTo>
                    <a:pt x="1996" y="30"/>
                  </a:lnTo>
                  <a:lnTo>
                    <a:pt x="2004" y="37"/>
                  </a:lnTo>
                  <a:lnTo>
                    <a:pt x="2011" y="45"/>
                  </a:lnTo>
                  <a:lnTo>
                    <a:pt x="2017" y="53"/>
                  </a:lnTo>
                  <a:lnTo>
                    <a:pt x="2022" y="64"/>
                  </a:lnTo>
                  <a:lnTo>
                    <a:pt x="2026" y="73"/>
                  </a:lnTo>
                  <a:lnTo>
                    <a:pt x="2031" y="84"/>
                  </a:lnTo>
                  <a:lnTo>
                    <a:pt x="2033" y="95"/>
                  </a:lnTo>
                  <a:lnTo>
                    <a:pt x="2035" y="106"/>
                  </a:lnTo>
                  <a:lnTo>
                    <a:pt x="2035" y="118"/>
                  </a:lnTo>
                  <a:lnTo>
                    <a:pt x="2035" y="1158"/>
                  </a:lnTo>
                  <a:lnTo>
                    <a:pt x="2035" y="1170"/>
                  </a:lnTo>
                  <a:lnTo>
                    <a:pt x="2033" y="1182"/>
                  </a:lnTo>
                  <a:lnTo>
                    <a:pt x="2031" y="1194"/>
                  </a:lnTo>
                  <a:lnTo>
                    <a:pt x="2026" y="1205"/>
                  </a:lnTo>
                  <a:lnTo>
                    <a:pt x="2022" y="1215"/>
                  </a:lnTo>
                  <a:lnTo>
                    <a:pt x="2017" y="1226"/>
                  </a:lnTo>
                  <a:lnTo>
                    <a:pt x="2011" y="1236"/>
                  </a:lnTo>
                  <a:lnTo>
                    <a:pt x="2004" y="1245"/>
                  </a:lnTo>
                  <a:lnTo>
                    <a:pt x="1996" y="1253"/>
                  </a:lnTo>
                  <a:lnTo>
                    <a:pt x="1987" y="1260"/>
                  </a:lnTo>
                  <a:lnTo>
                    <a:pt x="1979" y="1267"/>
                  </a:lnTo>
                  <a:lnTo>
                    <a:pt x="1969" y="1272"/>
                  </a:lnTo>
                  <a:lnTo>
                    <a:pt x="1959" y="1276"/>
                  </a:lnTo>
                  <a:lnTo>
                    <a:pt x="1948" y="1279"/>
                  </a:lnTo>
                  <a:lnTo>
                    <a:pt x="1938" y="1281"/>
                  </a:lnTo>
                  <a:lnTo>
                    <a:pt x="1926" y="1282"/>
                  </a:lnTo>
                  <a:lnTo>
                    <a:pt x="1914" y="1281"/>
                  </a:lnTo>
                  <a:lnTo>
                    <a:pt x="1902" y="1279"/>
                  </a:lnTo>
                  <a:lnTo>
                    <a:pt x="1891" y="1276"/>
                  </a:lnTo>
                  <a:lnTo>
                    <a:pt x="1880" y="1272"/>
                  </a:lnTo>
                  <a:lnTo>
                    <a:pt x="1871" y="1267"/>
                  </a:lnTo>
                  <a:lnTo>
                    <a:pt x="1861" y="1260"/>
                  </a:lnTo>
                  <a:lnTo>
                    <a:pt x="1852" y="1253"/>
                  </a:lnTo>
                  <a:lnTo>
                    <a:pt x="1844" y="1245"/>
                  </a:lnTo>
                  <a:lnTo>
                    <a:pt x="1836" y="1236"/>
                  </a:lnTo>
                  <a:lnTo>
                    <a:pt x="1830" y="1226"/>
                  </a:lnTo>
                  <a:lnTo>
                    <a:pt x="1824" y="1215"/>
                  </a:lnTo>
                  <a:lnTo>
                    <a:pt x="1820" y="1205"/>
                  </a:lnTo>
                  <a:lnTo>
                    <a:pt x="1815" y="1194"/>
                  </a:lnTo>
                  <a:lnTo>
                    <a:pt x="1812" y="1182"/>
                  </a:lnTo>
                  <a:lnTo>
                    <a:pt x="1811" y="1170"/>
                  </a:lnTo>
                  <a:lnTo>
                    <a:pt x="1810" y="1158"/>
                  </a:lnTo>
                  <a:lnTo>
                    <a:pt x="1810" y="118"/>
                  </a:lnTo>
                  <a:lnTo>
                    <a:pt x="1811" y="106"/>
                  </a:lnTo>
                  <a:lnTo>
                    <a:pt x="1812" y="95"/>
                  </a:lnTo>
                  <a:lnTo>
                    <a:pt x="1815" y="84"/>
                  </a:lnTo>
                  <a:lnTo>
                    <a:pt x="1820" y="73"/>
                  </a:lnTo>
                  <a:lnTo>
                    <a:pt x="1824" y="64"/>
                  </a:lnTo>
                  <a:lnTo>
                    <a:pt x="1830" y="53"/>
                  </a:lnTo>
                  <a:lnTo>
                    <a:pt x="1836" y="45"/>
                  </a:lnTo>
                  <a:lnTo>
                    <a:pt x="1844" y="37"/>
                  </a:lnTo>
                  <a:lnTo>
                    <a:pt x="1852" y="30"/>
                  </a:lnTo>
                  <a:lnTo>
                    <a:pt x="1861" y="23"/>
                  </a:lnTo>
                  <a:lnTo>
                    <a:pt x="1871" y="18"/>
                  </a:lnTo>
                  <a:lnTo>
                    <a:pt x="1880" y="13"/>
                  </a:lnTo>
                  <a:lnTo>
                    <a:pt x="1891" y="10"/>
                  </a:lnTo>
                  <a:lnTo>
                    <a:pt x="1902" y="7"/>
                  </a:lnTo>
                  <a:lnTo>
                    <a:pt x="1914" y="6"/>
                  </a:lnTo>
                  <a:lnTo>
                    <a:pt x="1926" y="5"/>
                  </a:lnTo>
                  <a:close/>
                  <a:moveTo>
                    <a:pt x="2381" y="5"/>
                  </a:moveTo>
                  <a:lnTo>
                    <a:pt x="2393" y="6"/>
                  </a:lnTo>
                  <a:lnTo>
                    <a:pt x="2404" y="7"/>
                  </a:lnTo>
                  <a:lnTo>
                    <a:pt x="2416" y="10"/>
                  </a:lnTo>
                  <a:lnTo>
                    <a:pt x="2425" y="13"/>
                  </a:lnTo>
                  <a:lnTo>
                    <a:pt x="2436" y="18"/>
                  </a:lnTo>
                  <a:lnTo>
                    <a:pt x="2445" y="24"/>
                  </a:lnTo>
                  <a:lnTo>
                    <a:pt x="2455" y="30"/>
                  </a:lnTo>
                  <a:lnTo>
                    <a:pt x="2462" y="38"/>
                  </a:lnTo>
                  <a:lnTo>
                    <a:pt x="2470" y="46"/>
                  </a:lnTo>
                  <a:lnTo>
                    <a:pt x="2476" y="55"/>
                  </a:lnTo>
                  <a:lnTo>
                    <a:pt x="2483" y="65"/>
                  </a:lnTo>
                  <a:lnTo>
                    <a:pt x="2487" y="76"/>
                  </a:lnTo>
                  <a:lnTo>
                    <a:pt x="2491" y="87"/>
                  </a:lnTo>
                  <a:lnTo>
                    <a:pt x="2494" y="98"/>
                  </a:lnTo>
                  <a:lnTo>
                    <a:pt x="2496" y="110"/>
                  </a:lnTo>
                  <a:lnTo>
                    <a:pt x="2497" y="124"/>
                  </a:lnTo>
                  <a:lnTo>
                    <a:pt x="2497" y="1158"/>
                  </a:lnTo>
                  <a:lnTo>
                    <a:pt x="2496" y="1171"/>
                  </a:lnTo>
                  <a:lnTo>
                    <a:pt x="2494" y="1184"/>
                  </a:lnTo>
                  <a:lnTo>
                    <a:pt x="2491" y="1196"/>
                  </a:lnTo>
                  <a:lnTo>
                    <a:pt x="2487" y="1207"/>
                  </a:lnTo>
                  <a:lnTo>
                    <a:pt x="2483" y="1218"/>
                  </a:lnTo>
                  <a:lnTo>
                    <a:pt x="2476" y="1229"/>
                  </a:lnTo>
                  <a:lnTo>
                    <a:pt x="2470" y="1238"/>
                  </a:lnTo>
                  <a:lnTo>
                    <a:pt x="2462" y="1247"/>
                  </a:lnTo>
                  <a:lnTo>
                    <a:pt x="2455" y="1255"/>
                  </a:lnTo>
                  <a:lnTo>
                    <a:pt x="2445" y="1262"/>
                  </a:lnTo>
                  <a:lnTo>
                    <a:pt x="2436" y="1268"/>
                  </a:lnTo>
                  <a:lnTo>
                    <a:pt x="2425" y="1273"/>
                  </a:lnTo>
                  <a:lnTo>
                    <a:pt x="2416" y="1277"/>
                  </a:lnTo>
                  <a:lnTo>
                    <a:pt x="2404" y="1280"/>
                  </a:lnTo>
                  <a:lnTo>
                    <a:pt x="2393" y="1281"/>
                  </a:lnTo>
                  <a:lnTo>
                    <a:pt x="2381" y="1282"/>
                  </a:lnTo>
                  <a:lnTo>
                    <a:pt x="2370" y="1281"/>
                  </a:lnTo>
                  <a:lnTo>
                    <a:pt x="2359" y="1280"/>
                  </a:lnTo>
                  <a:lnTo>
                    <a:pt x="2350" y="1277"/>
                  </a:lnTo>
                  <a:lnTo>
                    <a:pt x="2340" y="1273"/>
                  </a:lnTo>
                  <a:lnTo>
                    <a:pt x="2330" y="1268"/>
                  </a:lnTo>
                  <a:lnTo>
                    <a:pt x="2321" y="1262"/>
                  </a:lnTo>
                  <a:lnTo>
                    <a:pt x="2313" y="1255"/>
                  </a:lnTo>
                  <a:lnTo>
                    <a:pt x="2304" y="1247"/>
                  </a:lnTo>
                  <a:lnTo>
                    <a:pt x="2298" y="1238"/>
                  </a:lnTo>
                  <a:lnTo>
                    <a:pt x="2291" y="1229"/>
                  </a:lnTo>
                  <a:lnTo>
                    <a:pt x="2285" y="1218"/>
                  </a:lnTo>
                  <a:lnTo>
                    <a:pt x="2280" y="1207"/>
                  </a:lnTo>
                  <a:lnTo>
                    <a:pt x="2276" y="1196"/>
                  </a:lnTo>
                  <a:lnTo>
                    <a:pt x="2274" y="1184"/>
                  </a:lnTo>
                  <a:lnTo>
                    <a:pt x="2272" y="1171"/>
                  </a:lnTo>
                  <a:lnTo>
                    <a:pt x="2272" y="1158"/>
                  </a:lnTo>
                  <a:lnTo>
                    <a:pt x="2272" y="124"/>
                  </a:lnTo>
                  <a:lnTo>
                    <a:pt x="2272" y="110"/>
                  </a:lnTo>
                  <a:lnTo>
                    <a:pt x="2274" y="98"/>
                  </a:lnTo>
                  <a:lnTo>
                    <a:pt x="2276" y="87"/>
                  </a:lnTo>
                  <a:lnTo>
                    <a:pt x="2280" y="76"/>
                  </a:lnTo>
                  <a:lnTo>
                    <a:pt x="2285" y="65"/>
                  </a:lnTo>
                  <a:lnTo>
                    <a:pt x="2291" y="55"/>
                  </a:lnTo>
                  <a:lnTo>
                    <a:pt x="2298" y="46"/>
                  </a:lnTo>
                  <a:lnTo>
                    <a:pt x="2304" y="38"/>
                  </a:lnTo>
                  <a:lnTo>
                    <a:pt x="2313" y="30"/>
                  </a:lnTo>
                  <a:lnTo>
                    <a:pt x="2321" y="24"/>
                  </a:lnTo>
                  <a:lnTo>
                    <a:pt x="2330" y="18"/>
                  </a:lnTo>
                  <a:lnTo>
                    <a:pt x="2340" y="13"/>
                  </a:lnTo>
                  <a:lnTo>
                    <a:pt x="2350" y="10"/>
                  </a:lnTo>
                  <a:lnTo>
                    <a:pt x="2359" y="7"/>
                  </a:lnTo>
                  <a:lnTo>
                    <a:pt x="2370" y="6"/>
                  </a:lnTo>
                  <a:lnTo>
                    <a:pt x="2381" y="5"/>
                  </a:lnTo>
                  <a:close/>
                  <a:moveTo>
                    <a:pt x="2831" y="0"/>
                  </a:moveTo>
                  <a:lnTo>
                    <a:pt x="2843" y="0"/>
                  </a:lnTo>
                  <a:lnTo>
                    <a:pt x="2854" y="2"/>
                  </a:lnTo>
                  <a:lnTo>
                    <a:pt x="2864" y="5"/>
                  </a:lnTo>
                  <a:lnTo>
                    <a:pt x="2875" y="9"/>
                  </a:lnTo>
                  <a:lnTo>
                    <a:pt x="2886" y="14"/>
                  </a:lnTo>
                  <a:lnTo>
                    <a:pt x="2895" y="20"/>
                  </a:lnTo>
                  <a:lnTo>
                    <a:pt x="2903" y="27"/>
                  </a:lnTo>
                  <a:lnTo>
                    <a:pt x="2912" y="34"/>
                  </a:lnTo>
                  <a:lnTo>
                    <a:pt x="2920" y="43"/>
                  </a:lnTo>
                  <a:lnTo>
                    <a:pt x="2926" y="52"/>
                  </a:lnTo>
                  <a:lnTo>
                    <a:pt x="2932" y="62"/>
                  </a:lnTo>
                  <a:lnTo>
                    <a:pt x="2937" y="73"/>
                  </a:lnTo>
                  <a:lnTo>
                    <a:pt x="2941" y="83"/>
                  </a:lnTo>
                  <a:lnTo>
                    <a:pt x="2943" y="94"/>
                  </a:lnTo>
                  <a:lnTo>
                    <a:pt x="2946" y="106"/>
                  </a:lnTo>
                  <a:lnTo>
                    <a:pt x="2946" y="118"/>
                  </a:lnTo>
                  <a:lnTo>
                    <a:pt x="2946" y="1158"/>
                  </a:lnTo>
                  <a:lnTo>
                    <a:pt x="2946" y="1170"/>
                  </a:lnTo>
                  <a:lnTo>
                    <a:pt x="2943" y="1182"/>
                  </a:lnTo>
                  <a:lnTo>
                    <a:pt x="2941" y="1193"/>
                  </a:lnTo>
                  <a:lnTo>
                    <a:pt x="2937" y="1204"/>
                  </a:lnTo>
                  <a:lnTo>
                    <a:pt x="2932" y="1214"/>
                  </a:lnTo>
                  <a:lnTo>
                    <a:pt x="2926" y="1225"/>
                  </a:lnTo>
                  <a:lnTo>
                    <a:pt x="2920" y="1234"/>
                  </a:lnTo>
                  <a:lnTo>
                    <a:pt x="2912" y="1242"/>
                  </a:lnTo>
                  <a:lnTo>
                    <a:pt x="2903" y="1250"/>
                  </a:lnTo>
                  <a:lnTo>
                    <a:pt x="2895" y="1256"/>
                  </a:lnTo>
                  <a:lnTo>
                    <a:pt x="2886" y="1262"/>
                  </a:lnTo>
                  <a:lnTo>
                    <a:pt x="2875" y="1267"/>
                  </a:lnTo>
                  <a:lnTo>
                    <a:pt x="2864" y="1271"/>
                  </a:lnTo>
                  <a:lnTo>
                    <a:pt x="2854" y="1274"/>
                  </a:lnTo>
                  <a:lnTo>
                    <a:pt x="2843" y="1276"/>
                  </a:lnTo>
                  <a:lnTo>
                    <a:pt x="2831" y="1277"/>
                  </a:lnTo>
                  <a:lnTo>
                    <a:pt x="2820" y="1276"/>
                  </a:lnTo>
                  <a:lnTo>
                    <a:pt x="2809" y="1274"/>
                  </a:lnTo>
                  <a:lnTo>
                    <a:pt x="2799" y="1271"/>
                  </a:lnTo>
                  <a:lnTo>
                    <a:pt x="2789" y="1267"/>
                  </a:lnTo>
                  <a:lnTo>
                    <a:pt x="2778" y="1262"/>
                  </a:lnTo>
                  <a:lnTo>
                    <a:pt x="2769" y="1256"/>
                  </a:lnTo>
                  <a:lnTo>
                    <a:pt x="2760" y="1250"/>
                  </a:lnTo>
                  <a:lnTo>
                    <a:pt x="2752" y="1242"/>
                  </a:lnTo>
                  <a:lnTo>
                    <a:pt x="2743" y="1234"/>
                  </a:lnTo>
                  <a:lnTo>
                    <a:pt x="2737" y="1225"/>
                  </a:lnTo>
                  <a:lnTo>
                    <a:pt x="2730" y="1214"/>
                  </a:lnTo>
                  <a:lnTo>
                    <a:pt x="2725" y="1204"/>
                  </a:lnTo>
                  <a:lnTo>
                    <a:pt x="2721" y="1193"/>
                  </a:lnTo>
                  <a:lnTo>
                    <a:pt x="2718" y="1182"/>
                  </a:lnTo>
                  <a:lnTo>
                    <a:pt x="2716" y="1170"/>
                  </a:lnTo>
                  <a:lnTo>
                    <a:pt x="2715" y="1158"/>
                  </a:lnTo>
                  <a:lnTo>
                    <a:pt x="2715" y="118"/>
                  </a:lnTo>
                  <a:lnTo>
                    <a:pt x="2716" y="106"/>
                  </a:lnTo>
                  <a:lnTo>
                    <a:pt x="2718" y="94"/>
                  </a:lnTo>
                  <a:lnTo>
                    <a:pt x="2721" y="83"/>
                  </a:lnTo>
                  <a:lnTo>
                    <a:pt x="2725" y="73"/>
                  </a:lnTo>
                  <a:lnTo>
                    <a:pt x="2730" y="62"/>
                  </a:lnTo>
                  <a:lnTo>
                    <a:pt x="2737" y="52"/>
                  </a:lnTo>
                  <a:lnTo>
                    <a:pt x="2743" y="43"/>
                  </a:lnTo>
                  <a:lnTo>
                    <a:pt x="2752" y="34"/>
                  </a:lnTo>
                  <a:lnTo>
                    <a:pt x="2760" y="27"/>
                  </a:lnTo>
                  <a:lnTo>
                    <a:pt x="2769" y="20"/>
                  </a:lnTo>
                  <a:lnTo>
                    <a:pt x="2778" y="14"/>
                  </a:lnTo>
                  <a:lnTo>
                    <a:pt x="2789" y="9"/>
                  </a:lnTo>
                  <a:lnTo>
                    <a:pt x="2799" y="5"/>
                  </a:lnTo>
                  <a:lnTo>
                    <a:pt x="2809" y="2"/>
                  </a:lnTo>
                  <a:lnTo>
                    <a:pt x="2820" y="0"/>
                  </a:lnTo>
                  <a:lnTo>
                    <a:pt x="2831" y="0"/>
                  </a:lnTo>
                  <a:close/>
                  <a:moveTo>
                    <a:pt x="3281" y="5"/>
                  </a:moveTo>
                  <a:lnTo>
                    <a:pt x="3292" y="6"/>
                  </a:lnTo>
                  <a:lnTo>
                    <a:pt x="3304" y="7"/>
                  </a:lnTo>
                  <a:lnTo>
                    <a:pt x="3314" y="10"/>
                  </a:lnTo>
                  <a:lnTo>
                    <a:pt x="3325" y="13"/>
                  </a:lnTo>
                  <a:lnTo>
                    <a:pt x="3335" y="18"/>
                  </a:lnTo>
                  <a:lnTo>
                    <a:pt x="3345" y="23"/>
                  </a:lnTo>
                  <a:lnTo>
                    <a:pt x="3353" y="30"/>
                  </a:lnTo>
                  <a:lnTo>
                    <a:pt x="3362" y="37"/>
                  </a:lnTo>
                  <a:lnTo>
                    <a:pt x="3370" y="45"/>
                  </a:lnTo>
                  <a:lnTo>
                    <a:pt x="3376" y="53"/>
                  </a:lnTo>
                  <a:lnTo>
                    <a:pt x="3381" y="64"/>
                  </a:lnTo>
                  <a:lnTo>
                    <a:pt x="3387" y="73"/>
                  </a:lnTo>
                  <a:lnTo>
                    <a:pt x="3390" y="84"/>
                  </a:lnTo>
                  <a:lnTo>
                    <a:pt x="3393" y="95"/>
                  </a:lnTo>
                  <a:lnTo>
                    <a:pt x="3396" y="106"/>
                  </a:lnTo>
                  <a:lnTo>
                    <a:pt x="3396" y="118"/>
                  </a:lnTo>
                  <a:lnTo>
                    <a:pt x="3396" y="1158"/>
                  </a:lnTo>
                  <a:lnTo>
                    <a:pt x="3396" y="1170"/>
                  </a:lnTo>
                  <a:lnTo>
                    <a:pt x="3393" y="1182"/>
                  </a:lnTo>
                  <a:lnTo>
                    <a:pt x="3390" y="1194"/>
                  </a:lnTo>
                  <a:lnTo>
                    <a:pt x="3387" y="1205"/>
                  </a:lnTo>
                  <a:lnTo>
                    <a:pt x="3381" y="1215"/>
                  </a:lnTo>
                  <a:lnTo>
                    <a:pt x="3376" y="1226"/>
                  </a:lnTo>
                  <a:lnTo>
                    <a:pt x="3370" y="1236"/>
                  </a:lnTo>
                  <a:lnTo>
                    <a:pt x="3362" y="1245"/>
                  </a:lnTo>
                  <a:lnTo>
                    <a:pt x="3353" y="1253"/>
                  </a:lnTo>
                  <a:lnTo>
                    <a:pt x="3345" y="1260"/>
                  </a:lnTo>
                  <a:lnTo>
                    <a:pt x="3335" y="1267"/>
                  </a:lnTo>
                  <a:lnTo>
                    <a:pt x="3325" y="1272"/>
                  </a:lnTo>
                  <a:lnTo>
                    <a:pt x="3314" y="1276"/>
                  </a:lnTo>
                  <a:lnTo>
                    <a:pt x="3304" y="1279"/>
                  </a:lnTo>
                  <a:lnTo>
                    <a:pt x="3292" y="1281"/>
                  </a:lnTo>
                  <a:lnTo>
                    <a:pt x="3281" y="1282"/>
                  </a:lnTo>
                  <a:lnTo>
                    <a:pt x="3269" y="1281"/>
                  </a:lnTo>
                  <a:lnTo>
                    <a:pt x="3257" y="1279"/>
                  </a:lnTo>
                  <a:lnTo>
                    <a:pt x="3246" y="1276"/>
                  </a:lnTo>
                  <a:lnTo>
                    <a:pt x="3237" y="1272"/>
                  </a:lnTo>
                  <a:lnTo>
                    <a:pt x="3227" y="1267"/>
                  </a:lnTo>
                  <a:lnTo>
                    <a:pt x="3218" y="1260"/>
                  </a:lnTo>
                  <a:lnTo>
                    <a:pt x="3209" y="1253"/>
                  </a:lnTo>
                  <a:lnTo>
                    <a:pt x="3202" y="1245"/>
                  </a:lnTo>
                  <a:lnTo>
                    <a:pt x="3195" y="1236"/>
                  </a:lnTo>
                  <a:lnTo>
                    <a:pt x="3189" y="1226"/>
                  </a:lnTo>
                  <a:lnTo>
                    <a:pt x="3184" y="1215"/>
                  </a:lnTo>
                  <a:lnTo>
                    <a:pt x="3179" y="1205"/>
                  </a:lnTo>
                  <a:lnTo>
                    <a:pt x="3176" y="1194"/>
                  </a:lnTo>
                  <a:lnTo>
                    <a:pt x="3173" y="1182"/>
                  </a:lnTo>
                  <a:lnTo>
                    <a:pt x="3172" y="1170"/>
                  </a:lnTo>
                  <a:lnTo>
                    <a:pt x="3171" y="1158"/>
                  </a:lnTo>
                  <a:lnTo>
                    <a:pt x="3171" y="118"/>
                  </a:lnTo>
                  <a:lnTo>
                    <a:pt x="3172" y="106"/>
                  </a:lnTo>
                  <a:lnTo>
                    <a:pt x="3173" y="95"/>
                  </a:lnTo>
                  <a:lnTo>
                    <a:pt x="3176" y="84"/>
                  </a:lnTo>
                  <a:lnTo>
                    <a:pt x="3179" y="73"/>
                  </a:lnTo>
                  <a:lnTo>
                    <a:pt x="3184" y="64"/>
                  </a:lnTo>
                  <a:lnTo>
                    <a:pt x="3189" y="53"/>
                  </a:lnTo>
                  <a:lnTo>
                    <a:pt x="3195" y="45"/>
                  </a:lnTo>
                  <a:lnTo>
                    <a:pt x="3202" y="37"/>
                  </a:lnTo>
                  <a:lnTo>
                    <a:pt x="3209" y="30"/>
                  </a:lnTo>
                  <a:lnTo>
                    <a:pt x="3218" y="23"/>
                  </a:lnTo>
                  <a:lnTo>
                    <a:pt x="3227" y="18"/>
                  </a:lnTo>
                  <a:lnTo>
                    <a:pt x="3237" y="13"/>
                  </a:lnTo>
                  <a:lnTo>
                    <a:pt x="3246" y="10"/>
                  </a:lnTo>
                  <a:lnTo>
                    <a:pt x="3257" y="7"/>
                  </a:lnTo>
                  <a:lnTo>
                    <a:pt x="3269" y="6"/>
                  </a:lnTo>
                  <a:lnTo>
                    <a:pt x="3281" y="5"/>
                  </a:lnTo>
                  <a:close/>
                  <a:moveTo>
                    <a:pt x="3736" y="5"/>
                  </a:moveTo>
                  <a:lnTo>
                    <a:pt x="3747" y="6"/>
                  </a:lnTo>
                  <a:lnTo>
                    <a:pt x="3758" y="7"/>
                  </a:lnTo>
                  <a:lnTo>
                    <a:pt x="3768" y="10"/>
                  </a:lnTo>
                  <a:lnTo>
                    <a:pt x="3777" y="13"/>
                  </a:lnTo>
                  <a:lnTo>
                    <a:pt x="3787" y="18"/>
                  </a:lnTo>
                  <a:lnTo>
                    <a:pt x="3796" y="24"/>
                  </a:lnTo>
                  <a:lnTo>
                    <a:pt x="3804" y="30"/>
                  </a:lnTo>
                  <a:lnTo>
                    <a:pt x="3813" y="38"/>
                  </a:lnTo>
                  <a:lnTo>
                    <a:pt x="3819" y="46"/>
                  </a:lnTo>
                  <a:lnTo>
                    <a:pt x="3826" y="55"/>
                  </a:lnTo>
                  <a:lnTo>
                    <a:pt x="3831" y="65"/>
                  </a:lnTo>
                  <a:lnTo>
                    <a:pt x="3837" y="76"/>
                  </a:lnTo>
                  <a:lnTo>
                    <a:pt x="3840" y="87"/>
                  </a:lnTo>
                  <a:lnTo>
                    <a:pt x="3843" y="98"/>
                  </a:lnTo>
                  <a:lnTo>
                    <a:pt x="3845" y="110"/>
                  </a:lnTo>
                  <a:lnTo>
                    <a:pt x="3845" y="124"/>
                  </a:lnTo>
                  <a:lnTo>
                    <a:pt x="3845" y="1158"/>
                  </a:lnTo>
                  <a:lnTo>
                    <a:pt x="3845" y="1171"/>
                  </a:lnTo>
                  <a:lnTo>
                    <a:pt x="3843" y="1184"/>
                  </a:lnTo>
                  <a:lnTo>
                    <a:pt x="3840" y="1196"/>
                  </a:lnTo>
                  <a:lnTo>
                    <a:pt x="3837" y="1207"/>
                  </a:lnTo>
                  <a:lnTo>
                    <a:pt x="3831" y="1218"/>
                  </a:lnTo>
                  <a:lnTo>
                    <a:pt x="3826" y="1229"/>
                  </a:lnTo>
                  <a:lnTo>
                    <a:pt x="3819" y="1238"/>
                  </a:lnTo>
                  <a:lnTo>
                    <a:pt x="3813" y="1247"/>
                  </a:lnTo>
                  <a:lnTo>
                    <a:pt x="3804" y="1255"/>
                  </a:lnTo>
                  <a:lnTo>
                    <a:pt x="3796" y="1262"/>
                  </a:lnTo>
                  <a:lnTo>
                    <a:pt x="3787" y="1268"/>
                  </a:lnTo>
                  <a:lnTo>
                    <a:pt x="3777" y="1273"/>
                  </a:lnTo>
                  <a:lnTo>
                    <a:pt x="3768" y="1277"/>
                  </a:lnTo>
                  <a:lnTo>
                    <a:pt x="3758" y="1280"/>
                  </a:lnTo>
                  <a:lnTo>
                    <a:pt x="3747" y="1281"/>
                  </a:lnTo>
                  <a:lnTo>
                    <a:pt x="3736" y="1282"/>
                  </a:lnTo>
                  <a:lnTo>
                    <a:pt x="3724" y="1281"/>
                  </a:lnTo>
                  <a:lnTo>
                    <a:pt x="3712" y="1280"/>
                  </a:lnTo>
                  <a:lnTo>
                    <a:pt x="3702" y="1277"/>
                  </a:lnTo>
                  <a:lnTo>
                    <a:pt x="3691" y="1273"/>
                  </a:lnTo>
                  <a:lnTo>
                    <a:pt x="3681" y="1268"/>
                  </a:lnTo>
                  <a:lnTo>
                    <a:pt x="3671" y="1262"/>
                  </a:lnTo>
                  <a:lnTo>
                    <a:pt x="3663" y="1255"/>
                  </a:lnTo>
                  <a:lnTo>
                    <a:pt x="3655" y="1247"/>
                  </a:lnTo>
                  <a:lnTo>
                    <a:pt x="3648" y="1238"/>
                  </a:lnTo>
                  <a:lnTo>
                    <a:pt x="3640" y="1229"/>
                  </a:lnTo>
                  <a:lnTo>
                    <a:pt x="3635" y="1218"/>
                  </a:lnTo>
                  <a:lnTo>
                    <a:pt x="3630" y="1207"/>
                  </a:lnTo>
                  <a:lnTo>
                    <a:pt x="3626" y="1196"/>
                  </a:lnTo>
                  <a:lnTo>
                    <a:pt x="3623" y="1184"/>
                  </a:lnTo>
                  <a:lnTo>
                    <a:pt x="3622" y="1171"/>
                  </a:lnTo>
                  <a:lnTo>
                    <a:pt x="3620" y="1158"/>
                  </a:lnTo>
                  <a:lnTo>
                    <a:pt x="3620" y="124"/>
                  </a:lnTo>
                  <a:lnTo>
                    <a:pt x="3622" y="110"/>
                  </a:lnTo>
                  <a:lnTo>
                    <a:pt x="3623" y="98"/>
                  </a:lnTo>
                  <a:lnTo>
                    <a:pt x="3626" y="87"/>
                  </a:lnTo>
                  <a:lnTo>
                    <a:pt x="3630" y="76"/>
                  </a:lnTo>
                  <a:lnTo>
                    <a:pt x="3635" y="65"/>
                  </a:lnTo>
                  <a:lnTo>
                    <a:pt x="3640" y="55"/>
                  </a:lnTo>
                  <a:lnTo>
                    <a:pt x="3648" y="46"/>
                  </a:lnTo>
                  <a:lnTo>
                    <a:pt x="3655" y="38"/>
                  </a:lnTo>
                  <a:lnTo>
                    <a:pt x="3663" y="30"/>
                  </a:lnTo>
                  <a:lnTo>
                    <a:pt x="3671" y="24"/>
                  </a:lnTo>
                  <a:lnTo>
                    <a:pt x="3681" y="18"/>
                  </a:lnTo>
                  <a:lnTo>
                    <a:pt x="3691" y="13"/>
                  </a:lnTo>
                  <a:lnTo>
                    <a:pt x="3702" y="10"/>
                  </a:lnTo>
                  <a:lnTo>
                    <a:pt x="3712" y="7"/>
                  </a:lnTo>
                  <a:lnTo>
                    <a:pt x="3724" y="6"/>
                  </a:lnTo>
                  <a:lnTo>
                    <a:pt x="3736" y="5"/>
                  </a:lnTo>
                  <a:close/>
                  <a:moveTo>
                    <a:pt x="4191" y="5"/>
                  </a:moveTo>
                  <a:lnTo>
                    <a:pt x="4203" y="6"/>
                  </a:lnTo>
                  <a:lnTo>
                    <a:pt x="4214" y="7"/>
                  </a:lnTo>
                  <a:lnTo>
                    <a:pt x="4226" y="10"/>
                  </a:lnTo>
                  <a:lnTo>
                    <a:pt x="4236" y="13"/>
                  </a:lnTo>
                  <a:lnTo>
                    <a:pt x="4247" y="18"/>
                  </a:lnTo>
                  <a:lnTo>
                    <a:pt x="4256" y="24"/>
                  </a:lnTo>
                  <a:lnTo>
                    <a:pt x="4265" y="30"/>
                  </a:lnTo>
                  <a:lnTo>
                    <a:pt x="4273" y="38"/>
                  </a:lnTo>
                  <a:lnTo>
                    <a:pt x="4280" y="46"/>
                  </a:lnTo>
                  <a:lnTo>
                    <a:pt x="4287" y="55"/>
                  </a:lnTo>
                  <a:lnTo>
                    <a:pt x="4293" y="65"/>
                  </a:lnTo>
                  <a:lnTo>
                    <a:pt x="4297" y="76"/>
                  </a:lnTo>
                  <a:lnTo>
                    <a:pt x="4302" y="87"/>
                  </a:lnTo>
                  <a:lnTo>
                    <a:pt x="4304" y="98"/>
                  </a:lnTo>
                  <a:lnTo>
                    <a:pt x="4306" y="110"/>
                  </a:lnTo>
                  <a:lnTo>
                    <a:pt x="4307" y="124"/>
                  </a:lnTo>
                  <a:lnTo>
                    <a:pt x="4307" y="1164"/>
                  </a:lnTo>
                  <a:lnTo>
                    <a:pt x="4306" y="1176"/>
                  </a:lnTo>
                  <a:lnTo>
                    <a:pt x="4304" y="1187"/>
                  </a:lnTo>
                  <a:lnTo>
                    <a:pt x="4302" y="1198"/>
                  </a:lnTo>
                  <a:lnTo>
                    <a:pt x="4297" y="1209"/>
                  </a:lnTo>
                  <a:lnTo>
                    <a:pt x="4293" y="1220"/>
                  </a:lnTo>
                  <a:lnTo>
                    <a:pt x="4287" y="1230"/>
                  </a:lnTo>
                  <a:lnTo>
                    <a:pt x="4280" y="1239"/>
                  </a:lnTo>
                  <a:lnTo>
                    <a:pt x="4273" y="1247"/>
                  </a:lnTo>
                  <a:lnTo>
                    <a:pt x="4265" y="1255"/>
                  </a:lnTo>
                  <a:lnTo>
                    <a:pt x="4256" y="1262"/>
                  </a:lnTo>
                  <a:lnTo>
                    <a:pt x="4247" y="1268"/>
                  </a:lnTo>
                  <a:lnTo>
                    <a:pt x="4236" y="1273"/>
                  </a:lnTo>
                  <a:lnTo>
                    <a:pt x="4226" y="1277"/>
                  </a:lnTo>
                  <a:lnTo>
                    <a:pt x="4214" y="1280"/>
                  </a:lnTo>
                  <a:lnTo>
                    <a:pt x="4203" y="1281"/>
                  </a:lnTo>
                  <a:lnTo>
                    <a:pt x="4191" y="1282"/>
                  </a:lnTo>
                  <a:lnTo>
                    <a:pt x="4180" y="1281"/>
                  </a:lnTo>
                  <a:lnTo>
                    <a:pt x="4169" y="1280"/>
                  </a:lnTo>
                  <a:lnTo>
                    <a:pt x="4157" y="1277"/>
                  </a:lnTo>
                  <a:lnTo>
                    <a:pt x="4147" y="1273"/>
                  </a:lnTo>
                  <a:lnTo>
                    <a:pt x="4136" y="1268"/>
                  </a:lnTo>
                  <a:lnTo>
                    <a:pt x="4128" y="1262"/>
                  </a:lnTo>
                  <a:lnTo>
                    <a:pt x="4118" y="1255"/>
                  </a:lnTo>
                  <a:lnTo>
                    <a:pt x="4110" y="1247"/>
                  </a:lnTo>
                  <a:lnTo>
                    <a:pt x="4103" y="1239"/>
                  </a:lnTo>
                  <a:lnTo>
                    <a:pt x="4096" y="1230"/>
                  </a:lnTo>
                  <a:lnTo>
                    <a:pt x="4090" y="1220"/>
                  </a:lnTo>
                  <a:lnTo>
                    <a:pt x="4086" y="1209"/>
                  </a:lnTo>
                  <a:lnTo>
                    <a:pt x="4081" y="1198"/>
                  </a:lnTo>
                  <a:lnTo>
                    <a:pt x="4079" y="1187"/>
                  </a:lnTo>
                  <a:lnTo>
                    <a:pt x="4077" y="1176"/>
                  </a:lnTo>
                  <a:lnTo>
                    <a:pt x="4076" y="1164"/>
                  </a:lnTo>
                  <a:lnTo>
                    <a:pt x="4076" y="124"/>
                  </a:lnTo>
                  <a:lnTo>
                    <a:pt x="4077" y="110"/>
                  </a:lnTo>
                  <a:lnTo>
                    <a:pt x="4079" y="98"/>
                  </a:lnTo>
                  <a:lnTo>
                    <a:pt x="4081" y="87"/>
                  </a:lnTo>
                  <a:lnTo>
                    <a:pt x="4086" y="76"/>
                  </a:lnTo>
                  <a:lnTo>
                    <a:pt x="4090" y="65"/>
                  </a:lnTo>
                  <a:lnTo>
                    <a:pt x="4096" y="55"/>
                  </a:lnTo>
                  <a:lnTo>
                    <a:pt x="4103" y="46"/>
                  </a:lnTo>
                  <a:lnTo>
                    <a:pt x="4110" y="38"/>
                  </a:lnTo>
                  <a:lnTo>
                    <a:pt x="4118" y="30"/>
                  </a:lnTo>
                  <a:lnTo>
                    <a:pt x="4128" y="24"/>
                  </a:lnTo>
                  <a:lnTo>
                    <a:pt x="4136" y="18"/>
                  </a:lnTo>
                  <a:lnTo>
                    <a:pt x="4147" y="13"/>
                  </a:lnTo>
                  <a:lnTo>
                    <a:pt x="4157" y="10"/>
                  </a:lnTo>
                  <a:lnTo>
                    <a:pt x="4169" y="7"/>
                  </a:lnTo>
                  <a:lnTo>
                    <a:pt x="4180" y="6"/>
                  </a:lnTo>
                  <a:lnTo>
                    <a:pt x="4191" y="5"/>
                  </a:lnTo>
                  <a:close/>
                  <a:moveTo>
                    <a:pt x="10062" y="5"/>
                  </a:moveTo>
                  <a:lnTo>
                    <a:pt x="10073" y="6"/>
                  </a:lnTo>
                  <a:lnTo>
                    <a:pt x="10085" y="7"/>
                  </a:lnTo>
                  <a:lnTo>
                    <a:pt x="10095" y="10"/>
                  </a:lnTo>
                  <a:lnTo>
                    <a:pt x="10106" y="13"/>
                  </a:lnTo>
                  <a:lnTo>
                    <a:pt x="10116" y="18"/>
                  </a:lnTo>
                  <a:lnTo>
                    <a:pt x="10126" y="24"/>
                  </a:lnTo>
                  <a:lnTo>
                    <a:pt x="10134" y="30"/>
                  </a:lnTo>
                  <a:lnTo>
                    <a:pt x="10143" y="38"/>
                  </a:lnTo>
                  <a:lnTo>
                    <a:pt x="10151" y="46"/>
                  </a:lnTo>
                  <a:lnTo>
                    <a:pt x="10157" y="55"/>
                  </a:lnTo>
                  <a:lnTo>
                    <a:pt x="10162" y="65"/>
                  </a:lnTo>
                  <a:lnTo>
                    <a:pt x="10168" y="76"/>
                  </a:lnTo>
                  <a:lnTo>
                    <a:pt x="10171" y="87"/>
                  </a:lnTo>
                  <a:lnTo>
                    <a:pt x="10174" y="98"/>
                  </a:lnTo>
                  <a:lnTo>
                    <a:pt x="10177" y="110"/>
                  </a:lnTo>
                  <a:lnTo>
                    <a:pt x="10177" y="124"/>
                  </a:lnTo>
                  <a:lnTo>
                    <a:pt x="10177" y="1164"/>
                  </a:lnTo>
                  <a:lnTo>
                    <a:pt x="10177" y="1176"/>
                  </a:lnTo>
                  <a:lnTo>
                    <a:pt x="10174" y="1187"/>
                  </a:lnTo>
                  <a:lnTo>
                    <a:pt x="10171" y="1198"/>
                  </a:lnTo>
                  <a:lnTo>
                    <a:pt x="10168" y="1209"/>
                  </a:lnTo>
                  <a:lnTo>
                    <a:pt x="10162" y="1220"/>
                  </a:lnTo>
                  <a:lnTo>
                    <a:pt x="10157" y="1230"/>
                  </a:lnTo>
                  <a:lnTo>
                    <a:pt x="10151" y="1239"/>
                  </a:lnTo>
                  <a:lnTo>
                    <a:pt x="10143" y="1247"/>
                  </a:lnTo>
                  <a:lnTo>
                    <a:pt x="10134" y="1255"/>
                  </a:lnTo>
                  <a:lnTo>
                    <a:pt x="10126" y="1262"/>
                  </a:lnTo>
                  <a:lnTo>
                    <a:pt x="10116" y="1268"/>
                  </a:lnTo>
                  <a:lnTo>
                    <a:pt x="10106" y="1273"/>
                  </a:lnTo>
                  <a:lnTo>
                    <a:pt x="10095" y="1277"/>
                  </a:lnTo>
                  <a:lnTo>
                    <a:pt x="10085" y="1280"/>
                  </a:lnTo>
                  <a:lnTo>
                    <a:pt x="10073" y="1281"/>
                  </a:lnTo>
                  <a:lnTo>
                    <a:pt x="10062" y="1282"/>
                  </a:lnTo>
                  <a:lnTo>
                    <a:pt x="10050" y="1281"/>
                  </a:lnTo>
                  <a:lnTo>
                    <a:pt x="10038" y="1280"/>
                  </a:lnTo>
                  <a:lnTo>
                    <a:pt x="10027" y="1277"/>
                  </a:lnTo>
                  <a:lnTo>
                    <a:pt x="10018" y="1273"/>
                  </a:lnTo>
                  <a:lnTo>
                    <a:pt x="10008" y="1268"/>
                  </a:lnTo>
                  <a:lnTo>
                    <a:pt x="9999" y="1262"/>
                  </a:lnTo>
                  <a:lnTo>
                    <a:pt x="9991" y="1255"/>
                  </a:lnTo>
                  <a:lnTo>
                    <a:pt x="9983" y="1247"/>
                  </a:lnTo>
                  <a:lnTo>
                    <a:pt x="9975" y="1239"/>
                  </a:lnTo>
                  <a:lnTo>
                    <a:pt x="9970" y="1230"/>
                  </a:lnTo>
                  <a:lnTo>
                    <a:pt x="9965" y="1220"/>
                  </a:lnTo>
                  <a:lnTo>
                    <a:pt x="9960" y="1209"/>
                  </a:lnTo>
                  <a:lnTo>
                    <a:pt x="9956" y="1198"/>
                  </a:lnTo>
                  <a:lnTo>
                    <a:pt x="9954" y="1187"/>
                  </a:lnTo>
                  <a:lnTo>
                    <a:pt x="9953" y="1176"/>
                  </a:lnTo>
                  <a:lnTo>
                    <a:pt x="9952" y="1164"/>
                  </a:lnTo>
                  <a:lnTo>
                    <a:pt x="9952" y="124"/>
                  </a:lnTo>
                  <a:lnTo>
                    <a:pt x="9953" y="110"/>
                  </a:lnTo>
                  <a:lnTo>
                    <a:pt x="9954" y="98"/>
                  </a:lnTo>
                  <a:lnTo>
                    <a:pt x="9956" y="87"/>
                  </a:lnTo>
                  <a:lnTo>
                    <a:pt x="9960" y="76"/>
                  </a:lnTo>
                  <a:lnTo>
                    <a:pt x="9965" y="65"/>
                  </a:lnTo>
                  <a:lnTo>
                    <a:pt x="9970" y="55"/>
                  </a:lnTo>
                  <a:lnTo>
                    <a:pt x="9975" y="46"/>
                  </a:lnTo>
                  <a:lnTo>
                    <a:pt x="9983" y="38"/>
                  </a:lnTo>
                  <a:lnTo>
                    <a:pt x="9991" y="30"/>
                  </a:lnTo>
                  <a:lnTo>
                    <a:pt x="9999" y="24"/>
                  </a:lnTo>
                  <a:lnTo>
                    <a:pt x="10008" y="18"/>
                  </a:lnTo>
                  <a:lnTo>
                    <a:pt x="10018" y="13"/>
                  </a:lnTo>
                  <a:lnTo>
                    <a:pt x="10027" y="10"/>
                  </a:lnTo>
                  <a:lnTo>
                    <a:pt x="10038" y="7"/>
                  </a:lnTo>
                  <a:lnTo>
                    <a:pt x="10050" y="6"/>
                  </a:lnTo>
                  <a:lnTo>
                    <a:pt x="10062" y="5"/>
                  </a:lnTo>
                  <a:close/>
                  <a:moveTo>
                    <a:pt x="9605" y="5"/>
                  </a:moveTo>
                  <a:lnTo>
                    <a:pt x="9617" y="6"/>
                  </a:lnTo>
                  <a:lnTo>
                    <a:pt x="9629" y="7"/>
                  </a:lnTo>
                  <a:lnTo>
                    <a:pt x="9639" y="10"/>
                  </a:lnTo>
                  <a:lnTo>
                    <a:pt x="9650" y="13"/>
                  </a:lnTo>
                  <a:lnTo>
                    <a:pt x="9660" y="18"/>
                  </a:lnTo>
                  <a:lnTo>
                    <a:pt x="9668" y="24"/>
                  </a:lnTo>
                  <a:lnTo>
                    <a:pt x="9677" y="30"/>
                  </a:lnTo>
                  <a:lnTo>
                    <a:pt x="9684" y="38"/>
                  </a:lnTo>
                  <a:lnTo>
                    <a:pt x="9691" y="46"/>
                  </a:lnTo>
                  <a:lnTo>
                    <a:pt x="9697" y="55"/>
                  </a:lnTo>
                  <a:lnTo>
                    <a:pt x="9703" y="65"/>
                  </a:lnTo>
                  <a:lnTo>
                    <a:pt x="9707" y="76"/>
                  </a:lnTo>
                  <a:lnTo>
                    <a:pt x="9710" y="87"/>
                  </a:lnTo>
                  <a:lnTo>
                    <a:pt x="9714" y="98"/>
                  </a:lnTo>
                  <a:lnTo>
                    <a:pt x="9715" y="110"/>
                  </a:lnTo>
                  <a:lnTo>
                    <a:pt x="9716" y="124"/>
                  </a:lnTo>
                  <a:lnTo>
                    <a:pt x="9716" y="1158"/>
                  </a:lnTo>
                  <a:lnTo>
                    <a:pt x="9715" y="1171"/>
                  </a:lnTo>
                  <a:lnTo>
                    <a:pt x="9714" y="1184"/>
                  </a:lnTo>
                  <a:lnTo>
                    <a:pt x="9710" y="1196"/>
                  </a:lnTo>
                  <a:lnTo>
                    <a:pt x="9707" y="1207"/>
                  </a:lnTo>
                  <a:lnTo>
                    <a:pt x="9703" y="1218"/>
                  </a:lnTo>
                  <a:lnTo>
                    <a:pt x="9697" y="1229"/>
                  </a:lnTo>
                  <a:lnTo>
                    <a:pt x="9691" y="1238"/>
                  </a:lnTo>
                  <a:lnTo>
                    <a:pt x="9684" y="1247"/>
                  </a:lnTo>
                  <a:lnTo>
                    <a:pt x="9677" y="1255"/>
                  </a:lnTo>
                  <a:lnTo>
                    <a:pt x="9668" y="1262"/>
                  </a:lnTo>
                  <a:lnTo>
                    <a:pt x="9660" y="1268"/>
                  </a:lnTo>
                  <a:lnTo>
                    <a:pt x="9650" y="1273"/>
                  </a:lnTo>
                  <a:lnTo>
                    <a:pt x="9639" y="1277"/>
                  </a:lnTo>
                  <a:lnTo>
                    <a:pt x="9629" y="1280"/>
                  </a:lnTo>
                  <a:lnTo>
                    <a:pt x="9617" y="1281"/>
                  </a:lnTo>
                  <a:lnTo>
                    <a:pt x="9605" y="1282"/>
                  </a:lnTo>
                  <a:lnTo>
                    <a:pt x="9594" y="1281"/>
                  </a:lnTo>
                  <a:lnTo>
                    <a:pt x="9583" y="1280"/>
                  </a:lnTo>
                  <a:lnTo>
                    <a:pt x="9572" y="1277"/>
                  </a:lnTo>
                  <a:lnTo>
                    <a:pt x="9561" y="1273"/>
                  </a:lnTo>
                  <a:lnTo>
                    <a:pt x="9551" y="1268"/>
                  </a:lnTo>
                  <a:lnTo>
                    <a:pt x="9542" y="1262"/>
                  </a:lnTo>
                  <a:lnTo>
                    <a:pt x="9533" y="1255"/>
                  </a:lnTo>
                  <a:lnTo>
                    <a:pt x="9524" y="1247"/>
                  </a:lnTo>
                  <a:lnTo>
                    <a:pt x="9517" y="1238"/>
                  </a:lnTo>
                  <a:lnTo>
                    <a:pt x="9510" y="1229"/>
                  </a:lnTo>
                  <a:lnTo>
                    <a:pt x="9505" y="1218"/>
                  </a:lnTo>
                  <a:lnTo>
                    <a:pt x="9499" y="1207"/>
                  </a:lnTo>
                  <a:lnTo>
                    <a:pt x="9495" y="1196"/>
                  </a:lnTo>
                  <a:lnTo>
                    <a:pt x="9493" y="1184"/>
                  </a:lnTo>
                  <a:lnTo>
                    <a:pt x="9491" y="1171"/>
                  </a:lnTo>
                  <a:lnTo>
                    <a:pt x="9491" y="1158"/>
                  </a:lnTo>
                  <a:lnTo>
                    <a:pt x="9491" y="124"/>
                  </a:lnTo>
                  <a:lnTo>
                    <a:pt x="9491" y="110"/>
                  </a:lnTo>
                  <a:lnTo>
                    <a:pt x="9493" y="98"/>
                  </a:lnTo>
                  <a:lnTo>
                    <a:pt x="9495" y="87"/>
                  </a:lnTo>
                  <a:lnTo>
                    <a:pt x="9499" y="76"/>
                  </a:lnTo>
                  <a:lnTo>
                    <a:pt x="9505" y="65"/>
                  </a:lnTo>
                  <a:lnTo>
                    <a:pt x="9510" y="55"/>
                  </a:lnTo>
                  <a:lnTo>
                    <a:pt x="9517" y="46"/>
                  </a:lnTo>
                  <a:lnTo>
                    <a:pt x="9524" y="38"/>
                  </a:lnTo>
                  <a:lnTo>
                    <a:pt x="9533" y="30"/>
                  </a:lnTo>
                  <a:lnTo>
                    <a:pt x="9542" y="24"/>
                  </a:lnTo>
                  <a:lnTo>
                    <a:pt x="9551" y="18"/>
                  </a:lnTo>
                  <a:lnTo>
                    <a:pt x="9561" y="13"/>
                  </a:lnTo>
                  <a:lnTo>
                    <a:pt x="9572" y="10"/>
                  </a:lnTo>
                  <a:lnTo>
                    <a:pt x="9583" y="7"/>
                  </a:lnTo>
                  <a:lnTo>
                    <a:pt x="9594" y="6"/>
                  </a:lnTo>
                  <a:lnTo>
                    <a:pt x="9605" y="5"/>
                  </a:lnTo>
                  <a:close/>
                  <a:moveTo>
                    <a:pt x="9150" y="5"/>
                  </a:moveTo>
                  <a:lnTo>
                    <a:pt x="9162" y="6"/>
                  </a:lnTo>
                  <a:lnTo>
                    <a:pt x="9174" y="7"/>
                  </a:lnTo>
                  <a:lnTo>
                    <a:pt x="9185" y="10"/>
                  </a:lnTo>
                  <a:lnTo>
                    <a:pt x="9196" y="13"/>
                  </a:lnTo>
                  <a:lnTo>
                    <a:pt x="9205" y="18"/>
                  </a:lnTo>
                  <a:lnTo>
                    <a:pt x="9215" y="23"/>
                  </a:lnTo>
                  <a:lnTo>
                    <a:pt x="9224" y="30"/>
                  </a:lnTo>
                  <a:lnTo>
                    <a:pt x="9232" y="37"/>
                  </a:lnTo>
                  <a:lnTo>
                    <a:pt x="9239" y="45"/>
                  </a:lnTo>
                  <a:lnTo>
                    <a:pt x="9246" y="53"/>
                  </a:lnTo>
                  <a:lnTo>
                    <a:pt x="9252" y="64"/>
                  </a:lnTo>
                  <a:lnTo>
                    <a:pt x="9256" y="73"/>
                  </a:lnTo>
                  <a:lnTo>
                    <a:pt x="9260" y="84"/>
                  </a:lnTo>
                  <a:lnTo>
                    <a:pt x="9264" y="95"/>
                  </a:lnTo>
                  <a:lnTo>
                    <a:pt x="9265" y="106"/>
                  </a:lnTo>
                  <a:lnTo>
                    <a:pt x="9266" y="118"/>
                  </a:lnTo>
                  <a:lnTo>
                    <a:pt x="9266" y="1158"/>
                  </a:lnTo>
                  <a:lnTo>
                    <a:pt x="9265" y="1170"/>
                  </a:lnTo>
                  <a:lnTo>
                    <a:pt x="9264" y="1182"/>
                  </a:lnTo>
                  <a:lnTo>
                    <a:pt x="9260" y="1194"/>
                  </a:lnTo>
                  <a:lnTo>
                    <a:pt x="9256" y="1205"/>
                  </a:lnTo>
                  <a:lnTo>
                    <a:pt x="9252" y="1215"/>
                  </a:lnTo>
                  <a:lnTo>
                    <a:pt x="9246" y="1226"/>
                  </a:lnTo>
                  <a:lnTo>
                    <a:pt x="9239" y="1236"/>
                  </a:lnTo>
                  <a:lnTo>
                    <a:pt x="9232" y="1245"/>
                  </a:lnTo>
                  <a:lnTo>
                    <a:pt x="9224" y="1253"/>
                  </a:lnTo>
                  <a:lnTo>
                    <a:pt x="9215" y="1260"/>
                  </a:lnTo>
                  <a:lnTo>
                    <a:pt x="9205" y="1267"/>
                  </a:lnTo>
                  <a:lnTo>
                    <a:pt x="9196" y="1272"/>
                  </a:lnTo>
                  <a:lnTo>
                    <a:pt x="9185" y="1276"/>
                  </a:lnTo>
                  <a:lnTo>
                    <a:pt x="9174" y="1279"/>
                  </a:lnTo>
                  <a:lnTo>
                    <a:pt x="9162" y="1281"/>
                  </a:lnTo>
                  <a:lnTo>
                    <a:pt x="9150" y="1282"/>
                  </a:lnTo>
                  <a:lnTo>
                    <a:pt x="9138" y="1281"/>
                  </a:lnTo>
                  <a:lnTo>
                    <a:pt x="9127" y="1279"/>
                  </a:lnTo>
                  <a:lnTo>
                    <a:pt x="9116" y="1276"/>
                  </a:lnTo>
                  <a:lnTo>
                    <a:pt x="9106" y="1272"/>
                  </a:lnTo>
                  <a:lnTo>
                    <a:pt x="9095" y="1267"/>
                  </a:lnTo>
                  <a:lnTo>
                    <a:pt x="9086" y="1260"/>
                  </a:lnTo>
                  <a:lnTo>
                    <a:pt x="9077" y="1253"/>
                  </a:lnTo>
                  <a:lnTo>
                    <a:pt x="9069" y="1245"/>
                  </a:lnTo>
                  <a:lnTo>
                    <a:pt x="9061" y="1236"/>
                  </a:lnTo>
                  <a:lnTo>
                    <a:pt x="9055" y="1226"/>
                  </a:lnTo>
                  <a:lnTo>
                    <a:pt x="9049" y="1215"/>
                  </a:lnTo>
                  <a:lnTo>
                    <a:pt x="9044" y="1205"/>
                  </a:lnTo>
                  <a:lnTo>
                    <a:pt x="9040" y="1194"/>
                  </a:lnTo>
                  <a:lnTo>
                    <a:pt x="9038" y="1182"/>
                  </a:lnTo>
                  <a:lnTo>
                    <a:pt x="9036" y="1170"/>
                  </a:lnTo>
                  <a:lnTo>
                    <a:pt x="9036" y="1158"/>
                  </a:lnTo>
                  <a:lnTo>
                    <a:pt x="9036" y="118"/>
                  </a:lnTo>
                  <a:lnTo>
                    <a:pt x="9036" y="106"/>
                  </a:lnTo>
                  <a:lnTo>
                    <a:pt x="9038" y="95"/>
                  </a:lnTo>
                  <a:lnTo>
                    <a:pt x="9040" y="84"/>
                  </a:lnTo>
                  <a:lnTo>
                    <a:pt x="9044" y="73"/>
                  </a:lnTo>
                  <a:lnTo>
                    <a:pt x="9049" y="64"/>
                  </a:lnTo>
                  <a:lnTo>
                    <a:pt x="9055" y="53"/>
                  </a:lnTo>
                  <a:lnTo>
                    <a:pt x="9061" y="45"/>
                  </a:lnTo>
                  <a:lnTo>
                    <a:pt x="9069" y="37"/>
                  </a:lnTo>
                  <a:lnTo>
                    <a:pt x="9077" y="30"/>
                  </a:lnTo>
                  <a:lnTo>
                    <a:pt x="9086" y="23"/>
                  </a:lnTo>
                  <a:lnTo>
                    <a:pt x="9095" y="18"/>
                  </a:lnTo>
                  <a:lnTo>
                    <a:pt x="9106" y="13"/>
                  </a:lnTo>
                  <a:lnTo>
                    <a:pt x="9116" y="10"/>
                  </a:lnTo>
                  <a:lnTo>
                    <a:pt x="9127" y="7"/>
                  </a:lnTo>
                  <a:lnTo>
                    <a:pt x="9138" y="6"/>
                  </a:lnTo>
                  <a:lnTo>
                    <a:pt x="9150" y="5"/>
                  </a:lnTo>
                  <a:close/>
                  <a:moveTo>
                    <a:pt x="8700" y="0"/>
                  </a:moveTo>
                  <a:lnTo>
                    <a:pt x="8712" y="0"/>
                  </a:lnTo>
                  <a:lnTo>
                    <a:pt x="8724" y="2"/>
                  </a:lnTo>
                  <a:lnTo>
                    <a:pt x="8735" y="5"/>
                  </a:lnTo>
                  <a:lnTo>
                    <a:pt x="8746" y="9"/>
                  </a:lnTo>
                  <a:lnTo>
                    <a:pt x="8755" y="14"/>
                  </a:lnTo>
                  <a:lnTo>
                    <a:pt x="8765" y="20"/>
                  </a:lnTo>
                  <a:lnTo>
                    <a:pt x="8774" y="27"/>
                  </a:lnTo>
                  <a:lnTo>
                    <a:pt x="8782" y="34"/>
                  </a:lnTo>
                  <a:lnTo>
                    <a:pt x="8789" y="43"/>
                  </a:lnTo>
                  <a:lnTo>
                    <a:pt x="8797" y="52"/>
                  </a:lnTo>
                  <a:lnTo>
                    <a:pt x="8802" y="62"/>
                  </a:lnTo>
                  <a:lnTo>
                    <a:pt x="8807" y="73"/>
                  </a:lnTo>
                  <a:lnTo>
                    <a:pt x="8811" y="83"/>
                  </a:lnTo>
                  <a:lnTo>
                    <a:pt x="8814" y="94"/>
                  </a:lnTo>
                  <a:lnTo>
                    <a:pt x="8815" y="106"/>
                  </a:lnTo>
                  <a:lnTo>
                    <a:pt x="8816" y="118"/>
                  </a:lnTo>
                  <a:lnTo>
                    <a:pt x="8816" y="1158"/>
                  </a:lnTo>
                  <a:lnTo>
                    <a:pt x="8815" y="1170"/>
                  </a:lnTo>
                  <a:lnTo>
                    <a:pt x="8814" y="1182"/>
                  </a:lnTo>
                  <a:lnTo>
                    <a:pt x="8811" y="1193"/>
                  </a:lnTo>
                  <a:lnTo>
                    <a:pt x="8807" y="1204"/>
                  </a:lnTo>
                  <a:lnTo>
                    <a:pt x="8802" y="1214"/>
                  </a:lnTo>
                  <a:lnTo>
                    <a:pt x="8797" y="1225"/>
                  </a:lnTo>
                  <a:lnTo>
                    <a:pt x="8789" y="1234"/>
                  </a:lnTo>
                  <a:lnTo>
                    <a:pt x="8782" y="1242"/>
                  </a:lnTo>
                  <a:lnTo>
                    <a:pt x="8774" y="1250"/>
                  </a:lnTo>
                  <a:lnTo>
                    <a:pt x="8765" y="1256"/>
                  </a:lnTo>
                  <a:lnTo>
                    <a:pt x="8755" y="1262"/>
                  </a:lnTo>
                  <a:lnTo>
                    <a:pt x="8746" y="1267"/>
                  </a:lnTo>
                  <a:lnTo>
                    <a:pt x="8735" y="1271"/>
                  </a:lnTo>
                  <a:lnTo>
                    <a:pt x="8724" y="1274"/>
                  </a:lnTo>
                  <a:lnTo>
                    <a:pt x="8712" y="1276"/>
                  </a:lnTo>
                  <a:lnTo>
                    <a:pt x="8700" y="1277"/>
                  </a:lnTo>
                  <a:lnTo>
                    <a:pt x="8688" y="1276"/>
                  </a:lnTo>
                  <a:lnTo>
                    <a:pt x="8678" y="1274"/>
                  </a:lnTo>
                  <a:lnTo>
                    <a:pt x="8667" y="1271"/>
                  </a:lnTo>
                  <a:lnTo>
                    <a:pt x="8657" y="1267"/>
                  </a:lnTo>
                  <a:lnTo>
                    <a:pt x="8647" y="1262"/>
                  </a:lnTo>
                  <a:lnTo>
                    <a:pt x="8638" y="1256"/>
                  </a:lnTo>
                  <a:lnTo>
                    <a:pt x="8630" y="1250"/>
                  </a:lnTo>
                  <a:lnTo>
                    <a:pt x="8622" y="1242"/>
                  </a:lnTo>
                  <a:lnTo>
                    <a:pt x="8615" y="1234"/>
                  </a:lnTo>
                  <a:lnTo>
                    <a:pt x="8609" y="1225"/>
                  </a:lnTo>
                  <a:lnTo>
                    <a:pt x="8604" y="1214"/>
                  </a:lnTo>
                  <a:lnTo>
                    <a:pt x="8600" y="1204"/>
                  </a:lnTo>
                  <a:lnTo>
                    <a:pt x="8595" y="1193"/>
                  </a:lnTo>
                  <a:lnTo>
                    <a:pt x="8593" y="1182"/>
                  </a:lnTo>
                  <a:lnTo>
                    <a:pt x="8591" y="1170"/>
                  </a:lnTo>
                  <a:lnTo>
                    <a:pt x="8591" y="1158"/>
                  </a:lnTo>
                  <a:lnTo>
                    <a:pt x="8591" y="118"/>
                  </a:lnTo>
                  <a:lnTo>
                    <a:pt x="8591" y="106"/>
                  </a:lnTo>
                  <a:lnTo>
                    <a:pt x="8593" y="94"/>
                  </a:lnTo>
                  <a:lnTo>
                    <a:pt x="8595" y="83"/>
                  </a:lnTo>
                  <a:lnTo>
                    <a:pt x="8600" y="73"/>
                  </a:lnTo>
                  <a:lnTo>
                    <a:pt x="8604" y="62"/>
                  </a:lnTo>
                  <a:lnTo>
                    <a:pt x="8609" y="52"/>
                  </a:lnTo>
                  <a:lnTo>
                    <a:pt x="8615" y="43"/>
                  </a:lnTo>
                  <a:lnTo>
                    <a:pt x="8622" y="34"/>
                  </a:lnTo>
                  <a:lnTo>
                    <a:pt x="8630" y="27"/>
                  </a:lnTo>
                  <a:lnTo>
                    <a:pt x="8638" y="20"/>
                  </a:lnTo>
                  <a:lnTo>
                    <a:pt x="8647" y="14"/>
                  </a:lnTo>
                  <a:lnTo>
                    <a:pt x="8657" y="9"/>
                  </a:lnTo>
                  <a:lnTo>
                    <a:pt x="8667" y="5"/>
                  </a:lnTo>
                  <a:lnTo>
                    <a:pt x="8678" y="2"/>
                  </a:lnTo>
                  <a:lnTo>
                    <a:pt x="8688" y="0"/>
                  </a:lnTo>
                  <a:lnTo>
                    <a:pt x="8700" y="0"/>
                  </a:lnTo>
                  <a:close/>
                  <a:moveTo>
                    <a:pt x="8257" y="5"/>
                  </a:moveTo>
                  <a:lnTo>
                    <a:pt x="8269" y="6"/>
                  </a:lnTo>
                  <a:lnTo>
                    <a:pt x="8280" y="7"/>
                  </a:lnTo>
                  <a:lnTo>
                    <a:pt x="8290" y="10"/>
                  </a:lnTo>
                  <a:lnTo>
                    <a:pt x="8300" y="13"/>
                  </a:lnTo>
                  <a:lnTo>
                    <a:pt x="8310" y="18"/>
                  </a:lnTo>
                  <a:lnTo>
                    <a:pt x="8320" y="24"/>
                  </a:lnTo>
                  <a:lnTo>
                    <a:pt x="8327" y="30"/>
                  </a:lnTo>
                  <a:lnTo>
                    <a:pt x="8335" y="38"/>
                  </a:lnTo>
                  <a:lnTo>
                    <a:pt x="8342" y="46"/>
                  </a:lnTo>
                  <a:lnTo>
                    <a:pt x="8348" y="55"/>
                  </a:lnTo>
                  <a:lnTo>
                    <a:pt x="8353" y="65"/>
                  </a:lnTo>
                  <a:lnTo>
                    <a:pt x="8357" y="76"/>
                  </a:lnTo>
                  <a:lnTo>
                    <a:pt x="8362" y="87"/>
                  </a:lnTo>
                  <a:lnTo>
                    <a:pt x="8364" y="98"/>
                  </a:lnTo>
                  <a:lnTo>
                    <a:pt x="8366" y="110"/>
                  </a:lnTo>
                  <a:lnTo>
                    <a:pt x="8366" y="124"/>
                  </a:lnTo>
                  <a:lnTo>
                    <a:pt x="8366" y="1158"/>
                  </a:lnTo>
                  <a:lnTo>
                    <a:pt x="8366" y="1171"/>
                  </a:lnTo>
                  <a:lnTo>
                    <a:pt x="8364" y="1184"/>
                  </a:lnTo>
                  <a:lnTo>
                    <a:pt x="8362" y="1196"/>
                  </a:lnTo>
                  <a:lnTo>
                    <a:pt x="8357" y="1207"/>
                  </a:lnTo>
                  <a:lnTo>
                    <a:pt x="8353" y="1218"/>
                  </a:lnTo>
                  <a:lnTo>
                    <a:pt x="8348" y="1229"/>
                  </a:lnTo>
                  <a:lnTo>
                    <a:pt x="8342" y="1238"/>
                  </a:lnTo>
                  <a:lnTo>
                    <a:pt x="8335" y="1247"/>
                  </a:lnTo>
                  <a:lnTo>
                    <a:pt x="8327" y="1255"/>
                  </a:lnTo>
                  <a:lnTo>
                    <a:pt x="8320" y="1262"/>
                  </a:lnTo>
                  <a:lnTo>
                    <a:pt x="8310" y="1268"/>
                  </a:lnTo>
                  <a:lnTo>
                    <a:pt x="8300" y="1273"/>
                  </a:lnTo>
                  <a:lnTo>
                    <a:pt x="8290" y="1277"/>
                  </a:lnTo>
                  <a:lnTo>
                    <a:pt x="8280" y="1280"/>
                  </a:lnTo>
                  <a:lnTo>
                    <a:pt x="8269" y="1281"/>
                  </a:lnTo>
                  <a:lnTo>
                    <a:pt x="8257" y="1282"/>
                  </a:lnTo>
                  <a:lnTo>
                    <a:pt x="8245" y="1281"/>
                  </a:lnTo>
                  <a:lnTo>
                    <a:pt x="8233" y="1280"/>
                  </a:lnTo>
                  <a:lnTo>
                    <a:pt x="8222" y="1277"/>
                  </a:lnTo>
                  <a:lnTo>
                    <a:pt x="8211" y="1273"/>
                  </a:lnTo>
                  <a:lnTo>
                    <a:pt x="8202" y="1268"/>
                  </a:lnTo>
                  <a:lnTo>
                    <a:pt x="8192" y="1262"/>
                  </a:lnTo>
                  <a:lnTo>
                    <a:pt x="8183" y="1255"/>
                  </a:lnTo>
                  <a:lnTo>
                    <a:pt x="8175" y="1247"/>
                  </a:lnTo>
                  <a:lnTo>
                    <a:pt x="8167" y="1238"/>
                  </a:lnTo>
                  <a:lnTo>
                    <a:pt x="8161" y="1229"/>
                  </a:lnTo>
                  <a:lnTo>
                    <a:pt x="8155" y="1218"/>
                  </a:lnTo>
                  <a:lnTo>
                    <a:pt x="8151" y="1207"/>
                  </a:lnTo>
                  <a:lnTo>
                    <a:pt x="8147" y="1196"/>
                  </a:lnTo>
                  <a:lnTo>
                    <a:pt x="8143" y="1184"/>
                  </a:lnTo>
                  <a:lnTo>
                    <a:pt x="8142" y="1171"/>
                  </a:lnTo>
                  <a:lnTo>
                    <a:pt x="8141" y="1158"/>
                  </a:lnTo>
                  <a:lnTo>
                    <a:pt x="8141" y="124"/>
                  </a:lnTo>
                  <a:lnTo>
                    <a:pt x="8142" y="110"/>
                  </a:lnTo>
                  <a:lnTo>
                    <a:pt x="8143" y="98"/>
                  </a:lnTo>
                  <a:lnTo>
                    <a:pt x="8147" y="87"/>
                  </a:lnTo>
                  <a:lnTo>
                    <a:pt x="8151" y="76"/>
                  </a:lnTo>
                  <a:lnTo>
                    <a:pt x="8155" y="65"/>
                  </a:lnTo>
                  <a:lnTo>
                    <a:pt x="8161" y="55"/>
                  </a:lnTo>
                  <a:lnTo>
                    <a:pt x="8167" y="46"/>
                  </a:lnTo>
                  <a:lnTo>
                    <a:pt x="8175" y="38"/>
                  </a:lnTo>
                  <a:lnTo>
                    <a:pt x="8183" y="30"/>
                  </a:lnTo>
                  <a:lnTo>
                    <a:pt x="8192" y="24"/>
                  </a:lnTo>
                  <a:lnTo>
                    <a:pt x="8202" y="18"/>
                  </a:lnTo>
                  <a:lnTo>
                    <a:pt x="8211" y="13"/>
                  </a:lnTo>
                  <a:lnTo>
                    <a:pt x="8222" y="10"/>
                  </a:lnTo>
                  <a:lnTo>
                    <a:pt x="8233" y="7"/>
                  </a:lnTo>
                  <a:lnTo>
                    <a:pt x="8245" y="6"/>
                  </a:lnTo>
                  <a:lnTo>
                    <a:pt x="8257" y="5"/>
                  </a:lnTo>
                  <a:close/>
                  <a:moveTo>
                    <a:pt x="7795" y="5"/>
                  </a:moveTo>
                  <a:lnTo>
                    <a:pt x="7807" y="6"/>
                  </a:lnTo>
                  <a:lnTo>
                    <a:pt x="7818" y="7"/>
                  </a:lnTo>
                  <a:lnTo>
                    <a:pt x="7829" y="10"/>
                  </a:lnTo>
                  <a:lnTo>
                    <a:pt x="7839" y="13"/>
                  </a:lnTo>
                  <a:lnTo>
                    <a:pt x="7849" y="18"/>
                  </a:lnTo>
                  <a:lnTo>
                    <a:pt x="7858" y="23"/>
                  </a:lnTo>
                  <a:lnTo>
                    <a:pt x="7866" y="30"/>
                  </a:lnTo>
                  <a:lnTo>
                    <a:pt x="7874" y="37"/>
                  </a:lnTo>
                  <a:lnTo>
                    <a:pt x="7880" y="45"/>
                  </a:lnTo>
                  <a:lnTo>
                    <a:pt x="7887" y="53"/>
                  </a:lnTo>
                  <a:lnTo>
                    <a:pt x="7892" y="64"/>
                  </a:lnTo>
                  <a:lnTo>
                    <a:pt x="7897" y="73"/>
                  </a:lnTo>
                  <a:lnTo>
                    <a:pt x="7900" y="84"/>
                  </a:lnTo>
                  <a:lnTo>
                    <a:pt x="7903" y="95"/>
                  </a:lnTo>
                  <a:lnTo>
                    <a:pt x="7904" y="106"/>
                  </a:lnTo>
                  <a:lnTo>
                    <a:pt x="7905" y="118"/>
                  </a:lnTo>
                  <a:lnTo>
                    <a:pt x="7905" y="1158"/>
                  </a:lnTo>
                  <a:lnTo>
                    <a:pt x="7904" y="1170"/>
                  </a:lnTo>
                  <a:lnTo>
                    <a:pt x="7903" y="1182"/>
                  </a:lnTo>
                  <a:lnTo>
                    <a:pt x="7900" y="1194"/>
                  </a:lnTo>
                  <a:lnTo>
                    <a:pt x="7897" y="1205"/>
                  </a:lnTo>
                  <a:lnTo>
                    <a:pt x="7892" y="1215"/>
                  </a:lnTo>
                  <a:lnTo>
                    <a:pt x="7887" y="1226"/>
                  </a:lnTo>
                  <a:lnTo>
                    <a:pt x="7880" y="1236"/>
                  </a:lnTo>
                  <a:lnTo>
                    <a:pt x="7874" y="1245"/>
                  </a:lnTo>
                  <a:lnTo>
                    <a:pt x="7866" y="1253"/>
                  </a:lnTo>
                  <a:lnTo>
                    <a:pt x="7858" y="1260"/>
                  </a:lnTo>
                  <a:lnTo>
                    <a:pt x="7849" y="1267"/>
                  </a:lnTo>
                  <a:lnTo>
                    <a:pt x="7839" y="1272"/>
                  </a:lnTo>
                  <a:lnTo>
                    <a:pt x="7829" y="1276"/>
                  </a:lnTo>
                  <a:lnTo>
                    <a:pt x="7818" y="1279"/>
                  </a:lnTo>
                  <a:lnTo>
                    <a:pt x="7807" y="1281"/>
                  </a:lnTo>
                  <a:lnTo>
                    <a:pt x="7795" y="1282"/>
                  </a:lnTo>
                  <a:lnTo>
                    <a:pt x="7783" y="1281"/>
                  </a:lnTo>
                  <a:lnTo>
                    <a:pt x="7772" y="1279"/>
                  </a:lnTo>
                  <a:lnTo>
                    <a:pt x="7762" y="1276"/>
                  </a:lnTo>
                  <a:lnTo>
                    <a:pt x="7752" y="1272"/>
                  </a:lnTo>
                  <a:lnTo>
                    <a:pt x="7742" y="1267"/>
                  </a:lnTo>
                  <a:lnTo>
                    <a:pt x="7732" y="1260"/>
                  </a:lnTo>
                  <a:lnTo>
                    <a:pt x="7725" y="1253"/>
                  </a:lnTo>
                  <a:lnTo>
                    <a:pt x="7717" y="1245"/>
                  </a:lnTo>
                  <a:lnTo>
                    <a:pt x="7710" y="1236"/>
                  </a:lnTo>
                  <a:lnTo>
                    <a:pt x="7703" y="1226"/>
                  </a:lnTo>
                  <a:lnTo>
                    <a:pt x="7699" y="1215"/>
                  </a:lnTo>
                  <a:lnTo>
                    <a:pt x="7694" y="1205"/>
                  </a:lnTo>
                  <a:lnTo>
                    <a:pt x="7690" y="1194"/>
                  </a:lnTo>
                  <a:lnTo>
                    <a:pt x="7688" y="1182"/>
                  </a:lnTo>
                  <a:lnTo>
                    <a:pt x="7686" y="1170"/>
                  </a:lnTo>
                  <a:lnTo>
                    <a:pt x="7686" y="1158"/>
                  </a:lnTo>
                  <a:lnTo>
                    <a:pt x="7686" y="118"/>
                  </a:lnTo>
                  <a:lnTo>
                    <a:pt x="7686" y="106"/>
                  </a:lnTo>
                  <a:lnTo>
                    <a:pt x="7688" y="95"/>
                  </a:lnTo>
                  <a:lnTo>
                    <a:pt x="7690" y="84"/>
                  </a:lnTo>
                  <a:lnTo>
                    <a:pt x="7694" y="73"/>
                  </a:lnTo>
                  <a:lnTo>
                    <a:pt x="7699" y="64"/>
                  </a:lnTo>
                  <a:lnTo>
                    <a:pt x="7703" y="53"/>
                  </a:lnTo>
                  <a:lnTo>
                    <a:pt x="7710" y="45"/>
                  </a:lnTo>
                  <a:lnTo>
                    <a:pt x="7717" y="37"/>
                  </a:lnTo>
                  <a:lnTo>
                    <a:pt x="7725" y="30"/>
                  </a:lnTo>
                  <a:lnTo>
                    <a:pt x="7732" y="23"/>
                  </a:lnTo>
                  <a:lnTo>
                    <a:pt x="7742" y="18"/>
                  </a:lnTo>
                  <a:lnTo>
                    <a:pt x="7752" y="13"/>
                  </a:lnTo>
                  <a:lnTo>
                    <a:pt x="7762" y="10"/>
                  </a:lnTo>
                  <a:lnTo>
                    <a:pt x="7772" y="7"/>
                  </a:lnTo>
                  <a:lnTo>
                    <a:pt x="7783" y="6"/>
                  </a:lnTo>
                  <a:lnTo>
                    <a:pt x="7795" y="5"/>
                  </a:lnTo>
                  <a:close/>
                  <a:moveTo>
                    <a:pt x="7345" y="0"/>
                  </a:moveTo>
                  <a:lnTo>
                    <a:pt x="7357" y="0"/>
                  </a:lnTo>
                  <a:lnTo>
                    <a:pt x="7369" y="2"/>
                  </a:lnTo>
                  <a:lnTo>
                    <a:pt x="7380" y="5"/>
                  </a:lnTo>
                  <a:lnTo>
                    <a:pt x="7391" y="9"/>
                  </a:lnTo>
                  <a:lnTo>
                    <a:pt x="7400" y="14"/>
                  </a:lnTo>
                  <a:lnTo>
                    <a:pt x="7410" y="20"/>
                  </a:lnTo>
                  <a:lnTo>
                    <a:pt x="7419" y="27"/>
                  </a:lnTo>
                  <a:lnTo>
                    <a:pt x="7427" y="34"/>
                  </a:lnTo>
                  <a:lnTo>
                    <a:pt x="7435" y="43"/>
                  </a:lnTo>
                  <a:lnTo>
                    <a:pt x="7441" y="52"/>
                  </a:lnTo>
                  <a:lnTo>
                    <a:pt x="7447" y="62"/>
                  </a:lnTo>
                  <a:lnTo>
                    <a:pt x="7452" y="73"/>
                  </a:lnTo>
                  <a:lnTo>
                    <a:pt x="7455" y="83"/>
                  </a:lnTo>
                  <a:lnTo>
                    <a:pt x="7459" y="94"/>
                  </a:lnTo>
                  <a:lnTo>
                    <a:pt x="7460" y="106"/>
                  </a:lnTo>
                  <a:lnTo>
                    <a:pt x="7461" y="118"/>
                  </a:lnTo>
                  <a:lnTo>
                    <a:pt x="7461" y="1158"/>
                  </a:lnTo>
                  <a:lnTo>
                    <a:pt x="7460" y="1170"/>
                  </a:lnTo>
                  <a:lnTo>
                    <a:pt x="7459" y="1182"/>
                  </a:lnTo>
                  <a:lnTo>
                    <a:pt x="7455" y="1193"/>
                  </a:lnTo>
                  <a:lnTo>
                    <a:pt x="7452" y="1204"/>
                  </a:lnTo>
                  <a:lnTo>
                    <a:pt x="7447" y="1214"/>
                  </a:lnTo>
                  <a:lnTo>
                    <a:pt x="7441" y="1225"/>
                  </a:lnTo>
                  <a:lnTo>
                    <a:pt x="7435" y="1234"/>
                  </a:lnTo>
                  <a:lnTo>
                    <a:pt x="7427" y="1242"/>
                  </a:lnTo>
                  <a:lnTo>
                    <a:pt x="7419" y="1250"/>
                  </a:lnTo>
                  <a:lnTo>
                    <a:pt x="7410" y="1256"/>
                  </a:lnTo>
                  <a:lnTo>
                    <a:pt x="7400" y="1262"/>
                  </a:lnTo>
                  <a:lnTo>
                    <a:pt x="7391" y="1267"/>
                  </a:lnTo>
                  <a:lnTo>
                    <a:pt x="7380" y="1271"/>
                  </a:lnTo>
                  <a:lnTo>
                    <a:pt x="7369" y="1274"/>
                  </a:lnTo>
                  <a:lnTo>
                    <a:pt x="7357" y="1276"/>
                  </a:lnTo>
                  <a:lnTo>
                    <a:pt x="7345" y="1277"/>
                  </a:lnTo>
                  <a:lnTo>
                    <a:pt x="7334" y="1276"/>
                  </a:lnTo>
                  <a:lnTo>
                    <a:pt x="7325" y="1274"/>
                  </a:lnTo>
                  <a:lnTo>
                    <a:pt x="7314" y="1271"/>
                  </a:lnTo>
                  <a:lnTo>
                    <a:pt x="7303" y="1267"/>
                  </a:lnTo>
                  <a:lnTo>
                    <a:pt x="7293" y="1262"/>
                  </a:lnTo>
                  <a:lnTo>
                    <a:pt x="7284" y="1256"/>
                  </a:lnTo>
                  <a:lnTo>
                    <a:pt x="7275" y="1250"/>
                  </a:lnTo>
                  <a:lnTo>
                    <a:pt x="7266" y="1242"/>
                  </a:lnTo>
                  <a:lnTo>
                    <a:pt x="7259" y="1234"/>
                  </a:lnTo>
                  <a:lnTo>
                    <a:pt x="7251" y="1225"/>
                  </a:lnTo>
                  <a:lnTo>
                    <a:pt x="7246" y="1214"/>
                  </a:lnTo>
                  <a:lnTo>
                    <a:pt x="7240" y="1204"/>
                  </a:lnTo>
                  <a:lnTo>
                    <a:pt x="7236" y="1193"/>
                  </a:lnTo>
                  <a:lnTo>
                    <a:pt x="7233" y="1182"/>
                  </a:lnTo>
                  <a:lnTo>
                    <a:pt x="7231" y="1170"/>
                  </a:lnTo>
                  <a:lnTo>
                    <a:pt x="7231" y="1158"/>
                  </a:lnTo>
                  <a:lnTo>
                    <a:pt x="7231" y="118"/>
                  </a:lnTo>
                  <a:lnTo>
                    <a:pt x="7231" y="106"/>
                  </a:lnTo>
                  <a:lnTo>
                    <a:pt x="7233" y="94"/>
                  </a:lnTo>
                  <a:lnTo>
                    <a:pt x="7236" y="83"/>
                  </a:lnTo>
                  <a:lnTo>
                    <a:pt x="7240" y="73"/>
                  </a:lnTo>
                  <a:lnTo>
                    <a:pt x="7246" y="62"/>
                  </a:lnTo>
                  <a:lnTo>
                    <a:pt x="7251" y="52"/>
                  </a:lnTo>
                  <a:lnTo>
                    <a:pt x="7259" y="43"/>
                  </a:lnTo>
                  <a:lnTo>
                    <a:pt x="7266" y="34"/>
                  </a:lnTo>
                  <a:lnTo>
                    <a:pt x="7275" y="27"/>
                  </a:lnTo>
                  <a:lnTo>
                    <a:pt x="7284" y="20"/>
                  </a:lnTo>
                  <a:lnTo>
                    <a:pt x="7293" y="14"/>
                  </a:lnTo>
                  <a:lnTo>
                    <a:pt x="7303" y="9"/>
                  </a:lnTo>
                  <a:lnTo>
                    <a:pt x="7314" y="5"/>
                  </a:lnTo>
                  <a:lnTo>
                    <a:pt x="7325" y="2"/>
                  </a:lnTo>
                  <a:lnTo>
                    <a:pt x="7334" y="0"/>
                  </a:lnTo>
                  <a:lnTo>
                    <a:pt x="7345" y="0"/>
                  </a:lnTo>
                  <a:close/>
                  <a:moveTo>
                    <a:pt x="6896" y="5"/>
                  </a:moveTo>
                  <a:lnTo>
                    <a:pt x="6906" y="6"/>
                  </a:lnTo>
                  <a:lnTo>
                    <a:pt x="6917" y="7"/>
                  </a:lnTo>
                  <a:lnTo>
                    <a:pt x="6928" y="10"/>
                  </a:lnTo>
                  <a:lnTo>
                    <a:pt x="6937" y="13"/>
                  </a:lnTo>
                  <a:lnTo>
                    <a:pt x="6947" y="18"/>
                  </a:lnTo>
                  <a:lnTo>
                    <a:pt x="6956" y="24"/>
                  </a:lnTo>
                  <a:lnTo>
                    <a:pt x="6964" y="30"/>
                  </a:lnTo>
                  <a:lnTo>
                    <a:pt x="6972" y="38"/>
                  </a:lnTo>
                  <a:lnTo>
                    <a:pt x="6980" y="46"/>
                  </a:lnTo>
                  <a:lnTo>
                    <a:pt x="6986" y="55"/>
                  </a:lnTo>
                  <a:lnTo>
                    <a:pt x="6992" y="65"/>
                  </a:lnTo>
                  <a:lnTo>
                    <a:pt x="6997" y="76"/>
                  </a:lnTo>
                  <a:lnTo>
                    <a:pt x="7000" y="87"/>
                  </a:lnTo>
                  <a:lnTo>
                    <a:pt x="7003" y="98"/>
                  </a:lnTo>
                  <a:lnTo>
                    <a:pt x="7004" y="110"/>
                  </a:lnTo>
                  <a:lnTo>
                    <a:pt x="7006" y="124"/>
                  </a:lnTo>
                  <a:lnTo>
                    <a:pt x="7006" y="1158"/>
                  </a:lnTo>
                  <a:lnTo>
                    <a:pt x="7004" y="1171"/>
                  </a:lnTo>
                  <a:lnTo>
                    <a:pt x="7003" y="1184"/>
                  </a:lnTo>
                  <a:lnTo>
                    <a:pt x="7000" y="1196"/>
                  </a:lnTo>
                  <a:lnTo>
                    <a:pt x="6997" y="1207"/>
                  </a:lnTo>
                  <a:lnTo>
                    <a:pt x="6992" y="1218"/>
                  </a:lnTo>
                  <a:lnTo>
                    <a:pt x="6986" y="1229"/>
                  </a:lnTo>
                  <a:lnTo>
                    <a:pt x="6980" y="1238"/>
                  </a:lnTo>
                  <a:lnTo>
                    <a:pt x="6972" y="1247"/>
                  </a:lnTo>
                  <a:lnTo>
                    <a:pt x="6964" y="1255"/>
                  </a:lnTo>
                  <a:lnTo>
                    <a:pt x="6956" y="1262"/>
                  </a:lnTo>
                  <a:lnTo>
                    <a:pt x="6947" y="1268"/>
                  </a:lnTo>
                  <a:lnTo>
                    <a:pt x="6937" y="1273"/>
                  </a:lnTo>
                  <a:lnTo>
                    <a:pt x="6928" y="1277"/>
                  </a:lnTo>
                  <a:lnTo>
                    <a:pt x="6917" y="1280"/>
                  </a:lnTo>
                  <a:lnTo>
                    <a:pt x="6906" y="1281"/>
                  </a:lnTo>
                  <a:lnTo>
                    <a:pt x="6896" y="1282"/>
                  </a:lnTo>
                  <a:lnTo>
                    <a:pt x="6886" y="1281"/>
                  </a:lnTo>
                  <a:lnTo>
                    <a:pt x="6875" y="1280"/>
                  </a:lnTo>
                  <a:lnTo>
                    <a:pt x="6864" y="1277"/>
                  </a:lnTo>
                  <a:lnTo>
                    <a:pt x="6853" y="1273"/>
                  </a:lnTo>
                  <a:lnTo>
                    <a:pt x="6843" y="1268"/>
                  </a:lnTo>
                  <a:lnTo>
                    <a:pt x="6834" y="1262"/>
                  </a:lnTo>
                  <a:lnTo>
                    <a:pt x="6825" y="1255"/>
                  </a:lnTo>
                  <a:lnTo>
                    <a:pt x="6816" y="1247"/>
                  </a:lnTo>
                  <a:lnTo>
                    <a:pt x="6809" y="1238"/>
                  </a:lnTo>
                  <a:lnTo>
                    <a:pt x="6802" y="1229"/>
                  </a:lnTo>
                  <a:lnTo>
                    <a:pt x="6796" y="1218"/>
                  </a:lnTo>
                  <a:lnTo>
                    <a:pt x="6790" y="1207"/>
                  </a:lnTo>
                  <a:lnTo>
                    <a:pt x="6786" y="1196"/>
                  </a:lnTo>
                  <a:lnTo>
                    <a:pt x="6783" y="1184"/>
                  </a:lnTo>
                  <a:lnTo>
                    <a:pt x="6781" y="1171"/>
                  </a:lnTo>
                  <a:lnTo>
                    <a:pt x="6781" y="1158"/>
                  </a:lnTo>
                  <a:lnTo>
                    <a:pt x="6781" y="124"/>
                  </a:lnTo>
                  <a:lnTo>
                    <a:pt x="6781" y="110"/>
                  </a:lnTo>
                  <a:lnTo>
                    <a:pt x="6783" y="98"/>
                  </a:lnTo>
                  <a:lnTo>
                    <a:pt x="6786" y="87"/>
                  </a:lnTo>
                  <a:lnTo>
                    <a:pt x="6790" y="76"/>
                  </a:lnTo>
                  <a:lnTo>
                    <a:pt x="6796" y="65"/>
                  </a:lnTo>
                  <a:lnTo>
                    <a:pt x="6802" y="55"/>
                  </a:lnTo>
                  <a:lnTo>
                    <a:pt x="6809" y="46"/>
                  </a:lnTo>
                  <a:lnTo>
                    <a:pt x="6816" y="38"/>
                  </a:lnTo>
                  <a:lnTo>
                    <a:pt x="6825" y="30"/>
                  </a:lnTo>
                  <a:lnTo>
                    <a:pt x="6834" y="24"/>
                  </a:lnTo>
                  <a:lnTo>
                    <a:pt x="6843" y="18"/>
                  </a:lnTo>
                  <a:lnTo>
                    <a:pt x="6853" y="13"/>
                  </a:lnTo>
                  <a:lnTo>
                    <a:pt x="6864" y="10"/>
                  </a:lnTo>
                  <a:lnTo>
                    <a:pt x="6875" y="7"/>
                  </a:lnTo>
                  <a:lnTo>
                    <a:pt x="6886" y="6"/>
                  </a:lnTo>
                  <a:lnTo>
                    <a:pt x="6896" y="5"/>
                  </a:lnTo>
                  <a:close/>
                  <a:moveTo>
                    <a:pt x="5991" y="5"/>
                  </a:moveTo>
                  <a:lnTo>
                    <a:pt x="6002" y="6"/>
                  </a:lnTo>
                  <a:lnTo>
                    <a:pt x="6014" y="7"/>
                  </a:lnTo>
                  <a:lnTo>
                    <a:pt x="6025" y="10"/>
                  </a:lnTo>
                  <a:lnTo>
                    <a:pt x="6035" y="13"/>
                  </a:lnTo>
                  <a:lnTo>
                    <a:pt x="6045" y="18"/>
                  </a:lnTo>
                  <a:lnTo>
                    <a:pt x="6055" y="24"/>
                  </a:lnTo>
                  <a:lnTo>
                    <a:pt x="6064" y="30"/>
                  </a:lnTo>
                  <a:lnTo>
                    <a:pt x="6072" y="38"/>
                  </a:lnTo>
                  <a:lnTo>
                    <a:pt x="6080" y="46"/>
                  </a:lnTo>
                  <a:lnTo>
                    <a:pt x="6086" y="55"/>
                  </a:lnTo>
                  <a:lnTo>
                    <a:pt x="6092" y="65"/>
                  </a:lnTo>
                  <a:lnTo>
                    <a:pt x="6097" y="76"/>
                  </a:lnTo>
                  <a:lnTo>
                    <a:pt x="6100" y="87"/>
                  </a:lnTo>
                  <a:lnTo>
                    <a:pt x="6104" y="98"/>
                  </a:lnTo>
                  <a:lnTo>
                    <a:pt x="6105" y="110"/>
                  </a:lnTo>
                  <a:lnTo>
                    <a:pt x="6106" y="124"/>
                  </a:lnTo>
                  <a:lnTo>
                    <a:pt x="6106" y="1164"/>
                  </a:lnTo>
                  <a:lnTo>
                    <a:pt x="6105" y="1176"/>
                  </a:lnTo>
                  <a:lnTo>
                    <a:pt x="6104" y="1187"/>
                  </a:lnTo>
                  <a:lnTo>
                    <a:pt x="6100" y="1198"/>
                  </a:lnTo>
                  <a:lnTo>
                    <a:pt x="6097" y="1209"/>
                  </a:lnTo>
                  <a:lnTo>
                    <a:pt x="6092" y="1220"/>
                  </a:lnTo>
                  <a:lnTo>
                    <a:pt x="6086" y="1230"/>
                  </a:lnTo>
                  <a:lnTo>
                    <a:pt x="6080" y="1239"/>
                  </a:lnTo>
                  <a:lnTo>
                    <a:pt x="6072" y="1247"/>
                  </a:lnTo>
                  <a:lnTo>
                    <a:pt x="6064" y="1255"/>
                  </a:lnTo>
                  <a:lnTo>
                    <a:pt x="6055" y="1262"/>
                  </a:lnTo>
                  <a:lnTo>
                    <a:pt x="6045" y="1268"/>
                  </a:lnTo>
                  <a:lnTo>
                    <a:pt x="6035" y="1273"/>
                  </a:lnTo>
                  <a:lnTo>
                    <a:pt x="6025" y="1277"/>
                  </a:lnTo>
                  <a:lnTo>
                    <a:pt x="6014" y="1280"/>
                  </a:lnTo>
                  <a:lnTo>
                    <a:pt x="6002" y="1281"/>
                  </a:lnTo>
                  <a:lnTo>
                    <a:pt x="5991" y="1282"/>
                  </a:lnTo>
                  <a:lnTo>
                    <a:pt x="5979" y="1281"/>
                  </a:lnTo>
                  <a:lnTo>
                    <a:pt x="5967" y="1280"/>
                  </a:lnTo>
                  <a:lnTo>
                    <a:pt x="5957" y="1277"/>
                  </a:lnTo>
                  <a:lnTo>
                    <a:pt x="5947" y="1273"/>
                  </a:lnTo>
                  <a:lnTo>
                    <a:pt x="5937" y="1268"/>
                  </a:lnTo>
                  <a:lnTo>
                    <a:pt x="5928" y="1262"/>
                  </a:lnTo>
                  <a:lnTo>
                    <a:pt x="5920" y="1255"/>
                  </a:lnTo>
                  <a:lnTo>
                    <a:pt x="5912" y="1247"/>
                  </a:lnTo>
                  <a:lnTo>
                    <a:pt x="5905" y="1239"/>
                  </a:lnTo>
                  <a:lnTo>
                    <a:pt x="5899" y="1230"/>
                  </a:lnTo>
                  <a:lnTo>
                    <a:pt x="5894" y="1220"/>
                  </a:lnTo>
                  <a:lnTo>
                    <a:pt x="5889" y="1209"/>
                  </a:lnTo>
                  <a:lnTo>
                    <a:pt x="5885" y="1198"/>
                  </a:lnTo>
                  <a:lnTo>
                    <a:pt x="5883" y="1187"/>
                  </a:lnTo>
                  <a:lnTo>
                    <a:pt x="5882" y="1176"/>
                  </a:lnTo>
                  <a:lnTo>
                    <a:pt x="5881" y="1164"/>
                  </a:lnTo>
                  <a:lnTo>
                    <a:pt x="5881" y="124"/>
                  </a:lnTo>
                  <a:lnTo>
                    <a:pt x="5882" y="110"/>
                  </a:lnTo>
                  <a:lnTo>
                    <a:pt x="5883" y="98"/>
                  </a:lnTo>
                  <a:lnTo>
                    <a:pt x="5885" y="87"/>
                  </a:lnTo>
                  <a:lnTo>
                    <a:pt x="5889" y="76"/>
                  </a:lnTo>
                  <a:lnTo>
                    <a:pt x="5894" y="65"/>
                  </a:lnTo>
                  <a:lnTo>
                    <a:pt x="5899" y="55"/>
                  </a:lnTo>
                  <a:lnTo>
                    <a:pt x="5905" y="46"/>
                  </a:lnTo>
                  <a:lnTo>
                    <a:pt x="5912" y="38"/>
                  </a:lnTo>
                  <a:lnTo>
                    <a:pt x="5920" y="30"/>
                  </a:lnTo>
                  <a:lnTo>
                    <a:pt x="5928" y="24"/>
                  </a:lnTo>
                  <a:lnTo>
                    <a:pt x="5937" y="18"/>
                  </a:lnTo>
                  <a:lnTo>
                    <a:pt x="5947" y="13"/>
                  </a:lnTo>
                  <a:lnTo>
                    <a:pt x="5957" y="10"/>
                  </a:lnTo>
                  <a:lnTo>
                    <a:pt x="5967" y="7"/>
                  </a:lnTo>
                  <a:lnTo>
                    <a:pt x="5979" y="6"/>
                  </a:lnTo>
                  <a:lnTo>
                    <a:pt x="5991" y="5"/>
                  </a:lnTo>
                  <a:close/>
                </a:path>
              </a:pathLst>
            </a:custGeom>
            <a:solidFill>
              <a:srgbClr val="F5B9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86" name="Freeform 212"/>
            <p:cNvSpPr>
              <a:spLocks/>
            </p:cNvSpPr>
            <p:nvPr/>
          </p:nvSpPr>
          <p:spPr bwMode="auto">
            <a:xfrm flipH="1">
              <a:off x="2793" y="2690"/>
              <a:ext cx="19" cy="64"/>
            </a:xfrm>
            <a:custGeom>
              <a:avLst/>
              <a:gdLst>
                <a:gd name="T0" fmla="*/ 126 w 225"/>
                <a:gd name="T1" fmla="*/ 1 h 1277"/>
                <a:gd name="T2" fmla="*/ 147 w 225"/>
                <a:gd name="T3" fmla="*/ 5 h 1277"/>
                <a:gd name="T4" fmla="*/ 166 w 225"/>
                <a:gd name="T5" fmla="*/ 13 h 1277"/>
                <a:gd name="T6" fmla="*/ 183 w 225"/>
                <a:gd name="T7" fmla="*/ 25 h 1277"/>
                <a:gd name="T8" fmla="*/ 199 w 225"/>
                <a:gd name="T9" fmla="*/ 41 h 1277"/>
                <a:gd name="T10" fmla="*/ 210 w 225"/>
                <a:gd name="T11" fmla="*/ 60 h 1277"/>
                <a:gd name="T12" fmla="*/ 219 w 225"/>
                <a:gd name="T13" fmla="*/ 82 h 1277"/>
                <a:gd name="T14" fmla="*/ 223 w 225"/>
                <a:gd name="T15" fmla="*/ 105 h 1277"/>
                <a:gd name="T16" fmla="*/ 225 w 225"/>
                <a:gd name="T17" fmla="*/ 1159 h 1277"/>
                <a:gd name="T18" fmla="*/ 222 w 225"/>
                <a:gd name="T19" fmla="*/ 1182 h 1277"/>
                <a:gd name="T20" fmla="*/ 216 w 225"/>
                <a:gd name="T21" fmla="*/ 1204 h 1277"/>
                <a:gd name="T22" fmla="*/ 205 w 225"/>
                <a:gd name="T23" fmla="*/ 1225 h 1277"/>
                <a:gd name="T24" fmla="*/ 191 w 225"/>
                <a:gd name="T25" fmla="*/ 1242 h 1277"/>
                <a:gd name="T26" fmla="*/ 175 w 225"/>
                <a:gd name="T27" fmla="*/ 1257 h 1277"/>
                <a:gd name="T28" fmla="*/ 156 w 225"/>
                <a:gd name="T29" fmla="*/ 1268 h 1277"/>
                <a:gd name="T30" fmla="*/ 136 w 225"/>
                <a:gd name="T31" fmla="*/ 1275 h 1277"/>
                <a:gd name="T32" fmla="*/ 115 w 225"/>
                <a:gd name="T33" fmla="*/ 1277 h 1277"/>
                <a:gd name="T34" fmla="*/ 92 w 225"/>
                <a:gd name="T35" fmla="*/ 1275 h 1277"/>
                <a:gd name="T36" fmla="*/ 70 w 225"/>
                <a:gd name="T37" fmla="*/ 1268 h 1277"/>
                <a:gd name="T38" fmla="*/ 50 w 225"/>
                <a:gd name="T39" fmla="*/ 1257 h 1277"/>
                <a:gd name="T40" fmla="*/ 33 w 225"/>
                <a:gd name="T41" fmla="*/ 1242 h 1277"/>
                <a:gd name="T42" fmla="*/ 19 w 225"/>
                <a:gd name="T43" fmla="*/ 1225 h 1277"/>
                <a:gd name="T44" fmla="*/ 9 w 225"/>
                <a:gd name="T45" fmla="*/ 1204 h 1277"/>
                <a:gd name="T46" fmla="*/ 2 w 225"/>
                <a:gd name="T47" fmla="*/ 1182 h 1277"/>
                <a:gd name="T48" fmla="*/ 0 w 225"/>
                <a:gd name="T49" fmla="*/ 1159 h 1277"/>
                <a:gd name="T50" fmla="*/ 1 w 225"/>
                <a:gd name="T51" fmla="*/ 105 h 1277"/>
                <a:gd name="T52" fmla="*/ 5 w 225"/>
                <a:gd name="T53" fmla="*/ 82 h 1277"/>
                <a:gd name="T54" fmla="*/ 14 w 225"/>
                <a:gd name="T55" fmla="*/ 60 h 1277"/>
                <a:gd name="T56" fmla="*/ 26 w 225"/>
                <a:gd name="T57" fmla="*/ 41 h 1277"/>
                <a:gd name="T58" fmla="*/ 42 w 225"/>
                <a:gd name="T59" fmla="*/ 25 h 1277"/>
                <a:gd name="T60" fmla="*/ 60 w 225"/>
                <a:gd name="T61" fmla="*/ 13 h 1277"/>
                <a:gd name="T62" fmla="*/ 81 w 225"/>
                <a:gd name="T63" fmla="*/ 5 h 1277"/>
                <a:gd name="T64" fmla="*/ 103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5" y="0"/>
                  </a:moveTo>
                  <a:lnTo>
                    <a:pt x="126" y="1"/>
                  </a:lnTo>
                  <a:lnTo>
                    <a:pt x="136" y="2"/>
                  </a:lnTo>
                  <a:lnTo>
                    <a:pt x="147" y="5"/>
                  </a:lnTo>
                  <a:lnTo>
                    <a:pt x="156" y="8"/>
                  </a:lnTo>
                  <a:lnTo>
                    <a:pt x="166" y="13"/>
                  </a:lnTo>
                  <a:lnTo>
                    <a:pt x="175" y="19"/>
                  </a:lnTo>
                  <a:lnTo>
                    <a:pt x="183" y="25"/>
                  </a:lnTo>
                  <a:lnTo>
                    <a:pt x="191" y="33"/>
                  </a:lnTo>
                  <a:lnTo>
                    <a:pt x="199" y="41"/>
                  </a:lnTo>
                  <a:lnTo>
                    <a:pt x="205" y="50"/>
                  </a:lnTo>
                  <a:lnTo>
                    <a:pt x="210" y="60"/>
                  </a:lnTo>
                  <a:lnTo>
                    <a:pt x="216" y="71"/>
                  </a:lnTo>
                  <a:lnTo>
                    <a:pt x="219" y="82"/>
                  </a:lnTo>
                  <a:lnTo>
                    <a:pt x="222" y="93"/>
                  </a:lnTo>
                  <a:lnTo>
                    <a:pt x="223" y="105"/>
                  </a:lnTo>
                  <a:lnTo>
                    <a:pt x="225" y="119"/>
                  </a:lnTo>
                  <a:lnTo>
                    <a:pt x="225" y="1159"/>
                  </a:lnTo>
                  <a:lnTo>
                    <a:pt x="223" y="1171"/>
                  </a:lnTo>
                  <a:lnTo>
                    <a:pt x="222" y="1182"/>
                  </a:lnTo>
                  <a:lnTo>
                    <a:pt x="219" y="1193"/>
                  </a:lnTo>
                  <a:lnTo>
                    <a:pt x="216" y="1204"/>
                  </a:lnTo>
                  <a:lnTo>
                    <a:pt x="210" y="1215"/>
                  </a:lnTo>
                  <a:lnTo>
                    <a:pt x="205" y="1225"/>
                  </a:lnTo>
                  <a:lnTo>
                    <a:pt x="199" y="1234"/>
                  </a:lnTo>
                  <a:lnTo>
                    <a:pt x="191" y="1242"/>
                  </a:lnTo>
                  <a:lnTo>
                    <a:pt x="183" y="1250"/>
                  </a:lnTo>
                  <a:lnTo>
                    <a:pt x="175" y="1257"/>
                  </a:lnTo>
                  <a:lnTo>
                    <a:pt x="166" y="1263"/>
                  </a:lnTo>
                  <a:lnTo>
                    <a:pt x="156" y="1268"/>
                  </a:lnTo>
                  <a:lnTo>
                    <a:pt x="147" y="1272"/>
                  </a:lnTo>
                  <a:lnTo>
                    <a:pt x="136" y="1275"/>
                  </a:lnTo>
                  <a:lnTo>
                    <a:pt x="126" y="1276"/>
                  </a:lnTo>
                  <a:lnTo>
                    <a:pt x="115" y="1277"/>
                  </a:lnTo>
                  <a:lnTo>
                    <a:pt x="103" y="1276"/>
                  </a:lnTo>
                  <a:lnTo>
                    <a:pt x="92" y="1275"/>
                  </a:lnTo>
                  <a:lnTo>
                    <a:pt x="81" y="1272"/>
                  </a:lnTo>
                  <a:lnTo>
                    <a:pt x="70" y="1268"/>
                  </a:lnTo>
                  <a:lnTo>
                    <a:pt x="60" y="1263"/>
                  </a:lnTo>
                  <a:lnTo>
                    <a:pt x="50" y="1257"/>
                  </a:lnTo>
                  <a:lnTo>
                    <a:pt x="42" y="1250"/>
                  </a:lnTo>
                  <a:lnTo>
                    <a:pt x="33" y="1242"/>
                  </a:lnTo>
                  <a:lnTo>
                    <a:pt x="26" y="1234"/>
                  </a:lnTo>
                  <a:lnTo>
                    <a:pt x="19" y="1225"/>
                  </a:lnTo>
                  <a:lnTo>
                    <a:pt x="14" y="1215"/>
                  </a:lnTo>
                  <a:lnTo>
                    <a:pt x="9" y="1204"/>
                  </a:lnTo>
                  <a:lnTo>
                    <a:pt x="5" y="1193"/>
                  </a:lnTo>
                  <a:lnTo>
                    <a:pt x="2" y="1182"/>
                  </a:lnTo>
                  <a:lnTo>
                    <a:pt x="1" y="1171"/>
                  </a:lnTo>
                  <a:lnTo>
                    <a:pt x="0" y="1159"/>
                  </a:lnTo>
                  <a:lnTo>
                    <a:pt x="0" y="119"/>
                  </a:lnTo>
                  <a:lnTo>
                    <a:pt x="1" y="105"/>
                  </a:lnTo>
                  <a:lnTo>
                    <a:pt x="2" y="93"/>
                  </a:lnTo>
                  <a:lnTo>
                    <a:pt x="5" y="82"/>
                  </a:lnTo>
                  <a:lnTo>
                    <a:pt x="9" y="71"/>
                  </a:lnTo>
                  <a:lnTo>
                    <a:pt x="14" y="60"/>
                  </a:lnTo>
                  <a:lnTo>
                    <a:pt x="19" y="50"/>
                  </a:lnTo>
                  <a:lnTo>
                    <a:pt x="26" y="41"/>
                  </a:lnTo>
                  <a:lnTo>
                    <a:pt x="33" y="33"/>
                  </a:lnTo>
                  <a:lnTo>
                    <a:pt x="42" y="25"/>
                  </a:lnTo>
                  <a:lnTo>
                    <a:pt x="50" y="19"/>
                  </a:lnTo>
                  <a:lnTo>
                    <a:pt x="60" y="13"/>
                  </a:lnTo>
                  <a:lnTo>
                    <a:pt x="70" y="8"/>
                  </a:lnTo>
                  <a:lnTo>
                    <a:pt x="81" y="5"/>
                  </a:lnTo>
                  <a:lnTo>
                    <a:pt x="92" y="2"/>
                  </a:lnTo>
                  <a:lnTo>
                    <a:pt x="103" y="1"/>
                  </a:lnTo>
                  <a:lnTo>
                    <a:pt x="115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87" name="Freeform 213"/>
            <p:cNvSpPr>
              <a:spLocks/>
            </p:cNvSpPr>
            <p:nvPr/>
          </p:nvSpPr>
          <p:spPr bwMode="auto">
            <a:xfrm flipH="1">
              <a:off x="2756" y="2690"/>
              <a:ext cx="18" cy="64"/>
            </a:xfrm>
            <a:custGeom>
              <a:avLst/>
              <a:gdLst>
                <a:gd name="T0" fmla="*/ 121 w 225"/>
                <a:gd name="T1" fmla="*/ 1 h 1277"/>
                <a:gd name="T2" fmla="*/ 144 w 225"/>
                <a:gd name="T3" fmla="*/ 5 h 1277"/>
                <a:gd name="T4" fmla="*/ 164 w 225"/>
                <a:gd name="T5" fmla="*/ 14 h 1277"/>
                <a:gd name="T6" fmla="*/ 183 w 225"/>
                <a:gd name="T7" fmla="*/ 27 h 1277"/>
                <a:gd name="T8" fmla="*/ 199 w 225"/>
                <a:gd name="T9" fmla="*/ 44 h 1277"/>
                <a:gd name="T10" fmla="*/ 211 w 225"/>
                <a:gd name="T11" fmla="*/ 64 h 1277"/>
                <a:gd name="T12" fmla="*/ 219 w 225"/>
                <a:gd name="T13" fmla="*/ 87 h 1277"/>
                <a:gd name="T14" fmla="*/ 224 w 225"/>
                <a:gd name="T15" fmla="*/ 111 h 1277"/>
                <a:gd name="T16" fmla="*/ 225 w 225"/>
                <a:gd name="T17" fmla="*/ 1159 h 1277"/>
                <a:gd name="T18" fmla="*/ 223 w 225"/>
                <a:gd name="T19" fmla="*/ 1182 h 1277"/>
                <a:gd name="T20" fmla="*/ 216 w 225"/>
                <a:gd name="T21" fmla="*/ 1204 h 1277"/>
                <a:gd name="T22" fmla="*/ 205 w 225"/>
                <a:gd name="T23" fmla="*/ 1225 h 1277"/>
                <a:gd name="T24" fmla="*/ 191 w 225"/>
                <a:gd name="T25" fmla="*/ 1242 h 1277"/>
                <a:gd name="T26" fmla="*/ 174 w 225"/>
                <a:gd name="T27" fmla="*/ 1257 h 1277"/>
                <a:gd name="T28" fmla="*/ 155 w 225"/>
                <a:gd name="T29" fmla="*/ 1268 h 1277"/>
                <a:gd name="T30" fmla="*/ 133 w 225"/>
                <a:gd name="T31" fmla="*/ 1275 h 1277"/>
                <a:gd name="T32" fmla="*/ 110 w 225"/>
                <a:gd name="T33" fmla="*/ 1277 h 1277"/>
                <a:gd name="T34" fmla="*/ 86 w 225"/>
                <a:gd name="T35" fmla="*/ 1275 h 1277"/>
                <a:gd name="T36" fmla="*/ 66 w 225"/>
                <a:gd name="T37" fmla="*/ 1268 h 1277"/>
                <a:gd name="T38" fmla="*/ 48 w 225"/>
                <a:gd name="T39" fmla="*/ 1257 h 1277"/>
                <a:gd name="T40" fmla="*/ 31 w 225"/>
                <a:gd name="T41" fmla="*/ 1242 h 1277"/>
                <a:gd name="T42" fmla="*/ 18 w 225"/>
                <a:gd name="T43" fmla="*/ 1225 h 1277"/>
                <a:gd name="T44" fmla="*/ 9 w 225"/>
                <a:gd name="T45" fmla="*/ 1204 h 1277"/>
                <a:gd name="T46" fmla="*/ 2 w 225"/>
                <a:gd name="T47" fmla="*/ 1182 h 1277"/>
                <a:gd name="T48" fmla="*/ 0 w 225"/>
                <a:gd name="T49" fmla="*/ 1159 h 1277"/>
                <a:gd name="T50" fmla="*/ 1 w 225"/>
                <a:gd name="T51" fmla="*/ 111 h 1277"/>
                <a:gd name="T52" fmla="*/ 4 w 225"/>
                <a:gd name="T53" fmla="*/ 87 h 1277"/>
                <a:gd name="T54" fmla="*/ 13 w 225"/>
                <a:gd name="T55" fmla="*/ 64 h 1277"/>
                <a:gd name="T56" fmla="*/ 24 w 225"/>
                <a:gd name="T57" fmla="*/ 44 h 1277"/>
                <a:gd name="T58" fmla="*/ 39 w 225"/>
                <a:gd name="T59" fmla="*/ 27 h 1277"/>
                <a:gd name="T60" fmla="*/ 56 w 225"/>
                <a:gd name="T61" fmla="*/ 14 h 1277"/>
                <a:gd name="T62" fmla="*/ 76 w 225"/>
                <a:gd name="T63" fmla="*/ 5 h 1277"/>
                <a:gd name="T64" fmla="*/ 98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0" y="0"/>
                  </a:moveTo>
                  <a:lnTo>
                    <a:pt x="121" y="1"/>
                  </a:lnTo>
                  <a:lnTo>
                    <a:pt x="133" y="2"/>
                  </a:lnTo>
                  <a:lnTo>
                    <a:pt x="144" y="5"/>
                  </a:lnTo>
                  <a:lnTo>
                    <a:pt x="155" y="9"/>
                  </a:lnTo>
                  <a:lnTo>
                    <a:pt x="164" y="14"/>
                  </a:lnTo>
                  <a:lnTo>
                    <a:pt x="174" y="20"/>
                  </a:lnTo>
                  <a:lnTo>
                    <a:pt x="183" y="27"/>
                  </a:lnTo>
                  <a:lnTo>
                    <a:pt x="191" y="35"/>
                  </a:lnTo>
                  <a:lnTo>
                    <a:pt x="199" y="44"/>
                  </a:lnTo>
                  <a:lnTo>
                    <a:pt x="205" y="54"/>
                  </a:lnTo>
                  <a:lnTo>
                    <a:pt x="211" y="64"/>
                  </a:lnTo>
                  <a:lnTo>
                    <a:pt x="216" y="75"/>
                  </a:lnTo>
                  <a:lnTo>
                    <a:pt x="219" y="87"/>
                  </a:lnTo>
                  <a:lnTo>
                    <a:pt x="223" y="98"/>
                  </a:lnTo>
                  <a:lnTo>
                    <a:pt x="224" y="111"/>
                  </a:lnTo>
                  <a:lnTo>
                    <a:pt x="225" y="124"/>
                  </a:lnTo>
                  <a:lnTo>
                    <a:pt x="225" y="1159"/>
                  </a:lnTo>
                  <a:lnTo>
                    <a:pt x="224" y="1171"/>
                  </a:lnTo>
                  <a:lnTo>
                    <a:pt x="223" y="1182"/>
                  </a:lnTo>
                  <a:lnTo>
                    <a:pt x="219" y="1193"/>
                  </a:lnTo>
                  <a:lnTo>
                    <a:pt x="216" y="1204"/>
                  </a:lnTo>
                  <a:lnTo>
                    <a:pt x="211" y="1215"/>
                  </a:lnTo>
                  <a:lnTo>
                    <a:pt x="205" y="1225"/>
                  </a:lnTo>
                  <a:lnTo>
                    <a:pt x="199" y="1234"/>
                  </a:lnTo>
                  <a:lnTo>
                    <a:pt x="191" y="1242"/>
                  </a:lnTo>
                  <a:lnTo>
                    <a:pt x="183" y="1250"/>
                  </a:lnTo>
                  <a:lnTo>
                    <a:pt x="174" y="1257"/>
                  </a:lnTo>
                  <a:lnTo>
                    <a:pt x="164" y="1263"/>
                  </a:lnTo>
                  <a:lnTo>
                    <a:pt x="155" y="1268"/>
                  </a:lnTo>
                  <a:lnTo>
                    <a:pt x="144" y="1272"/>
                  </a:lnTo>
                  <a:lnTo>
                    <a:pt x="133" y="1275"/>
                  </a:lnTo>
                  <a:lnTo>
                    <a:pt x="121" y="1276"/>
                  </a:lnTo>
                  <a:lnTo>
                    <a:pt x="110" y="1277"/>
                  </a:lnTo>
                  <a:lnTo>
                    <a:pt x="98" y="1276"/>
                  </a:lnTo>
                  <a:lnTo>
                    <a:pt x="86" y="1275"/>
                  </a:lnTo>
                  <a:lnTo>
                    <a:pt x="76" y="1272"/>
                  </a:lnTo>
                  <a:lnTo>
                    <a:pt x="66" y="1268"/>
                  </a:lnTo>
                  <a:lnTo>
                    <a:pt x="56" y="1263"/>
                  </a:lnTo>
                  <a:lnTo>
                    <a:pt x="48" y="1257"/>
                  </a:lnTo>
                  <a:lnTo>
                    <a:pt x="39" y="1250"/>
                  </a:lnTo>
                  <a:lnTo>
                    <a:pt x="31" y="1242"/>
                  </a:lnTo>
                  <a:lnTo>
                    <a:pt x="24" y="1234"/>
                  </a:lnTo>
                  <a:lnTo>
                    <a:pt x="18" y="1225"/>
                  </a:lnTo>
                  <a:lnTo>
                    <a:pt x="13" y="1215"/>
                  </a:lnTo>
                  <a:lnTo>
                    <a:pt x="9" y="1204"/>
                  </a:lnTo>
                  <a:lnTo>
                    <a:pt x="4" y="1193"/>
                  </a:lnTo>
                  <a:lnTo>
                    <a:pt x="2" y="1182"/>
                  </a:lnTo>
                  <a:lnTo>
                    <a:pt x="1" y="1171"/>
                  </a:lnTo>
                  <a:lnTo>
                    <a:pt x="0" y="1159"/>
                  </a:lnTo>
                  <a:lnTo>
                    <a:pt x="0" y="124"/>
                  </a:lnTo>
                  <a:lnTo>
                    <a:pt x="1" y="111"/>
                  </a:lnTo>
                  <a:lnTo>
                    <a:pt x="2" y="98"/>
                  </a:lnTo>
                  <a:lnTo>
                    <a:pt x="4" y="87"/>
                  </a:lnTo>
                  <a:lnTo>
                    <a:pt x="9" y="75"/>
                  </a:lnTo>
                  <a:lnTo>
                    <a:pt x="13" y="64"/>
                  </a:lnTo>
                  <a:lnTo>
                    <a:pt x="18" y="54"/>
                  </a:lnTo>
                  <a:lnTo>
                    <a:pt x="24" y="44"/>
                  </a:lnTo>
                  <a:lnTo>
                    <a:pt x="31" y="35"/>
                  </a:lnTo>
                  <a:lnTo>
                    <a:pt x="39" y="27"/>
                  </a:lnTo>
                  <a:lnTo>
                    <a:pt x="48" y="20"/>
                  </a:lnTo>
                  <a:lnTo>
                    <a:pt x="56" y="14"/>
                  </a:lnTo>
                  <a:lnTo>
                    <a:pt x="66" y="9"/>
                  </a:lnTo>
                  <a:lnTo>
                    <a:pt x="76" y="5"/>
                  </a:lnTo>
                  <a:lnTo>
                    <a:pt x="86" y="2"/>
                  </a:lnTo>
                  <a:lnTo>
                    <a:pt x="98" y="1"/>
                  </a:lnTo>
                  <a:lnTo>
                    <a:pt x="11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88" name="Freeform 214"/>
            <p:cNvSpPr>
              <a:spLocks/>
            </p:cNvSpPr>
            <p:nvPr/>
          </p:nvSpPr>
          <p:spPr bwMode="auto">
            <a:xfrm flipH="1">
              <a:off x="2718" y="2690"/>
              <a:ext cx="18" cy="64"/>
            </a:xfrm>
            <a:custGeom>
              <a:avLst/>
              <a:gdLst>
                <a:gd name="T0" fmla="*/ 122 w 225"/>
                <a:gd name="T1" fmla="*/ 1 h 1277"/>
                <a:gd name="T2" fmla="*/ 144 w 225"/>
                <a:gd name="T3" fmla="*/ 5 h 1277"/>
                <a:gd name="T4" fmla="*/ 165 w 225"/>
                <a:gd name="T5" fmla="*/ 13 h 1277"/>
                <a:gd name="T6" fmla="*/ 183 w 225"/>
                <a:gd name="T7" fmla="*/ 25 h 1277"/>
                <a:gd name="T8" fmla="*/ 199 w 225"/>
                <a:gd name="T9" fmla="*/ 41 h 1277"/>
                <a:gd name="T10" fmla="*/ 211 w 225"/>
                <a:gd name="T11" fmla="*/ 60 h 1277"/>
                <a:gd name="T12" fmla="*/ 220 w 225"/>
                <a:gd name="T13" fmla="*/ 82 h 1277"/>
                <a:gd name="T14" fmla="*/ 225 w 225"/>
                <a:gd name="T15" fmla="*/ 105 h 1277"/>
                <a:gd name="T16" fmla="*/ 225 w 225"/>
                <a:gd name="T17" fmla="*/ 1153 h 1277"/>
                <a:gd name="T18" fmla="*/ 223 w 225"/>
                <a:gd name="T19" fmla="*/ 1179 h 1277"/>
                <a:gd name="T20" fmla="*/ 217 w 225"/>
                <a:gd name="T21" fmla="*/ 1202 h 1277"/>
                <a:gd name="T22" fmla="*/ 206 w 225"/>
                <a:gd name="T23" fmla="*/ 1224 h 1277"/>
                <a:gd name="T24" fmla="*/ 192 w 225"/>
                <a:gd name="T25" fmla="*/ 1242 h 1277"/>
                <a:gd name="T26" fmla="*/ 174 w 225"/>
                <a:gd name="T27" fmla="*/ 1257 h 1277"/>
                <a:gd name="T28" fmla="*/ 155 w 225"/>
                <a:gd name="T29" fmla="*/ 1268 h 1277"/>
                <a:gd name="T30" fmla="*/ 133 w 225"/>
                <a:gd name="T31" fmla="*/ 1275 h 1277"/>
                <a:gd name="T32" fmla="*/ 111 w 225"/>
                <a:gd name="T33" fmla="*/ 1277 h 1277"/>
                <a:gd name="T34" fmla="*/ 89 w 225"/>
                <a:gd name="T35" fmla="*/ 1275 h 1277"/>
                <a:gd name="T36" fmla="*/ 68 w 225"/>
                <a:gd name="T37" fmla="*/ 1268 h 1277"/>
                <a:gd name="T38" fmla="*/ 50 w 225"/>
                <a:gd name="T39" fmla="*/ 1257 h 1277"/>
                <a:gd name="T40" fmla="*/ 34 w 225"/>
                <a:gd name="T41" fmla="*/ 1242 h 1277"/>
                <a:gd name="T42" fmla="*/ 20 w 225"/>
                <a:gd name="T43" fmla="*/ 1224 h 1277"/>
                <a:gd name="T44" fmla="*/ 10 w 225"/>
                <a:gd name="T45" fmla="*/ 1202 h 1277"/>
                <a:gd name="T46" fmla="*/ 3 w 225"/>
                <a:gd name="T47" fmla="*/ 1179 h 1277"/>
                <a:gd name="T48" fmla="*/ 0 w 225"/>
                <a:gd name="T49" fmla="*/ 1153 h 1277"/>
                <a:gd name="T50" fmla="*/ 1 w 225"/>
                <a:gd name="T51" fmla="*/ 105 h 1277"/>
                <a:gd name="T52" fmla="*/ 6 w 225"/>
                <a:gd name="T53" fmla="*/ 82 h 1277"/>
                <a:gd name="T54" fmla="*/ 14 w 225"/>
                <a:gd name="T55" fmla="*/ 60 h 1277"/>
                <a:gd name="T56" fmla="*/ 26 w 225"/>
                <a:gd name="T57" fmla="*/ 41 h 1277"/>
                <a:gd name="T58" fmla="*/ 41 w 225"/>
                <a:gd name="T59" fmla="*/ 25 h 1277"/>
                <a:gd name="T60" fmla="*/ 60 w 225"/>
                <a:gd name="T61" fmla="*/ 13 h 1277"/>
                <a:gd name="T62" fmla="*/ 78 w 225"/>
                <a:gd name="T63" fmla="*/ 5 h 1277"/>
                <a:gd name="T64" fmla="*/ 100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1" y="0"/>
                  </a:moveTo>
                  <a:lnTo>
                    <a:pt x="122" y="1"/>
                  </a:lnTo>
                  <a:lnTo>
                    <a:pt x="133" y="2"/>
                  </a:lnTo>
                  <a:lnTo>
                    <a:pt x="144" y="5"/>
                  </a:lnTo>
                  <a:lnTo>
                    <a:pt x="155" y="8"/>
                  </a:lnTo>
                  <a:lnTo>
                    <a:pt x="165" y="13"/>
                  </a:lnTo>
                  <a:lnTo>
                    <a:pt x="174" y="19"/>
                  </a:lnTo>
                  <a:lnTo>
                    <a:pt x="183" y="25"/>
                  </a:lnTo>
                  <a:lnTo>
                    <a:pt x="192" y="33"/>
                  </a:lnTo>
                  <a:lnTo>
                    <a:pt x="199" y="41"/>
                  </a:lnTo>
                  <a:lnTo>
                    <a:pt x="206" y="50"/>
                  </a:lnTo>
                  <a:lnTo>
                    <a:pt x="211" y="60"/>
                  </a:lnTo>
                  <a:lnTo>
                    <a:pt x="217" y="71"/>
                  </a:lnTo>
                  <a:lnTo>
                    <a:pt x="220" y="82"/>
                  </a:lnTo>
                  <a:lnTo>
                    <a:pt x="223" y="93"/>
                  </a:lnTo>
                  <a:lnTo>
                    <a:pt x="225" y="105"/>
                  </a:lnTo>
                  <a:lnTo>
                    <a:pt x="225" y="119"/>
                  </a:lnTo>
                  <a:lnTo>
                    <a:pt x="225" y="1153"/>
                  </a:lnTo>
                  <a:lnTo>
                    <a:pt x="225" y="1166"/>
                  </a:lnTo>
                  <a:lnTo>
                    <a:pt x="223" y="1179"/>
                  </a:lnTo>
                  <a:lnTo>
                    <a:pt x="220" y="1191"/>
                  </a:lnTo>
                  <a:lnTo>
                    <a:pt x="217" y="1202"/>
                  </a:lnTo>
                  <a:lnTo>
                    <a:pt x="211" y="1213"/>
                  </a:lnTo>
                  <a:lnTo>
                    <a:pt x="206" y="1224"/>
                  </a:lnTo>
                  <a:lnTo>
                    <a:pt x="199" y="1233"/>
                  </a:lnTo>
                  <a:lnTo>
                    <a:pt x="192" y="1242"/>
                  </a:lnTo>
                  <a:lnTo>
                    <a:pt x="183" y="1250"/>
                  </a:lnTo>
                  <a:lnTo>
                    <a:pt x="174" y="1257"/>
                  </a:lnTo>
                  <a:lnTo>
                    <a:pt x="165" y="1263"/>
                  </a:lnTo>
                  <a:lnTo>
                    <a:pt x="155" y="1268"/>
                  </a:lnTo>
                  <a:lnTo>
                    <a:pt x="144" y="1272"/>
                  </a:lnTo>
                  <a:lnTo>
                    <a:pt x="133" y="1275"/>
                  </a:lnTo>
                  <a:lnTo>
                    <a:pt x="122" y="1276"/>
                  </a:lnTo>
                  <a:lnTo>
                    <a:pt x="111" y="1277"/>
                  </a:lnTo>
                  <a:lnTo>
                    <a:pt x="100" y="1276"/>
                  </a:lnTo>
                  <a:lnTo>
                    <a:pt x="89" y="1275"/>
                  </a:lnTo>
                  <a:lnTo>
                    <a:pt x="78" y="1272"/>
                  </a:lnTo>
                  <a:lnTo>
                    <a:pt x="68" y="1268"/>
                  </a:lnTo>
                  <a:lnTo>
                    <a:pt x="60" y="1263"/>
                  </a:lnTo>
                  <a:lnTo>
                    <a:pt x="50" y="1257"/>
                  </a:lnTo>
                  <a:lnTo>
                    <a:pt x="41" y="1250"/>
                  </a:lnTo>
                  <a:lnTo>
                    <a:pt x="34" y="1242"/>
                  </a:lnTo>
                  <a:lnTo>
                    <a:pt x="26" y="1233"/>
                  </a:lnTo>
                  <a:lnTo>
                    <a:pt x="20" y="1224"/>
                  </a:lnTo>
                  <a:lnTo>
                    <a:pt x="14" y="1213"/>
                  </a:lnTo>
                  <a:lnTo>
                    <a:pt x="10" y="1202"/>
                  </a:lnTo>
                  <a:lnTo>
                    <a:pt x="6" y="1191"/>
                  </a:lnTo>
                  <a:lnTo>
                    <a:pt x="3" y="1179"/>
                  </a:lnTo>
                  <a:lnTo>
                    <a:pt x="1" y="1166"/>
                  </a:lnTo>
                  <a:lnTo>
                    <a:pt x="0" y="1153"/>
                  </a:lnTo>
                  <a:lnTo>
                    <a:pt x="0" y="119"/>
                  </a:lnTo>
                  <a:lnTo>
                    <a:pt x="1" y="105"/>
                  </a:lnTo>
                  <a:lnTo>
                    <a:pt x="3" y="93"/>
                  </a:lnTo>
                  <a:lnTo>
                    <a:pt x="6" y="82"/>
                  </a:lnTo>
                  <a:lnTo>
                    <a:pt x="10" y="71"/>
                  </a:lnTo>
                  <a:lnTo>
                    <a:pt x="14" y="60"/>
                  </a:lnTo>
                  <a:lnTo>
                    <a:pt x="20" y="50"/>
                  </a:lnTo>
                  <a:lnTo>
                    <a:pt x="26" y="41"/>
                  </a:lnTo>
                  <a:lnTo>
                    <a:pt x="34" y="33"/>
                  </a:lnTo>
                  <a:lnTo>
                    <a:pt x="41" y="25"/>
                  </a:lnTo>
                  <a:lnTo>
                    <a:pt x="50" y="19"/>
                  </a:lnTo>
                  <a:lnTo>
                    <a:pt x="60" y="13"/>
                  </a:lnTo>
                  <a:lnTo>
                    <a:pt x="68" y="8"/>
                  </a:lnTo>
                  <a:lnTo>
                    <a:pt x="78" y="5"/>
                  </a:lnTo>
                  <a:lnTo>
                    <a:pt x="89" y="2"/>
                  </a:lnTo>
                  <a:lnTo>
                    <a:pt x="100" y="1"/>
                  </a:lnTo>
                  <a:lnTo>
                    <a:pt x="111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89" name="Freeform 215"/>
            <p:cNvSpPr>
              <a:spLocks/>
            </p:cNvSpPr>
            <p:nvPr/>
          </p:nvSpPr>
          <p:spPr bwMode="auto">
            <a:xfrm flipH="1">
              <a:off x="2680" y="2689"/>
              <a:ext cx="18" cy="64"/>
            </a:xfrm>
            <a:custGeom>
              <a:avLst/>
              <a:gdLst>
                <a:gd name="T0" fmla="*/ 121 w 225"/>
                <a:gd name="T1" fmla="*/ 0 h 1277"/>
                <a:gd name="T2" fmla="*/ 143 w 225"/>
                <a:gd name="T3" fmla="*/ 5 h 1277"/>
                <a:gd name="T4" fmla="*/ 164 w 225"/>
                <a:gd name="T5" fmla="*/ 14 h 1277"/>
                <a:gd name="T6" fmla="*/ 182 w 225"/>
                <a:gd name="T7" fmla="*/ 27 h 1277"/>
                <a:gd name="T8" fmla="*/ 198 w 225"/>
                <a:gd name="T9" fmla="*/ 43 h 1277"/>
                <a:gd name="T10" fmla="*/ 211 w 225"/>
                <a:gd name="T11" fmla="*/ 62 h 1277"/>
                <a:gd name="T12" fmla="*/ 219 w 225"/>
                <a:gd name="T13" fmla="*/ 83 h 1277"/>
                <a:gd name="T14" fmla="*/ 223 w 225"/>
                <a:gd name="T15" fmla="*/ 106 h 1277"/>
                <a:gd name="T16" fmla="*/ 225 w 225"/>
                <a:gd name="T17" fmla="*/ 1158 h 1277"/>
                <a:gd name="T18" fmla="*/ 221 w 225"/>
                <a:gd name="T19" fmla="*/ 1182 h 1277"/>
                <a:gd name="T20" fmla="*/ 215 w 225"/>
                <a:gd name="T21" fmla="*/ 1204 h 1277"/>
                <a:gd name="T22" fmla="*/ 204 w 225"/>
                <a:gd name="T23" fmla="*/ 1225 h 1277"/>
                <a:gd name="T24" fmla="*/ 190 w 225"/>
                <a:gd name="T25" fmla="*/ 1242 h 1277"/>
                <a:gd name="T26" fmla="*/ 173 w 225"/>
                <a:gd name="T27" fmla="*/ 1256 h 1277"/>
                <a:gd name="T28" fmla="*/ 153 w 225"/>
                <a:gd name="T29" fmla="*/ 1267 h 1277"/>
                <a:gd name="T30" fmla="*/ 132 w 225"/>
                <a:gd name="T31" fmla="*/ 1274 h 1277"/>
                <a:gd name="T32" fmla="*/ 109 w 225"/>
                <a:gd name="T33" fmla="*/ 1277 h 1277"/>
                <a:gd name="T34" fmla="*/ 86 w 225"/>
                <a:gd name="T35" fmla="*/ 1274 h 1277"/>
                <a:gd name="T36" fmla="*/ 65 w 225"/>
                <a:gd name="T37" fmla="*/ 1267 h 1277"/>
                <a:gd name="T38" fmla="*/ 46 w 225"/>
                <a:gd name="T39" fmla="*/ 1256 h 1277"/>
                <a:gd name="T40" fmla="*/ 30 w 225"/>
                <a:gd name="T41" fmla="*/ 1242 h 1277"/>
                <a:gd name="T42" fmla="*/ 17 w 225"/>
                <a:gd name="T43" fmla="*/ 1225 h 1277"/>
                <a:gd name="T44" fmla="*/ 7 w 225"/>
                <a:gd name="T45" fmla="*/ 1204 h 1277"/>
                <a:gd name="T46" fmla="*/ 2 w 225"/>
                <a:gd name="T47" fmla="*/ 1182 h 1277"/>
                <a:gd name="T48" fmla="*/ 0 w 225"/>
                <a:gd name="T49" fmla="*/ 1158 h 1277"/>
                <a:gd name="T50" fmla="*/ 0 w 225"/>
                <a:gd name="T51" fmla="*/ 106 h 1277"/>
                <a:gd name="T52" fmla="*/ 4 w 225"/>
                <a:gd name="T53" fmla="*/ 83 h 1277"/>
                <a:gd name="T54" fmla="*/ 12 w 225"/>
                <a:gd name="T55" fmla="*/ 62 h 1277"/>
                <a:gd name="T56" fmla="*/ 23 w 225"/>
                <a:gd name="T57" fmla="*/ 43 h 1277"/>
                <a:gd name="T58" fmla="*/ 37 w 225"/>
                <a:gd name="T59" fmla="*/ 27 h 1277"/>
                <a:gd name="T60" fmla="*/ 55 w 225"/>
                <a:gd name="T61" fmla="*/ 14 h 1277"/>
                <a:gd name="T62" fmla="*/ 75 w 225"/>
                <a:gd name="T63" fmla="*/ 5 h 1277"/>
                <a:gd name="T64" fmla="*/ 97 w 225"/>
                <a:gd name="T65" fmla="*/ 0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09" y="0"/>
                  </a:moveTo>
                  <a:lnTo>
                    <a:pt x="121" y="0"/>
                  </a:lnTo>
                  <a:lnTo>
                    <a:pt x="132" y="2"/>
                  </a:lnTo>
                  <a:lnTo>
                    <a:pt x="143" y="5"/>
                  </a:lnTo>
                  <a:lnTo>
                    <a:pt x="153" y="9"/>
                  </a:lnTo>
                  <a:lnTo>
                    <a:pt x="164" y="14"/>
                  </a:lnTo>
                  <a:lnTo>
                    <a:pt x="173" y="20"/>
                  </a:lnTo>
                  <a:lnTo>
                    <a:pt x="182" y="27"/>
                  </a:lnTo>
                  <a:lnTo>
                    <a:pt x="190" y="34"/>
                  </a:lnTo>
                  <a:lnTo>
                    <a:pt x="198" y="43"/>
                  </a:lnTo>
                  <a:lnTo>
                    <a:pt x="204" y="52"/>
                  </a:lnTo>
                  <a:lnTo>
                    <a:pt x="211" y="62"/>
                  </a:lnTo>
                  <a:lnTo>
                    <a:pt x="215" y="73"/>
                  </a:lnTo>
                  <a:lnTo>
                    <a:pt x="219" y="83"/>
                  </a:lnTo>
                  <a:lnTo>
                    <a:pt x="221" y="94"/>
                  </a:lnTo>
                  <a:lnTo>
                    <a:pt x="223" y="106"/>
                  </a:lnTo>
                  <a:lnTo>
                    <a:pt x="225" y="118"/>
                  </a:lnTo>
                  <a:lnTo>
                    <a:pt x="225" y="1158"/>
                  </a:lnTo>
                  <a:lnTo>
                    <a:pt x="223" y="1170"/>
                  </a:lnTo>
                  <a:lnTo>
                    <a:pt x="221" y="1182"/>
                  </a:lnTo>
                  <a:lnTo>
                    <a:pt x="219" y="1193"/>
                  </a:lnTo>
                  <a:lnTo>
                    <a:pt x="215" y="1204"/>
                  </a:lnTo>
                  <a:lnTo>
                    <a:pt x="211" y="1214"/>
                  </a:lnTo>
                  <a:lnTo>
                    <a:pt x="204" y="1225"/>
                  </a:lnTo>
                  <a:lnTo>
                    <a:pt x="198" y="1234"/>
                  </a:lnTo>
                  <a:lnTo>
                    <a:pt x="190" y="1242"/>
                  </a:lnTo>
                  <a:lnTo>
                    <a:pt x="182" y="1250"/>
                  </a:lnTo>
                  <a:lnTo>
                    <a:pt x="173" y="1256"/>
                  </a:lnTo>
                  <a:lnTo>
                    <a:pt x="164" y="1262"/>
                  </a:lnTo>
                  <a:lnTo>
                    <a:pt x="153" y="1267"/>
                  </a:lnTo>
                  <a:lnTo>
                    <a:pt x="143" y="1271"/>
                  </a:lnTo>
                  <a:lnTo>
                    <a:pt x="132" y="1274"/>
                  </a:lnTo>
                  <a:lnTo>
                    <a:pt x="121" y="1276"/>
                  </a:lnTo>
                  <a:lnTo>
                    <a:pt x="109" y="1277"/>
                  </a:lnTo>
                  <a:lnTo>
                    <a:pt x="97" y="1276"/>
                  </a:lnTo>
                  <a:lnTo>
                    <a:pt x="86" y="1274"/>
                  </a:lnTo>
                  <a:lnTo>
                    <a:pt x="75" y="1271"/>
                  </a:lnTo>
                  <a:lnTo>
                    <a:pt x="65" y="1267"/>
                  </a:lnTo>
                  <a:lnTo>
                    <a:pt x="55" y="1262"/>
                  </a:lnTo>
                  <a:lnTo>
                    <a:pt x="46" y="1256"/>
                  </a:lnTo>
                  <a:lnTo>
                    <a:pt x="37" y="1250"/>
                  </a:lnTo>
                  <a:lnTo>
                    <a:pt x="30" y="1242"/>
                  </a:lnTo>
                  <a:lnTo>
                    <a:pt x="23" y="1234"/>
                  </a:lnTo>
                  <a:lnTo>
                    <a:pt x="17" y="1225"/>
                  </a:lnTo>
                  <a:lnTo>
                    <a:pt x="12" y="1214"/>
                  </a:lnTo>
                  <a:lnTo>
                    <a:pt x="7" y="1204"/>
                  </a:lnTo>
                  <a:lnTo>
                    <a:pt x="4" y="1193"/>
                  </a:lnTo>
                  <a:lnTo>
                    <a:pt x="2" y="1182"/>
                  </a:lnTo>
                  <a:lnTo>
                    <a:pt x="0" y="1170"/>
                  </a:lnTo>
                  <a:lnTo>
                    <a:pt x="0" y="1158"/>
                  </a:lnTo>
                  <a:lnTo>
                    <a:pt x="0" y="118"/>
                  </a:lnTo>
                  <a:lnTo>
                    <a:pt x="0" y="106"/>
                  </a:lnTo>
                  <a:lnTo>
                    <a:pt x="2" y="94"/>
                  </a:lnTo>
                  <a:lnTo>
                    <a:pt x="4" y="83"/>
                  </a:lnTo>
                  <a:lnTo>
                    <a:pt x="7" y="73"/>
                  </a:lnTo>
                  <a:lnTo>
                    <a:pt x="12" y="62"/>
                  </a:lnTo>
                  <a:lnTo>
                    <a:pt x="17" y="52"/>
                  </a:lnTo>
                  <a:lnTo>
                    <a:pt x="23" y="43"/>
                  </a:lnTo>
                  <a:lnTo>
                    <a:pt x="30" y="34"/>
                  </a:lnTo>
                  <a:lnTo>
                    <a:pt x="37" y="27"/>
                  </a:lnTo>
                  <a:lnTo>
                    <a:pt x="46" y="20"/>
                  </a:lnTo>
                  <a:lnTo>
                    <a:pt x="55" y="14"/>
                  </a:lnTo>
                  <a:lnTo>
                    <a:pt x="65" y="9"/>
                  </a:lnTo>
                  <a:lnTo>
                    <a:pt x="75" y="5"/>
                  </a:lnTo>
                  <a:lnTo>
                    <a:pt x="86" y="2"/>
                  </a:lnTo>
                  <a:lnTo>
                    <a:pt x="97" y="0"/>
                  </a:lnTo>
                  <a:lnTo>
                    <a:pt x="109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90" name="Freeform 216"/>
            <p:cNvSpPr>
              <a:spLocks/>
            </p:cNvSpPr>
            <p:nvPr/>
          </p:nvSpPr>
          <p:spPr bwMode="auto">
            <a:xfrm flipH="1">
              <a:off x="2643" y="2690"/>
              <a:ext cx="18" cy="64"/>
            </a:xfrm>
            <a:custGeom>
              <a:avLst/>
              <a:gdLst>
                <a:gd name="T0" fmla="*/ 128 w 225"/>
                <a:gd name="T1" fmla="*/ 1 h 1277"/>
                <a:gd name="T2" fmla="*/ 149 w 225"/>
                <a:gd name="T3" fmla="*/ 5 h 1277"/>
                <a:gd name="T4" fmla="*/ 169 w 225"/>
                <a:gd name="T5" fmla="*/ 13 h 1277"/>
                <a:gd name="T6" fmla="*/ 186 w 225"/>
                <a:gd name="T7" fmla="*/ 25 h 1277"/>
                <a:gd name="T8" fmla="*/ 201 w 225"/>
                <a:gd name="T9" fmla="*/ 40 h 1277"/>
                <a:gd name="T10" fmla="*/ 212 w 225"/>
                <a:gd name="T11" fmla="*/ 59 h 1277"/>
                <a:gd name="T12" fmla="*/ 221 w 225"/>
                <a:gd name="T13" fmla="*/ 79 h 1277"/>
                <a:gd name="T14" fmla="*/ 225 w 225"/>
                <a:gd name="T15" fmla="*/ 101 h 1277"/>
                <a:gd name="T16" fmla="*/ 225 w 225"/>
                <a:gd name="T17" fmla="*/ 1153 h 1277"/>
                <a:gd name="T18" fmla="*/ 223 w 225"/>
                <a:gd name="T19" fmla="*/ 1177 h 1277"/>
                <a:gd name="T20" fmla="*/ 216 w 225"/>
                <a:gd name="T21" fmla="*/ 1200 h 1277"/>
                <a:gd name="T22" fmla="*/ 207 w 225"/>
                <a:gd name="T23" fmla="*/ 1221 h 1277"/>
                <a:gd name="T24" fmla="*/ 194 w 225"/>
                <a:gd name="T25" fmla="*/ 1240 h 1277"/>
                <a:gd name="T26" fmla="*/ 177 w 225"/>
                <a:gd name="T27" fmla="*/ 1255 h 1277"/>
                <a:gd name="T28" fmla="*/ 159 w 225"/>
                <a:gd name="T29" fmla="*/ 1267 h 1277"/>
                <a:gd name="T30" fmla="*/ 138 w 225"/>
                <a:gd name="T31" fmla="*/ 1274 h 1277"/>
                <a:gd name="T32" fmla="*/ 116 w 225"/>
                <a:gd name="T33" fmla="*/ 1277 h 1277"/>
                <a:gd name="T34" fmla="*/ 92 w 225"/>
                <a:gd name="T35" fmla="*/ 1274 h 1277"/>
                <a:gd name="T36" fmla="*/ 70 w 225"/>
                <a:gd name="T37" fmla="*/ 1267 h 1277"/>
                <a:gd name="T38" fmla="*/ 51 w 225"/>
                <a:gd name="T39" fmla="*/ 1255 h 1277"/>
                <a:gd name="T40" fmla="*/ 34 w 225"/>
                <a:gd name="T41" fmla="*/ 1240 h 1277"/>
                <a:gd name="T42" fmla="*/ 20 w 225"/>
                <a:gd name="T43" fmla="*/ 1221 h 1277"/>
                <a:gd name="T44" fmla="*/ 10 w 225"/>
                <a:gd name="T45" fmla="*/ 1200 h 1277"/>
                <a:gd name="T46" fmla="*/ 2 w 225"/>
                <a:gd name="T47" fmla="*/ 1177 h 1277"/>
                <a:gd name="T48" fmla="*/ 0 w 225"/>
                <a:gd name="T49" fmla="*/ 1153 h 1277"/>
                <a:gd name="T50" fmla="*/ 1 w 225"/>
                <a:gd name="T51" fmla="*/ 101 h 1277"/>
                <a:gd name="T52" fmla="*/ 5 w 225"/>
                <a:gd name="T53" fmla="*/ 79 h 1277"/>
                <a:gd name="T54" fmla="*/ 14 w 225"/>
                <a:gd name="T55" fmla="*/ 59 h 1277"/>
                <a:gd name="T56" fmla="*/ 26 w 225"/>
                <a:gd name="T57" fmla="*/ 40 h 1277"/>
                <a:gd name="T58" fmla="*/ 42 w 225"/>
                <a:gd name="T59" fmla="*/ 25 h 1277"/>
                <a:gd name="T60" fmla="*/ 61 w 225"/>
                <a:gd name="T61" fmla="*/ 13 h 1277"/>
                <a:gd name="T62" fmla="*/ 81 w 225"/>
                <a:gd name="T63" fmla="*/ 5 h 1277"/>
                <a:gd name="T64" fmla="*/ 104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6" y="0"/>
                  </a:moveTo>
                  <a:lnTo>
                    <a:pt x="128" y="1"/>
                  </a:lnTo>
                  <a:lnTo>
                    <a:pt x="138" y="2"/>
                  </a:lnTo>
                  <a:lnTo>
                    <a:pt x="149" y="5"/>
                  </a:lnTo>
                  <a:lnTo>
                    <a:pt x="159" y="8"/>
                  </a:lnTo>
                  <a:lnTo>
                    <a:pt x="169" y="13"/>
                  </a:lnTo>
                  <a:lnTo>
                    <a:pt x="177" y="18"/>
                  </a:lnTo>
                  <a:lnTo>
                    <a:pt x="186" y="25"/>
                  </a:lnTo>
                  <a:lnTo>
                    <a:pt x="194" y="32"/>
                  </a:lnTo>
                  <a:lnTo>
                    <a:pt x="201" y="40"/>
                  </a:lnTo>
                  <a:lnTo>
                    <a:pt x="207" y="48"/>
                  </a:lnTo>
                  <a:lnTo>
                    <a:pt x="212" y="59"/>
                  </a:lnTo>
                  <a:lnTo>
                    <a:pt x="216" y="68"/>
                  </a:lnTo>
                  <a:lnTo>
                    <a:pt x="221" y="79"/>
                  </a:lnTo>
                  <a:lnTo>
                    <a:pt x="223" y="90"/>
                  </a:lnTo>
                  <a:lnTo>
                    <a:pt x="225" y="101"/>
                  </a:lnTo>
                  <a:lnTo>
                    <a:pt x="225" y="113"/>
                  </a:lnTo>
                  <a:lnTo>
                    <a:pt x="225" y="1153"/>
                  </a:lnTo>
                  <a:lnTo>
                    <a:pt x="225" y="1165"/>
                  </a:lnTo>
                  <a:lnTo>
                    <a:pt x="223" y="1177"/>
                  </a:lnTo>
                  <a:lnTo>
                    <a:pt x="221" y="1189"/>
                  </a:lnTo>
                  <a:lnTo>
                    <a:pt x="216" y="1200"/>
                  </a:lnTo>
                  <a:lnTo>
                    <a:pt x="212" y="1210"/>
                  </a:lnTo>
                  <a:lnTo>
                    <a:pt x="207" y="1221"/>
                  </a:lnTo>
                  <a:lnTo>
                    <a:pt x="201" y="1231"/>
                  </a:lnTo>
                  <a:lnTo>
                    <a:pt x="194" y="1240"/>
                  </a:lnTo>
                  <a:lnTo>
                    <a:pt x="186" y="1248"/>
                  </a:lnTo>
                  <a:lnTo>
                    <a:pt x="177" y="1255"/>
                  </a:lnTo>
                  <a:lnTo>
                    <a:pt x="169" y="1262"/>
                  </a:lnTo>
                  <a:lnTo>
                    <a:pt x="159" y="1267"/>
                  </a:lnTo>
                  <a:lnTo>
                    <a:pt x="149" y="1271"/>
                  </a:lnTo>
                  <a:lnTo>
                    <a:pt x="138" y="1274"/>
                  </a:lnTo>
                  <a:lnTo>
                    <a:pt x="128" y="1276"/>
                  </a:lnTo>
                  <a:lnTo>
                    <a:pt x="116" y="1277"/>
                  </a:lnTo>
                  <a:lnTo>
                    <a:pt x="104" y="1276"/>
                  </a:lnTo>
                  <a:lnTo>
                    <a:pt x="92" y="1274"/>
                  </a:lnTo>
                  <a:lnTo>
                    <a:pt x="81" y="1271"/>
                  </a:lnTo>
                  <a:lnTo>
                    <a:pt x="70" y="1267"/>
                  </a:lnTo>
                  <a:lnTo>
                    <a:pt x="61" y="1262"/>
                  </a:lnTo>
                  <a:lnTo>
                    <a:pt x="51" y="1255"/>
                  </a:lnTo>
                  <a:lnTo>
                    <a:pt x="42" y="1248"/>
                  </a:lnTo>
                  <a:lnTo>
                    <a:pt x="34" y="1240"/>
                  </a:lnTo>
                  <a:lnTo>
                    <a:pt x="26" y="1231"/>
                  </a:lnTo>
                  <a:lnTo>
                    <a:pt x="20" y="1221"/>
                  </a:lnTo>
                  <a:lnTo>
                    <a:pt x="14" y="1210"/>
                  </a:lnTo>
                  <a:lnTo>
                    <a:pt x="10" y="1200"/>
                  </a:lnTo>
                  <a:lnTo>
                    <a:pt x="5" y="1189"/>
                  </a:lnTo>
                  <a:lnTo>
                    <a:pt x="2" y="1177"/>
                  </a:lnTo>
                  <a:lnTo>
                    <a:pt x="1" y="1165"/>
                  </a:lnTo>
                  <a:lnTo>
                    <a:pt x="0" y="1153"/>
                  </a:lnTo>
                  <a:lnTo>
                    <a:pt x="0" y="113"/>
                  </a:lnTo>
                  <a:lnTo>
                    <a:pt x="1" y="101"/>
                  </a:lnTo>
                  <a:lnTo>
                    <a:pt x="2" y="90"/>
                  </a:lnTo>
                  <a:lnTo>
                    <a:pt x="5" y="79"/>
                  </a:lnTo>
                  <a:lnTo>
                    <a:pt x="10" y="68"/>
                  </a:lnTo>
                  <a:lnTo>
                    <a:pt x="14" y="59"/>
                  </a:lnTo>
                  <a:lnTo>
                    <a:pt x="20" y="48"/>
                  </a:lnTo>
                  <a:lnTo>
                    <a:pt x="26" y="40"/>
                  </a:lnTo>
                  <a:lnTo>
                    <a:pt x="34" y="32"/>
                  </a:lnTo>
                  <a:lnTo>
                    <a:pt x="42" y="25"/>
                  </a:lnTo>
                  <a:lnTo>
                    <a:pt x="51" y="18"/>
                  </a:lnTo>
                  <a:lnTo>
                    <a:pt x="61" y="13"/>
                  </a:lnTo>
                  <a:lnTo>
                    <a:pt x="70" y="8"/>
                  </a:lnTo>
                  <a:lnTo>
                    <a:pt x="81" y="5"/>
                  </a:lnTo>
                  <a:lnTo>
                    <a:pt x="92" y="2"/>
                  </a:lnTo>
                  <a:lnTo>
                    <a:pt x="104" y="1"/>
                  </a:lnTo>
                  <a:lnTo>
                    <a:pt x="11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91" name="Freeform 217"/>
            <p:cNvSpPr>
              <a:spLocks/>
            </p:cNvSpPr>
            <p:nvPr/>
          </p:nvSpPr>
          <p:spPr bwMode="auto">
            <a:xfrm flipH="1">
              <a:off x="2604" y="2690"/>
              <a:ext cx="19" cy="64"/>
            </a:xfrm>
            <a:custGeom>
              <a:avLst/>
              <a:gdLst>
                <a:gd name="T0" fmla="*/ 121 w 225"/>
                <a:gd name="T1" fmla="*/ 1 h 1277"/>
                <a:gd name="T2" fmla="*/ 144 w 225"/>
                <a:gd name="T3" fmla="*/ 5 h 1277"/>
                <a:gd name="T4" fmla="*/ 164 w 225"/>
                <a:gd name="T5" fmla="*/ 13 h 1277"/>
                <a:gd name="T6" fmla="*/ 183 w 225"/>
                <a:gd name="T7" fmla="*/ 25 h 1277"/>
                <a:gd name="T8" fmla="*/ 198 w 225"/>
                <a:gd name="T9" fmla="*/ 41 h 1277"/>
                <a:gd name="T10" fmla="*/ 211 w 225"/>
                <a:gd name="T11" fmla="*/ 60 h 1277"/>
                <a:gd name="T12" fmla="*/ 219 w 225"/>
                <a:gd name="T13" fmla="*/ 82 h 1277"/>
                <a:gd name="T14" fmla="*/ 224 w 225"/>
                <a:gd name="T15" fmla="*/ 105 h 1277"/>
                <a:gd name="T16" fmla="*/ 225 w 225"/>
                <a:gd name="T17" fmla="*/ 1153 h 1277"/>
                <a:gd name="T18" fmla="*/ 222 w 225"/>
                <a:gd name="T19" fmla="*/ 1179 h 1277"/>
                <a:gd name="T20" fmla="*/ 215 w 225"/>
                <a:gd name="T21" fmla="*/ 1202 h 1277"/>
                <a:gd name="T22" fmla="*/ 204 w 225"/>
                <a:gd name="T23" fmla="*/ 1224 h 1277"/>
                <a:gd name="T24" fmla="*/ 190 w 225"/>
                <a:gd name="T25" fmla="*/ 1242 h 1277"/>
                <a:gd name="T26" fmla="*/ 173 w 225"/>
                <a:gd name="T27" fmla="*/ 1257 h 1277"/>
                <a:gd name="T28" fmla="*/ 153 w 225"/>
                <a:gd name="T29" fmla="*/ 1268 h 1277"/>
                <a:gd name="T30" fmla="*/ 132 w 225"/>
                <a:gd name="T31" fmla="*/ 1275 h 1277"/>
                <a:gd name="T32" fmla="*/ 109 w 225"/>
                <a:gd name="T33" fmla="*/ 1277 h 1277"/>
                <a:gd name="T34" fmla="*/ 87 w 225"/>
                <a:gd name="T35" fmla="*/ 1275 h 1277"/>
                <a:gd name="T36" fmla="*/ 68 w 225"/>
                <a:gd name="T37" fmla="*/ 1268 h 1277"/>
                <a:gd name="T38" fmla="*/ 49 w 225"/>
                <a:gd name="T39" fmla="*/ 1257 h 1277"/>
                <a:gd name="T40" fmla="*/ 32 w 225"/>
                <a:gd name="T41" fmla="*/ 1242 h 1277"/>
                <a:gd name="T42" fmla="*/ 19 w 225"/>
                <a:gd name="T43" fmla="*/ 1224 h 1277"/>
                <a:gd name="T44" fmla="*/ 8 w 225"/>
                <a:gd name="T45" fmla="*/ 1202 h 1277"/>
                <a:gd name="T46" fmla="*/ 2 w 225"/>
                <a:gd name="T47" fmla="*/ 1179 h 1277"/>
                <a:gd name="T48" fmla="*/ 0 w 225"/>
                <a:gd name="T49" fmla="*/ 1153 h 1277"/>
                <a:gd name="T50" fmla="*/ 0 w 225"/>
                <a:gd name="T51" fmla="*/ 105 h 1277"/>
                <a:gd name="T52" fmla="*/ 4 w 225"/>
                <a:gd name="T53" fmla="*/ 82 h 1277"/>
                <a:gd name="T54" fmla="*/ 13 w 225"/>
                <a:gd name="T55" fmla="*/ 60 h 1277"/>
                <a:gd name="T56" fmla="*/ 26 w 225"/>
                <a:gd name="T57" fmla="*/ 41 h 1277"/>
                <a:gd name="T58" fmla="*/ 41 w 225"/>
                <a:gd name="T59" fmla="*/ 25 h 1277"/>
                <a:gd name="T60" fmla="*/ 58 w 225"/>
                <a:gd name="T61" fmla="*/ 13 h 1277"/>
                <a:gd name="T62" fmla="*/ 78 w 225"/>
                <a:gd name="T63" fmla="*/ 5 h 1277"/>
                <a:gd name="T64" fmla="*/ 98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09" y="0"/>
                  </a:moveTo>
                  <a:lnTo>
                    <a:pt x="121" y="1"/>
                  </a:lnTo>
                  <a:lnTo>
                    <a:pt x="132" y="2"/>
                  </a:lnTo>
                  <a:lnTo>
                    <a:pt x="144" y="5"/>
                  </a:lnTo>
                  <a:lnTo>
                    <a:pt x="153" y="8"/>
                  </a:lnTo>
                  <a:lnTo>
                    <a:pt x="164" y="13"/>
                  </a:lnTo>
                  <a:lnTo>
                    <a:pt x="173" y="19"/>
                  </a:lnTo>
                  <a:lnTo>
                    <a:pt x="183" y="25"/>
                  </a:lnTo>
                  <a:lnTo>
                    <a:pt x="190" y="33"/>
                  </a:lnTo>
                  <a:lnTo>
                    <a:pt x="198" y="41"/>
                  </a:lnTo>
                  <a:lnTo>
                    <a:pt x="204" y="50"/>
                  </a:lnTo>
                  <a:lnTo>
                    <a:pt x="211" y="60"/>
                  </a:lnTo>
                  <a:lnTo>
                    <a:pt x="215" y="71"/>
                  </a:lnTo>
                  <a:lnTo>
                    <a:pt x="219" y="82"/>
                  </a:lnTo>
                  <a:lnTo>
                    <a:pt x="222" y="93"/>
                  </a:lnTo>
                  <a:lnTo>
                    <a:pt x="224" y="105"/>
                  </a:lnTo>
                  <a:lnTo>
                    <a:pt x="225" y="119"/>
                  </a:lnTo>
                  <a:lnTo>
                    <a:pt x="225" y="1153"/>
                  </a:lnTo>
                  <a:lnTo>
                    <a:pt x="224" y="1166"/>
                  </a:lnTo>
                  <a:lnTo>
                    <a:pt x="222" y="1179"/>
                  </a:lnTo>
                  <a:lnTo>
                    <a:pt x="219" y="1191"/>
                  </a:lnTo>
                  <a:lnTo>
                    <a:pt x="215" y="1202"/>
                  </a:lnTo>
                  <a:lnTo>
                    <a:pt x="211" y="1213"/>
                  </a:lnTo>
                  <a:lnTo>
                    <a:pt x="204" y="1224"/>
                  </a:lnTo>
                  <a:lnTo>
                    <a:pt x="198" y="1233"/>
                  </a:lnTo>
                  <a:lnTo>
                    <a:pt x="190" y="1242"/>
                  </a:lnTo>
                  <a:lnTo>
                    <a:pt x="183" y="1250"/>
                  </a:lnTo>
                  <a:lnTo>
                    <a:pt x="173" y="1257"/>
                  </a:lnTo>
                  <a:lnTo>
                    <a:pt x="164" y="1263"/>
                  </a:lnTo>
                  <a:lnTo>
                    <a:pt x="153" y="1268"/>
                  </a:lnTo>
                  <a:lnTo>
                    <a:pt x="144" y="1272"/>
                  </a:lnTo>
                  <a:lnTo>
                    <a:pt x="132" y="1275"/>
                  </a:lnTo>
                  <a:lnTo>
                    <a:pt x="121" y="1276"/>
                  </a:lnTo>
                  <a:lnTo>
                    <a:pt x="109" y="1277"/>
                  </a:lnTo>
                  <a:lnTo>
                    <a:pt x="98" y="1276"/>
                  </a:lnTo>
                  <a:lnTo>
                    <a:pt x="87" y="1275"/>
                  </a:lnTo>
                  <a:lnTo>
                    <a:pt x="78" y="1272"/>
                  </a:lnTo>
                  <a:lnTo>
                    <a:pt x="68" y="1268"/>
                  </a:lnTo>
                  <a:lnTo>
                    <a:pt x="58" y="1263"/>
                  </a:lnTo>
                  <a:lnTo>
                    <a:pt x="49" y="1257"/>
                  </a:lnTo>
                  <a:lnTo>
                    <a:pt x="41" y="1250"/>
                  </a:lnTo>
                  <a:lnTo>
                    <a:pt x="32" y="1242"/>
                  </a:lnTo>
                  <a:lnTo>
                    <a:pt x="26" y="1233"/>
                  </a:lnTo>
                  <a:lnTo>
                    <a:pt x="19" y="1224"/>
                  </a:lnTo>
                  <a:lnTo>
                    <a:pt x="13" y="1213"/>
                  </a:lnTo>
                  <a:lnTo>
                    <a:pt x="8" y="1202"/>
                  </a:lnTo>
                  <a:lnTo>
                    <a:pt x="4" y="1191"/>
                  </a:lnTo>
                  <a:lnTo>
                    <a:pt x="2" y="1179"/>
                  </a:lnTo>
                  <a:lnTo>
                    <a:pt x="0" y="1166"/>
                  </a:lnTo>
                  <a:lnTo>
                    <a:pt x="0" y="1153"/>
                  </a:lnTo>
                  <a:lnTo>
                    <a:pt x="0" y="119"/>
                  </a:lnTo>
                  <a:lnTo>
                    <a:pt x="0" y="105"/>
                  </a:lnTo>
                  <a:lnTo>
                    <a:pt x="2" y="93"/>
                  </a:lnTo>
                  <a:lnTo>
                    <a:pt x="4" y="82"/>
                  </a:lnTo>
                  <a:lnTo>
                    <a:pt x="8" y="71"/>
                  </a:lnTo>
                  <a:lnTo>
                    <a:pt x="13" y="60"/>
                  </a:lnTo>
                  <a:lnTo>
                    <a:pt x="19" y="50"/>
                  </a:lnTo>
                  <a:lnTo>
                    <a:pt x="26" y="41"/>
                  </a:lnTo>
                  <a:lnTo>
                    <a:pt x="32" y="33"/>
                  </a:lnTo>
                  <a:lnTo>
                    <a:pt x="41" y="25"/>
                  </a:lnTo>
                  <a:lnTo>
                    <a:pt x="49" y="19"/>
                  </a:lnTo>
                  <a:lnTo>
                    <a:pt x="58" y="13"/>
                  </a:lnTo>
                  <a:lnTo>
                    <a:pt x="68" y="8"/>
                  </a:lnTo>
                  <a:lnTo>
                    <a:pt x="78" y="5"/>
                  </a:lnTo>
                  <a:lnTo>
                    <a:pt x="87" y="2"/>
                  </a:lnTo>
                  <a:lnTo>
                    <a:pt x="98" y="1"/>
                  </a:lnTo>
                  <a:lnTo>
                    <a:pt x="109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92" name="Freeform 218"/>
            <p:cNvSpPr>
              <a:spLocks/>
            </p:cNvSpPr>
            <p:nvPr/>
          </p:nvSpPr>
          <p:spPr bwMode="auto">
            <a:xfrm flipH="1">
              <a:off x="2567" y="2689"/>
              <a:ext cx="19" cy="64"/>
            </a:xfrm>
            <a:custGeom>
              <a:avLst/>
              <a:gdLst>
                <a:gd name="T0" fmla="*/ 128 w 231"/>
                <a:gd name="T1" fmla="*/ 0 h 1277"/>
                <a:gd name="T2" fmla="*/ 149 w 231"/>
                <a:gd name="T3" fmla="*/ 5 h 1277"/>
                <a:gd name="T4" fmla="*/ 171 w 231"/>
                <a:gd name="T5" fmla="*/ 14 h 1277"/>
                <a:gd name="T6" fmla="*/ 188 w 231"/>
                <a:gd name="T7" fmla="*/ 27 h 1277"/>
                <a:gd name="T8" fmla="*/ 205 w 231"/>
                <a:gd name="T9" fmla="*/ 43 h 1277"/>
                <a:gd name="T10" fmla="*/ 217 w 231"/>
                <a:gd name="T11" fmla="*/ 62 h 1277"/>
                <a:gd name="T12" fmla="*/ 226 w 231"/>
                <a:gd name="T13" fmla="*/ 83 h 1277"/>
                <a:gd name="T14" fmla="*/ 231 w 231"/>
                <a:gd name="T15" fmla="*/ 106 h 1277"/>
                <a:gd name="T16" fmla="*/ 231 w 231"/>
                <a:gd name="T17" fmla="*/ 1158 h 1277"/>
                <a:gd name="T18" fmla="*/ 228 w 231"/>
                <a:gd name="T19" fmla="*/ 1182 h 1277"/>
                <a:gd name="T20" fmla="*/ 222 w 231"/>
                <a:gd name="T21" fmla="*/ 1204 h 1277"/>
                <a:gd name="T22" fmla="*/ 211 w 231"/>
                <a:gd name="T23" fmla="*/ 1225 h 1277"/>
                <a:gd name="T24" fmla="*/ 197 w 231"/>
                <a:gd name="T25" fmla="*/ 1242 h 1277"/>
                <a:gd name="T26" fmla="*/ 180 w 231"/>
                <a:gd name="T27" fmla="*/ 1256 h 1277"/>
                <a:gd name="T28" fmla="*/ 160 w 231"/>
                <a:gd name="T29" fmla="*/ 1267 h 1277"/>
                <a:gd name="T30" fmla="*/ 139 w 231"/>
                <a:gd name="T31" fmla="*/ 1274 h 1277"/>
                <a:gd name="T32" fmla="*/ 116 w 231"/>
                <a:gd name="T33" fmla="*/ 1277 h 1277"/>
                <a:gd name="T34" fmla="*/ 94 w 231"/>
                <a:gd name="T35" fmla="*/ 1274 h 1277"/>
                <a:gd name="T36" fmla="*/ 74 w 231"/>
                <a:gd name="T37" fmla="*/ 1267 h 1277"/>
                <a:gd name="T38" fmla="*/ 54 w 231"/>
                <a:gd name="T39" fmla="*/ 1256 h 1277"/>
                <a:gd name="T40" fmla="*/ 37 w 231"/>
                <a:gd name="T41" fmla="*/ 1242 h 1277"/>
                <a:gd name="T42" fmla="*/ 22 w 231"/>
                <a:gd name="T43" fmla="*/ 1225 h 1277"/>
                <a:gd name="T44" fmla="*/ 10 w 231"/>
                <a:gd name="T45" fmla="*/ 1204 h 1277"/>
                <a:gd name="T46" fmla="*/ 3 w 231"/>
                <a:gd name="T47" fmla="*/ 1182 h 1277"/>
                <a:gd name="T48" fmla="*/ 0 w 231"/>
                <a:gd name="T49" fmla="*/ 1158 h 1277"/>
                <a:gd name="T50" fmla="*/ 1 w 231"/>
                <a:gd name="T51" fmla="*/ 106 h 1277"/>
                <a:gd name="T52" fmla="*/ 6 w 231"/>
                <a:gd name="T53" fmla="*/ 83 h 1277"/>
                <a:gd name="T54" fmla="*/ 15 w 231"/>
                <a:gd name="T55" fmla="*/ 62 h 1277"/>
                <a:gd name="T56" fmla="*/ 28 w 231"/>
                <a:gd name="T57" fmla="*/ 43 h 1277"/>
                <a:gd name="T58" fmla="*/ 45 w 231"/>
                <a:gd name="T59" fmla="*/ 27 h 1277"/>
                <a:gd name="T60" fmla="*/ 63 w 231"/>
                <a:gd name="T61" fmla="*/ 14 h 1277"/>
                <a:gd name="T62" fmla="*/ 84 w 231"/>
                <a:gd name="T63" fmla="*/ 5 h 1277"/>
                <a:gd name="T64" fmla="*/ 105 w 231"/>
                <a:gd name="T65" fmla="*/ 0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1"/>
                <a:gd name="T100" fmla="*/ 0 h 1277"/>
                <a:gd name="T101" fmla="*/ 231 w 231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1" h="1277">
                  <a:moveTo>
                    <a:pt x="116" y="0"/>
                  </a:moveTo>
                  <a:lnTo>
                    <a:pt x="128" y="0"/>
                  </a:lnTo>
                  <a:lnTo>
                    <a:pt x="139" y="2"/>
                  </a:lnTo>
                  <a:lnTo>
                    <a:pt x="149" y="5"/>
                  </a:lnTo>
                  <a:lnTo>
                    <a:pt x="160" y="9"/>
                  </a:lnTo>
                  <a:lnTo>
                    <a:pt x="171" y="14"/>
                  </a:lnTo>
                  <a:lnTo>
                    <a:pt x="180" y="20"/>
                  </a:lnTo>
                  <a:lnTo>
                    <a:pt x="188" y="27"/>
                  </a:lnTo>
                  <a:lnTo>
                    <a:pt x="197" y="34"/>
                  </a:lnTo>
                  <a:lnTo>
                    <a:pt x="205" y="43"/>
                  </a:lnTo>
                  <a:lnTo>
                    <a:pt x="211" y="52"/>
                  </a:lnTo>
                  <a:lnTo>
                    <a:pt x="217" y="62"/>
                  </a:lnTo>
                  <a:lnTo>
                    <a:pt x="222" y="73"/>
                  </a:lnTo>
                  <a:lnTo>
                    <a:pt x="226" y="83"/>
                  </a:lnTo>
                  <a:lnTo>
                    <a:pt x="228" y="94"/>
                  </a:lnTo>
                  <a:lnTo>
                    <a:pt x="231" y="106"/>
                  </a:lnTo>
                  <a:lnTo>
                    <a:pt x="231" y="118"/>
                  </a:lnTo>
                  <a:lnTo>
                    <a:pt x="231" y="1158"/>
                  </a:lnTo>
                  <a:lnTo>
                    <a:pt x="231" y="1170"/>
                  </a:lnTo>
                  <a:lnTo>
                    <a:pt x="228" y="1182"/>
                  </a:lnTo>
                  <a:lnTo>
                    <a:pt x="226" y="1193"/>
                  </a:lnTo>
                  <a:lnTo>
                    <a:pt x="222" y="1204"/>
                  </a:lnTo>
                  <a:lnTo>
                    <a:pt x="217" y="1214"/>
                  </a:lnTo>
                  <a:lnTo>
                    <a:pt x="211" y="1225"/>
                  </a:lnTo>
                  <a:lnTo>
                    <a:pt x="205" y="1234"/>
                  </a:lnTo>
                  <a:lnTo>
                    <a:pt x="197" y="1242"/>
                  </a:lnTo>
                  <a:lnTo>
                    <a:pt x="188" y="1250"/>
                  </a:lnTo>
                  <a:lnTo>
                    <a:pt x="180" y="1256"/>
                  </a:lnTo>
                  <a:lnTo>
                    <a:pt x="171" y="1262"/>
                  </a:lnTo>
                  <a:lnTo>
                    <a:pt x="160" y="1267"/>
                  </a:lnTo>
                  <a:lnTo>
                    <a:pt x="149" y="1271"/>
                  </a:lnTo>
                  <a:lnTo>
                    <a:pt x="139" y="1274"/>
                  </a:lnTo>
                  <a:lnTo>
                    <a:pt x="128" y="1276"/>
                  </a:lnTo>
                  <a:lnTo>
                    <a:pt x="116" y="1277"/>
                  </a:lnTo>
                  <a:lnTo>
                    <a:pt x="105" y="1276"/>
                  </a:lnTo>
                  <a:lnTo>
                    <a:pt x="94" y="1274"/>
                  </a:lnTo>
                  <a:lnTo>
                    <a:pt x="84" y="1271"/>
                  </a:lnTo>
                  <a:lnTo>
                    <a:pt x="74" y="1267"/>
                  </a:lnTo>
                  <a:lnTo>
                    <a:pt x="63" y="1262"/>
                  </a:lnTo>
                  <a:lnTo>
                    <a:pt x="54" y="1256"/>
                  </a:lnTo>
                  <a:lnTo>
                    <a:pt x="45" y="1250"/>
                  </a:lnTo>
                  <a:lnTo>
                    <a:pt x="37" y="1242"/>
                  </a:lnTo>
                  <a:lnTo>
                    <a:pt x="28" y="1234"/>
                  </a:lnTo>
                  <a:lnTo>
                    <a:pt x="22" y="1225"/>
                  </a:lnTo>
                  <a:lnTo>
                    <a:pt x="15" y="1214"/>
                  </a:lnTo>
                  <a:lnTo>
                    <a:pt x="10" y="1204"/>
                  </a:lnTo>
                  <a:lnTo>
                    <a:pt x="6" y="1193"/>
                  </a:lnTo>
                  <a:lnTo>
                    <a:pt x="3" y="1182"/>
                  </a:lnTo>
                  <a:lnTo>
                    <a:pt x="1" y="1170"/>
                  </a:lnTo>
                  <a:lnTo>
                    <a:pt x="0" y="1158"/>
                  </a:lnTo>
                  <a:lnTo>
                    <a:pt x="0" y="118"/>
                  </a:lnTo>
                  <a:lnTo>
                    <a:pt x="1" y="106"/>
                  </a:lnTo>
                  <a:lnTo>
                    <a:pt x="3" y="94"/>
                  </a:lnTo>
                  <a:lnTo>
                    <a:pt x="6" y="83"/>
                  </a:lnTo>
                  <a:lnTo>
                    <a:pt x="10" y="73"/>
                  </a:lnTo>
                  <a:lnTo>
                    <a:pt x="15" y="62"/>
                  </a:lnTo>
                  <a:lnTo>
                    <a:pt x="22" y="52"/>
                  </a:lnTo>
                  <a:lnTo>
                    <a:pt x="28" y="43"/>
                  </a:lnTo>
                  <a:lnTo>
                    <a:pt x="37" y="34"/>
                  </a:lnTo>
                  <a:lnTo>
                    <a:pt x="45" y="27"/>
                  </a:lnTo>
                  <a:lnTo>
                    <a:pt x="54" y="20"/>
                  </a:lnTo>
                  <a:lnTo>
                    <a:pt x="63" y="14"/>
                  </a:lnTo>
                  <a:lnTo>
                    <a:pt x="74" y="9"/>
                  </a:lnTo>
                  <a:lnTo>
                    <a:pt x="84" y="5"/>
                  </a:lnTo>
                  <a:lnTo>
                    <a:pt x="94" y="2"/>
                  </a:lnTo>
                  <a:lnTo>
                    <a:pt x="105" y="0"/>
                  </a:lnTo>
                  <a:lnTo>
                    <a:pt x="11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93" name="Freeform 219"/>
            <p:cNvSpPr>
              <a:spLocks/>
            </p:cNvSpPr>
            <p:nvPr/>
          </p:nvSpPr>
          <p:spPr bwMode="auto">
            <a:xfrm flipH="1">
              <a:off x="2529" y="2690"/>
              <a:ext cx="19" cy="64"/>
            </a:xfrm>
            <a:custGeom>
              <a:avLst/>
              <a:gdLst>
                <a:gd name="T0" fmla="*/ 121 w 225"/>
                <a:gd name="T1" fmla="*/ 1 h 1277"/>
                <a:gd name="T2" fmla="*/ 143 w 225"/>
                <a:gd name="T3" fmla="*/ 5 h 1277"/>
                <a:gd name="T4" fmla="*/ 164 w 225"/>
                <a:gd name="T5" fmla="*/ 13 h 1277"/>
                <a:gd name="T6" fmla="*/ 182 w 225"/>
                <a:gd name="T7" fmla="*/ 25 h 1277"/>
                <a:gd name="T8" fmla="*/ 199 w 225"/>
                <a:gd name="T9" fmla="*/ 40 h 1277"/>
                <a:gd name="T10" fmla="*/ 210 w 225"/>
                <a:gd name="T11" fmla="*/ 59 h 1277"/>
                <a:gd name="T12" fmla="*/ 219 w 225"/>
                <a:gd name="T13" fmla="*/ 79 h 1277"/>
                <a:gd name="T14" fmla="*/ 225 w 225"/>
                <a:gd name="T15" fmla="*/ 101 h 1277"/>
                <a:gd name="T16" fmla="*/ 225 w 225"/>
                <a:gd name="T17" fmla="*/ 1153 h 1277"/>
                <a:gd name="T18" fmla="*/ 222 w 225"/>
                <a:gd name="T19" fmla="*/ 1177 h 1277"/>
                <a:gd name="T20" fmla="*/ 216 w 225"/>
                <a:gd name="T21" fmla="*/ 1200 h 1277"/>
                <a:gd name="T22" fmla="*/ 205 w 225"/>
                <a:gd name="T23" fmla="*/ 1221 h 1277"/>
                <a:gd name="T24" fmla="*/ 191 w 225"/>
                <a:gd name="T25" fmla="*/ 1240 h 1277"/>
                <a:gd name="T26" fmla="*/ 174 w 225"/>
                <a:gd name="T27" fmla="*/ 1255 h 1277"/>
                <a:gd name="T28" fmla="*/ 154 w 225"/>
                <a:gd name="T29" fmla="*/ 1267 h 1277"/>
                <a:gd name="T30" fmla="*/ 133 w 225"/>
                <a:gd name="T31" fmla="*/ 1274 h 1277"/>
                <a:gd name="T32" fmla="*/ 110 w 225"/>
                <a:gd name="T33" fmla="*/ 1277 h 1277"/>
                <a:gd name="T34" fmla="*/ 86 w 225"/>
                <a:gd name="T35" fmla="*/ 1274 h 1277"/>
                <a:gd name="T36" fmla="*/ 66 w 225"/>
                <a:gd name="T37" fmla="*/ 1267 h 1277"/>
                <a:gd name="T38" fmla="*/ 47 w 225"/>
                <a:gd name="T39" fmla="*/ 1255 h 1277"/>
                <a:gd name="T40" fmla="*/ 31 w 225"/>
                <a:gd name="T41" fmla="*/ 1240 h 1277"/>
                <a:gd name="T42" fmla="*/ 18 w 225"/>
                <a:gd name="T43" fmla="*/ 1221 h 1277"/>
                <a:gd name="T44" fmla="*/ 8 w 225"/>
                <a:gd name="T45" fmla="*/ 1200 h 1277"/>
                <a:gd name="T46" fmla="*/ 2 w 225"/>
                <a:gd name="T47" fmla="*/ 1177 h 1277"/>
                <a:gd name="T48" fmla="*/ 0 w 225"/>
                <a:gd name="T49" fmla="*/ 1153 h 1277"/>
                <a:gd name="T50" fmla="*/ 1 w 225"/>
                <a:gd name="T51" fmla="*/ 101 h 1277"/>
                <a:gd name="T52" fmla="*/ 5 w 225"/>
                <a:gd name="T53" fmla="*/ 79 h 1277"/>
                <a:gd name="T54" fmla="*/ 13 w 225"/>
                <a:gd name="T55" fmla="*/ 59 h 1277"/>
                <a:gd name="T56" fmla="*/ 24 w 225"/>
                <a:gd name="T57" fmla="*/ 40 h 1277"/>
                <a:gd name="T58" fmla="*/ 38 w 225"/>
                <a:gd name="T59" fmla="*/ 25 h 1277"/>
                <a:gd name="T60" fmla="*/ 56 w 225"/>
                <a:gd name="T61" fmla="*/ 13 h 1277"/>
                <a:gd name="T62" fmla="*/ 75 w 225"/>
                <a:gd name="T63" fmla="*/ 5 h 1277"/>
                <a:gd name="T64" fmla="*/ 98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0" y="0"/>
                  </a:moveTo>
                  <a:lnTo>
                    <a:pt x="121" y="1"/>
                  </a:lnTo>
                  <a:lnTo>
                    <a:pt x="133" y="2"/>
                  </a:lnTo>
                  <a:lnTo>
                    <a:pt x="143" y="5"/>
                  </a:lnTo>
                  <a:lnTo>
                    <a:pt x="154" y="8"/>
                  </a:lnTo>
                  <a:lnTo>
                    <a:pt x="164" y="13"/>
                  </a:lnTo>
                  <a:lnTo>
                    <a:pt x="174" y="18"/>
                  </a:lnTo>
                  <a:lnTo>
                    <a:pt x="182" y="25"/>
                  </a:lnTo>
                  <a:lnTo>
                    <a:pt x="191" y="32"/>
                  </a:lnTo>
                  <a:lnTo>
                    <a:pt x="199" y="40"/>
                  </a:lnTo>
                  <a:lnTo>
                    <a:pt x="205" y="48"/>
                  </a:lnTo>
                  <a:lnTo>
                    <a:pt x="210" y="59"/>
                  </a:lnTo>
                  <a:lnTo>
                    <a:pt x="216" y="68"/>
                  </a:lnTo>
                  <a:lnTo>
                    <a:pt x="219" y="79"/>
                  </a:lnTo>
                  <a:lnTo>
                    <a:pt x="222" y="90"/>
                  </a:lnTo>
                  <a:lnTo>
                    <a:pt x="225" y="101"/>
                  </a:lnTo>
                  <a:lnTo>
                    <a:pt x="225" y="113"/>
                  </a:lnTo>
                  <a:lnTo>
                    <a:pt x="225" y="1153"/>
                  </a:lnTo>
                  <a:lnTo>
                    <a:pt x="225" y="1165"/>
                  </a:lnTo>
                  <a:lnTo>
                    <a:pt x="222" y="1177"/>
                  </a:lnTo>
                  <a:lnTo>
                    <a:pt x="219" y="1189"/>
                  </a:lnTo>
                  <a:lnTo>
                    <a:pt x="216" y="1200"/>
                  </a:lnTo>
                  <a:lnTo>
                    <a:pt x="210" y="1210"/>
                  </a:lnTo>
                  <a:lnTo>
                    <a:pt x="205" y="1221"/>
                  </a:lnTo>
                  <a:lnTo>
                    <a:pt x="199" y="1231"/>
                  </a:lnTo>
                  <a:lnTo>
                    <a:pt x="191" y="1240"/>
                  </a:lnTo>
                  <a:lnTo>
                    <a:pt x="182" y="1248"/>
                  </a:lnTo>
                  <a:lnTo>
                    <a:pt x="174" y="1255"/>
                  </a:lnTo>
                  <a:lnTo>
                    <a:pt x="164" y="1262"/>
                  </a:lnTo>
                  <a:lnTo>
                    <a:pt x="154" y="1267"/>
                  </a:lnTo>
                  <a:lnTo>
                    <a:pt x="143" y="1271"/>
                  </a:lnTo>
                  <a:lnTo>
                    <a:pt x="133" y="1274"/>
                  </a:lnTo>
                  <a:lnTo>
                    <a:pt x="121" y="1276"/>
                  </a:lnTo>
                  <a:lnTo>
                    <a:pt x="110" y="1277"/>
                  </a:lnTo>
                  <a:lnTo>
                    <a:pt x="98" y="1276"/>
                  </a:lnTo>
                  <a:lnTo>
                    <a:pt x="86" y="1274"/>
                  </a:lnTo>
                  <a:lnTo>
                    <a:pt x="75" y="1271"/>
                  </a:lnTo>
                  <a:lnTo>
                    <a:pt x="66" y="1267"/>
                  </a:lnTo>
                  <a:lnTo>
                    <a:pt x="56" y="1262"/>
                  </a:lnTo>
                  <a:lnTo>
                    <a:pt x="47" y="1255"/>
                  </a:lnTo>
                  <a:lnTo>
                    <a:pt x="38" y="1248"/>
                  </a:lnTo>
                  <a:lnTo>
                    <a:pt x="31" y="1240"/>
                  </a:lnTo>
                  <a:lnTo>
                    <a:pt x="24" y="1231"/>
                  </a:lnTo>
                  <a:lnTo>
                    <a:pt x="18" y="1221"/>
                  </a:lnTo>
                  <a:lnTo>
                    <a:pt x="13" y="1210"/>
                  </a:lnTo>
                  <a:lnTo>
                    <a:pt x="8" y="1200"/>
                  </a:lnTo>
                  <a:lnTo>
                    <a:pt x="5" y="1189"/>
                  </a:lnTo>
                  <a:lnTo>
                    <a:pt x="2" y="1177"/>
                  </a:lnTo>
                  <a:lnTo>
                    <a:pt x="1" y="1165"/>
                  </a:lnTo>
                  <a:lnTo>
                    <a:pt x="0" y="1153"/>
                  </a:lnTo>
                  <a:lnTo>
                    <a:pt x="0" y="113"/>
                  </a:lnTo>
                  <a:lnTo>
                    <a:pt x="1" y="101"/>
                  </a:lnTo>
                  <a:lnTo>
                    <a:pt x="2" y="90"/>
                  </a:lnTo>
                  <a:lnTo>
                    <a:pt x="5" y="79"/>
                  </a:lnTo>
                  <a:lnTo>
                    <a:pt x="8" y="68"/>
                  </a:lnTo>
                  <a:lnTo>
                    <a:pt x="13" y="59"/>
                  </a:lnTo>
                  <a:lnTo>
                    <a:pt x="18" y="48"/>
                  </a:lnTo>
                  <a:lnTo>
                    <a:pt x="24" y="40"/>
                  </a:lnTo>
                  <a:lnTo>
                    <a:pt x="31" y="32"/>
                  </a:lnTo>
                  <a:lnTo>
                    <a:pt x="38" y="25"/>
                  </a:lnTo>
                  <a:lnTo>
                    <a:pt x="47" y="18"/>
                  </a:lnTo>
                  <a:lnTo>
                    <a:pt x="56" y="13"/>
                  </a:lnTo>
                  <a:lnTo>
                    <a:pt x="66" y="8"/>
                  </a:lnTo>
                  <a:lnTo>
                    <a:pt x="75" y="5"/>
                  </a:lnTo>
                  <a:lnTo>
                    <a:pt x="86" y="2"/>
                  </a:lnTo>
                  <a:lnTo>
                    <a:pt x="98" y="1"/>
                  </a:lnTo>
                  <a:lnTo>
                    <a:pt x="11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94" name="Freeform 220"/>
            <p:cNvSpPr>
              <a:spLocks/>
            </p:cNvSpPr>
            <p:nvPr/>
          </p:nvSpPr>
          <p:spPr bwMode="auto">
            <a:xfrm flipH="1">
              <a:off x="2492" y="2690"/>
              <a:ext cx="18" cy="64"/>
            </a:xfrm>
            <a:custGeom>
              <a:avLst/>
              <a:gdLst>
                <a:gd name="T0" fmla="*/ 127 w 225"/>
                <a:gd name="T1" fmla="*/ 1 h 1277"/>
                <a:gd name="T2" fmla="*/ 148 w 225"/>
                <a:gd name="T3" fmla="*/ 5 h 1277"/>
                <a:gd name="T4" fmla="*/ 167 w 225"/>
                <a:gd name="T5" fmla="*/ 13 h 1277"/>
                <a:gd name="T6" fmla="*/ 184 w 225"/>
                <a:gd name="T7" fmla="*/ 25 h 1277"/>
                <a:gd name="T8" fmla="*/ 199 w 225"/>
                <a:gd name="T9" fmla="*/ 41 h 1277"/>
                <a:gd name="T10" fmla="*/ 211 w 225"/>
                <a:gd name="T11" fmla="*/ 60 h 1277"/>
                <a:gd name="T12" fmla="*/ 220 w 225"/>
                <a:gd name="T13" fmla="*/ 82 h 1277"/>
                <a:gd name="T14" fmla="*/ 225 w 225"/>
                <a:gd name="T15" fmla="*/ 105 h 1277"/>
                <a:gd name="T16" fmla="*/ 225 w 225"/>
                <a:gd name="T17" fmla="*/ 1153 h 1277"/>
                <a:gd name="T18" fmla="*/ 223 w 225"/>
                <a:gd name="T19" fmla="*/ 1179 h 1277"/>
                <a:gd name="T20" fmla="*/ 217 w 225"/>
                <a:gd name="T21" fmla="*/ 1202 h 1277"/>
                <a:gd name="T22" fmla="*/ 206 w 225"/>
                <a:gd name="T23" fmla="*/ 1224 h 1277"/>
                <a:gd name="T24" fmla="*/ 193 w 225"/>
                <a:gd name="T25" fmla="*/ 1242 h 1277"/>
                <a:gd name="T26" fmla="*/ 176 w 225"/>
                <a:gd name="T27" fmla="*/ 1257 h 1277"/>
                <a:gd name="T28" fmla="*/ 157 w 225"/>
                <a:gd name="T29" fmla="*/ 1268 h 1277"/>
                <a:gd name="T30" fmla="*/ 138 w 225"/>
                <a:gd name="T31" fmla="*/ 1275 h 1277"/>
                <a:gd name="T32" fmla="*/ 116 w 225"/>
                <a:gd name="T33" fmla="*/ 1277 h 1277"/>
                <a:gd name="T34" fmla="*/ 92 w 225"/>
                <a:gd name="T35" fmla="*/ 1275 h 1277"/>
                <a:gd name="T36" fmla="*/ 71 w 225"/>
                <a:gd name="T37" fmla="*/ 1268 h 1277"/>
                <a:gd name="T38" fmla="*/ 51 w 225"/>
                <a:gd name="T39" fmla="*/ 1257 h 1277"/>
                <a:gd name="T40" fmla="*/ 35 w 225"/>
                <a:gd name="T41" fmla="*/ 1242 h 1277"/>
                <a:gd name="T42" fmla="*/ 20 w 225"/>
                <a:gd name="T43" fmla="*/ 1224 h 1277"/>
                <a:gd name="T44" fmla="*/ 10 w 225"/>
                <a:gd name="T45" fmla="*/ 1202 h 1277"/>
                <a:gd name="T46" fmla="*/ 3 w 225"/>
                <a:gd name="T47" fmla="*/ 1179 h 1277"/>
                <a:gd name="T48" fmla="*/ 0 w 225"/>
                <a:gd name="T49" fmla="*/ 1153 h 1277"/>
                <a:gd name="T50" fmla="*/ 2 w 225"/>
                <a:gd name="T51" fmla="*/ 105 h 1277"/>
                <a:gd name="T52" fmla="*/ 6 w 225"/>
                <a:gd name="T53" fmla="*/ 82 h 1277"/>
                <a:gd name="T54" fmla="*/ 15 w 225"/>
                <a:gd name="T55" fmla="*/ 60 h 1277"/>
                <a:gd name="T56" fmla="*/ 28 w 225"/>
                <a:gd name="T57" fmla="*/ 41 h 1277"/>
                <a:gd name="T58" fmla="*/ 43 w 225"/>
                <a:gd name="T59" fmla="*/ 25 h 1277"/>
                <a:gd name="T60" fmla="*/ 61 w 225"/>
                <a:gd name="T61" fmla="*/ 13 h 1277"/>
                <a:gd name="T62" fmla="*/ 82 w 225"/>
                <a:gd name="T63" fmla="*/ 5 h 1277"/>
                <a:gd name="T64" fmla="*/ 104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6" y="0"/>
                  </a:moveTo>
                  <a:lnTo>
                    <a:pt x="127" y="1"/>
                  </a:lnTo>
                  <a:lnTo>
                    <a:pt x="138" y="2"/>
                  </a:lnTo>
                  <a:lnTo>
                    <a:pt x="148" y="5"/>
                  </a:lnTo>
                  <a:lnTo>
                    <a:pt x="157" y="8"/>
                  </a:lnTo>
                  <a:lnTo>
                    <a:pt x="167" y="13"/>
                  </a:lnTo>
                  <a:lnTo>
                    <a:pt x="176" y="19"/>
                  </a:lnTo>
                  <a:lnTo>
                    <a:pt x="184" y="25"/>
                  </a:lnTo>
                  <a:lnTo>
                    <a:pt x="193" y="33"/>
                  </a:lnTo>
                  <a:lnTo>
                    <a:pt x="199" y="41"/>
                  </a:lnTo>
                  <a:lnTo>
                    <a:pt x="206" y="50"/>
                  </a:lnTo>
                  <a:lnTo>
                    <a:pt x="211" y="60"/>
                  </a:lnTo>
                  <a:lnTo>
                    <a:pt x="217" y="71"/>
                  </a:lnTo>
                  <a:lnTo>
                    <a:pt x="220" y="82"/>
                  </a:lnTo>
                  <a:lnTo>
                    <a:pt x="223" y="93"/>
                  </a:lnTo>
                  <a:lnTo>
                    <a:pt x="225" y="105"/>
                  </a:lnTo>
                  <a:lnTo>
                    <a:pt x="225" y="119"/>
                  </a:lnTo>
                  <a:lnTo>
                    <a:pt x="225" y="1153"/>
                  </a:lnTo>
                  <a:lnTo>
                    <a:pt x="225" y="1166"/>
                  </a:lnTo>
                  <a:lnTo>
                    <a:pt x="223" y="1179"/>
                  </a:lnTo>
                  <a:lnTo>
                    <a:pt x="220" y="1191"/>
                  </a:lnTo>
                  <a:lnTo>
                    <a:pt x="217" y="1202"/>
                  </a:lnTo>
                  <a:lnTo>
                    <a:pt x="211" y="1213"/>
                  </a:lnTo>
                  <a:lnTo>
                    <a:pt x="206" y="1224"/>
                  </a:lnTo>
                  <a:lnTo>
                    <a:pt x="199" y="1233"/>
                  </a:lnTo>
                  <a:lnTo>
                    <a:pt x="193" y="1242"/>
                  </a:lnTo>
                  <a:lnTo>
                    <a:pt x="184" y="1250"/>
                  </a:lnTo>
                  <a:lnTo>
                    <a:pt x="176" y="1257"/>
                  </a:lnTo>
                  <a:lnTo>
                    <a:pt x="167" y="1263"/>
                  </a:lnTo>
                  <a:lnTo>
                    <a:pt x="157" y="1268"/>
                  </a:lnTo>
                  <a:lnTo>
                    <a:pt x="148" y="1272"/>
                  </a:lnTo>
                  <a:lnTo>
                    <a:pt x="138" y="1275"/>
                  </a:lnTo>
                  <a:lnTo>
                    <a:pt x="127" y="1276"/>
                  </a:lnTo>
                  <a:lnTo>
                    <a:pt x="116" y="1277"/>
                  </a:lnTo>
                  <a:lnTo>
                    <a:pt x="104" y="1276"/>
                  </a:lnTo>
                  <a:lnTo>
                    <a:pt x="92" y="1275"/>
                  </a:lnTo>
                  <a:lnTo>
                    <a:pt x="82" y="1272"/>
                  </a:lnTo>
                  <a:lnTo>
                    <a:pt x="71" y="1268"/>
                  </a:lnTo>
                  <a:lnTo>
                    <a:pt x="61" y="1263"/>
                  </a:lnTo>
                  <a:lnTo>
                    <a:pt x="51" y="1257"/>
                  </a:lnTo>
                  <a:lnTo>
                    <a:pt x="43" y="1250"/>
                  </a:lnTo>
                  <a:lnTo>
                    <a:pt x="35" y="1242"/>
                  </a:lnTo>
                  <a:lnTo>
                    <a:pt x="28" y="1233"/>
                  </a:lnTo>
                  <a:lnTo>
                    <a:pt x="20" y="1224"/>
                  </a:lnTo>
                  <a:lnTo>
                    <a:pt x="15" y="1213"/>
                  </a:lnTo>
                  <a:lnTo>
                    <a:pt x="10" y="1202"/>
                  </a:lnTo>
                  <a:lnTo>
                    <a:pt x="6" y="1191"/>
                  </a:lnTo>
                  <a:lnTo>
                    <a:pt x="3" y="1179"/>
                  </a:lnTo>
                  <a:lnTo>
                    <a:pt x="2" y="1166"/>
                  </a:lnTo>
                  <a:lnTo>
                    <a:pt x="0" y="1153"/>
                  </a:lnTo>
                  <a:lnTo>
                    <a:pt x="0" y="119"/>
                  </a:lnTo>
                  <a:lnTo>
                    <a:pt x="2" y="105"/>
                  </a:lnTo>
                  <a:lnTo>
                    <a:pt x="3" y="93"/>
                  </a:lnTo>
                  <a:lnTo>
                    <a:pt x="6" y="82"/>
                  </a:lnTo>
                  <a:lnTo>
                    <a:pt x="10" y="71"/>
                  </a:lnTo>
                  <a:lnTo>
                    <a:pt x="15" y="60"/>
                  </a:lnTo>
                  <a:lnTo>
                    <a:pt x="20" y="50"/>
                  </a:lnTo>
                  <a:lnTo>
                    <a:pt x="28" y="41"/>
                  </a:lnTo>
                  <a:lnTo>
                    <a:pt x="35" y="33"/>
                  </a:lnTo>
                  <a:lnTo>
                    <a:pt x="43" y="25"/>
                  </a:lnTo>
                  <a:lnTo>
                    <a:pt x="51" y="19"/>
                  </a:lnTo>
                  <a:lnTo>
                    <a:pt x="61" y="13"/>
                  </a:lnTo>
                  <a:lnTo>
                    <a:pt x="71" y="8"/>
                  </a:lnTo>
                  <a:lnTo>
                    <a:pt x="82" y="5"/>
                  </a:lnTo>
                  <a:lnTo>
                    <a:pt x="92" y="2"/>
                  </a:lnTo>
                  <a:lnTo>
                    <a:pt x="104" y="1"/>
                  </a:lnTo>
                  <a:lnTo>
                    <a:pt x="11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95" name="Freeform 221"/>
            <p:cNvSpPr>
              <a:spLocks/>
            </p:cNvSpPr>
            <p:nvPr/>
          </p:nvSpPr>
          <p:spPr bwMode="auto">
            <a:xfrm flipH="1">
              <a:off x="2453" y="2690"/>
              <a:ext cx="20" cy="64"/>
            </a:xfrm>
            <a:custGeom>
              <a:avLst/>
              <a:gdLst>
                <a:gd name="T0" fmla="*/ 127 w 231"/>
                <a:gd name="T1" fmla="*/ 1 h 1277"/>
                <a:gd name="T2" fmla="*/ 150 w 231"/>
                <a:gd name="T3" fmla="*/ 5 h 1277"/>
                <a:gd name="T4" fmla="*/ 171 w 231"/>
                <a:gd name="T5" fmla="*/ 13 h 1277"/>
                <a:gd name="T6" fmla="*/ 189 w 231"/>
                <a:gd name="T7" fmla="*/ 25 h 1277"/>
                <a:gd name="T8" fmla="*/ 204 w 231"/>
                <a:gd name="T9" fmla="*/ 41 h 1277"/>
                <a:gd name="T10" fmla="*/ 217 w 231"/>
                <a:gd name="T11" fmla="*/ 60 h 1277"/>
                <a:gd name="T12" fmla="*/ 226 w 231"/>
                <a:gd name="T13" fmla="*/ 82 h 1277"/>
                <a:gd name="T14" fmla="*/ 230 w 231"/>
                <a:gd name="T15" fmla="*/ 105 h 1277"/>
                <a:gd name="T16" fmla="*/ 231 w 231"/>
                <a:gd name="T17" fmla="*/ 1159 h 1277"/>
                <a:gd name="T18" fmla="*/ 228 w 231"/>
                <a:gd name="T19" fmla="*/ 1182 h 1277"/>
                <a:gd name="T20" fmla="*/ 221 w 231"/>
                <a:gd name="T21" fmla="*/ 1204 h 1277"/>
                <a:gd name="T22" fmla="*/ 211 w 231"/>
                <a:gd name="T23" fmla="*/ 1225 h 1277"/>
                <a:gd name="T24" fmla="*/ 197 w 231"/>
                <a:gd name="T25" fmla="*/ 1242 h 1277"/>
                <a:gd name="T26" fmla="*/ 180 w 231"/>
                <a:gd name="T27" fmla="*/ 1257 h 1277"/>
                <a:gd name="T28" fmla="*/ 160 w 231"/>
                <a:gd name="T29" fmla="*/ 1268 h 1277"/>
                <a:gd name="T30" fmla="*/ 138 w 231"/>
                <a:gd name="T31" fmla="*/ 1275 h 1277"/>
                <a:gd name="T32" fmla="*/ 115 w 231"/>
                <a:gd name="T33" fmla="*/ 1277 h 1277"/>
                <a:gd name="T34" fmla="*/ 93 w 231"/>
                <a:gd name="T35" fmla="*/ 1275 h 1277"/>
                <a:gd name="T36" fmla="*/ 71 w 231"/>
                <a:gd name="T37" fmla="*/ 1268 h 1277"/>
                <a:gd name="T38" fmla="*/ 52 w 231"/>
                <a:gd name="T39" fmla="*/ 1257 h 1277"/>
                <a:gd name="T40" fmla="*/ 34 w 231"/>
                <a:gd name="T41" fmla="*/ 1242 h 1277"/>
                <a:gd name="T42" fmla="*/ 20 w 231"/>
                <a:gd name="T43" fmla="*/ 1225 h 1277"/>
                <a:gd name="T44" fmla="*/ 10 w 231"/>
                <a:gd name="T45" fmla="*/ 1204 h 1277"/>
                <a:gd name="T46" fmla="*/ 3 w 231"/>
                <a:gd name="T47" fmla="*/ 1182 h 1277"/>
                <a:gd name="T48" fmla="*/ 0 w 231"/>
                <a:gd name="T49" fmla="*/ 1159 h 1277"/>
                <a:gd name="T50" fmla="*/ 1 w 231"/>
                <a:gd name="T51" fmla="*/ 105 h 1277"/>
                <a:gd name="T52" fmla="*/ 5 w 231"/>
                <a:gd name="T53" fmla="*/ 82 h 1277"/>
                <a:gd name="T54" fmla="*/ 14 w 231"/>
                <a:gd name="T55" fmla="*/ 60 h 1277"/>
                <a:gd name="T56" fmla="*/ 27 w 231"/>
                <a:gd name="T57" fmla="*/ 41 h 1277"/>
                <a:gd name="T58" fmla="*/ 42 w 231"/>
                <a:gd name="T59" fmla="*/ 25 h 1277"/>
                <a:gd name="T60" fmla="*/ 60 w 231"/>
                <a:gd name="T61" fmla="*/ 13 h 1277"/>
                <a:gd name="T62" fmla="*/ 81 w 231"/>
                <a:gd name="T63" fmla="*/ 5 h 1277"/>
                <a:gd name="T64" fmla="*/ 104 w 231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1"/>
                <a:gd name="T100" fmla="*/ 0 h 1277"/>
                <a:gd name="T101" fmla="*/ 231 w 231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1" h="1277">
                  <a:moveTo>
                    <a:pt x="115" y="0"/>
                  </a:moveTo>
                  <a:lnTo>
                    <a:pt x="127" y="1"/>
                  </a:lnTo>
                  <a:lnTo>
                    <a:pt x="138" y="2"/>
                  </a:lnTo>
                  <a:lnTo>
                    <a:pt x="150" y="5"/>
                  </a:lnTo>
                  <a:lnTo>
                    <a:pt x="160" y="8"/>
                  </a:lnTo>
                  <a:lnTo>
                    <a:pt x="171" y="13"/>
                  </a:lnTo>
                  <a:lnTo>
                    <a:pt x="180" y="19"/>
                  </a:lnTo>
                  <a:lnTo>
                    <a:pt x="189" y="25"/>
                  </a:lnTo>
                  <a:lnTo>
                    <a:pt x="197" y="33"/>
                  </a:lnTo>
                  <a:lnTo>
                    <a:pt x="204" y="41"/>
                  </a:lnTo>
                  <a:lnTo>
                    <a:pt x="211" y="50"/>
                  </a:lnTo>
                  <a:lnTo>
                    <a:pt x="217" y="60"/>
                  </a:lnTo>
                  <a:lnTo>
                    <a:pt x="221" y="71"/>
                  </a:lnTo>
                  <a:lnTo>
                    <a:pt x="226" y="82"/>
                  </a:lnTo>
                  <a:lnTo>
                    <a:pt x="228" y="93"/>
                  </a:lnTo>
                  <a:lnTo>
                    <a:pt x="230" y="105"/>
                  </a:lnTo>
                  <a:lnTo>
                    <a:pt x="231" y="119"/>
                  </a:lnTo>
                  <a:lnTo>
                    <a:pt x="231" y="1159"/>
                  </a:lnTo>
                  <a:lnTo>
                    <a:pt x="230" y="1171"/>
                  </a:lnTo>
                  <a:lnTo>
                    <a:pt x="228" y="1182"/>
                  </a:lnTo>
                  <a:lnTo>
                    <a:pt x="226" y="1193"/>
                  </a:lnTo>
                  <a:lnTo>
                    <a:pt x="221" y="1204"/>
                  </a:lnTo>
                  <a:lnTo>
                    <a:pt x="217" y="1215"/>
                  </a:lnTo>
                  <a:lnTo>
                    <a:pt x="211" y="1225"/>
                  </a:lnTo>
                  <a:lnTo>
                    <a:pt x="204" y="1234"/>
                  </a:lnTo>
                  <a:lnTo>
                    <a:pt x="197" y="1242"/>
                  </a:lnTo>
                  <a:lnTo>
                    <a:pt x="189" y="1250"/>
                  </a:lnTo>
                  <a:lnTo>
                    <a:pt x="180" y="1257"/>
                  </a:lnTo>
                  <a:lnTo>
                    <a:pt x="171" y="1263"/>
                  </a:lnTo>
                  <a:lnTo>
                    <a:pt x="160" y="1268"/>
                  </a:lnTo>
                  <a:lnTo>
                    <a:pt x="150" y="1272"/>
                  </a:lnTo>
                  <a:lnTo>
                    <a:pt x="138" y="1275"/>
                  </a:lnTo>
                  <a:lnTo>
                    <a:pt x="127" y="1276"/>
                  </a:lnTo>
                  <a:lnTo>
                    <a:pt x="115" y="1277"/>
                  </a:lnTo>
                  <a:lnTo>
                    <a:pt x="104" y="1276"/>
                  </a:lnTo>
                  <a:lnTo>
                    <a:pt x="93" y="1275"/>
                  </a:lnTo>
                  <a:lnTo>
                    <a:pt x="81" y="1272"/>
                  </a:lnTo>
                  <a:lnTo>
                    <a:pt x="71" y="1268"/>
                  </a:lnTo>
                  <a:lnTo>
                    <a:pt x="60" y="1263"/>
                  </a:lnTo>
                  <a:lnTo>
                    <a:pt x="52" y="1257"/>
                  </a:lnTo>
                  <a:lnTo>
                    <a:pt x="42" y="1250"/>
                  </a:lnTo>
                  <a:lnTo>
                    <a:pt x="34" y="1242"/>
                  </a:lnTo>
                  <a:lnTo>
                    <a:pt x="27" y="1234"/>
                  </a:lnTo>
                  <a:lnTo>
                    <a:pt x="20" y="1225"/>
                  </a:lnTo>
                  <a:lnTo>
                    <a:pt x="14" y="1215"/>
                  </a:lnTo>
                  <a:lnTo>
                    <a:pt x="10" y="1204"/>
                  </a:lnTo>
                  <a:lnTo>
                    <a:pt x="5" y="1193"/>
                  </a:lnTo>
                  <a:lnTo>
                    <a:pt x="3" y="1182"/>
                  </a:lnTo>
                  <a:lnTo>
                    <a:pt x="1" y="1171"/>
                  </a:lnTo>
                  <a:lnTo>
                    <a:pt x="0" y="1159"/>
                  </a:lnTo>
                  <a:lnTo>
                    <a:pt x="0" y="119"/>
                  </a:lnTo>
                  <a:lnTo>
                    <a:pt x="1" y="105"/>
                  </a:lnTo>
                  <a:lnTo>
                    <a:pt x="3" y="93"/>
                  </a:lnTo>
                  <a:lnTo>
                    <a:pt x="5" y="82"/>
                  </a:lnTo>
                  <a:lnTo>
                    <a:pt x="10" y="71"/>
                  </a:lnTo>
                  <a:lnTo>
                    <a:pt x="14" y="60"/>
                  </a:lnTo>
                  <a:lnTo>
                    <a:pt x="20" y="50"/>
                  </a:lnTo>
                  <a:lnTo>
                    <a:pt x="27" y="41"/>
                  </a:lnTo>
                  <a:lnTo>
                    <a:pt x="34" y="33"/>
                  </a:lnTo>
                  <a:lnTo>
                    <a:pt x="42" y="25"/>
                  </a:lnTo>
                  <a:lnTo>
                    <a:pt x="52" y="19"/>
                  </a:lnTo>
                  <a:lnTo>
                    <a:pt x="60" y="13"/>
                  </a:lnTo>
                  <a:lnTo>
                    <a:pt x="71" y="8"/>
                  </a:lnTo>
                  <a:lnTo>
                    <a:pt x="81" y="5"/>
                  </a:lnTo>
                  <a:lnTo>
                    <a:pt x="93" y="2"/>
                  </a:lnTo>
                  <a:lnTo>
                    <a:pt x="104" y="1"/>
                  </a:lnTo>
                  <a:lnTo>
                    <a:pt x="115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96" name="Freeform 222"/>
            <p:cNvSpPr>
              <a:spLocks/>
            </p:cNvSpPr>
            <p:nvPr/>
          </p:nvSpPr>
          <p:spPr bwMode="auto">
            <a:xfrm flipH="1">
              <a:off x="1964" y="2690"/>
              <a:ext cx="19" cy="64"/>
            </a:xfrm>
            <a:custGeom>
              <a:avLst/>
              <a:gdLst>
                <a:gd name="T0" fmla="*/ 121 w 225"/>
                <a:gd name="T1" fmla="*/ 1 h 1277"/>
                <a:gd name="T2" fmla="*/ 143 w 225"/>
                <a:gd name="T3" fmla="*/ 5 h 1277"/>
                <a:gd name="T4" fmla="*/ 164 w 225"/>
                <a:gd name="T5" fmla="*/ 13 h 1277"/>
                <a:gd name="T6" fmla="*/ 182 w 225"/>
                <a:gd name="T7" fmla="*/ 25 h 1277"/>
                <a:gd name="T8" fmla="*/ 199 w 225"/>
                <a:gd name="T9" fmla="*/ 41 h 1277"/>
                <a:gd name="T10" fmla="*/ 210 w 225"/>
                <a:gd name="T11" fmla="*/ 60 h 1277"/>
                <a:gd name="T12" fmla="*/ 219 w 225"/>
                <a:gd name="T13" fmla="*/ 82 h 1277"/>
                <a:gd name="T14" fmla="*/ 225 w 225"/>
                <a:gd name="T15" fmla="*/ 105 h 1277"/>
                <a:gd name="T16" fmla="*/ 225 w 225"/>
                <a:gd name="T17" fmla="*/ 1159 h 1277"/>
                <a:gd name="T18" fmla="*/ 222 w 225"/>
                <a:gd name="T19" fmla="*/ 1182 h 1277"/>
                <a:gd name="T20" fmla="*/ 216 w 225"/>
                <a:gd name="T21" fmla="*/ 1204 h 1277"/>
                <a:gd name="T22" fmla="*/ 205 w 225"/>
                <a:gd name="T23" fmla="*/ 1225 h 1277"/>
                <a:gd name="T24" fmla="*/ 191 w 225"/>
                <a:gd name="T25" fmla="*/ 1242 h 1277"/>
                <a:gd name="T26" fmla="*/ 174 w 225"/>
                <a:gd name="T27" fmla="*/ 1257 h 1277"/>
                <a:gd name="T28" fmla="*/ 154 w 225"/>
                <a:gd name="T29" fmla="*/ 1268 h 1277"/>
                <a:gd name="T30" fmla="*/ 133 w 225"/>
                <a:gd name="T31" fmla="*/ 1275 h 1277"/>
                <a:gd name="T32" fmla="*/ 110 w 225"/>
                <a:gd name="T33" fmla="*/ 1277 h 1277"/>
                <a:gd name="T34" fmla="*/ 86 w 225"/>
                <a:gd name="T35" fmla="*/ 1275 h 1277"/>
                <a:gd name="T36" fmla="*/ 66 w 225"/>
                <a:gd name="T37" fmla="*/ 1268 h 1277"/>
                <a:gd name="T38" fmla="*/ 47 w 225"/>
                <a:gd name="T39" fmla="*/ 1257 h 1277"/>
                <a:gd name="T40" fmla="*/ 31 w 225"/>
                <a:gd name="T41" fmla="*/ 1242 h 1277"/>
                <a:gd name="T42" fmla="*/ 18 w 225"/>
                <a:gd name="T43" fmla="*/ 1225 h 1277"/>
                <a:gd name="T44" fmla="*/ 8 w 225"/>
                <a:gd name="T45" fmla="*/ 1204 h 1277"/>
                <a:gd name="T46" fmla="*/ 2 w 225"/>
                <a:gd name="T47" fmla="*/ 1182 h 1277"/>
                <a:gd name="T48" fmla="*/ 0 w 225"/>
                <a:gd name="T49" fmla="*/ 1159 h 1277"/>
                <a:gd name="T50" fmla="*/ 1 w 225"/>
                <a:gd name="T51" fmla="*/ 105 h 1277"/>
                <a:gd name="T52" fmla="*/ 4 w 225"/>
                <a:gd name="T53" fmla="*/ 82 h 1277"/>
                <a:gd name="T54" fmla="*/ 13 w 225"/>
                <a:gd name="T55" fmla="*/ 60 h 1277"/>
                <a:gd name="T56" fmla="*/ 23 w 225"/>
                <a:gd name="T57" fmla="*/ 41 h 1277"/>
                <a:gd name="T58" fmla="*/ 39 w 225"/>
                <a:gd name="T59" fmla="*/ 25 h 1277"/>
                <a:gd name="T60" fmla="*/ 56 w 225"/>
                <a:gd name="T61" fmla="*/ 13 h 1277"/>
                <a:gd name="T62" fmla="*/ 75 w 225"/>
                <a:gd name="T63" fmla="*/ 5 h 1277"/>
                <a:gd name="T64" fmla="*/ 98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0" y="0"/>
                  </a:moveTo>
                  <a:lnTo>
                    <a:pt x="121" y="1"/>
                  </a:lnTo>
                  <a:lnTo>
                    <a:pt x="133" y="2"/>
                  </a:lnTo>
                  <a:lnTo>
                    <a:pt x="143" y="5"/>
                  </a:lnTo>
                  <a:lnTo>
                    <a:pt x="154" y="8"/>
                  </a:lnTo>
                  <a:lnTo>
                    <a:pt x="164" y="13"/>
                  </a:lnTo>
                  <a:lnTo>
                    <a:pt x="174" y="19"/>
                  </a:lnTo>
                  <a:lnTo>
                    <a:pt x="182" y="25"/>
                  </a:lnTo>
                  <a:lnTo>
                    <a:pt x="191" y="33"/>
                  </a:lnTo>
                  <a:lnTo>
                    <a:pt x="199" y="41"/>
                  </a:lnTo>
                  <a:lnTo>
                    <a:pt x="205" y="50"/>
                  </a:lnTo>
                  <a:lnTo>
                    <a:pt x="210" y="60"/>
                  </a:lnTo>
                  <a:lnTo>
                    <a:pt x="216" y="71"/>
                  </a:lnTo>
                  <a:lnTo>
                    <a:pt x="219" y="82"/>
                  </a:lnTo>
                  <a:lnTo>
                    <a:pt x="222" y="93"/>
                  </a:lnTo>
                  <a:lnTo>
                    <a:pt x="225" y="105"/>
                  </a:lnTo>
                  <a:lnTo>
                    <a:pt x="225" y="119"/>
                  </a:lnTo>
                  <a:lnTo>
                    <a:pt x="225" y="1159"/>
                  </a:lnTo>
                  <a:lnTo>
                    <a:pt x="225" y="1171"/>
                  </a:lnTo>
                  <a:lnTo>
                    <a:pt x="222" y="1182"/>
                  </a:lnTo>
                  <a:lnTo>
                    <a:pt x="219" y="1193"/>
                  </a:lnTo>
                  <a:lnTo>
                    <a:pt x="216" y="1204"/>
                  </a:lnTo>
                  <a:lnTo>
                    <a:pt x="210" y="1215"/>
                  </a:lnTo>
                  <a:lnTo>
                    <a:pt x="205" y="1225"/>
                  </a:lnTo>
                  <a:lnTo>
                    <a:pt x="199" y="1234"/>
                  </a:lnTo>
                  <a:lnTo>
                    <a:pt x="191" y="1242"/>
                  </a:lnTo>
                  <a:lnTo>
                    <a:pt x="182" y="1250"/>
                  </a:lnTo>
                  <a:lnTo>
                    <a:pt x="174" y="1257"/>
                  </a:lnTo>
                  <a:lnTo>
                    <a:pt x="164" y="1263"/>
                  </a:lnTo>
                  <a:lnTo>
                    <a:pt x="154" y="1268"/>
                  </a:lnTo>
                  <a:lnTo>
                    <a:pt x="143" y="1272"/>
                  </a:lnTo>
                  <a:lnTo>
                    <a:pt x="133" y="1275"/>
                  </a:lnTo>
                  <a:lnTo>
                    <a:pt x="121" y="1276"/>
                  </a:lnTo>
                  <a:lnTo>
                    <a:pt x="110" y="1277"/>
                  </a:lnTo>
                  <a:lnTo>
                    <a:pt x="98" y="1276"/>
                  </a:lnTo>
                  <a:lnTo>
                    <a:pt x="86" y="1275"/>
                  </a:lnTo>
                  <a:lnTo>
                    <a:pt x="75" y="1272"/>
                  </a:lnTo>
                  <a:lnTo>
                    <a:pt x="66" y="1268"/>
                  </a:lnTo>
                  <a:lnTo>
                    <a:pt x="56" y="1263"/>
                  </a:lnTo>
                  <a:lnTo>
                    <a:pt x="47" y="1257"/>
                  </a:lnTo>
                  <a:lnTo>
                    <a:pt x="39" y="1250"/>
                  </a:lnTo>
                  <a:lnTo>
                    <a:pt x="31" y="1242"/>
                  </a:lnTo>
                  <a:lnTo>
                    <a:pt x="23" y="1234"/>
                  </a:lnTo>
                  <a:lnTo>
                    <a:pt x="18" y="1225"/>
                  </a:lnTo>
                  <a:lnTo>
                    <a:pt x="13" y="1215"/>
                  </a:lnTo>
                  <a:lnTo>
                    <a:pt x="8" y="1204"/>
                  </a:lnTo>
                  <a:lnTo>
                    <a:pt x="4" y="1193"/>
                  </a:lnTo>
                  <a:lnTo>
                    <a:pt x="2" y="1182"/>
                  </a:lnTo>
                  <a:lnTo>
                    <a:pt x="1" y="1171"/>
                  </a:lnTo>
                  <a:lnTo>
                    <a:pt x="0" y="1159"/>
                  </a:lnTo>
                  <a:lnTo>
                    <a:pt x="0" y="119"/>
                  </a:lnTo>
                  <a:lnTo>
                    <a:pt x="1" y="105"/>
                  </a:lnTo>
                  <a:lnTo>
                    <a:pt x="2" y="93"/>
                  </a:lnTo>
                  <a:lnTo>
                    <a:pt x="4" y="82"/>
                  </a:lnTo>
                  <a:lnTo>
                    <a:pt x="8" y="71"/>
                  </a:lnTo>
                  <a:lnTo>
                    <a:pt x="13" y="60"/>
                  </a:lnTo>
                  <a:lnTo>
                    <a:pt x="18" y="50"/>
                  </a:lnTo>
                  <a:lnTo>
                    <a:pt x="23" y="41"/>
                  </a:lnTo>
                  <a:lnTo>
                    <a:pt x="31" y="33"/>
                  </a:lnTo>
                  <a:lnTo>
                    <a:pt x="39" y="25"/>
                  </a:lnTo>
                  <a:lnTo>
                    <a:pt x="47" y="19"/>
                  </a:lnTo>
                  <a:lnTo>
                    <a:pt x="56" y="13"/>
                  </a:lnTo>
                  <a:lnTo>
                    <a:pt x="66" y="8"/>
                  </a:lnTo>
                  <a:lnTo>
                    <a:pt x="75" y="5"/>
                  </a:lnTo>
                  <a:lnTo>
                    <a:pt x="86" y="2"/>
                  </a:lnTo>
                  <a:lnTo>
                    <a:pt x="98" y="1"/>
                  </a:lnTo>
                  <a:lnTo>
                    <a:pt x="11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97" name="Freeform 223"/>
            <p:cNvSpPr>
              <a:spLocks/>
            </p:cNvSpPr>
            <p:nvPr/>
          </p:nvSpPr>
          <p:spPr bwMode="auto">
            <a:xfrm flipH="1">
              <a:off x="2003" y="2690"/>
              <a:ext cx="18" cy="64"/>
            </a:xfrm>
            <a:custGeom>
              <a:avLst/>
              <a:gdLst>
                <a:gd name="T0" fmla="*/ 126 w 225"/>
                <a:gd name="T1" fmla="*/ 1 h 1277"/>
                <a:gd name="T2" fmla="*/ 148 w 225"/>
                <a:gd name="T3" fmla="*/ 5 h 1277"/>
                <a:gd name="T4" fmla="*/ 169 w 225"/>
                <a:gd name="T5" fmla="*/ 13 h 1277"/>
                <a:gd name="T6" fmla="*/ 186 w 225"/>
                <a:gd name="T7" fmla="*/ 25 h 1277"/>
                <a:gd name="T8" fmla="*/ 200 w 225"/>
                <a:gd name="T9" fmla="*/ 41 h 1277"/>
                <a:gd name="T10" fmla="*/ 212 w 225"/>
                <a:gd name="T11" fmla="*/ 60 h 1277"/>
                <a:gd name="T12" fmla="*/ 219 w 225"/>
                <a:gd name="T13" fmla="*/ 82 h 1277"/>
                <a:gd name="T14" fmla="*/ 224 w 225"/>
                <a:gd name="T15" fmla="*/ 105 h 1277"/>
                <a:gd name="T16" fmla="*/ 225 w 225"/>
                <a:gd name="T17" fmla="*/ 1153 h 1277"/>
                <a:gd name="T18" fmla="*/ 223 w 225"/>
                <a:gd name="T19" fmla="*/ 1179 h 1277"/>
                <a:gd name="T20" fmla="*/ 216 w 225"/>
                <a:gd name="T21" fmla="*/ 1202 h 1277"/>
                <a:gd name="T22" fmla="*/ 206 w 225"/>
                <a:gd name="T23" fmla="*/ 1224 h 1277"/>
                <a:gd name="T24" fmla="*/ 193 w 225"/>
                <a:gd name="T25" fmla="*/ 1242 h 1277"/>
                <a:gd name="T26" fmla="*/ 177 w 225"/>
                <a:gd name="T27" fmla="*/ 1257 h 1277"/>
                <a:gd name="T28" fmla="*/ 159 w 225"/>
                <a:gd name="T29" fmla="*/ 1268 h 1277"/>
                <a:gd name="T30" fmla="*/ 138 w 225"/>
                <a:gd name="T31" fmla="*/ 1275 h 1277"/>
                <a:gd name="T32" fmla="*/ 114 w 225"/>
                <a:gd name="T33" fmla="*/ 1277 h 1277"/>
                <a:gd name="T34" fmla="*/ 92 w 225"/>
                <a:gd name="T35" fmla="*/ 1275 h 1277"/>
                <a:gd name="T36" fmla="*/ 70 w 225"/>
                <a:gd name="T37" fmla="*/ 1268 h 1277"/>
                <a:gd name="T38" fmla="*/ 51 w 225"/>
                <a:gd name="T39" fmla="*/ 1257 h 1277"/>
                <a:gd name="T40" fmla="*/ 33 w 225"/>
                <a:gd name="T41" fmla="*/ 1242 h 1277"/>
                <a:gd name="T42" fmla="*/ 19 w 225"/>
                <a:gd name="T43" fmla="*/ 1224 h 1277"/>
                <a:gd name="T44" fmla="*/ 8 w 225"/>
                <a:gd name="T45" fmla="*/ 1202 h 1277"/>
                <a:gd name="T46" fmla="*/ 2 w 225"/>
                <a:gd name="T47" fmla="*/ 1179 h 1277"/>
                <a:gd name="T48" fmla="*/ 0 w 225"/>
                <a:gd name="T49" fmla="*/ 1153 h 1277"/>
                <a:gd name="T50" fmla="*/ 0 w 225"/>
                <a:gd name="T51" fmla="*/ 105 h 1277"/>
                <a:gd name="T52" fmla="*/ 4 w 225"/>
                <a:gd name="T53" fmla="*/ 82 h 1277"/>
                <a:gd name="T54" fmla="*/ 14 w 225"/>
                <a:gd name="T55" fmla="*/ 60 h 1277"/>
                <a:gd name="T56" fmla="*/ 26 w 225"/>
                <a:gd name="T57" fmla="*/ 41 h 1277"/>
                <a:gd name="T58" fmla="*/ 42 w 225"/>
                <a:gd name="T59" fmla="*/ 25 h 1277"/>
                <a:gd name="T60" fmla="*/ 60 w 225"/>
                <a:gd name="T61" fmla="*/ 13 h 1277"/>
                <a:gd name="T62" fmla="*/ 81 w 225"/>
                <a:gd name="T63" fmla="*/ 5 h 1277"/>
                <a:gd name="T64" fmla="*/ 103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4" y="0"/>
                  </a:moveTo>
                  <a:lnTo>
                    <a:pt x="126" y="1"/>
                  </a:lnTo>
                  <a:lnTo>
                    <a:pt x="138" y="2"/>
                  </a:lnTo>
                  <a:lnTo>
                    <a:pt x="148" y="5"/>
                  </a:lnTo>
                  <a:lnTo>
                    <a:pt x="159" y="8"/>
                  </a:lnTo>
                  <a:lnTo>
                    <a:pt x="169" y="13"/>
                  </a:lnTo>
                  <a:lnTo>
                    <a:pt x="177" y="19"/>
                  </a:lnTo>
                  <a:lnTo>
                    <a:pt x="186" y="25"/>
                  </a:lnTo>
                  <a:lnTo>
                    <a:pt x="193" y="33"/>
                  </a:lnTo>
                  <a:lnTo>
                    <a:pt x="200" y="41"/>
                  </a:lnTo>
                  <a:lnTo>
                    <a:pt x="206" y="50"/>
                  </a:lnTo>
                  <a:lnTo>
                    <a:pt x="212" y="60"/>
                  </a:lnTo>
                  <a:lnTo>
                    <a:pt x="216" y="71"/>
                  </a:lnTo>
                  <a:lnTo>
                    <a:pt x="219" y="82"/>
                  </a:lnTo>
                  <a:lnTo>
                    <a:pt x="223" y="93"/>
                  </a:lnTo>
                  <a:lnTo>
                    <a:pt x="224" y="105"/>
                  </a:lnTo>
                  <a:lnTo>
                    <a:pt x="225" y="119"/>
                  </a:lnTo>
                  <a:lnTo>
                    <a:pt x="225" y="1153"/>
                  </a:lnTo>
                  <a:lnTo>
                    <a:pt x="224" y="1166"/>
                  </a:lnTo>
                  <a:lnTo>
                    <a:pt x="223" y="1179"/>
                  </a:lnTo>
                  <a:lnTo>
                    <a:pt x="219" y="1191"/>
                  </a:lnTo>
                  <a:lnTo>
                    <a:pt x="216" y="1202"/>
                  </a:lnTo>
                  <a:lnTo>
                    <a:pt x="212" y="1213"/>
                  </a:lnTo>
                  <a:lnTo>
                    <a:pt x="206" y="1224"/>
                  </a:lnTo>
                  <a:lnTo>
                    <a:pt x="200" y="1233"/>
                  </a:lnTo>
                  <a:lnTo>
                    <a:pt x="193" y="1242"/>
                  </a:lnTo>
                  <a:lnTo>
                    <a:pt x="186" y="1250"/>
                  </a:lnTo>
                  <a:lnTo>
                    <a:pt x="177" y="1257"/>
                  </a:lnTo>
                  <a:lnTo>
                    <a:pt x="169" y="1263"/>
                  </a:lnTo>
                  <a:lnTo>
                    <a:pt x="159" y="1268"/>
                  </a:lnTo>
                  <a:lnTo>
                    <a:pt x="148" y="1272"/>
                  </a:lnTo>
                  <a:lnTo>
                    <a:pt x="138" y="1275"/>
                  </a:lnTo>
                  <a:lnTo>
                    <a:pt x="126" y="1276"/>
                  </a:lnTo>
                  <a:lnTo>
                    <a:pt x="114" y="1277"/>
                  </a:lnTo>
                  <a:lnTo>
                    <a:pt x="103" y="1276"/>
                  </a:lnTo>
                  <a:lnTo>
                    <a:pt x="92" y="1275"/>
                  </a:lnTo>
                  <a:lnTo>
                    <a:pt x="81" y="1272"/>
                  </a:lnTo>
                  <a:lnTo>
                    <a:pt x="70" y="1268"/>
                  </a:lnTo>
                  <a:lnTo>
                    <a:pt x="60" y="1263"/>
                  </a:lnTo>
                  <a:lnTo>
                    <a:pt x="51" y="1257"/>
                  </a:lnTo>
                  <a:lnTo>
                    <a:pt x="42" y="1250"/>
                  </a:lnTo>
                  <a:lnTo>
                    <a:pt x="33" y="1242"/>
                  </a:lnTo>
                  <a:lnTo>
                    <a:pt x="26" y="1233"/>
                  </a:lnTo>
                  <a:lnTo>
                    <a:pt x="19" y="1224"/>
                  </a:lnTo>
                  <a:lnTo>
                    <a:pt x="14" y="1213"/>
                  </a:lnTo>
                  <a:lnTo>
                    <a:pt x="8" y="1202"/>
                  </a:lnTo>
                  <a:lnTo>
                    <a:pt x="4" y="1191"/>
                  </a:lnTo>
                  <a:lnTo>
                    <a:pt x="2" y="1179"/>
                  </a:lnTo>
                  <a:lnTo>
                    <a:pt x="0" y="1166"/>
                  </a:lnTo>
                  <a:lnTo>
                    <a:pt x="0" y="1153"/>
                  </a:lnTo>
                  <a:lnTo>
                    <a:pt x="0" y="119"/>
                  </a:lnTo>
                  <a:lnTo>
                    <a:pt x="0" y="105"/>
                  </a:lnTo>
                  <a:lnTo>
                    <a:pt x="2" y="93"/>
                  </a:lnTo>
                  <a:lnTo>
                    <a:pt x="4" y="82"/>
                  </a:lnTo>
                  <a:lnTo>
                    <a:pt x="8" y="71"/>
                  </a:lnTo>
                  <a:lnTo>
                    <a:pt x="14" y="60"/>
                  </a:lnTo>
                  <a:lnTo>
                    <a:pt x="19" y="50"/>
                  </a:lnTo>
                  <a:lnTo>
                    <a:pt x="26" y="41"/>
                  </a:lnTo>
                  <a:lnTo>
                    <a:pt x="33" y="33"/>
                  </a:lnTo>
                  <a:lnTo>
                    <a:pt x="42" y="25"/>
                  </a:lnTo>
                  <a:lnTo>
                    <a:pt x="51" y="19"/>
                  </a:lnTo>
                  <a:lnTo>
                    <a:pt x="60" y="13"/>
                  </a:lnTo>
                  <a:lnTo>
                    <a:pt x="70" y="8"/>
                  </a:lnTo>
                  <a:lnTo>
                    <a:pt x="81" y="5"/>
                  </a:lnTo>
                  <a:lnTo>
                    <a:pt x="92" y="2"/>
                  </a:lnTo>
                  <a:lnTo>
                    <a:pt x="103" y="1"/>
                  </a:lnTo>
                  <a:lnTo>
                    <a:pt x="11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98" name="Freeform 224"/>
            <p:cNvSpPr>
              <a:spLocks/>
            </p:cNvSpPr>
            <p:nvPr/>
          </p:nvSpPr>
          <p:spPr bwMode="auto">
            <a:xfrm flipH="1">
              <a:off x="2040" y="2690"/>
              <a:ext cx="19" cy="64"/>
            </a:xfrm>
            <a:custGeom>
              <a:avLst/>
              <a:gdLst>
                <a:gd name="T0" fmla="*/ 126 w 230"/>
                <a:gd name="T1" fmla="*/ 1 h 1277"/>
                <a:gd name="T2" fmla="*/ 149 w 230"/>
                <a:gd name="T3" fmla="*/ 5 h 1277"/>
                <a:gd name="T4" fmla="*/ 169 w 230"/>
                <a:gd name="T5" fmla="*/ 13 h 1277"/>
                <a:gd name="T6" fmla="*/ 188 w 230"/>
                <a:gd name="T7" fmla="*/ 25 h 1277"/>
                <a:gd name="T8" fmla="*/ 203 w 230"/>
                <a:gd name="T9" fmla="*/ 40 h 1277"/>
                <a:gd name="T10" fmla="*/ 216 w 230"/>
                <a:gd name="T11" fmla="*/ 59 h 1277"/>
                <a:gd name="T12" fmla="*/ 224 w 230"/>
                <a:gd name="T13" fmla="*/ 79 h 1277"/>
                <a:gd name="T14" fmla="*/ 229 w 230"/>
                <a:gd name="T15" fmla="*/ 101 h 1277"/>
                <a:gd name="T16" fmla="*/ 230 w 230"/>
                <a:gd name="T17" fmla="*/ 1153 h 1277"/>
                <a:gd name="T18" fmla="*/ 228 w 230"/>
                <a:gd name="T19" fmla="*/ 1177 h 1277"/>
                <a:gd name="T20" fmla="*/ 220 w 230"/>
                <a:gd name="T21" fmla="*/ 1200 h 1277"/>
                <a:gd name="T22" fmla="*/ 210 w 230"/>
                <a:gd name="T23" fmla="*/ 1221 h 1277"/>
                <a:gd name="T24" fmla="*/ 196 w 230"/>
                <a:gd name="T25" fmla="*/ 1240 h 1277"/>
                <a:gd name="T26" fmla="*/ 179 w 230"/>
                <a:gd name="T27" fmla="*/ 1255 h 1277"/>
                <a:gd name="T28" fmla="*/ 160 w 230"/>
                <a:gd name="T29" fmla="*/ 1267 h 1277"/>
                <a:gd name="T30" fmla="*/ 138 w 230"/>
                <a:gd name="T31" fmla="*/ 1274 h 1277"/>
                <a:gd name="T32" fmla="*/ 114 w 230"/>
                <a:gd name="T33" fmla="*/ 1277 h 1277"/>
                <a:gd name="T34" fmla="*/ 91 w 230"/>
                <a:gd name="T35" fmla="*/ 1274 h 1277"/>
                <a:gd name="T36" fmla="*/ 70 w 230"/>
                <a:gd name="T37" fmla="*/ 1267 h 1277"/>
                <a:gd name="T38" fmla="*/ 50 w 230"/>
                <a:gd name="T39" fmla="*/ 1255 h 1277"/>
                <a:gd name="T40" fmla="*/ 33 w 230"/>
                <a:gd name="T41" fmla="*/ 1240 h 1277"/>
                <a:gd name="T42" fmla="*/ 19 w 230"/>
                <a:gd name="T43" fmla="*/ 1221 h 1277"/>
                <a:gd name="T44" fmla="*/ 8 w 230"/>
                <a:gd name="T45" fmla="*/ 1200 h 1277"/>
                <a:gd name="T46" fmla="*/ 2 w 230"/>
                <a:gd name="T47" fmla="*/ 1177 h 1277"/>
                <a:gd name="T48" fmla="*/ 0 w 230"/>
                <a:gd name="T49" fmla="*/ 1153 h 1277"/>
                <a:gd name="T50" fmla="*/ 0 w 230"/>
                <a:gd name="T51" fmla="*/ 101 h 1277"/>
                <a:gd name="T52" fmla="*/ 4 w 230"/>
                <a:gd name="T53" fmla="*/ 79 h 1277"/>
                <a:gd name="T54" fmla="*/ 13 w 230"/>
                <a:gd name="T55" fmla="*/ 59 h 1277"/>
                <a:gd name="T56" fmla="*/ 25 w 230"/>
                <a:gd name="T57" fmla="*/ 40 h 1277"/>
                <a:gd name="T58" fmla="*/ 41 w 230"/>
                <a:gd name="T59" fmla="*/ 25 h 1277"/>
                <a:gd name="T60" fmla="*/ 59 w 230"/>
                <a:gd name="T61" fmla="*/ 13 h 1277"/>
                <a:gd name="T62" fmla="*/ 80 w 230"/>
                <a:gd name="T63" fmla="*/ 5 h 1277"/>
                <a:gd name="T64" fmla="*/ 102 w 230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0"/>
                <a:gd name="T100" fmla="*/ 0 h 1277"/>
                <a:gd name="T101" fmla="*/ 230 w 230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0" h="1277">
                  <a:moveTo>
                    <a:pt x="114" y="0"/>
                  </a:moveTo>
                  <a:lnTo>
                    <a:pt x="126" y="1"/>
                  </a:lnTo>
                  <a:lnTo>
                    <a:pt x="138" y="2"/>
                  </a:lnTo>
                  <a:lnTo>
                    <a:pt x="149" y="5"/>
                  </a:lnTo>
                  <a:lnTo>
                    <a:pt x="160" y="8"/>
                  </a:lnTo>
                  <a:lnTo>
                    <a:pt x="169" y="13"/>
                  </a:lnTo>
                  <a:lnTo>
                    <a:pt x="179" y="18"/>
                  </a:lnTo>
                  <a:lnTo>
                    <a:pt x="188" y="25"/>
                  </a:lnTo>
                  <a:lnTo>
                    <a:pt x="196" y="32"/>
                  </a:lnTo>
                  <a:lnTo>
                    <a:pt x="203" y="40"/>
                  </a:lnTo>
                  <a:lnTo>
                    <a:pt x="210" y="48"/>
                  </a:lnTo>
                  <a:lnTo>
                    <a:pt x="216" y="59"/>
                  </a:lnTo>
                  <a:lnTo>
                    <a:pt x="220" y="68"/>
                  </a:lnTo>
                  <a:lnTo>
                    <a:pt x="224" y="79"/>
                  </a:lnTo>
                  <a:lnTo>
                    <a:pt x="228" y="90"/>
                  </a:lnTo>
                  <a:lnTo>
                    <a:pt x="229" y="101"/>
                  </a:lnTo>
                  <a:lnTo>
                    <a:pt x="230" y="113"/>
                  </a:lnTo>
                  <a:lnTo>
                    <a:pt x="230" y="1153"/>
                  </a:lnTo>
                  <a:lnTo>
                    <a:pt x="229" y="1165"/>
                  </a:lnTo>
                  <a:lnTo>
                    <a:pt x="228" y="1177"/>
                  </a:lnTo>
                  <a:lnTo>
                    <a:pt x="224" y="1189"/>
                  </a:lnTo>
                  <a:lnTo>
                    <a:pt x="220" y="1200"/>
                  </a:lnTo>
                  <a:lnTo>
                    <a:pt x="216" y="1210"/>
                  </a:lnTo>
                  <a:lnTo>
                    <a:pt x="210" y="1221"/>
                  </a:lnTo>
                  <a:lnTo>
                    <a:pt x="203" y="1231"/>
                  </a:lnTo>
                  <a:lnTo>
                    <a:pt x="196" y="1240"/>
                  </a:lnTo>
                  <a:lnTo>
                    <a:pt x="188" y="1248"/>
                  </a:lnTo>
                  <a:lnTo>
                    <a:pt x="179" y="1255"/>
                  </a:lnTo>
                  <a:lnTo>
                    <a:pt x="169" y="1262"/>
                  </a:lnTo>
                  <a:lnTo>
                    <a:pt x="160" y="1267"/>
                  </a:lnTo>
                  <a:lnTo>
                    <a:pt x="149" y="1271"/>
                  </a:lnTo>
                  <a:lnTo>
                    <a:pt x="138" y="1274"/>
                  </a:lnTo>
                  <a:lnTo>
                    <a:pt x="126" y="1276"/>
                  </a:lnTo>
                  <a:lnTo>
                    <a:pt x="114" y="1277"/>
                  </a:lnTo>
                  <a:lnTo>
                    <a:pt x="102" y="1276"/>
                  </a:lnTo>
                  <a:lnTo>
                    <a:pt x="91" y="1274"/>
                  </a:lnTo>
                  <a:lnTo>
                    <a:pt x="80" y="1271"/>
                  </a:lnTo>
                  <a:lnTo>
                    <a:pt x="70" y="1267"/>
                  </a:lnTo>
                  <a:lnTo>
                    <a:pt x="59" y="1262"/>
                  </a:lnTo>
                  <a:lnTo>
                    <a:pt x="50" y="1255"/>
                  </a:lnTo>
                  <a:lnTo>
                    <a:pt x="41" y="1248"/>
                  </a:lnTo>
                  <a:lnTo>
                    <a:pt x="33" y="1240"/>
                  </a:lnTo>
                  <a:lnTo>
                    <a:pt x="25" y="1231"/>
                  </a:lnTo>
                  <a:lnTo>
                    <a:pt x="19" y="1221"/>
                  </a:lnTo>
                  <a:lnTo>
                    <a:pt x="13" y="1210"/>
                  </a:lnTo>
                  <a:lnTo>
                    <a:pt x="8" y="1200"/>
                  </a:lnTo>
                  <a:lnTo>
                    <a:pt x="4" y="1189"/>
                  </a:lnTo>
                  <a:lnTo>
                    <a:pt x="2" y="1177"/>
                  </a:lnTo>
                  <a:lnTo>
                    <a:pt x="0" y="1165"/>
                  </a:lnTo>
                  <a:lnTo>
                    <a:pt x="0" y="1153"/>
                  </a:lnTo>
                  <a:lnTo>
                    <a:pt x="0" y="113"/>
                  </a:lnTo>
                  <a:lnTo>
                    <a:pt x="0" y="101"/>
                  </a:lnTo>
                  <a:lnTo>
                    <a:pt x="2" y="90"/>
                  </a:lnTo>
                  <a:lnTo>
                    <a:pt x="4" y="79"/>
                  </a:lnTo>
                  <a:lnTo>
                    <a:pt x="8" y="68"/>
                  </a:lnTo>
                  <a:lnTo>
                    <a:pt x="13" y="59"/>
                  </a:lnTo>
                  <a:lnTo>
                    <a:pt x="19" y="48"/>
                  </a:lnTo>
                  <a:lnTo>
                    <a:pt x="25" y="40"/>
                  </a:lnTo>
                  <a:lnTo>
                    <a:pt x="33" y="32"/>
                  </a:lnTo>
                  <a:lnTo>
                    <a:pt x="41" y="25"/>
                  </a:lnTo>
                  <a:lnTo>
                    <a:pt x="50" y="18"/>
                  </a:lnTo>
                  <a:lnTo>
                    <a:pt x="59" y="13"/>
                  </a:lnTo>
                  <a:lnTo>
                    <a:pt x="70" y="8"/>
                  </a:lnTo>
                  <a:lnTo>
                    <a:pt x="80" y="5"/>
                  </a:lnTo>
                  <a:lnTo>
                    <a:pt x="91" y="2"/>
                  </a:lnTo>
                  <a:lnTo>
                    <a:pt x="102" y="1"/>
                  </a:lnTo>
                  <a:lnTo>
                    <a:pt x="11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99" name="Freeform 225"/>
            <p:cNvSpPr>
              <a:spLocks/>
            </p:cNvSpPr>
            <p:nvPr/>
          </p:nvSpPr>
          <p:spPr bwMode="auto">
            <a:xfrm flipH="1">
              <a:off x="2078" y="2689"/>
              <a:ext cx="18" cy="64"/>
            </a:xfrm>
            <a:custGeom>
              <a:avLst/>
              <a:gdLst>
                <a:gd name="T0" fmla="*/ 121 w 225"/>
                <a:gd name="T1" fmla="*/ 0 h 1277"/>
                <a:gd name="T2" fmla="*/ 144 w 225"/>
                <a:gd name="T3" fmla="*/ 5 h 1277"/>
                <a:gd name="T4" fmla="*/ 164 w 225"/>
                <a:gd name="T5" fmla="*/ 14 h 1277"/>
                <a:gd name="T6" fmla="*/ 183 w 225"/>
                <a:gd name="T7" fmla="*/ 27 h 1277"/>
                <a:gd name="T8" fmla="*/ 198 w 225"/>
                <a:gd name="T9" fmla="*/ 43 h 1277"/>
                <a:gd name="T10" fmla="*/ 211 w 225"/>
                <a:gd name="T11" fmla="*/ 62 h 1277"/>
                <a:gd name="T12" fmla="*/ 220 w 225"/>
                <a:gd name="T13" fmla="*/ 83 h 1277"/>
                <a:gd name="T14" fmla="*/ 224 w 225"/>
                <a:gd name="T15" fmla="*/ 106 h 1277"/>
                <a:gd name="T16" fmla="*/ 225 w 225"/>
                <a:gd name="T17" fmla="*/ 1158 h 1277"/>
                <a:gd name="T18" fmla="*/ 223 w 225"/>
                <a:gd name="T19" fmla="*/ 1182 h 1277"/>
                <a:gd name="T20" fmla="*/ 216 w 225"/>
                <a:gd name="T21" fmla="*/ 1204 h 1277"/>
                <a:gd name="T22" fmla="*/ 206 w 225"/>
                <a:gd name="T23" fmla="*/ 1225 h 1277"/>
                <a:gd name="T24" fmla="*/ 191 w 225"/>
                <a:gd name="T25" fmla="*/ 1242 h 1277"/>
                <a:gd name="T26" fmla="*/ 174 w 225"/>
                <a:gd name="T27" fmla="*/ 1256 h 1277"/>
                <a:gd name="T28" fmla="*/ 155 w 225"/>
                <a:gd name="T29" fmla="*/ 1267 h 1277"/>
                <a:gd name="T30" fmla="*/ 133 w 225"/>
                <a:gd name="T31" fmla="*/ 1274 h 1277"/>
                <a:gd name="T32" fmla="*/ 109 w 225"/>
                <a:gd name="T33" fmla="*/ 1277 h 1277"/>
                <a:gd name="T34" fmla="*/ 87 w 225"/>
                <a:gd name="T35" fmla="*/ 1274 h 1277"/>
                <a:gd name="T36" fmla="*/ 66 w 225"/>
                <a:gd name="T37" fmla="*/ 1267 h 1277"/>
                <a:gd name="T38" fmla="*/ 47 w 225"/>
                <a:gd name="T39" fmla="*/ 1256 h 1277"/>
                <a:gd name="T40" fmla="*/ 31 w 225"/>
                <a:gd name="T41" fmla="*/ 1242 h 1277"/>
                <a:gd name="T42" fmla="*/ 18 w 225"/>
                <a:gd name="T43" fmla="*/ 1225 h 1277"/>
                <a:gd name="T44" fmla="*/ 9 w 225"/>
                <a:gd name="T45" fmla="*/ 1204 h 1277"/>
                <a:gd name="T46" fmla="*/ 2 w 225"/>
                <a:gd name="T47" fmla="*/ 1182 h 1277"/>
                <a:gd name="T48" fmla="*/ 0 w 225"/>
                <a:gd name="T49" fmla="*/ 1158 h 1277"/>
                <a:gd name="T50" fmla="*/ 0 w 225"/>
                <a:gd name="T51" fmla="*/ 106 h 1277"/>
                <a:gd name="T52" fmla="*/ 4 w 225"/>
                <a:gd name="T53" fmla="*/ 83 h 1277"/>
                <a:gd name="T54" fmla="*/ 13 w 225"/>
                <a:gd name="T55" fmla="*/ 62 h 1277"/>
                <a:gd name="T56" fmla="*/ 24 w 225"/>
                <a:gd name="T57" fmla="*/ 43 h 1277"/>
                <a:gd name="T58" fmla="*/ 39 w 225"/>
                <a:gd name="T59" fmla="*/ 27 h 1277"/>
                <a:gd name="T60" fmla="*/ 56 w 225"/>
                <a:gd name="T61" fmla="*/ 14 h 1277"/>
                <a:gd name="T62" fmla="*/ 76 w 225"/>
                <a:gd name="T63" fmla="*/ 5 h 1277"/>
                <a:gd name="T64" fmla="*/ 97 w 225"/>
                <a:gd name="T65" fmla="*/ 0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09" y="0"/>
                  </a:moveTo>
                  <a:lnTo>
                    <a:pt x="121" y="0"/>
                  </a:lnTo>
                  <a:lnTo>
                    <a:pt x="133" y="2"/>
                  </a:lnTo>
                  <a:lnTo>
                    <a:pt x="144" y="5"/>
                  </a:lnTo>
                  <a:lnTo>
                    <a:pt x="155" y="9"/>
                  </a:lnTo>
                  <a:lnTo>
                    <a:pt x="164" y="14"/>
                  </a:lnTo>
                  <a:lnTo>
                    <a:pt x="174" y="20"/>
                  </a:lnTo>
                  <a:lnTo>
                    <a:pt x="183" y="27"/>
                  </a:lnTo>
                  <a:lnTo>
                    <a:pt x="191" y="34"/>
                  </a:lnTo>
                  <a:lnTo>
                    <a:pt x="198" y="43"/>
                  </a:lnTo>
                  <a:lnTo>
                    <a:pt x="206" y="52"/>
                  </a:lnTo>
                  <a:lnTo>
                    <a:pt x="211" y="62"/>
                  </a:lnTo>
                  <a:lnTo>
                    <a:pt x="216" y="73"/>
                  </a:lnTo>
                  <a:lnTo>
                    <a:pt x="220" y="83"/>
                  </a:lnTo>
                  <a:lnTo>
                    <a:pt x="223" y="94"/>
                  </a:lnTo>
                  <a:lnTo>
                    <a:pt x="224" y="106"/>
                  </a:lnTo>
                  <a:lnTo>
                    <a:pt x="225" y="118"/>
                  </a:lnTo>
                  <a:lnTo>
                    <a:pt x="225" y="1158"/>
                  </a:lnTo>
                  <a:lnTo>
                    <a:pt x="224" y="1170"/>
                  </a:lnTo>
                  <a:lnTo>
                    <a:pt x="223" y="1182"/>
                  </a:lnTo>
                  <a:lnTo>
                    <a:pt x="220" y="1193"/>
                  </a:lnTo>
                  <a:lnTo>
                    <a:pt x="216" y="1204"/>
                  </a:lnTo>
                  <a:lnTo>
                    <a:pt x="211" y="1214"/>
                  </a:lnTo>
                  <a:lnTo>
                    <a:pt x="206" y="1225"/>
                  </a:lnTo>
                  <a:lnTo>
                    <a:pt x="198" y="1234"/>
                  </a:lnTo>
                  <a:lnTo>
                    <a:pt x="191" y="1242"/>
                  </a:lnTo>
                  <a:lnTo>
                    <a:pt x="183" y="1250"/>
                  </a:lnTo>
                  <a:lnTo>
                    <a:pt x="174" y="1256"/>
                  </a:lnTo>
                  <a:lnTo>
                    <a:pt x="164" y="1262"/>
                  </a:lnTo>
                  <a:lnTo>
                    <a:pt x="155" y="1267"/>
                  </a:lnTo>
                  <a:lnTo>
                    <a:pt x="144" y="1271"/>
                  </a:lnTo>
                  <a:lnTo>
                    <a:pt x="133" y="1274"/>
                  </a:lnTo>
                  <a:lnTo>
                    <a:pt x="121" y="1276"/>
                  </a:lnTo>
                  <a:lnTo>
                    <a:pt x="109" y="1277"/>
                  </a:lnTo>
                  <a:lnTo>
                    <a:pt x="97" y="1276"/>
                  </a:lnTo>
                  <a:lnTo>
                    <a:pt x="87" y="1274"/>
                  </a:lnTo>
                  <a:lnTo>
                    <a:pt x="76" y="1271"/>
                  </a:lnTo>
                  <a:lnTo>
                    <a:pt x="66" y="1267"/>
                  </a:lnTo>
                  <a:lnTo>
                    <a:pt x="56" y="1262"/>
                  </a:lnTo>
                  <a:lnTo>
                    <a:pt x="47" y="1256"/>
                  </a:lnTo>
                  <a:lnTo>
                    <a:pt x="39" y="1250"/>
                  </a:lnTo>
                  <a:lnTo>
                    <a:pt x="31" y="1242"/>
                  </a:lnTo>
                  <a:lnTo>
                    <a:pt x="24" y="1234"/>
                  </a:lnTo>
                  <a:lnTo>
                    <a:pt x="18" y="1225"/>
                  </a:lnTo>
                  <a:lnTo>
                    <a:pt x="13" y="1214"/>
                  </a:lnTo>
                  <a:lnTo>
                    <a:pt x="9" y="1204"/>
                  </a:lnTo>
                  <a:lnTo>
                    <a:pt x="4" y="1193"/>
                  </a:lnTo>
                  <a:lnTo>
                    <a:pt x="2" y="1182"/>
                  </a:lnTo>
                  <a:lnTo>
                    <a:pt x="0" y="1170"/>
                  </a:lnTo>
                  <a:lnTo>
                    <a:pt x="0" y="1158"/>
                  </a:lnTo>
                  <a:lnTo>
                    <a:pt x="0" y="118"/>
                  </a:lnTo>
                  <a:lnTo>
                    <a:pt x="0" y="106"/>
                  </a:lnTo>
                  <a:lnTo>
                    <a:pt x="2" y="94"/>
                  </a:lnTo>
                  <a:lnTo>
                    <a:pt x="4" y="83"/>
                  </a:lnTo>
                  <a:lnTo>
                    <a:pt x="9" y="73"/>
                  </a:lnTo>
                  <a:lnTo>
                    <a:pt x="13" y="62"/>
                  </a:lnTo>
                  <a:lnTo>
                    <a:pt x="18" y="52"/>
                  </a:lnTo>
                  <a:lnTo>
                    <a:pt x="24" y="43"/>
                  </a:lnTo>
                  <a:lnTo>
                    <a:pt x="31" y="34"/>
                  </a:lnTo>
                  <a:lnTo>
                    <a:pt x="39" y="27"/>
                  </a:lnTo>
                  <a:lnTo>
                    <a:pt x="47" y="20"/>
                  </a:lnTo>
                  <a:lnTo>
                    <a:pt x="56" y="14"/>
                  </a:lnTo>
                  <a:lnTo>
                    <a:pt x="66" y="9"/>
                  </a:lnTo>
                  <a:lnTo>
                    <a:pt x="76" y="5"/>
                  </a:lnTo>
                  <a:lnTo>
                    <a:pt x="87" y="2"/>
                  </a:lnTo>
                  <a:lnTo>
                    <a:pt x="97" y="0"/>
                  </a:lnTo>
                  <a:lnTo>
                    <a:pt x="109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00" name="Freeform 226"/>
            <p:cNvSpPr>
              <a:spLocks/>
            </p:cNvSpPr>
            <p:nvPr/>
          </p:nvSpPr>
          <p:spPr bwMode="auto">
            <a:xfrm flipH="1">
              <a:off x="2115" y="2690"/>
              <a:ext cx="19" cy="64"/>
            </a:xfrm>
            <a:custGeom>
              <a:avLst/>
              <a:gdLst>
                <a:gd name="T0" fmla="*/ 128 w 225"/>
                <a:gd name="T1" fmla="*/ 1 h 1277"/>
                <a:gd name="T2" fmla="*/ 149 w 225"/>
                <a:gd name="T3" fmla="*/ 5 h 1277"/>
                <a:gd name="T4" fmla="*/ 169 w 225"/>
                <a:gd name="T5" fmla="*/ 13 h 1277"/>
                <a:gd name="T6" fmla="*/ 186 w 225"/>
                <a:gd name="T7" fmla="*/ 25 h 1277"/>
                <a:gd name="T8" fmla="*/ 201 w 225"/>
                <a:gd name="T9" fmla="*/ 41 h 1277"/>
                <a:gd name="T10" fmla="*/ 212 w 225"/>
                <a:gd name="T11" fmla="*/ 60 h 1277"/>
                <a:gd name="T12" fmla="*/ 221 w 225"/>
                <a:gd name="T13" fmla="*/ 82 h 1277"/>
                <a:gd name="T14" fmla="*/ 225 w 225"/>
                <a:gd name="T15" fmla="*/ 105 h 1277"/>
                <a:gd name="T16" fmla="*/ 225 w 225"/>
                <a:gd name="T17" fmla="*/ 1153 h 1277"/>
                <a:gd name="T18" fmla="*/ 223 w 225"/>
                <a:gd name="T19" fmla="*/ 1179 h 1277"/>
                <a:gd name="T20" fmla="*/ 216 w 225"/>
                <a:gd name="T21" fmla="*/ 1202 h 1277"/>
                <a:gd name="T22" fmla="*/ 207 w 225"/>
                <a:gd name="T23" fmla="*/ 1224 h 1277"/>
                <a:gd name="T24" fmla="*/ 194 w 225"/>
                <a:gd name="T25" fmla="*/ 1242 h 1277"/>
                <a:gd name="T26" fmla="*/ 179 w 225"/>
                <a:gd name="T27" fmla="*/ 1257 h 1277"/>
                <a:gd name="T28" fmla="*/ 159 w 225"/>
                <a:gd name="T29" fmla="*/ 1268 h 1277"/>
                <a:gd name="T30" fmla="*/ 139 w 225"/>
                <a:gd name="T31" fmla="*/ 1275 h 1277"/>
                <a:gd name="T32" fmla="*/ 116 w 225"/>
                <a:gd name="T33" fmla="*/ 1277 h 1277"/>
                <a:gd name="T34" fmla="*/ 92 w 225"/>
                <a:gd name="T35" fmla="*/ 1275 h 1277"/>
                <a:gd name="T36" fmla="*/ 70 w 225"/>
                <a:gd name="T37" fmla="*/ 1268 h 1277"/>
                <a:gd name="T38" fmla="*/ 51 w 225"/>
                <a:gd name="T39" fmla="*/ 1257 h 1277"/>
                <a:gd name="T40" fmla="*/ 34 w 225"/>
                <a:gd name="T41" fmla="*/ 1242 h 1277"/>
                <a:gd name="T42" fmla="*/ 20 w 225"/>
                <a:gd name="T43" fmla="*/ 1224 h 1277"/>
                <a:gd name="T44" fmla="*/ 10 w 225"/>
                <a:gd name="T45" fmla="*/ 1202 h 1277"/>
                <a:gd name="T46" fmla="*/ 2 w 225"/>
                <a:gd name="T47" fmla="*/ 1179 h 1277"/>
                <a:gd name="T48" fmla="*/ 0 w 225"/>
                <a:gd name="T49" fmla="*/ 1153 h 1277"/>
                <a:gd name="T50" fmla="*/ 1 w 225"/>
                <a:gd name="T51" fmla="*/ 105 h 1277"/>
                <a:gd name="T52" fmla="*/ 6 w 225"/>
                <a:gd name="T53" fmla="*/ 82 h 1277"/>
                <a:gd name="T54" fmla="*/ 14 w 225"/>
                <a:gd name="T55" fmla="*/ 60 h 1277"/>
                <a:gd name="T56" fmla="*/ 26 w 225"/>
                <a:gd name="T57" fmla="*/ 41 h 1277"/>
                <a:gd name="T58" fmla="*/ 42 w 225"/>
                <a:gd name="T59" fmla="*/ 25 h 1277"/>
                <a:gd name="T60" fmla="*/ 61 w 225"/>
                <a:gd name="T61" fmla="*/ 13 h 1277"/>
                <a:gd name="T62" fmla="*/ 81 w 225"/>
                <a:gd name="T63" fmla="*/ 5 h 1277"/>
                <a:gd name="T64" fmla="*/ 104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6" y="0"/>
                  </a:moveTo>
                  <a:lnTo>
                    <a:pt x="128" y="1"/>
                  </a:lnTo>
                  <a:lnTo>
                    <a:pt x="139" y="2"/>
                  </a:lnTo>
                  <a:lnTo>
                    <a:pt x="149" y="5"/>
                  </a:lnTo>
                  <a:lnTo>
                    <a:pt x="159" y="8"/>
                  </a:lnTo>
                  <a:lnTo>
                    <a:pt x="169" y="13"/>
                  </a:lnTo>
                  <a:lnTo>
                    <a:pt x="179" y="19"/>
                  </a:lnTo>
                  <a:lnTo>
                    <a:pt x="186" y="25"/>
                  </a:lnTo>
                  <a:lnTo>
                    <a:pt x="194" y="33"/>
                  </a:lnTo>
                  <a:lnTo>
                    <a:pt x="201" y="41"/>
                  </a:lnTo>
                  <a:lnTo>
                    <a:pt x="207" y="50"/>
                  </a:lnTo>
                  <a:lnTo>
                    <a:pt x="212" y="60"/>
                  </a:lnTo>
                  <a:lnTo>
                    <a:pt x="216" y="71"/>
                  </a:lnTo>
                  <a:lnTo>
                    <a:pt x="221" y="82"/>
                  </a:lnTo>
                  <a:lnTo>
                    <a:pt x="223" y="93"/>
                  </a:lnTo>
                  <a:lnTo>
                    <a:pt x="225" y="105"/>
                  </a:lnTo>
                  <a:lnTo>
                    <a:pt x="225" y="119"/>
                  </a:lnTo>
                  <a:lnTo>
                    <a:pt x="225" y="1153"/>
                  </a:lnTo>
                  <a:lnTo>
                    <a:pt x="225" y="1166"/>
                  </a:lnTo>
                  <a:lnTo>
                    <a:pt x="223" y="1179"/>
                  </a:lnTo>
                  <a:lnTo>
                    <a:pt x="221" y="1191"/>
                  </a:lnTo>
                  <a:lnTo>
                    <a:pt x="216" y="1202"/>
                  </a:lnTo>
                  <a:lnTo>
                    <a:pt x="212" y="1213"/>
                  </a:lnTo>
                  <a:lnTo>
                    <a:pt x="207" y="1224"/>
                  </a:lnTo>
                  <a:lnTo>
                    <a:pt x="201" y="1233"/>
                  </a:lnTo>
                  <a:lnTo>
                    <a:pt x="194" y="1242"/>
                  </a:lnTo>
                  <a:lnTo>
                    <a:pt x="186" y="1250"/>
                  </a:lnTo>
                  <a:lnTo>
                    <a:pt x="179" y="1257"/>
                  </a:lnTo>
                  <a:lnTo>
                    <a:pt x="169" y="1263"/>
                  </a:lnTo>
                  <a:lnTo>
                    <a:pt x="159" y="1268"/>
                  </a:lnTo>
                  <a:lnTo>
                    <a:pt x="149" y="1272"/>
                  </a:lnTo>
                  <a:lnTo>
                    <a:pt x="139" y="1275"/>
                  </a:lnTo>
                  <a:lnTo>
                    <a:pt x="128" y="1276"/>
                  </a:lnTo>
                  <a:lnTo>
                    <a:pt x="116" y="1277"/>
                  </a:lnTo>
                  <a:lnTo>
                    <a:pt x="104" y="1276"/>
                  </a:lnTo>
                  <a:lnTo>
                    <a:pt x="92" y="1275"/>
                  </a:lnTo>
                  <a:lnTo>
                    <a:pt x="81" y="1272"/>
                  </a:lnTo>
                  <a:lnTo>
                    <a:pt x="70" y="1268"/>
                  </a:lnTo>
                  <a:lnTo>
                    <a:pt x="61" y="1263"/>
                  </a:lnTo>
                  <a:lnTo>
                    <a:pt x="51" y="1257"/>
                  </a:lnTo>
                  <a:lnTo>
                    <a:pt x="42" y="1250"/>
                  </a:lnTo>
                  <a:lnTo>
                    <a:pt x="34" y="1242"/>
                  </a:lnTo>
                  <a:lnTo>
                    <a:pt x="26" y="1233"/>
                  </a:lnTo>
                  <a:lnTo>
                    <a:pt x="20" y="1224"/>
                  </a:lnTo>
                  <a:lnTo>
                    <a:pt x="14" y="1213"/>
                  </a:lnTo>
                  <a:lnTo>
                    <a:pt x="10" y="1202"/>
                  </a:lnTo>
                  <a:lnTo>
                    <a:pt x="6" y="1191"/>
                  </a:lnTo>
                  <a:lnTo>
                    <a:pt x="2" y="1179"/>
                  </a:lnTo>
                  <a:lnTo>
                    <a:pt x="1" y="1166"/>
                  </a:lnTo>
                  <a:lnTo>
                    <a:pt x="0" y="1153"/>
                  </a:lnTo>
                  <a:lnTo>
                    <a:pt x="0" y="119"/>
                  </a:lnTo>
                  <a:lnTo>
                    <a:pt x="1" y="105"/>
                  </a:lnTo>
                  <a:lnTo>
                    <a:pt x="2" y="93"/>
                  </a:lnTo>
                  <a:lnTo>
                    <a:pt x="6" y="82"/>
                  </a:lnTo>
                  <a:lnTo>
                    <a:pt x="10" y="71"/>
                  </a:lnTo>
                  <a:lnTo>
                    <a:pt x="14" y="60"/>
                  </a:lnTo>
                  <a:lnTo>
                    <a:pt x="20" y="50"/>
                  </a:lnTo>
                  <a:lnTo>
                    <a:pt x="26" y="41"/>
                  </a:lnTo>
                  <a:lnTo>
                    <a:pt x="34" y="33"/>
                  </a:lnTo>
                  <a:lnTo>
                    <a:pt x="42" y="25"/>
                  </a:lnTo>
                  <a:lnTo>
                    <a:pt x="51" y="19"/>
                  </a:lnTo>
                  <a:lnTo>
                    <a:pt x="61" y="13"/>
                  </a:lnTo>
                  <a:lnTo>
                    <a:pt x="70" y="8"/>
                  </a:lnTo>
                  <a:lnTo>
                    <a:pt x="81" y="5"/>
                  </a:lnTo>
                  <a:lnTo>
                    <a:pt x="92" y="2"/>
                  </a:lnTo>
                  <a:lnTo>
                    <a:pt x="104" y="1"/>
                  </a:lnTo>
                  <a:lnTo>
                    <a:pt x="11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01" name="Freeform 227"/>
            <p:cNvSpPr>
              <a:spLocks/>
            </p:cNvSpPr>
            <p:nvPr/>
          </p:nvSpPr>
          <p:spPr bwMode="auto">
            <a:xfrm flipH="1">
              <a:off x="2153" y="2690"/>
              <a:ext cx="19" cy="64"/>
            </a:xfrm>
            <a:custGeom>
              <a:avLst/>
              <a:gdLst>
                <a:gd name="T0" fmla="*/ 121 w 219"/>
                <a:gd name="T1" fmla="*/ 1 h 1277"/>
                <a:gd name="T2" fmla="*/ 143 w 219"/>
                <a:gd name="T3" fmla="*/ 5 h 1277"/>
                <a:gd name="T4" fmla="*/ 163 w 219"/>
                <a:gd name="T5" fmla="*/ 13 h 1277"/>
                <a:gd name="T6" fmla="*/ 180 w 219"/>
                <a:gd name="T7" fmla="*/ 25 h 1277"/>
                <a:gd name="T8" fmla="*/ 194 w 219"/>
                <a:gd name="T9" fmla="*/ 40 h 1277"/>
                <a:gd name="T10" fmla="*/ 206 w 219"/>
                <a:gd name="T11" fmla="*/ 59 h 1277"/>
                <a:gd name="T12" fmla="*/ 214 w 219"/>
                <a:gd name="T13" fmla="*/ 79 h 1277"/>
                <a:gd name="T14" fmla="*/ 218 w 219"/>
                <a:gd name="T15" fmla="*/ 101 h 1277"/>
                <a:gd name="T16" fmla="*/ 219 w 219"/>
                <a:gd name="T17" fmla="*/ 1153 h 1277"/>
                <a:gd name="T18" fmla="*/ 217 w 219"/>
                <a:gd name="T19" fmla="*/ 1177 h 1277"/>
                <a:gd name="T20" fmla="*/ 211 w 219"/>
                <a:gd name="T21" fmla="*/ 1200 h 1277"/>
                <a:gd name="T22" fmla="*/ 201 w 219"/>
                <a:gd name="T23" fmla="*/ 1221 h 1277"/>
                <a:gd name="T24" fmla="*/ 188 w 219"/>
                <a:gd name="T25" fmla="*/ 1240 h 1277"/>
                <a:gd name="T26" fmla="*/ 172 w 219"/>
                <a:gd name="T27" fmla="*/ 1255 h 1277"/>
                <a:gd name="T28" fmla="*/ 153 w 219"/>
                <a:gd name="T29" fmla="*/ 1267 h 1277"/>
                <a:gd name="T30" fmla="*/ 132 w 219"/>
                <a:gd name="T31" fmla="*/ 1274 h 1277"/>
                <a:gd name="T32" fmla="*/ 109 w 219"/>
                <a:gd name="T33" fmla="*/ 1277 h 1277"/>
                <a:gd name="T34" fmla="*/ 86 w 219"/>
                <a:gd name="T35" fmla="*/ 1274 h 1277"/>
                <a:gd name="T36" fmla="*/ 66 w 219"/>
                <a:gd name="T37" fmla="*/ 1267 h 1277"/>
                <a:gd name="T38" fmla="*/ 46 w 219"/>
                <a:gd name="T39" fmla="*/ 1255 h 1277"/>
                <a:gd name="T40" fmla="*/ 31 w 219"/>
                <a:gd name="T41" fmla="*/ 1240 h 1277"/>
                <a:gd name="T42" fmla="*/ 17 w 219"/>
                <a:gd name="T43" fmla="*/ 1221 h 1277"/>
                <a:gd name="T44" fmla="*/ 8 w 219"/>
                <a:gd name="T45" fmla="*/ 1200 h 1277"/>
                <a:gd name="T46" fmla="*/ 2 w 219"/>
                <a:gd name="T47" fmla="*/ 1177 h 1277"/>
                <a:gd name="T48" fmla="*/ 0 w 219"/>
                <a:gd name="T49" fmla="*/ 1153 h 1277"/>
                <a:gd name="T50" fmla="*/ 0 w 219"/>
                <a:gd name="T51" fmla="*/ 101 h 1277"/>
                <a:gd name="T52" fmla="*/ 4 w 219"/>
                <a:gd name="T53" fmla="*/ 79 h 1277"/>
                <a:gd name="T54" fmla="*/ 13 w 219"/>
                <a:gd name="T55" fmla="*/ 59 h 1277"/>
                <a:gd name="T56" fmla="*/ 24 w 219"/>
                <a:gd name="T57" fmla="*/ 40 h 1277"/>
                <a:gd name="T58" fmla="*/ 39 w 219"/>
                <a:gd name="T59" fmla="*/ 25 h 1277"/>
                <a:gd name="T60" fmla="*/ 56 w 219"/>
                <a:gd name="T61" fmla="*/ 13 h 1277"/>
                <a:gd name="T62" fmla="*/ 76 w 219"/>
                <a:gd name="T63" fmla="*/ 5 h 1277"/>
                <a:gd name="T64" fmla="*/ 97 w 219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9"/>
                <a:gd name="T100" fmla="*/ 0 h 1277"/>
                <a:gd name="T101" fmla="*/ 219 w 219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9" h="1277">
                  <a:moveTo>
                    <a:pt x="109" y="0"/>
                  </a:moveTo>
                  <a:lnTo>
                    <a:pt x="121" y="1"/>
                  </a:lnTo>
                  <a:lnTo>
                    <a:pt x="132" y="2"/>
                  </a:lnTo>
                  <a:lnTo>
                    <a:pt x="143" y="5"/>
                  </a:lnTo>
                  <a:lnTo>
                    <a:pt x="153" y="8"/>
                  </a:lnTo>
                  <a:lnTo>
                    <a:pt x="163" y="13"/>
                  </a:lnTo>
                  <a:lnTo>
                    <a:pt x="172" y="18"/>
                  </a:lnTo>
                  <a:lnTo>
                    <a:pt x="180" y="25"/>
                  </a:lnTo>
                  <a:lnTo>
                    <a:pt x="188" y="32"/>
                  </a:lnTo>
                  <a:lnTo>
                    <a:pt x="194" y="40"/>
                  </a:lnTo>
                  <a:lnTo>
                    <a:pt x="201" y="48"/>
                  </a:lnTo>
                  <a:lnTo>
                    <a:pt x="206" y="59"/>
                  </a:lnTo>
                  <a:lnTo>
                    <a:pt x="211" y="68"/>
                  </a:lnTo>
                  <a:lnTo>
                    <a:pt x="214" y="79"/>
                  </a:lnTo>
                  <a:lnTo>
                    <a:pt x="217" y="90"/>
                  </a:lnTo>
                  <a:lnTo>
                    <a:pt x="218" y="101"/>
                  </a:lnTo>
                  <a:lnTo>
                    <a:pt x="219" y="113"/>
                  </a:lnTo>
                  <a:lnTo>
                    <a:pt x="219" y="1153"/>
                  </a:lnTo>
                  <a:lnTo>
                    <a:pt x="218" y="1165"/>
                  </a:lnTo>
                  <a:lnTo>
                    <a:pt x="217" y="1177"/>
                  </a:lnTo>
                  <a:lnTo>
                    <a:pt x="214" y="1189"/>
                  </a:lnTo>
                  <a:lnTo>
                    <a:pt x="211" y="1200"/>
                  </a:lnTo>
                  <a:lnTo>
                    <a:pt x="206" y="1210"/>
                  </a:lnTo>
                  <a:lnTo>
                    <a:pt x="201" y="1221"/>
                  </a:lnTo>
                  <a:lnTo>
                    <a:pt x="194" y="1231"/>
                  </a:lnTo>
                  <a:lnTo>
                    <a:pt x="188" y="1240"/>
                  </a:lnTo>
                  <a:lnTo>
                    <a:pt x="180" y="1248"/>
                  </a:lnTo>
                  <a:lnTo>
                    <a:pt x="172" y="1255"/>
                  </a:lnTo>
                  <a:lnTo>
                    <a:pt x="163" y="1262"/>
                  </a:lnTo>
                  <a:lnTo>
                    <a:pt x="153" y="1267"/>
                  </a:lnTo>
                  <a:lnTo>
                    <a:pt x="143" y="1271"/>
                  </a:lnTo>
                  <a:lnTo>
                    <a:pt x="132" y="1274"/>
                  </a:lnTo>
                  <a:lnTo>
                    <a:pt x="121" y="1276"/>
                  </a:lnTo>
                  <a:lnTo>
                    <a:pt x="109" y="1277"/>
                  </a:lnTo>
                  <a:lnTo>
                    <a:pt x="97" y="1276"/>
                  </a:lnTo>
                  <a:lnTo>
                    <a:pt x="86" y="1274"/>
                  </a:lnTo>
                  <a:lnTo>
                    <a:pt x="76" y="1271"/>
                  </a:lnTo>
                  <a:lnTo>
                    <a:pt x="66" y="1267"/>
                  </a:lnTo>
                  <a:lnTo>
                    <a:pt x="56" y="1262"/>
                  </a:lnTo>
                  <a:lnTo>
                    <a:pt x="46" y="1255"/>
                  </a:lnTo>
                  <a:lnTo>
                    <a:pt x="39" y="1248"/>
                  </a:lnTo>
                  <a:lnTo>
                    <a:pt x="31" y="1240"/>
                  </a:lnTo>
                  <a:lnTo>
                    <a:pt x="24" y="1231"/>
                  </a:lnTo>
                  <a:lnTo>
                    <a:pt x="17" y="1221"/>
                  </a:lnTo>
                  <a:lnTo>
                    <a:pt x="13" y="1210"/>
                  </a:lnTo>
                  <a:lnTo>
                    <a:pt x="8" y="1200"/>
                  </a:lnTo>
                  <a:lnTo>
                    <a:pt x="4" y="1189"/>
                  </a:lnTo>
                  <a:lnTo>
                    <a:pt x="2" y="1177"/>
                  </a:lnTo>
                  <a:lnTo>
                    <a:pt x="0" y="1165"/>
                  </a:lnTo>
                  <a:lnTo>
                    <a:pt x="0" y="1153"/>
                  </a:lnTo>
                  <a:lnTo>
                    <a:pt x="0" y="113"/>
                  </a:lnTo>
                  <a:lnTo>
                    <a:pt x="0" y="101"/>
                  </a:lnTo>
                  <a:lnTo>
                    <a:pt x="2" y="90"/>
                  </a:lnTo>
                  <a:lnTo>
                    <a:pt x="4" y="79"/>
                  </a:lnTo>
                  <a:lnTo>
                    <a:pt x="8" y="68"/>
                  </a:lnTo>
                  <a:lnTo>
                    <a:pt x="13" y="59"/>
                  </a:lnTo>
                  <a:lnTo>
                    <a:pt x="17" y="48"/>
                  </a:lnTo>
                  <a:lnTo>
                    <a:pt x="24" y="40"/>
                  </a:lnTo>
                  <a:lnTo>
                    <a:pt x="31" y="32"/>
                  </a:lnTo>
                  <a:lnTo>
                    <a:pt x="39" y="25"/>
                  </a:lnTo>
                  <a:lnTo>
                    <a:pt x="46" y="18"/>
                  </a:lnTo>
                  <a:lnTo>
                    <a:pt x="56" y="13"/>
                  </a:lnTo>
                  <a:lnTo>
                    <a:pt x="66" y="8"/>
                  </a:lnTo>
                  <a:lnTo>
                    <a:pt x="76" y="5"/>
                  </a:lnTo>
                  <a:lnTo>
                    <a:pt x="86" y="2"/>
                  </a:lnTo>
                  <a:lnTo>
                    <a:pt x="97" y="1"/>
                  </a:lnTo>
                  <a:lnTo>
                    <a:pt x="109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02" name="Freeform 228"/>
            <p:cNvSpPr>
              <a:spLocks/>
            </p:cNvSpPr>
            <p:nvPr/>
          </p:nvSpPr>
          <p:spPr bwMode="auto">
            <a:xfrm flipH="1">
              <a:off x="2190" y="2689"/>
              <a:ext cx="20" cy="64"/>
            </a:xfrm>
            <a:custGeom>
              <a:avLst/>
              <a:gdLst>
                <a:gd name="T0" fmla="*/ 126 w 230"/>
                <a:gd name="T1" fmla="*/ 0 h 1277"/>
                <a:gd name="T2" fmla="*/ 149 w 230"/>
                <a:gd name="T3" fmla="*/ 5 h 1277"/>
                <a:gd name="T4" fmla="*/ 169 w 230"/>
                <a:gd name="T5" fmla="*/ 14 h 1277"/>
                <a:gd name="T6" fmla="*/ 188 w 230"/>
                <a:gd name="T7" fmla="*/ 27 h 1277"/>
                <a:gd name="T8" fmla="*/ 204 w 230"/>
                <a:gd name="T9" fmla="*/ 43 h 1277"/>
                <a:gd name="T10" fmla="*/ 216 w 230"/>
                <a:gd name="T11" fmla="*/ 62 h 1277"/>
                <a:gd name="T12" fmla="*/ 224 w 230"/>
                <a:gd name="T13" fmla="*/ 83 h 1277"/>
                <a:gd name="T14" fmla="*/ 229 w 230"/>
                <a:gd name="T15" fmla="*/ 106 h 1277"/>
                <a:gd name="T16" fmla="*/ 230 w 230"/>
                <a:gd name="T17" fmla="*/ 1158 h 1277"/>
                <a:gd name="T18" fmla="*/ 228 w 230"/>
                <a:gd name="T19" fmla="*/ 1182 h 1277"/>
                <a:gd name="T20" fmla="*/ 221 w 230"/>
                <a:gd name="T21" fmla="*/ 1204 h 1277"/>
                <a:gd name="T22" fmla="*/ 210 w 230"/>
                <a:gd name="T23" fmla="*/ 1225 h 1277"/>
                <a:gd name="T24" fmla="*/ 196 w 230"/>
                <a:gd name="T25" fmla="*/ 1242 h 1277"/>
                <a:gd name="T26" fmla="*/ 179 w 230"/>
                <a:gd name="T27" fmla="*/ 1256 h 1277"/>
                <a:gd name="T28" fmla="*/ 160 w 230"/>
                <a:gd name="T29" fmla="*/ 1267 h 1277"/>
                <a:gd name="T30" fmla="*/ 138 w 230"/>
                <a:gd name="T31" fmla="*/ 1274 h 1277"/>
                <a:gd name="T32" fmla="*/ 114 w 230"/>
                <a:gd name="T33" fmla="*/ 1277 h 1277"/>
                <a:gd name="T34" fmla="*/ 94 w 230"/>
                <a:gd name="T35" fmla="*/ 1274 h 1277"/>
                <a:gd name="T36" fmla="*/ 72 w 230"/>
                <a:gd name="T37" fmla="*/ 1267 h 1277"/>
                <a:gd name="T38" fmla="*/ 53 w 230"/>
                <a:gd name="T39" fmla="*/ 1256 h 1277"/>
                <a:gd name="T40" fmla="*/ 35 w 230"/>
                <a:gd name="T41" fmla="*/ 1242 h 1277"/>
                <a:gd name="T42" fmla="*/ 20 w 230"/>
                <a:gd name="T43" fmla="*/ 1225 h 1277"/>
                <a:gd name="T44" fmla="*/ 9 w 230"/>
                <a:gd name="T45" fmla="*/ 1204 h 1277"/>
                <a:gd name="T46" fmla="*/ 2 w 230"/>
                <a:gd name="T47" fmla="*/ 1182 h 1277"/>
                <a:gd name="T48" fmla="*/ 0 w 230"/>
                <a:gd name="T49" fmla="*/ 1158 h 1277"/>
                <a:gd name="T50" fmla="*/ 0 w 230"/>
                <a:gd name="T51" fmla="*/ 106 h 1277"/>
                <a:gd name="T52" fmla="*/ 5 w 230"/>
                <a:gd name="T53" fmla="*/ 83 h 1277"/>
                <a:gd name="T54" fmla="*/ 15 w 230"/>
                <a:gd name="T55" fmla="*/ 62 h 1277"/>
                <a:gd name="T56" fmla="*/ 28 w 230"/>
                <a:gd name="T57" fmla="*/ 43 h 1277"/>
                <a:gd name="T58" fmla="*/ 44 w 230"/>
                <a:gd name="T59" fmla="*/ 27 h 1277"/>
                <a:gd name="T60" fmla="*/ 62 w 230"/>
                <a:gd name="T61" fmla="*/ 14 h 1277"/>
                <a:gd name="T62" fmla="*/ 83 w 230"/>
                <a:gd name="T63" fmla="*/ 5 h 1277"/>
                <a:gd name="T64" fmla="*/ 103 w 230"/>
                <a:gd name="T65" fmla="*/ 0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0"/>
                <a:gd name="T100" fmla="*/ 0 h 1277"/>
                <a:gd name="T101" fmla="*/ 230 w 230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0" h="1277">
                  <a:moveTo>
                    <a:pt x="114" y="0"/>
                  </a:moveTo>
                  <a:lnTo>
                    <a:pt x="126" y="0"/>
                  </a:lnTo>
                  <a:lnTo>
                    <a:pt x="138" y="2"/>
                  </a:lnTo>
                  <a:lnTo>
                    <a:pt x="149" y="5"/>
                  </a:lnTo>
                  <a:lnTo>
                    <a:pt x="160" y="9"/>
                  </a:lnTo>
                  <a:lnTo>
                    <a:pt x="169" y="14"/>
                  </a:lnTo>
                  <a:lnTo>
                    <a:pt x="179" y="20"/>
                  </a:lnTo>
                  <a:lnTo>
                    <a:pt x="188" y="27"/>
                  </a:lnTo>
                  <a:lnTo>
                    <a:pt x="196" y="34"/>
                  </a:lnTo>
                  <a:lnTo>
                    <a:pt x="204" y="43"/>
                  </a:lnTo>
                  <a:lnTo>
                    <a:pt x="210" y="52"/>
                  </a:lnTo>
                  <a:lnTo>
                    <a:pt x="216" y="62"/>
                  </a:lnTo>
                  <a:lnTo>
                    <a:pt x="221" y="73"/>
                  </a:lnTo>
                  <a:lnTo>
                    <a:pt x="224" y="83"/>
                  </a:lnTo>
                  <a:lnTo>
                    <a:pt x="228" y="94"/>
                  </a:lnTo>
                  <a:lnTo>
                    <a:pt x="229" y="106"/>
                  </a:lnTo>
                  <a:lnTo>
                    <a:pt x="230" y="118"/>
                  </a:lnTo>
                  <a:lnTo>
                    <a:pt x="230" y="1158"/>
                  </a:lnTo>
                  <a:lnTo>
                    <a:pt x="229" y="1170"/>
                  </a:lnTo>
                  <a:lnTo>
                    <a:pt x="228" y="1182"/>
                  </a:lnTo>
                  <a:lnTo>
                    <a:pt x="224" y="1193"/>
                  </a:lnTo>
                  <a:lnTo>
                    <a:pt x="221" y="1204"/>
                  </a:lnTo>
                  <a:lnTo>
                    <a:pt x="216" y="1214"/>
                  </a:lnTo>
                  <a:lnTo>
                    <a:pt x="210" y="1225"/>
                  </a:lnTo>
                  <a:lnTo>
                    <a:pt x="204" y="1234"/>
                  </a:lnTo>
                  <a:lnTo>
                    <a:pt x="196" y="1242"/>
                  </a:lnTo>
                  <a:lnTo>
                    <a:pt x="188" y="1250"/>
                  </a:lnTo>
                  <a:lnTo>
                    <a:pt x="179" y="1256"/>
                  </a:lnTo>
                  <a:lnTo>
                    <a:pt x="169" y="1262"/>
                  </a:lnTo>
                  <a:lnTo>
                    <a:pt x="160" y="1267"/>
                  </a:lnTo>
                  <a:lnTo>
                    <a:pt x="149" y="1271"/>
                  </a:lnTo>
                  <a:lnTo>
                    <a:pt x="138" y="1274"/>
                  </a:lnTo>
                  <a:lnTo>
                    <a:pt x="126" y="1276"/>
                  </a:lnTo>
                  <a:lnTo>
                    <a:pt x="114" y="1277"/>
                  </a:lnTo>
                  <a:lnTo>
                    <a:pt x="103" y="1276"/>
                  </a:lnTo>
                  <a:lnTo>
                    <a:pt x="94" y="1274"/>
                  </a:lnTo>
                  <a:lnTo>
                    <a:pt x="83" y="1271"/>
                  </a:lnTo>
                  <a:lnTo>
                    <a:pt x="72" y="1267"/>
                  </a:lnTo>
                  <a:lnTo>
                    <a:pt x="62" y="1262"/>
                  </a:lnTo>
                  <a:lnTo>
                    <a:pt x="53" y="1256"/>
                  </a:lnTo>
                  <a:lnTo>
                    <a:pt x="44" y="1250"/>
                  </a:lnTo>
                  <a:lnTo>
                    <a:pt x="35" y="1242"/>
                  </a:lnTo>
                  <a:lnTo>
                    <a:pt x="28" y="1234"/>
                  </a:lnTo>
                  <a:lnTo>
                    <a:pt x="20" y="1225"/>
                  </a:lnTo>
                  <a:lnTo>
                    <a:pt x="15" y="1214"/>
                  </a:lnTo>
                  <a:lnTo>
                    <a:pt x="9" y="1204"/>
                  </a:lnTo>
                  <a:lnTo>
                    <a:pt x="5" y="1193"/>
                  </a:lnTo>
                  <a:lnTo>
                    <a:pt x="2" y="1182"/>
                  </a:lnTo>
                  <a:lnTo>
                    <a:pt x="0" y="1170"/>
                  </a:lnTo>
                  <a:lnTo>
                    <a:pt x="0" y="1158"/>
                  </a:lnTo>
                  <a:lnTo>
                    <a:pt x="0" y="118"/>
                  </a:lnTo>
                  <a:lnTo>
                    <a:pt x="0" y="106"/>
                  </a:lnTo>
                  <a:lnTo>
                    <a:pt x="2" y="94"/>
                  </a:lnTo>
                  <a:lnTo>
                    <a:pt x="5" y="83"/>
                  </a:lnTo>
                  <a:lnTo>
                    <a:pt x="9" y="73"/>
                  </a:lnTo>
                  <a:lnTo>
                    <a:pt x="15" y="62"/>
                  </a:lnTo>
                  <a:lnTo>
                    <a:pt x="20" y="52"/>
                  </a:lnTo>
                  <a:lnTo>
                    <a:pt x="28" y="43"/>
                  </a:lnTo>
                  <a:lnTo>
                    <a:pt x="35" y="34"/>
                  </a:lnTo>
                  <a:lnTo>
                    <a:pt x="44" y="27"/>
                  </a:lnTo>
                  <a:lnTo>
                    <a:pt x="53" y="20"/>
                  </a:lnTo>
                  <a:lnTo>
                    <a:pt x="62" y="14"/>
                  </a:lnTo>
                  <a:lnTo>
                    <a:pt x="72" y="9"/>
                  </a:lnTo>
                  <a:lnTo>
                    <a:pt x="83" y="5"/>
                  </a:lnTo>
                  <a:lnTo>
                    <a:pt x="94" y="2"/>
                  </a:lnTo>
                  <a:lnTo>
                    <a:pt x="103" y="0"/>
                  </a:lnTo>
                  <a:lnTo>
                    <a:pt x="11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03" name="Freeform 229"/>
            <p:cNvSpPr>
              <a:spLocks/>
            </p:cNvSpPr>
            <p:nvPr/>
          </p:nvSpPr>
          <p:spPr bwMode="auto">
            <a:xfrm flipH="1">
              <a:off x="2228" y="2690"/>
              <a:ext cx="19" cy="64"/>
            </a:xfrm>
            <a:custGeom>
              <a:avLst/>
              <a:gdLst>
                <a:gd name="T0" fmla="*/ 125 w 225"/>
                <a:gd name="T1" fmla="*/ 1 h 1277"/>
                <a:gd name="T2" fmla="*/ 147 w 225"/>
                <a:gd name="T3" fmla="*/ 5 h 1277"/>
                <a:gd name="T4" fmla="*/ 166 w 225"/>
                <a:gd name="T5" fmla="*/ 13 h 1277"/>
                <a:gd name="T6" fmla="*/ 183 w 225"/>
                <a:gd name="T7" fmla="*/ 25 h 1277"/>
                <a:gd name="T8" fmla="*/ 199 w 225"/>
                <a:gd name="T9" fmla="*/ 41 h 1277"/>
                <a:gd name="T10" fmla="*/ 211 w 225"/>
                <a:gd name="T11" fmla="*/ 60 h 1277"/>
                <a:gd name="T12" fmla="*/ 219 w 225"/>
                <a:gd name="T13" fmla="*/ 82 h 1277"/>
                <a:gd name="T14" fmla="*/ 223 w 225"/>
                <a:gd name="T15" fmla="*/ 105 h 1277"/>
                <a:gd name="T16" fmla="*/ 225 w 225"/>
                <a:gd name="T17" fmla="*/ 1153 h 1277"/>
                <a:gd name="T18" fmla="*/ 222 w 225"/>
                <a:gd name="T19" fmla="*/ 1179 h 1277"/>
                <a:gd name="T20" fmla="*/ 216 w 225"/>
                <a:gd name="T21" fmla="*/ 1202 h 1277"/>
                <a:gd name="T22" fmla="*/ 205 w 225"/>
                <a:gd name="T23" fmla="*/ 1224 h 1277"/>
                <a:gd name="T24" fmla="*/ 191 w 225"/>
                <a:gd name="T25" fmla="*/ 1242 h 1277"/>
                <a:gd name="T26" fmla="*/ 175 w 225"/>
                <a:gd name="T27" fmla="*/ 1257 h 1277"/>
                <a:gd name="T28" fmla="*/ 156 w 225"/>
                <a:gd name="T29" fmla="*/ 1268 h 1277"/>
                <a:gd name="T30" fmla="*/ 136 w 225"/>
                <a:gd name="T31" fmla="*/ 1275 h 1277"/>
                <a:gd name="T32" fmla="*/ 115 w 225"/>
                <a:gd name="T33" fmla="*/ 1277 h 1277"/>
                <a:gd name="T34" fmla="*/ 94 w 225"/>
                <a:gd name="T35" fmla="*/ 1275 h 1277"/>
                <a:gd name="T36" fmla="*/ 72 w 225"/>
                <a:gd name="T37" fmla="*/ 1268 h 1277"/>
                <a:gd name="T38" fmla="*/ 53 w 225"/>
                <a:gd name="T39" fmla="*/ 1257 h 1277"/>
                <a:gd name="T40" fmla="*/ 35 w 225"/>
                <a:gd name="T41" fmla="*/ 1242 h 1277"/>
                <a:gd name="T42" fmla="*/ 21 w 225"/>
                <a:gd name="T43" fmla="*/ 1224 h 1277"/>
                <a:gd name="T44" fmla="*/ 9 w 225"/>
                <a:gd name="T45" fmla="*/ 1202 h 1277"/>
                <a:gd name="T46" fmla="*/ 2 w 225"/>
                <a:gd name="T47" fmla="*/ 1179 h 1277"/>
                <a:gd name="T48" fmla="*/ 0 w 225"/>
                <a:gd name="T49" fmla="*/ 1153 h 1277"/>
                <a:gd name="T50" fmla="*/ 0 w 225"/>
                <a:gd name="T51" fmla="*/ 105 h 1277"/>
                <a:gd name="T52" fmla="*/ 5 w 225"/>
                <a:gd name="T53" fmla="*/ 82 h 1277"/>
                <a:gd name="T54" fmla="*/ 15 w 225"/>
                <a:gd name="T55" fmla="*/ 60 h 1277"/>
                <a:gd name="T56" fmla="*/ 28 w 225"/>
                <a:gd name="T57" fmla="*/ 41 h 1277"/>
                <a:gd name="T58" fmla="*/ 44 w 225"/>
                <a:gd name="T59" fmla="*/ 25 h 1277"/>
                <a:gd name="T60" fmla="*/ 62 w 225"/>
                <a:gd name="T61" fmla="*/ 13 h 1277"/>
                <a:gd name="T62" fmla="*/ 83 w 225"/>
                <a:gd name="T63" fmla="*/ 5 h 1277"/>
                <a:gd name="T64" fmla="*/ 105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5" y="0"/>
                  </a:moveTo>
                  <a:lnTo>
                    <a:pt x="125" y="1"/>
                  </a:lnTo>
                  <a:lnTo>
                    <a:pt x="136" y="2"/>
                  </a:lnTo>
                  <a:lnTo>
                    <a:pt x="147" y="5"/>
                  </a:lnTo>
                  <a:lnTo>
                    <a:pt x="156" y="8"/>
                  </a:lnTo>
                  <a:lnTo>
                    <a:pt x="166" y="13"/>
                  </a:lnTo>
                  <a:lnTo>
                    <a:pt x="175" y="19"/>
                  </a:lnTo>
                  <a:lnTo>
                    <a:pt x="183" y="25"/>
                  </a:lnTo>
                  <a:lnTo>
                    <a:pt x="191" y="33"/>
                  </a:lnTo>
                  <a:lnTo>
                    <a:pt x="199" y="41"/>
                  </a:lnTo>
                  <a:lnTo>
                    <a:pt x="205" y="50"/>
                  </a:lnTo>
                  <a:lnTo>
                    <a:pt x="211" y="60"/>
                  </a:lnTo>
                  <a:lnTo>
                    <a:pt x="216" y="71"/>
                  </a:lnTo>
                  <a:lnTo>
                    <a:pt x="219" y="82"/>
                  </a:lnTo>
                  <a:lnTo>
                    <a:pt x="222" y="93"/>
                  </a:lnTo>
                  <a:lnTo>
                    <a:pt x="223" y="105"/>
                  </a:lnTo>
                  <a:lnTo>
                    <a:pt x="225" y="119"/>
                  </a:lnTo>
                  <a:lnTo>
                    <a:pt x="225" y="1153"/>
                  </a:lnTo>
                  <a:lnTo>
                    <a:pt x="223" y="1166"/>
                  </a:lnTo>
                  <a:lnTo>
                    <a:pt x="222" y="1179"/>
                  </a:lnTo>
                  <a:lnTo>
                    <a:pt x="219" y="1191"/>
                  </a:lnTo>
                  <a:lnTo>
                    <a:pt x="216" y="1202"/>
                  </a:lnTo>
                  <a:lnTo>
                    <a:pt x="211" y="1213"/>
                  </a:lnTo>
                  <a:lnTo>
                    <a:pt x="205" y="1224"/>
                  </a:lnTo>
                  <a:lnTo>
                    <a:pt x="199" y="1233"/>
                  </a:lnTo>
                  <a:lnTo>
                    <a:pt x="191" y="1242"/>
                  </a:lnTo>
                  <a:lnTo>
                    <a:pt x="183" y="1250"/>
                  </a:lnTo>
                  <a:lnTo>
                    <a:pt x="175" y="1257"/>
                  </a:lnTo>
                  <a:lnTo>
                    <a:pt x="166" y="1263"/>
                  </a:lnTo>
                  <a:lnTo>
                    <a:pt x="156" y="1268"/>
                  </a:lnTo>
                  <a:lnTo>
                    <a:pt x="147" y="1272"/>
                  </a:lnTo>
                  <a:lnTo>
                    <a:pt x="136" y="1275"/>
                  </a:lnTo>
                  <a:lnTo>
                    <a:pt x="125" y="1276"/>
                  </a:lnTo>
                  <a:lnTo>
                    <a:pt x="115" y="1277"/>
                  </a:lnTo>
                  <a:lnTo>
                    <a:pt x="105" y="1276"/>
                  </a:lnTo>
                  <a:lnTo>
                    <a:pt x="94" y="1275"/>
                  </a:lnTo>
                  <a:lnTo>
                    <a:pt x="83" y="1272"/>
                  </a:lnTo>
                  <a:lnTo>
                    <a:pt x="72" y="1268"/>
                  </a:lnTo>
                  <a:lnTo>
                    <a:pt x="62" y="1263"/>
                  </a:lnTo>
                  <a:lnTo>
                    <a:pt x="53" y="1257"/>
                  </a:lnTo>
                  <a:lnTo>
                    <a:pt x="44" y="1250"/>
                  </a:lnTo>
                  <a:lnTo>
                    <a:pt x="35" y="1242"/>
                  </a:lnTo>
                  <a:lnTo>
                    <a:pt x="28" y="1233"/>
                  </a:lnTo>
                  <a:lnTo>
                    <a:pt x="21" y="1224"/>
                  </a:lnTo>
                  <a:lnTo>
                    <a:pt x="15" y="1213"/>
                  </a:lnTo>
                  <a:lnTo>
                    <a:pt x="9" y="1202"/>
                  </a:lnTo>
                  <a:lnTo>
                    <a:pt x="5" y="1191"/>
                  </a:lnTo>
                  <a:lnTo>
                    <a:pt x="2" y="1179"/>
                  </a:lnTo>
                  <a:lnTo>
                    <a:pt x="0" y="1166"/>
                  </a:lnTo>
                  <a:lnTo>
                    <a:pt x="0" y="1153"/>
                  </a:lnTo>
                  <a:lnTo>
                    <a:pt x="0" y="119"/>
                  </a:lnTo>
                  <a:lnTo>
                    <a:pt x="0" y="105"/>
                  </a:lnTo>
                  <a:lnTo>
                    <a:pt x="2" y="93"/>
                  </a:lnTo>
                  <a:lnTo>
                    <a:pt x="5" y="82"/>
                  </a:lnTo>
                  <a:lnTo>
                    <a:pt x="9" y="71"/>
                  </a:lnTo>
                  <a:lnTo>
                    <a:pt x="15" y="60"/>
                  </a:lnTo>
                  <a:lnTo>
                    <a:pt x="21" y="50"/>
                  </a:lnTo>
                  <a:lnTo>
                    <a:pt x="28" y="41"/>
                  </a:lnTo>
                  <a:lnTo>
                    <a:pt x="35" y="33"/>
                  </a:lnTo>
                  <a:lnTo>
                    <a:pt x="44" y="25"/>
                  </a:lnTo>
                  <a:lnTo>
                    <a:pt x="53" y="19"/>
                  </a:lnTo>
                  <a:lnTo>
                    <a:pt x="62" y="13"/>
                  </a:lnTo>
                  <a:lnTo>
                    <a:pt x="72" y="8"/>
                  </a:lnTo>
                  <a:lnTo>
                    <a:pt x="83" y="5"/>
                  </a:lnTo>
                  <a:lnTo>
                    <a:pt x="94" y="2"/>
                  </a:lnTo>
                  <a:lnTo>
                    <a:pt x="105" y="1"/>
                  </a:lnTo>
                  <a:lnTo>
                    <a:pt x="115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04" name="Freeform 230"/>
            <p:cNvSpPr>
              <a:spLocks/>
            </p:cNvSpPr>
            <p:nvPr/>
          </p:nvSpPr>
          <p:spPr bwMode="auto">
            <a:xfrm flipH="1">
              <a:off x="2303" y="2690"/>
              <a:ext cx="19" cy="64"/>
            </a:xfrm>
            <a:custGeom>
              <a:avLst/>
              <a:gdLst>
                <a:gd name="T0" fmla="*/ 121 w 225"/>
                <a:gd name="T1" fmla="*/ 1 h 1277"/>
                <a:gd name="T2" fmla="*/ 144 w 225"/>
                <a:gd name="T3" fmla="*/ 5 h 1277"/>
                <a:gd name="T4" fmla="*/ 164 w 225"/>
                <a:gd name="T5" fmla="*/ 13 h 1277"/>
                <a:gd name="T6" fmla="*/ 183 w 225"/>
                <a:gd name="T7" fmla="*/ 25 h 1277"/>
                <a:gd name="T8" fmla="*/ 199 w 225"/>
                <a:gd name="T9" fmla="*/ 41 h 1277"/>
                <a:gd name="T10" fmla="*/ 211 w 225"/>
                <a:gd name="T11" fmla="*/ 60 h 1277"/>
                <a:gd name="T12" fmla="*/ 219 w 225"/>
                <a:gd name="T13" fmla="*/ 82 h 1277"/>
                <a:gd name="T14" fmla="*/ 224 w 225"/>
                <a:gd name="T15" fmla="*/ 105 h 1277"/>
                <a:gd name="T16" fmla="*/ 225 w 225"/>
                <a:gd name="T17" fmla="*/ 1159 h 1277"/>
                <a:gd name="T18" fmla="*/ 223 w 225"/>
                <a:gd name="T19" fmla="*/ 1182 h 1277"/>
                <a:gd name="T20" fmla="*/ 216 w 225"/>
                <a:gd name="T21" fmla="*/ 1204 h 1277"/>
                <a:gd name="T22" fmla="*/ 205 w 225"/>
                <a:gd name="T23" fmla="*/ 1225 h 1277"/>
                <a:gd name="T24" fmla="*/ 191 w 225"/>
                <a:gd name="T25" fmla="*/ 1242 h 1277"/>
                <a:gd name="T26" fmla="*/ 174 w 225"/>
                <a:gd name="T27" fmla="*/ 1257 h 1277"/>
                <a:gd name="T28" fmla="*/ 154 w 225"/>
                <a:gd name="T29" fmla="*/ 1268 h 1277"/>
                <a:gd name="T30" fmla="*/ 133 w 225"/>
                <a:gd name="T31" fmla="*/ 1275 h 1277"/>
                <a:gd name="T32" fmla="*/ 110 w 225"/>
                <a:gd name="T33" fmla="*/ 1277 h 1277"/>
                <a:gd name="T34" fmla="*/ 86 w 225"/>
                <a:gd name="T35" fmla="*/ 1275 h 1277"/>
                <a:gd name="T36" fmla="*/ 66 w 225"/>
                <a:gd name="T37" fmla="*/ 1268 h 1277"/>
                <a:gd name="T38" fmla="*/ 47 w 225"/>
                <a:gd name="T39" fmla="*/ 1257 h 1277"/>
                <a:gd name="T40" fmla="*/ 31 w 225"/>
                <a:gd name="T41" fmla="*/ 1242 h 1277"/>
                <a:gd name="T42" fmla="*/ 18 w 225"/>
                <a:gd name="T43" fmla="*/ 1225 h 1277"/>
                <a:gd name="T44" fmla="*/ 8 w 225"/>
                <a:gd name="T45" fmla="*/ 1204 h 1277"/>
                <a:gd name="T46" fmla="*/ 2 w 225"/>
                <a:gd name="T47" fmla="*/ 1182 h 1277"/>
                <a:gd name="T48" fmla="*/ 0 w 225"/>
                <a:gd name="T49" fmla="*/ 1159 h 1277"/>
                <a:gd name="T50" fmla="*/ 1 w 225"/>
                <a:gd name="T51" fmla="*/ 105 h 1277"/>
                <a:gd name="T52" fmla="*/ 4 w 225"/>
                <a:gd name="T53" fmla="*/ 82 h 1277"/>
                <a:gd name="T54" fmla="*/ 13 w 225"/>
                <a:gd name="T55" fmla="*/ 60 h 1277"/>
                <a:gd name="T56" fmla="*/ 24 w 225"/>
                <a:gd name="T57" fmla="*/ 41 h 1277"/>
                <a:gd name="T58" fmla="*/ 39 w 225"/>
                <a:gd name="T59" fmla="*/ 25 h 1277"/>
                <a:gd name="T60" fmla="*/ 56 w 225"/>
                <a:gd name="T61" fmla="*/ 13 h 1277"/>
                <a:gd name="T62" fmla="*/ 76 w 225"/>
                <a:gd name="T63" fmla="*/ 5 h 1277"/>
                <a:gd name="T64" fmla="*/ 98 w 225"/>
                <a:gd name="T65" fmla="*/ 1 h 12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5"/>
                <a:gd name="T100" fmla="*/ 0 h 1277"/>
                <a:gd name="T101" fmla="*/ 225 w 225"/>
                <a:gd name="T102" fmla="*/ 1277 h 12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5" h="1277">
                  <a:moveTo>
                    <a:pt x="110" y="0"/>
                  </a:moveTo>
                  <a:lnTo>
                    <a:pt x="121" y="1"/>
                  </a:lnTo>
                  <a:lnTo>
                    <a:pt x="133" y="2"/>
                  </a:lnTo>
                  <a:lnTo>
                    <a:pt x="144" y="5"/>
                  </a:lnTo>
                  <a:lnTo>
                    <a:pt x="154" y="8"/>
                  </a:lnTo>
                  <a:lnTo>
                    <a:pt x="164" y="13"/>
                  </a:lnTo>
                  <a:lnTo>
                    <a:pt x="174" y="19"/>
                  </a:lnTo>
                  <a:lnTo>
                    <a:pt x="183" y="25"/>
                  </a:lnTo>
                  <a:lnTo>
                    <a:pt x="191" y="33"/>
                  </a:lnTo>
                  <a:lnTo>
                    <a:pt x="199" y="41"/>
                  </a:lnTo>
                  <a:lnTo>
                    <a:pt x="205" y="50"/>
                  </a:lnTo>
                  <a:lnTo>
                    <a:pt x="211" y="60"/>
                  </a:lnTo>
                  <a:lnTo>
                    <a:pt x="216" y="71"/>
                  </a:lnTo>
                  <a:lnTo>
                    <a:pt x="219" y="82"/>
                  </a:lnTo>
                  <a:lnTo>
                    <a:pt x="223" y="93"/>
                  </a:lnTo>
                  <a:lnTo>
                    <a:pt x="224" y="105"/>
                  </a:lnTo>
                  <a:lnTo>
                    <a:pt x="225" y="119"/>
                  </a:lnTo>
                  <a:lnTo>
                    <a:pt x="225" y="1159"/>
                  </a:lnTo>
                  <a:lnTo>
                    <a:pt x="224" y="1171"/>
                  </a:lnTo>
                  <a:lnTo>
                    <a:pt x="223" y="1182"/>
                  </a:lnTo>
                  <a:lnTo>
                    <a:pt x="219" y="1193"/>
                  </a:lnTo>
                  <a:lnTo>
                    <a:pt x="216" y="1204"/>
                  </a:lnTo>
                  <a:lnTo>
                    <a:pt x="211" y="1215"/>
                  </a:lnTo>
                  <a:lnTo>
                    <a:pt x="205" y="1225"/>
                  </a:lnTo>
                  <a:lnTo>
                    <a:pt x="199" y="1234"/>
                  </a:lnTo>
                  <a:lnTo>
                    <a:pt x="191" y="1242"/>
                  </a:lnTo>
                  <a:lnTo>
                    <a:pt x="183" y="1250"/>
                  </a:lnTo>
                  <a:lnTo>
                    <a:pt x="174" y="1257"/>
                  </a:lnTo>
                  <a:lnTo>
                    <a:pt x="164" y="1263"/>
                  </a:lnTo>
                  <a:lnTo>
                    <a:pt x="154" y="1268"/>
                  </a:lnTo>
                  <a:lnTo>
                    <a:pt x="144" y="1272"/>
                  </a:lnTo>
                  <a:lnTo>
                    <a:pt x="133" y="1275"/>
                  </a:lnTo>
                  <a:lnTo>
                    <a:pt x="121" y="1276"/>
                  </a:lnTo>
                  <a:lnTo>
                    <a:pt x="110" y="1277"/>
                  </a:lnTo>
                  <a:lnTo>
                    <a:pt x="98" y="1276"/>
                  </a:lnTo>
                  <a:lnTo>
                    <a:pt x="86" y="1275"/>
                  </a:lnTo>
                  <a:lnTo>
                    <a:pt x="76" y="1272"/>
                  </a:lnTo>
                  <a:lnTo>
                    <a:pt x="66" y="1268"/>
                  </a:lnTo>
                  <a:lnTo>
                    <a:pt x="56" y="1263"/>
                  </a:lnTo>
                  <a:lnTo>
                    <a:pt x="47" y="1257"/>
                  </a:lnTo>
                  <a:lnTo>
                    <a:pt x="39" y="1250"/>
                  </a:lnTo>
                  <a:lnTo>
                    <a:pt x="31" y="1242"/>
                  </a:lnTo>
                  <a:lnTo>
                    <a:pt x="24" y="1234"/>
                  </a:lnTo>
                  <a:lnTo>
                    <a:pt x="18" y="1225"/>
                  </a:lnTo>
                  <a:lnTo>
                    <a:pt x="13" y="1215"/>
                  </a:lnTo>
                  <a:lnTo>
                    <a:pt x="8" y="1204"/>
                  </a:lnTo>
                  <a:lnTo>
                    <a:pt x="4" y="1193"/>
                  </a:lnTo>
                  <a:lnTo>
                    <a:pt x="2" y="1182"/>
                  </a:lnTo>
                  <a:lnTo>
                    <a:pt x="1" y="1171"/>
                  </a:lnTo>
                  <a:lnTo>
                    <a:pt x="0" y="1159"/>
                  </a:lnTo>
                  <a:lnTo>
                    <a:pt x="0" y="119"/>
                  </a:lnTo>
                  <a:lnTo>
                    <a:pt x="1" y="105"/>
                  </a:lnTo>
                  <a:lnTo>
                    <a:pt x="2" y="93"/>
                  </a:lnTo>
                  <a:lnTo>
                    <a:pt x="4" y="82"/>
                  </a:lnTo>
                  <a:lnTo>
                    <a:pt x="8" y="71"/>
                  </a:lnTo>
                  <a:lnTo>
                    <a:pt x="13" y="60"/>
                  </a:lnTo>
                  <a:lnTo>
                    <a:pt x="18" y="50"/>
                  </a:lnTo>
                  <a:lnTo>
                    <a:pt x="24" y="41"/>
                  </a:lnTo>
                  <a:lnTo>
                    <a:pt x="31" y="33"/>
                  </a:lnTo>
                  <a:lnTo>
                    <a:pt x="39" y="25"/>
                  </a:lnTo>
                  <a:lnTo>
                    <a:pt x="47" y="19"/>
                  </a:lnTo>
                  <a:lnTo>
                    <a:pt x="56" y="13"/>
                  </a:lnTo>
                  <a:lnTo>
                    <a:pt x="66" y="8"/>
                  </a:lnTo>
                  <a:lnTo>
                    <a:pt x="76" y="5"/>
                  </a:lnTo>
                  <a:lnTo>
                    <a:pt x="86" y="2"/>
                  </a:lnTo>
                  <a:lnTo>
                    <a:pt x="98" y="1"/>
                  </a:lnTo>
                  <a:lnTo>
                    <a:pt x="11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05" name="Freeform 231"/>
            <p:cNvSpPr>
              <a:spLocks/>
            </p:cNvSpPr>
            <p:nvPr/>
          </p:nvSpPr>
          <p:spPr bwMode="auto">
            <a:xfrm flipH="1">
              <a:off x="1959" y="2351"/>
              <a:ext cx="293" cy="50"/>
            </a:xfrm>
            <a:custGeom>
              <a:avLst/>
              <a:gdLst>
                <a:gd name="T0" fmla="*/ 0 w 3512"/>
                <a:gd name="T1" fmla="*/ 476 h 1001"/>
                <a:gd name="T2" fmla="*/ 432 w 3512"/>
                <a:gd name="T3" fmla="*/ 0 h 1001"/>
                <a:gd name="T4" fmla="*/ 2278 w 3512"/>
                <a:gd name="T5" fmla="*/ 0 h 1001"/>
                <a:gd name="T6" fmla="*/ 3512 w 3512"/>
                <a:gd name="T7" fmla="*/ 1001 h 100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12"/>
                <a:gd name="T13" fmla="*/ 0 h 1001"/>
                <a:gd name="T14" fmla="*/ 3512 w 3512"/>
                <a:gd name="T15" fmla="*/ 1001 h 100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12" h="1001">
                  <a:moveTo>
                    <a:pt x="0" y="476"/>
                  </a:moveTo>
                  <a:lnTo>
                    <a:pt x="432" y="0"/>
                  </a:lnTo>
                  <a:lnTo>
                    <a:pt x="2278" y="0"/>
                  </a:lnTo>
                  <a:lnTo>
                    <a:pt x="3512" y="1001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06" name="Freeform 232"/>
            <p:cNvSpPr>
              <a:spLocks/>
            </p:cNvSpPr>
            <p:nvPr/>
          </p:nvSpPr>
          <p:spPr bwMode="auto">
            <a:xfrm flipH="1">
              <a:off x="1959" y="2347"/>
              <a:ext cx="292" cy="40"/>
            </a:xfrm>
            <a:custGeom>
              <a:avLst/>
              <a:gdLst>
                <a:gd name="T0" fmla="*/ 0 w 3506"/>
                <a:gd name="T1" fmla="*/ 292 h 790"/>
                <a:gd name="T2" fmla="*/ 403 w 3506"/>
                <a:gd name="T3" fmla="*/ 0 h 790"/>
                <a:gd name="T4" fmla="*/ 2289 w 3506"/>
                <a:gd name="T5" fmla="*/ 0 h 790"/>
                <a:gd name="T6" fmla="*/ 3506 w 3506"/>
                <a:gd name="T7" fmla="*/ 790 h 7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06"/>
                <a:gd name="T13" fmla="*/ 0 h 790"/>
                <a:gd name="T14" fmla="*/ 3506 w 3506"/>
                <a:gd name="T15" fmla="*/ 790 h 7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06" h="790">
                  <a:moveTo>
                    <a:pt x="0" y="292"/>
                  </a:moveTo>
                  <a:lnTo>
                    <a:pt x="403" y="0"/>
                  </a:lnTo>
                  <a:lnTo>
                    <a:pt x="2289" y="0"/>
                  </a:lnTo>
                  <a:lnTo>
                    <a:pt x="3506" y="79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07" name="Freeform 233"/>
            <p:cNvSpPr>
              <a:spLocks/>
            </p:cNvSpPr>
            <p:nvPr/>
          </p:nvSpPr>
          <p:spPr bwMode="auto">
            <a:xfrm flipH="1">
              <a:off x="1959" y="2344"/>
              <a:ext cx="292" cy="28"/>
            </a:xfrm>
            <a:custGeom>
              <a:avLst/>
              <a:gdLst>
                <a:gd name="T0" fmla="*/ 0 w 3506"/>
                <a:gd name="T1" fmla="*/ 142 h 569"/>
                <a:gd name="T2" fmla="*/ 386 w 3506"/>
                <a:gd name="T3" fmla="*/ 0 h 569"/>
                <a:gd name="T4" fmla="*/ 2277 w 3506"/>
                <a:gd name="T5" fmla="*/ 0 h 569"/>
                <a:gd name="T6" fmla="*/ 3506 w 3506"/>
                <a:gd name="T7" fmla="*/ 569 h 5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06"/>
                <a:gd name="T13" fmla="*/ 0 h 569"/>
                <a:gd name="T14" fmla="*/ 3506 w 3506"/>
                <a:gd name="T15" fmla="*/ 569 h 5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06" h="569">
                  <a:moveTo>
                    <a:pt x="0" y="142"/>
                  </a:moveTo>
                  <a:lnTo>
                    <a:pt x="386" y="0"/>
                  </a:lnTo>
                  <a:lnTo>
                    <a:pt x="2277" y="0"/>
                  </a:lnTo>
                  <a:lnTo>
                    <a:pt x="3506" y="569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08" name="Freeform 234"/>
            <p:cNvSpPr>
              <a:spLocks/>
            </p:cNvSpPr>
            <p:nvPr/>
          </p:nvSpPr>
          <p:spPr bwMode="auto">
            <a:xfrm flipH="1">
              <a:off x="1959" y="2340"/>
              <a:ext cx="292" cy="20"/>
            </a:xfrm>
            <a:custGeom>
              <a:avLst/>
              <a:gdLst>
                <a:gd name="T0" fmla="*/ 0 w 3511"/>
                <a:gd name="T1" fmla="*/ 0 h 395"/>
                <a:gd name="T2" fmla="*/ 2272 w 3511"/>
                <a:gd name="T3" fmla="*/ 0 h 395"/>
                <a:gd name="T4" fmla="*/ 3511 w 3511"/>
                <a:gd name="T5" fmla="*/ 395 h 395"/>
                <a:gd name="T6" fmla="*/ 0 60000 65536"/>
                <a:gd name="T7" fmla="*/ 0 60000 65536"/>
                <a:gd name="T8" fmla="*/ 0 60000 65536"/>
                <a:gd name="T9" fmla="*/ 0 w 3511"/>
                <a:gd name="T10" fmla="*/ 0 h 395"/>
                <a:gd name="T11" fmla="*/ 3511 w 3511"/>
                <a:gd name="T12" fmla="*/ 395 h 3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11" h="395">
                  <a:moveTo>
                    <a:pt x="0" y="0"/>
                  </a:moveTo>
                  <a:lnTo>
                    <a:pt x="2272" y="0"/>
                  </a:lnTo>
                  <a:lnTo>
                    <a:pt x="3511" y="395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09" name="Freeform 235"/>
            <p:cNvSpPr>
              <a:spLocks/>
            </p:cNvSpPr>
            <p:nvPr/>
          </p:nvSpPr>
          <p:spPr bwMode="auto">
            <a:xfrm flipH="1">
              <a:off x="1959" y="2329"/>
              <a:ext cx="293" cy="16"/>
            </a:xfrm>
            <a:custGeom>
              <a:avLst/>
              <a:gdLst>
                <a:gd name="T0" fmla="*/ 0 w 3512"/>
                <a:gd name="T1" fmla="*/ 0 h 325"/>
                <a:gd name="T2" fmla="*/ 2012 w 3512"/>
                <a:gd name="T3" fmla="*/ 0 h 325"/>
                <a:gd name="T4" fmla="*/ 2491 w 3512"/>
                <a:gd name="T5" fmla="*/ 157 h 325"/>
                <a:gd name="T6" fmla="*/ 3512 w 3512"/>
                <a:gd name="T7" fmla="*/ 325 h 3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12"/>
                <a:gd name="T13" fmla="*/ 0 h 325"/>
                <a:gd name="T14" fmla="*/ 3512 w 3512"/>
                <a:gd name="T15" fmla="*/ 325 h 3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12" h="325">
                  <a:moveTo>
                    <a:pt x="0" y="0"/>
                  </a:moveTo>
                  <a:lnTo>
                    <a:pt x="2012" y="0"/>
                  </a:lnTo>
                  <a:lnTo>
                    <a:pt x="2491" y="157"/>
                  </a:lnTo>
                  <a:lnTo>
                    <a:pt x="3512" y="325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10" name="Freeform 236"/>
            <p:cNvSpPr>
              <a:spLocks/>
            </p:cNvSpPr>
            <p:nvPr/>
          </p:nvSpPr>
          <p:spPr bwMode="auto">
            <a:xfrm flipH="1">
              <a:off x="1959" y="2316"/>
              <a:ext cx="292" cy="14"/>
            </a:xfrm>
            <a:custGeom>
              <a:avLst/>
              <a:gdLst>
                <a:gd name="T0" fmla="*/ 0 w 3506"/>
                <a:gd name="T1" fmla="*/ 5 h 292"/>
                <a:gd name="T2" fmla="*/ 1943 w 3506"/>
                <a:gd name="T3" fmla="*/ 0 h 292"/>
                <a:gd name="T4" fmla="*/ 2428 w 3506"/>
                <a:gd name="T5" fmla="*/ 151 h 292"/>
                <a:gd name="T6" fmla="*/ 3506 w 3506"/>
                <a:gd name="T7" fmla="*/ 292 h 2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06"/>
                <a:gd name="T13" fmla="*/ 0 h 292"/>
                <a:gd name="T14" fmla="*/ 3506 w 3506"/>
                <a:gd name="T15" fmla="*/ 292 h 2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06" h="292">
                  <a:moveTo>
                    <a:pt x="0" y="5"/>
                  </a:moveTo>
                  <a:lnTo>
                    <a:pt x="1943" y="0"/>
                  </a:lnTo>
                  <a:lnTo>
                    <a:pt x="2428" y="151"/>
                  </a:lnTo>
                  <a:lnTo>
                    <a:pt x="3506" y="292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11" name="Freeform 237"/>
            <p:cNvSpPr>
              <a:spLocks/>
            </p:cNvSpPr>
            <p:nvPr/>
          </p:nvSpPr>
          <p:spPr bwMode="auto">
            <a:xfrm flipH="1">
              <a:off x="1960" y="2304"/>
              <a:ext cx="291" cy="12"/>
            </a:xfrm>
            <a:custGeom>
              <a:avLst/>
              <a:gdLst>
                <a:gd name="T0" fmla="*/ 0 w 3499"/>
                <a:gd name="T1" fmla="*/ 0 h 238"/>
                <a:gd name="T2" fmla="*/ 1770 w 3499"/>
                <a:gd name="T3" fmla="*/ 0 h 238"/>
                <a:gd name="T4" fmla="*/ 2398 w 3499"/>
                <a:gd name="T5" fmla="*/ 179 h 238"/>
                <a:gd name="T6" fmla="*/ 3499 w 3499"/>
                <a:gd name="T7" fmla="*/ 238 h 2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499"/>
                <a:gd name="T13" fmla="*/ 0 h 238"/>
                <a:gd name="T14" fmla="*/ 3499 w 3499"/>
                <a:gd name="T15" fmla="*/ 238 h 2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499" h="238">
                  <a:moveTo>
                    <a:pt x="0" y="0"/>
                  </a:moveTo>
                  <a:lnTo>
                    <a:pt x="1770" y="0"/>
                  </a:lnTo>
                  <a:lnTo>
                    <a:pt x="2398" y="179"/>
                  </a:lnTo>
                  <a:lnTo>
                    <a:pt x="3499" y="238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12" name="Freeform 238"/>
            <p:cNvSpPr>
              <a:spLocks/>
            </p:cNvSpPr>
            <p:nvPr/>
          </p:nvSpPr>
          <p:spPr bwMode="auto">
            <a:xfrm flipH="1">
              <a:off x="1959" y="2293"/>
              <a:ext cx="292" cy="9"/>
            </a:xfrm>
            <a:custGeom>
              <a:avLst/>
              <a:gdLst>
                <a:gd name="T0" fmla="*/ 0 w 3506"/>
                <a:gd name="T1" fmla="*/ 0 h 185"/>
                <a:gd name="T2" fmla="*/ 1857 w 3506"/>
                <a:gd name="T3" fmla="*/ 6 h 185"/>
                <a:gd name="T4" fmla="*/ 2490 w 3506"/>
                <a:gd name="T5" fmla="*/ 185 h 185"/>
                <a:gd name="T6" fmla="*/ 3506 w 3506"/>
                <a:gd name="T7" fmla="*/ 185 h 1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06"/>
                <a:gd name="T13" fmla="*/ 0 h 185"/>
                <a:gd name="T14" fmla="*/ 3506 w 3506"/>
                <a:gd name="T15" fmla="*/ 185 h 1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06" h="185">
                  <a:moveTo>
                    <a:pt x="0" y="0"/>
                  </a:moveTo>
                  <a:lnTo>
                    <a:pt x="1857" y="6"/>
                  </a:lnTo>
                  <a:lnTo>
                    <a:pt x="2490" y="185"/>
                  </a:lnTo>
                  <a:lnTo>
                    <a:pt x="3506" y="185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13" name="Freeform 239"/>
            <p:cNvSpPr>
              <a:spLocks/>
            </p:cNvSpPr>
            <p:nvPr/>
          </p:nvSpPr>
          <p:spPr bwMode="auto">
            <a:xfrm flipH="1">
              <a:off x="2100" y="2370"/>
              <a:ext cx="151" cy="16"/>
            </a:xfrm>
            <a:custGeom>
              <a:avLst/>
              <a:gdLst>
                <a:gd name="T0" fmla="*/ 0 w 1816"/>
                <a:gd name="T1" fmla="*/ 325 h 325"/>
                <a:gd name="T2" fmla="*/ 311 w 1816"/>
                <a:gd name="T3" fmla="*/ 0 h 325"/>
                <a:gd name="T4" fmla="*/ 1816 w 1816"/>
                <a:gd name="T5" fmla="*/ 0 h 325"/>
                <a:gd name="T6" fmla="*/ 0 60000 65536"/>
                <a:gd name="T7" fmla="*/ 0 60000 65536"/>
                <a:gd name="T8" fmla="*/ 0 60000 65536"/>
                <a:gd name="T9" fmla="*/ 0 w 1816"/>
                <a:gd name="T10" fmla="*/ 0 h 325"/>
                <a:gd name="T11" fmla="*/ 1816 w 1816"/>
                <a:gd name="T12" fmla="*/ 325 h 3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16" h="325">
                  <a:moveTo>
                    <a:pt x="0" y="325"/>
                  </a:moveTo>
                  <a:lnTo>
                    <a:pt x="311" y="0"/>
                  </a:lnTo>
                  <a:lnTo>
                    <a:pt x="1816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14" name="Freeform 240"/>
            <p:cNvSpPr>
              <a:spLocks/>
            </p:cNvSpPr>
            <p:nvPr/>
          </p:nvSpPr>
          <p:spPr bwMode="auto">
            <a:xfrm flipH="1">
              <a:off x="2101" y="2391"/>
              <a:ext cx="150" cy="6"/>
            </a:xfrm>
            <a:custGeom>
              <a:avLst/>
              <a:gdLst>
                <a:gd name="T0" fmla="*/ 0 w 1810"/>
                <a:gd name="T1" fmla="*/ 119 h 119"/>
                <a:gd name="T2" fmla="*/ 294 w 1810"/>
                <a:gd name="T3" fmla="*/ 5 h 119"/>
                <a:gd name="T4" fmla="*/ 1810 w 1810"/>
                <a:gd name="T5" fmla="*/ 0 h 119"/>
                <a:gd name="T6" fmla="*/ 0 60000 65536"/>
                <a:gd name="T7" fmla="*/ 0 60000 65536"/>
                <a:gd name="T8" fmla="*/ 0 60000 65536"/>
                <a:gd name="T9" fmla="*/ 0 w 1810"/>
                <a:gd name="T10" fmla="*/ 0 h 119"/>
                <a:gd name="T11" fmla="*/ 1810 w 1810"/>
                <a:gd name="T12" fmla="*/ 119 h 1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10" h="119">
                  <a:moveTo>
                    <a:pt x="0" y="119"/>
                  </a:moveTo>
                  <a:lnTo>
                    <a:pt x="294" y="5"/>
                  </a:lnTo>
                  <a:lnTo>
                    <a:pt x="1810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15" name="Freeform 241"/>
            <p:cNvSpPr>
              <a:spLocks/>
            </p:cNvSpPr>
            <p:nvPr/>
          </p:nvSpPr>
          <p:spPr bwMode="auto">
            <a:xfrm flipH="1">
              <a:off x="2204" y="2409"/>
              <a:ext cx="47" cy="23"/>
            </a:xfrm>
            <a:custGeom>
              <a:avLst/>
              <a:gdLst>
                <a:gd name="T0" fmla="*/ 0 w 571"/>
                <a:gd name="T1" fmla="*/ 461 h 461"/>
                <a:gd name="T2" fmla="*/ 415 w 571"/>
                <a:gd name="T3" fmla="*/ 461 h 461"/>
                <a:gd name="T4" fmla="*/ 571 w 571"/>
                <a:gd name="T5" fmla="*/ 341 h 461"/>
                <a:gd name="T6" fmla="*/ 571 w 571"/>
                <a:gd name="T7" fmla="*/ 120 h 461"/>
                <a:gd name="T8" fmla="*/ 415 w 571"/>
                <a:gd name="T9" fmla="*/ 0 h 461"/>
                <a:gd name="T10" fmla="*/ 0 w 571"/>
                <a:gd name="T11" fmla="*/ 0 h 4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1"/>
                <a:gd name="T19" fmla="*/ 0 h 461"/>
                <a:gd name="T20" fmla="*/ 571 w 571"/>
                <a:gd name="T21" fmla="*/ 461 h 4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1" h="461">
                  <a:moveTo>
                    <a:pt x="0" y="461"/>
                  </a:moveTo>
                  <a:lnTo>
                    <a:pt x="415" y="461"/>
                  </a:lnTo>
                  <a:lnTo>
                    <a:pt x="571" y="341"/>
                  </a:lnTo>
                  <a:lnTo>
                    <a:pt x="571" y="120"/>
                  </a:lnTo>
                  <a:lnTo>
                    <a:pt x="415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16" name="Freeform 242"/>
            <p:cNvSpPr>
              <a:spLocks/>
            </p:cNvSpPr>
            <p:nvPr/>
          </p:nvSpPr>
          <p:spPr bwMode="auto">
            <a:xfrm flipH="1">
              <a:off x="2173" y="2354"/>
              <a:ext cx="5" cy="3"/>
            </a:xfrm>
            <a:custGeom>
              <a:avLst/>
              <a:gdLst>
                <a:gd name="T0" fmla="*/ 28 w 58"/>
                <a:gd name="T1" fmla="*/ 0 h 55"/>
                <a:gd name="T2" fmla="*/ 35 w 58"/>
                <a:gd name="T3" fmla="*/ 1 h 55"/>
                <a:gd name="T4" fmla="*/ 40 w 58"/>
                <a:gd name="T5" fmla="*/ 2 h 55"/>
                <a:gd name="T6" fmla="*/ 46 w 58"/>
                <a:gd name="T7" fmla="*/ 5 h 55"/>
                <a:gd name="T8" fmla="*/ 50 w 58"/>
                <a:gd name="T9" fmla="*/ 8 h 55"/>
                <a:gd name="T10" fmla="*/ 53 w 58"/>
                <a:gd name="T11" fmla="*/ 12 h 55"/>
                <a:gd name="T12" fmla="*/ 55 w 58"/>
                <a:gd name="T13" fmla="*/ 16 h 55"/>
                <a:gd name="T14" fmla="*/ 58 w 58"/>
                <a:gd name="T15" fmla="*/ 21 h 55"/>
                <a:gd name="T16" fmla="*/ 58 w 58"/>
                <a:gd name="T17" fmla="*/ 27 h 55"/>
                <a:gd name="T18" fmla="*/ 58 w 58"/>
                <a:gd name="T19" fmla="*/ 33 h 55"/>
                <a:gd name="T20" fmla="*/ 55 w 58"/>
                <a:gd name="T21" fmla="*/ 38 h 55"/>
                <a:gd name="T22" fmla="*/ 53 w 58"/>
                <a:gd name="T23" fmla="*/ 43 h 55"/>
                <a:gd name="T24" fmla="*/ 50 w 58"/>
                <a:gd name="T25" fmla="*/ 46 h 55"/>
                <a:gd name="T26" fmla="*/ 46 w 58"/>
                <a:gd name="T27" fmla="*/ 51 h 55"/>
                <a:gd name="T28" fmla="*/ 40 w 58"/>
                <a:gd name="T29" fmla="*/ 53 h 55"/>
                <a:gd name="T30" fmla="*/ 35 w 58"/>
                <a:gd name="T31" fmla="*/ 54 h 55"/>
                <a:gd name="T32" fmla="*/ 28 w 58"/>
                <a:gd name="T33" fmla="*/ 55 h 55"/>
                <a:gd name="T34" fmla="*/ 23 w 58"/>
                <a:gd name="T35" fmla="*/ 54 h 55"/>
                <a:gd name="T36" fmla="*/ 16 w 58"/>
                <a:gd name="T37" fmla="*/ 53 h 55"/>
                <a:gd name="T38" fmla="*/ 12 w 58"/>
                <a:gd name="T39" fmla="*/ 51 h 55"/>
                <a:gd name="T40" fmla="*/ 8 w 58"/>
                <a:gd name="T41" fmla="*/ 46 h 55"/>
                <a:gd name="T42" fmla="*/ 5 w 58"/>
                <a:gd name="T43" fmla="*/ 43 h 55"/>
                <a:gd name="T44" fmla="*/ 2 w 58"/>
                <a:gd name="T45" fmla="*/ 38 h 55"/>
                <a:gd name="T46" fmla="*/ 0 w 58"/>
                <a:gd name="T47" fmla="*/ 33 h 55"/>
                <a:gd name="T48" fmla="*/ 0 w 58"/>
                <a:gd name="T49" fmla="*/ 27 h 55"/>
                <a:gd name="T50" fmla="*/ 0 w 58"/>
                <a:gd name="T51" fmla="*/ 21 h 55"/>
                <a:gd name="T52" fmla="*/ 2 w 58"/>
                <a:gd name="T53" fmla="*/ 16 h 55"/>
                <a:gd name="T54" fmla="*/ 5 w 58"/>
                <a:gd name="T55" fmla="*/ 12 h 55"/>
                <a:gd name="T56" fmla="*/ 8 w 58"/>
                <a:gd name="T57" fmla="*/ 8 h 55"/>
                <a:gd name="T58" fmla="*/ 12 w 58"/>
                <a:gd name="T59" fmla="*/ 5 h 55"/>
                <a:gd name="T60" fmla="*/ 16 w 58"/>
                <a:gd name="T61" fmla="*/ 2 h 55"/>
                <a:gd name="T62" fmla="*/ 23 w 58"/>
                <a:gd name="T63" fmla="*/ 1 h 55"/>
                <a:gd name="T64" fmla="*/ 28 w 58"/>
                <a:gd name="T65" fmla="*/ 0 h 5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8"/>
                <a:gd name="T100" fmla="*/ 0 h 55"/>
                <a:gd name="T101" fmla="*/ 58 w 58"/>
                <a:gd name="T102" fmla="*/ 55 h 5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8" h="55">
                  <a:moveTo>
                    <a:pt x="28" y="0"/>
                  </a:moveTo>
                  <a:lnTo>
                    <a:pt x="35" y="1"/>
                  </a:lnTo>
                  <a:lnTo>
                    <a:pt x="40" y="2"/>
                  </a:lnTo>
                  <a:lnTo>
                    <a:pt x="46" y="5"/>
                  </a:lnTo>
                  <a:lnTo>
                    <a:pt x="50" y="8"/>
                  </a:lnTo>
                  <a:lnTo>
                    <a:pt x="53" y="12"/>
                  </a:lnTo>
                  <a:lnTo>
                    <a:pt x="55" y="16"/>
                  </a:lnTo>
                  <a:lnTo>
                    <a:pt x="58" y="21"/>
                  </a:lnTo>
                  <a:lnTo>
                    <a:pt x="58" y="27"/>
                  </a:lnTo>
                  <a:lnTo>
                    <a:pt x="58" y="33"/>
                  </a:lnTo>
                  <a:lnTo>
                    <a:pt x="55" y="38"/>
                  </a:lnTo>
                  <a:lnTo>
                    <a:pt x="53" y="43"/>
                  </a:lnTo>
                  <a:lnTo>
                    <a:pt x="50" y="46"/>
                  </a:lnTo>
                  <a:lnTo>
                    <a:pt x="46" y="51"/>
                  </a:lnTo>
                  <a:lnTo>
                    <a:pt x="40" y="53"/>
                  </a:lnTo>
                  <a:lnTo>
                    <a:pt x="35" y="54"/>
                  </a:lnTo>
                  <a:lnTo>
                    <a:pt x="28" y="55"/>
                  </a:lnTo>
                  <a:lnTo>
                    <a:pt x="23" y="54"/>
                  </a:lnTo>
                  <a:lnTo>
                    <a:pt x="16" y="53"/>
                  </a:lnTo>
                  <a:lnTo>
                    <a:pt x="12" y="51"/>
                  </a:lnTo>
                  <a:lnTo>
                    <a:pt x="8" y="46"/>
                  </a:lnTo>
                  <a:lnTo>
                    <a:pt x="5" y="43"/>
                  </a:lnTo>
                  <a:lnTo>
                    <a:pt x="2" y="38"/>
                  </a:lnTo>
                  <a:lnTo>
                    <a:pt x="0" y="33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2" y="16"/>
                  </a:lnTo>
                  <a:lnTo>
                    <a:pt x="5" y="12"/>
                  </a:lnTo>
                  <a:lnTo>
                    <a:pt x="8" y="8"/>
                  </a:lnTo>
                  <a:lnTo>
                    <a:pt x="12" y="5"/>
                  </a:lnTo>
                  <a:lnTo>
                    <a:pt x="16" y="2"/>
                  </a:lnTo>
                  <a:lnTo>
                    <a:pt x="23" y="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17" name="Freeform 243"/>
            <p:cNvSpPr>
              <a:spLocks/>
            </p:cNvSpPr>
            <p:nvPr/>
          </p:nvSpPr>
          <p:spPr bwMode="auto">
            <a:xfrm flipH="1">
              <a:off x="2173" y="2354"/>
              <a:ext cx="5" cy="3"/>
            </a:xfrm>
            <a:custGeom>
              <a:avLst/>
              <a:gdLst>
                <a:gd name="T0" fmla="*/ 28 w 58"/>
                <a:gd name="T1" fmla="*/ 0 h 55"/>
                <a:gd name="T2" fmla="*/ 35 w 58"/>
                <a:gd name="T3" fmla="*/ 1 h 55"/>
                <a:gd name="T4" fmla="*/ 40 w 58"/>
                <a:gd name="T5" fmla="*/ 2 h 55"/>
                <a:gd name="T6" fmla="*/ 46 w 58"/>
                <a:gd name="T7" fmla="*/ 5 h 55"/>
                <a:gd name="T8" fmla="*/ 50 w 58"/>
                <a:gd name="T9" fmla="*/ 8 h 55"/>
                <a:gd name="T10" fmla="*/ 53 w 58"/>
                <a:gd name="T11" fmla="*/ 12 h 55"/>
                <a:gd name="T12" fmla="*/ 55 w 58"/>
                <a:gd name="T13" fmla="*/ 16 h 55"/>
                <a:gd name="T14" fmla="*/ 58 w 58"/>
                <a:gd name="T15" fmla="*/ 21 h 55"/>
                <a:gd name="T16" fmla="*/ 58 w 58"/>
                <a:gd name="T17" fmla="*/ 27 h 55"/>
                <a:gd name="T18" fmla="*/ 58 w 58"/>
                <a:gd name="T19" fmla="*/ 33 h 55"/>
                <a:gd name="T20" fmla="*/ 55 w 58"/>
                <a:gd name="T21" fmla="*/ 38 h 55"/>
                <a:gd name="T22" fmla="*/ 53 w 58"/>
                <a:gd name="T23" fmla="*/ 43 h 55"/>
                <a:gd name="T24" fmla="*/ 50 w 58"/>
                <a:gd name="T25" fmla="*/ 46 h 55"/>
                <a:gd name="T26" fmla="*/ 46 w 58"/>
                <a:gd name="T27" fmla="*/ 51 h 55"/>
                <a:gd name="T28" fmla="*/ 40 w 58"/>
                <a:gd name="T29" fmla="*/ 53 h 55"/>
                <a:gd name="T30" fmla="*/ 35 w 58"/>
                <a:gd name="T31" fmla="*/ 54 h 55"/>
                <a:gd name="T32" fmla="*/ 28 w 58"/>
                <a:gd name="T33" fmla="*/ 55 h 55"/>
                <a:gd name="T34" fmla="*/ 23 w 58"/>
                <a:gd name="T35" fmla="*/ 54 h 55"/>
                <a:gd name="T36" fmla="*/ 16 w 58"/>
                <a:gd name="T37" fmla="*/ 53 h 55"/>
                <a:gd name="T38" fmla="*/ 12 w 58"/>
                <a:gd name="T39" fmla="*/ 51 h 55"/>
                <a:gd name="T40" fmla="*/ 8 w 58"/>
                <a:gd name="T41" fmla="*/ 46 h 55"/>
                <a:gd name="T42" fmla="*/ 5 w 58"/>
                <a:gd name="T43" fmla="*/ 43 h 55"/>
                <a:gd name="T44" fmla="*/ 2 w 58"/>
                <a:gd name="T45" fmla="*/ 38 h 55"/>
                <a:gd name="T46" fmla="*/ 0 w 58"/>
                <a:gd name="T47" fmla="*/ 33 h 55"/>
                <a:gd name="T48" fmla="*/ 0 w 58"/>
                <a:gd name="T49" fmla="*/ 27 h 55"/>
                <a:gd name="T50" fmla="*/ 0 w 58"/>
                <a:gd name="T51" fmla="*/ 21 h 55"/>
                <a:gd name="T52" fmla="*/ 2 w 58"/>
                <a:gd name="T53" fmla="*/ 16 h 55"/>
                <a:gd name="T54" fmla="*/ 5 w 58"/>
                <a:gd name="T55" fmla="*/ 12 h 55"/>
                <a:gd name="T56" fmla="*/ 8 w 58"/>
                <a:gd name="T57" fmla="*/ 8 h 55"/>
                <a:gd name="T58" fmla="*/ 12 w 58"/>
                <a:gd name="T59" fmla="*/ 5 h 55"/>
                <a:gd name="T60" fmla="*/ 16 w 58"/>
                <a:gd name="T61" fmla="*/ 2 h 55"/>
                <a:gd name="T62" fmla="*/ 23 w 58"/>
                <a:gd name="T63" fmla="*/ 1 h 55"/>
                <a:gd name="T64" fmla="*/ 28 w 58"/>
                <a:gd name="T65" fmla="*/ 0 h 5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8"/>
                <a:gd name="T100" fmla="*/ 0 h 55"/>
                <a:gd name="T101" fmla="*/ 58 w 58"/>
                <a:gd name="T102" fmla="*/ 55 h 5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8" h="55">
                  <a:moveTo>
                    <a:pt x="28" y="0"/>
                  </a:moveTo>
                  <a:lnTo>
                    <a:pt x="35" y="1"/>
                  </a:lnTo>
                  <a:lnTo>
                    <a:pt x="40" y="2"/>
                  </a:lnTo>
                  <a:lnTo>
                    <a:pt x="46" y="5"/>
                  </a:lnTo>
                  <a:lnTo>
                    <a:pt x="50" y="8"/>
                  </a:lnTo>
                  <a:lnTo>
                    <a:pt x="53" y="12"/>
                  </a:lnTo>
                  <a:lnTo>
                    <a:pt x="55" y="16"/>
                  </a:lnTo>
                  <a:lnTo>
                    <a:pt x="58" y="21"/>
                  </a:lnTo>
                  <a:lnTo>
                    <a:pt x="58" y="27"/>
                  </a:lnTo>
                  <a:lnTo>
                    <a:pt x="58" y="33"/>
                  </a:lnTo>
                  <a:lnTo>
                    <a:pt x="55" y="38"/>
                  </a:lnTo>
                  <a:lnTo>
                    <a:pt x="53" y="43"/>
                  </a:lnTo>
                  <a:lnTo>
                    <a:pt x="50" y="46"/>
                  </a:lnTo>
                  <a:lnTo>
                    <a:pt x="46" y="51"/>
                  </a:lnTo>
                  <a:lnTo>
                    <a:pt x="40" y="53"/>
                  </a:lnTo>
                  <a:lnTo>
                    <a:pt x="35" y="54"/>
                  </a:lnTo>
                  <a:lnTo>
                    <a:pt x="28" y="55"/>
                  </a:lnTo>
                  <a:lnTo>
                    <a:pt x="23" y="54"/>
                  </a:lnTo>
                  <a:lnTo>
                    <a:pt x="16" y="53"/>
                  </a:lnTo>
                  <a:lnTo>
                    <a:pt x="12" y="51"/>
                  </a:lnTo>
                  <a:lnTo>
                    <a:pt x="8" y="46"/>
                  </a:lnTo>
                  <a:lnTo>
                    <a:pt x="5" y="43"/>
                  </a:lnTo>
                  <a:lnTo>
                    <a:pt x="2" y="38"/>
                  </a:lnTo>
                  <a:lnTo>
                    <a:pt x="0" y="33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2" y="16"/>
                  </a:lnTo>
                  <a:lnTo>
                    <a:pt x="5" y="12"/>
                  </a:lnTo>
                  <a:lnTo>
                    <a:pt x="8" y="8"/>
                  </a:lnTo>
                  <a:lnTo>
                    <a:pt x="12" y="5"/>
                  </a:lnTo>
                  <a:lnTo>
                    <a:pt x="16" y="2"/>
                  </a:lnTo>
                  <a:lnTo>
                    <a:pt x="23" y="1"/>
                  </a:lnTo>
                  <a:lnTo>
                    <a:pt x="28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18" name="Freeform 244"/>
            <p:cNvSpPr>
              <a:spLocks/>
            </p:cNvSpPr>
            <p:nvPr/>
          </p:nvSpPr>
          <p:spPr bwMode="auto">
            <a:xfrm flipH="1">
              <a:off x="2175" y="2356"/>
              <a:ext cx="1" cy="13"/>
            </a:xfrm>
            <a:custGeom>
              <a:avLst/>
              <a:gdLst>
                <a:gd name="T0" fmla="*/ 5 w 12"/>
                <a:gd name="T1" fmla="*/ 250 h 250"/>
                <a:gd name="T2" fmla="*/ 9 w 12"/>
                <a:gd name="T3" fmla="*/ 250 h 250"/>
                <a:gd name="T4" fmla="*/ 11 w 12"/>
                <a:gd name="T5" fmla="*/ 249 h 250"/>
                <a:gd name="T6" fmla="*/ 12 w 12"/>
                <a:gd name="T7" fmla="*/ 247 h 250"/>
                <a:gd name="T8" fmla="*/ 12 w 12"/>
                <a:gd name="T9" fmla="*/ 244 h 250"/>
                <a:gd name="T10" fmla="*/ 12 w 12"/>
                <a:gd name="T11" fmla="*/ 6 h 250"/>
                <a:gd name="T12" fmla="*/ 12 w 12"/>
                <a:gd name="T13" fmla="*/ 3 h 250"/>
                <a:gd name="T14" fmla="*/ 11 w 12"/>
                <a:gd name="T15" fmla="*/ 1 h 250"/>
                <a:gd name="T16" fmla="*/ 9 w 12"/>
                <a:gd name="T17" fmla="*/ 1 h 250"/>
                <a:gd name="T18" fmla="*/ 5 w 12"/>
                <a:gd name="T19" fmla="*/ 0 h 250"/>
                <a:gd name="T20" fmla="*/ 5 w 12"/>
                <a:gd name="T21" fmla="*/ 1 h 250"/>
                <a:gd name="T22" fmla="*/ 3 w 12"/>
                <a:gd name="T23" fmla="*/ 1 h 250"/>
                <a:gd name="T24" fmla="*/ 1 w 12"/>
                <a:gd name="T25" fmla="*/ 3 h 250"/>
                <a:gd name="T26" fmla="*/ 0 w 12"/>
                <a:gd name="T27" fmla="*/ 6 h 250"/>
                <a:gd name="T28" fmla="*/ 0 w 12"/>
                <a:gd name="T29" fmla="*/ 244 h 250"/>
                <a:gd name="T30" fmla="*/ 1 w 12"/>
                <a:gd name="T31" fmla="*/ 247 h 250"/>
                <a:gd name="T32" fmla="*/ 3 w 12"/>
                <a:gd name="T33" fmla="*/ 249 h 250"/>
                <a:gd name="T34" fmla="*/ 5 w 12"/>
                <a:gd name="T35" fmla="*/ 250 h 250"/>
                <a:gd name="T36" fmla="*/ 5 w 12"/>
                <a:gd name="T37" fmla="*/ 250 h 25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"/>
                <a:gd name="T58" fmla="*/ 0 h 250"/>
                <a:gd name="T59" fmla="*/ 12 w 12"/>
                <a:gd name="T60" fmla="*/ 250 h 25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" h="250">
                  <a:moveTo>
                    <a:pt x="5" y="250"/>
                  </a:moveTo>
                  <a:lnTo>
                    <a:pt x="9" y="250"/>
                  </a:lnTo>
                  <a:lnTo>
                    <a:pt x="11" y="249"/>
                  </a:lnTo>
                  <a:lnTo>
                    <a:pt x="12" y="247"/>
                  </a:lnTo>
                  <a:lnTo>
                    <a:pt x="12" y="244"/>
                  </a:lnTo>
                  <a:lnTo>
                    <a:pt x="12" y="6"/>
                  </a:lnTo>
                  <a:lnTo>
                    <a:pt x="12" y="3"/>
                  </a:lnTo>
                  <a:lnTo>
                    <a:pt x="11" y="1"/>
                  </a:lnTo>
                  <a:lnTo>
                    <a:pt x="9" y="1"/>
                  </a:lnTo>
                  <a:lnTo>
                    <a:pt x="5" y="0"/>
                  </a:lnTo>
                  <a:lnTo>
                    <a:pt x="5" y="1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244"/>
                  </a:lnTo>
                  <a:lnTo>
                    <a:pt x="1" y="247"/>
                  </a:lnTo>
                  <a:lnTo>
                    <a:pt x="3" y="249"/>
                  </a:lnTo>
                  <a:lnTo>
                    <a:pt x="5" y="250"/>
                  </a:lnTo>
                  <a:close/>
                </a:path>
              </a:pathLst>
            </a:custGeom>
            <a:solidFill>
              <a:srgbClr val="F0F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19" name="Freeform 245"/>
            <p:cNvSpPr>
              <a:spLocks/>
            </p:cNvSpPr>
            <p:nvPr/>
          </p:nvSpPr>
          <p:spPr bwMode="auto">
            <a:xfrm flipH="1">
              <a:off x="2175" y="2356"/>
              <a:ext cx="1" cy="13"/>
            </a:xfrm>
            <a:custGeom>
              <a:avLst/>
              <a:gdLst>
                <a:gd name="T0" fmla="*/ 5 w 12"/>
                <a:gd name="T1" fmla="*/ 250 h 250"/>
                <a:gd name="T2" fmla="*/ 9 w 12"/>
                <a:gd name="T3" fmla="*/ 250 h 250"/>
                <a:gd name="T4" fmla="*/ 11 w 12"/>
                <a:gd name="T5" fmla="*/ 249 h 250"/>
                <a:gd name="T6" fmla="*/ 12 w 12"/>
                <a:gd name="T7" fmla="*/ 247 h 250"/>
                <a:gd name="T8" fmla="*/ 12 w 12"/>
                <a:gd name="T9" fmla="*/ 244 h 250"/>
                <a:gd name="T10" fmla="*/ 12 w 12"/>
                <a:gd name="T11" fmla="*/ 6 h 250"/>
                <a:gd name="T12" fmla="*/ 12 w 12"/>
                <a:gd name="T13" fmla="*/ 3 h 250"/>
                <a:gd name="T14" fmla="*/ 11 w 12"/>
                <a:gd name="T15" fmla="*/ 1 h 250"/>
                <a:gd name="T16" fmla="*/ 9 w 12"/>
                <a:gd name="T17" fmla="*/ 1 h 250"/>
                <a:gd name="T18" fmla="*/ 5 w 12"/>
                <a:gd name="T19" fmla="*/ 0 h 250"/>
                <a:gd name="T20" fmla="*/ 5 w 12"/>
                <a:gd name="T21" fmla="*/ 1 h 250"/>
                <a:gd name="T22" fmla="*/ 3 w 12"/>
                <a:gd name="T23" fmla="*/ 1 h 250"/>
                <a:gd name="T24" fmla="*/ 1 w 12"/>
                <a:gd name="T25" fmla="*/ 3 h 250"/>
                <a:gd name="T26" fmla="*/ 0 w 12"/>
                <a:gd name="T27" fmla="*/ 6 h 250"/>
                <a:gd name="T28" fmla="*/ 0 w 12"/>
                <a:gd name="T29" fmla="*/ 244 h 250"/>
                <a:gd name="T30" fmla="*/ 1 w 12"/>
                <a:gd name="T31" fmla="*/ 247 h 250"/>
                <a:gd name="T32" fmla="*/ 3 w 12"/>
                <a:gd name="T33" fmla="*/ 249 h 250"/>
                <a:gd name="T34" fmla="*/ 5 w 12"/>
                <a:gd name="T35" fmla="*/ 250 h 250"/>
                <a:gd name="T36" fmla="*/ 5 w 12"/>
                <a:gd name="T37" fmla="*/ 250 h 25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"/>
                <a:gd name="T58" fmla="*/ 0 h 250"/>
                <a:gd name="T59" fmla="*/ 12 w 12"/>
                <a:gd name="T60" fmla="*/ 250 h 25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" h="250">
                  <a:moveTo>
                    <a:pt x="5" y="250"/>
                  </a:moveTo>
                  <a:lnTo>
                    <a:pt x="9" y="250"/>
                  </a:lnTo>
                  <a:lnTo>
                    <a:pt x="11" y="249"/>
                  </a:lnTo>
                  <a:lnTo>
                    <a:pt x="12" y="247"/>
                  </a:lnTo>
                  <a:lnTo>
                    <a:pt x="12" y="244"/>
                  </a:lnTo>
                  <a:lnTo>
                    <a:pt x="12" y="6"/>
                  </a:lnTo>
                  <a:lnTo>
                    <a:pt x="12" y="3"/>
                  </a:lnTo>
                  <a:lnTo>
                    <a:pt x="11" y="1"/>
                  </a:lnTo>
                  <a:lnTo>
                    <a:pt x="9" y="1"/>
                  </a:lnTo>
                  <a:lnTo>
                    <a:pt x="5" y="0"/>
                  </a:lnTo>
                  <a:lnTo>
                    <a:pt x="5" y="1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244"/>
                  </a:lnTo>
                  <a:lnTo>
                    <a:pt x="1" y="247"/>
                  </a:lnTo>
                  <a:lnTo>
                    <a:pt x="3" y="249"/>
                  </a:lnTo>
                  <a:lnTo>
                    <a:pt x="5" y="25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20" name="Freeform 246"/>
            <p:cNvSpPr>
              <a:spLocks/>
            </p:cNvSpPr>
            <p:nvPr/>
          </p:nvSpPr>
          <p:spPr bwMode="auto">
            <a:xfrm flipH="1">
              <a:off x="2173" y="2404"/>
              <a:ext cx="5" cy="3"/>
            </a:xfrm>
            <a:custGeom>
              <a:avLst/>
              <a:gdLst>
                <a:gd name="T0" fmla="*/ 28 w 58"/>
                <a:gd name="T1" fmla="*/ 54 h 54"/>
                <a:gd name="T2" fmla="*/ 23 w 58"/>
                <a:gd name="T3" fmla="*/ 53 h 54"/>
                <a:gd name="T4" fmla="*/ 16 w 58"/>
                <a:gd name="T5" fmla="*/ 52 h 54"/>
                <a:gd name="T6" fmla="*/ 12 w 58"/>
                <a:gd name="T7" fmla="*/ 50 h 54"/>
                <a:gd name="T8" fmla="*/ 8 w 58"/>
                <a:gd name="T9" fmla="*/ 47 h 54"/>
                <a:gd name="T10" fmla="*/ 5 w 58"/>
                <a:gd name="T11" fmla="*/ 43 h 54"/>
                <a:gd name="T12" fmla="*/ 2 w 58"/>
                <a:gd name="T13" fmla="*/ 38 h 54"/>
                <a:gd name="T14" fmla="*/ 0 w 58"/>
                <a:gd name="T15" fmla="*/ 33 h 54"/>
                <a:gd name="T16" fmla="*/ 0 w 58"/>
                <a:gd name="T17" fmla="*/ 27 h 54"/>
                <a:gd name="T18" fmla="*/ 0 w 58"/>
                <a:gd name="T19" fmla="*/ 23 h 54"/>
                <a:gd name="T20" fmla="*/ 2 w 58"/>
                <a:gd name="T21" fmla="*/ 18 h 54"/>
                <a:gd name="T22" fmla="*/ 5 w 58"/>
                <a:gd name="T23" fmla="*/ 13 h 54"/>
                <a:gd name="T24" fmla="*/ 8 w 58"/>
                <a:gd name="T25" fmla="*/ 9 h 54"/>
                <a:gd name="T26" fmla="*/ 12 w 58"/>
                <a:gd name="T27" fmla="*/ 5 h 54"/>
                <a:gd name="T28" fmla="*/ 16 w 58"/>
                <a:gd name="T29" fmla="*/ 2 h 54"/>
                <a:gd name="T30" fmla="*/ 23 w 58"/>
                <a:gd name="T31" fmla="*/ 0 h 54"/>
                <a:gd name="T32" fmla="*/ 28 w 58"/>
                <a:gd name="T33" fmla="*/ 0 h 54"/>
                <a:gd name="T34" fmla="*/ 35 w 58"/>
                <a:gd name="T35" fmla="*/ 0 h 54"/>
                <a:gd name="T36" fmla="*/ 40 w 58"/>
                <a:gd name="T37" fmla="*/ 2 h 54"/>
                <a:gd name="T38" fmla="*/ 46 w 58"/>
                <a:gd name="T39" fmla="*/ 5 h 54"/>
                <a:gd name="T40" fmla="*/ 50 w 58"/>
                <a:gd name="T41" fmla="*/ 9 h 54"/>
                <a:gd name="T42" fmla="*/ 53 w 58"/>
                <a:gd name="T43" fmla="*/ 13 h 54"/>
                <a:gd name="T44" fmla="*/ 55 w 58"/>
                <a:gd name="T45" fmla="*/ 18 h 54"/>
                <a:gd name="T46" fmla="*/ 58 w 58"/>
                <a:gd name="T47" fmla="*/ 23 h 54"/>
                <a:gd name="T48" fmla="*/ 58 w 58"/>
                <a:gd name="T49" fmla="*/ 27 h 54"/>
                <a:gd name="T50" fmla="*/ 58 w 58"/>
                <a:gd name="T51" fmla="*/ 33 h 54"/>
                <a:gd name="T52" fmla="*/ 55 w 58"/>
                <a:gd name="T53" fmla="*/ 38 h 54"/>
                <a:gd name="T54" fmla="*/ 53 w 58"/>
                <a:gd name="T55" fmla="*/ 43 h 54"/>
                <a:gd name="T56" fmla="*/ 50 w 58"/>
                <a:gd name="T57" fmla="*/ 47 h 54"/>
                <a:gd name="T58" fmla="*/ 46 w 58"/>
                <a:gd name="T59" fmla="*/ 50 h 54"/>
                <a:gd name="T60" fmla="*/ 40 w 58"/>
                <a:gd name="T61" fmla="*/ 52 h 54"/>
                <a:gd name="T62" fmla="*/ 35 w 58"/>
                <a:gd name="T63" fmla="*/ 53 h 54"/>
                <a:gd name="T64" fmla="*/ 28 w 58"/>
                <a:gd name="T65" fmla="*/ 54 h 5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8"/>
                <a:gd name="T100" fmla="*/ 0 h 54"/>
                <a:gd name="T101" fmla="*/ 58 w 58"/>
                <a:gd name="T102" fmla="*/ 54 h 5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8" h="54">
                  <a:moveTo>
                    <a:pt x="28" y="54"/>
                  </a:moveTo>
                  <a:lnTo>
                    <a:pt x="23" y="53"/>
                  </a:lnTo>
                  <a:lnTo>
                    <a:pt x="16" y="52"/>
                  </a:lnTo>
                  <a:lnTo>
                    <a:pt x="12" y="50"/>
                  </a:lnTo>
                  <a:lnTo>
                    <a:pt x="8" y="47"/>
                  </a:lnTo>
                  <a:lnTo>
                    <a:pt x="5" y="43"/>
                  </a:lnTo>
                  <a:lnTo>
                    <a:pt x="2" y="38"/>
                  </a:lnTo>
                  <a:lnTo>
                    <a:pt x="0" y="33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2" y="18"/>
                  </a:lnTo>
                  <a:lnTo>
                    <a:pt x="5" y="13"/>
                  </a:lnTo>
                  <a:lnTo>
                    <a:pt x="8" y="9"/>
                  </a:lnTo>
                  <a:lnTo>
                    <a:pt x="12" y="5"/>
                  </a:lnTo>
                  <a:lnTo>
                    <a:pt x="16" y="2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6" y="5"/>
                  </a:lnTo>
                  <a:lnTo>
                    <a:pt x="50" y="9"/>
                  </a:lnTo>
                  <a:lnTo>
                    <a:pt x="53" y="13"/>
                  </a:lnTo>
                  <a:lnTo>
                    <a:pt x="55" y="18"/>
                  </a:lnTo>
                  <a:lnTo>
                    <a:pt x="58" y="23"/>
                  </a:lnTo>
                  <a:lnTo>
                    <a:pt x="58" y="27"/>
                  </a:lnTo>
                  <a:lnTo>
                    <a:pt x="58" y="33"/>
                  </a:lnTo>
                  <a:lnTo>
                    <a:pt x="55" y="38"/>
                  </a:lnTo>
                  <a:lnTo>
                    <a:pt x="53" y="43"/>
                  </a:lnTo>
                  <a:lnTo>
                    <a:pt x="50" y="47"/>
                  </a:lnTo>
                  <a:lnTo>
                    <a:pt x="46" y="50"/>
                  </a:lnTo>
                  <a:lnTo>
                    <a:pt x="40" y="52"/>
                  </a:lnTo>
                  <a:lnTo>
                    <a:pt x="35" y="53"/>
                  </a:lnTo>
                  <a:lnTo>
                    <a:pt x="28" y="54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21" name="Freeform 247"/>
            <p:cNvSpPr>
              <a:spLocks/>
            </p:cNvSpPr>
            <p:nvPr/>
          </p:nvSpPr>
          <p:spPr bwMode="auto">
            <a:xfrm flipH="1">
              <a:off x="2173" y="2404"/>
              <a:ext cx="5" cy="3"/>
            </a:xfrm>
            <a:custGeom>
              <a:avLst/>
              <a:gdLst>
                <a:gd name="T0" fmla="*/ 28 w 58"/>
                <a:gd name="T1" fmla="*/ 54 h 54"/>
                <a:gd name="T2" fmla="*/ 23 w 58"/>
                <a:gd name="T3" fmla="*/ 53 h 54"/>
                <a:gd name="T4" fmla="*/ 16 w 58"/>
                <a:gd name="T5" fmla="*/ 52 h 54"/>
                <a:gd name="T6" fmla="*/ 12 w 58"/>
                <a:gd name="T7" fmla="*/ 50 h 54"/>
                <a:gd name="T8" fmla="*/ 8 w 58"/>
                <a:gd name="T9" fmla="*/ 47 h 54"/>
                <a:gd name="T10" fmla="*/ 5 w 58"/>
                <a:gd name="T11" fmla="*/ 43 h 54"/>
                <a:gd name="T12" fmla="*/ 2 w 58"/>
                <a:gd name="T13" fmla="*/ 38 h 54"/>
                <a:gd name="T14" fmla="*/ 0 w 58"/>
                <a:gd name="T15" fmla="*/ 33 h 54"/>
                <a:gd name="T16" fmla="*/ 0 w 58"/>
                <a:gd name="T17" fmla="*/ 27 h 54"/>
                <a:gd name="T18" fmla="*/ 0 w 58"/>
                <a:gd name="T19" fmla="*/ 23 h 54"/>
                <a:gd name="T20" fmla="*/ 2 w 58"/>
                <a:gd name="T21" fmla="*/ 18 h 54"/>
                <a:gd name="T22" fmla="*/ 5 w 58"/>
                <a:gd name="T23" fmla="*/ 13 h 54"/>
                <a:gd name="T24" fmla="*/ 8 w 58"/>
                <a:gd name="T25" fmla="*/ 9 h 54"/>
                <a:gd name="T26" fmla="*/ 12 w 58"/>
                <a:gd name="T27" fmla="*/ 5 h 54"/>
                <a:gd name="T28" fmla="*/ 16 w 58"/>
                <a:gd name="T29" fmla="*/ 2 h 54"/>
                <a:gd name="T30" fmla="*/ 23 w 58"/>
                <a:gd name="T31" fmla="*/ 0 h 54"/>
                <a:gd name="T32" fmla="*/ 28 w 58"/>
                <a:gd name="T33" fmla="*/ 0 h 54"/>
                <a:gd name="T34" fmla="*/ 35 w 58"/>
                <a:gd name="T35" fmla="*/ 0 h 54"/>
                <a:gd name="T36" fmla="*/ 40 w 58"/>
                <a:gd name="T37" fmla="*/ 2 h 54"/>
                <a:gd name="T38" fmla="*/ 46 w 58"/>
                <a:gd name="T39" fmla="*/ 5 h 54"/>
                <a:gd name="T40" fmla="*/ 50 w 58"/>
                <a:gd name="T41" fmla="*/ 9 h 54"/>
                <a:gd name="T42" fmla="*/ 53 w 58"/>
                <a:gd name="T43" fmla="*/ 13 h 54"/>
                <a:gd name="T44" fmla="*/ 55 w 58"/>
                <a:gd name="T45" fmla="*/ 18 h 54"/>
                <a:gd name="T46" fmla="*/ 58 w 58"/>
                <a:gd name="T47" fmla="*/ 23 h 54"/>
                <a:gd name="T48" fmla="*/ 58 w 58"/>
                <a:gd name="T49" fmla="*/ 27 h 54"/>
                <a:gd name="T50" fmla="*/ 58 w 58"/>
                <a:gd name="T51" fmla="*/ 33 h 54"/>
                <a:gd name="T52" fmla="*/ 55 w 58"/>
                <a:gd name="T53" fmla="*/ 38 h 54"/>
                <a:gd name="T54" fmla="*/ 53 w 58"/>
                <a:gd name="T55" fmla="*/ 43 h 54"/>
                <a:gd name="T56" fmla="*/ 50 w 58"/>
                <a:gd name="T57" fmla="*/ 47 h 54"/>
                <a:gd name="T58" fmla="*/ 46 w 58"/>
                <a:gd name="T59" fmla="*/ 50 h 54"/>
                <a:gd name="T60" fmla="*/ 40 w 58"/>
                <a:gd name="T61" fmla="*/ 52 h 54"/>
                <a:gd name="T62" fmla="*/ 35 w 58"/>
                <a:gd name="T63" fmla="*/ 53 h 54"/>
                <a:gd name="T64" fmla="*/ 28 w 58"/>
                <a:gd name="T65" fmla="*/ 54 h 5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8"/>
                <a:gd name="T100" fmla="*/ 0 h 54"/>
                <a:gd name="T101" fmla="*/ 58 w 58"/>
                <a:gd name="T102" fmla="*/ 54 h 5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8" h="54">
                  <a:moveTo>
                    <a:pt x="28" y="54"/>
                  </a:moveTo>
                  <a:lnTo>
                    <a:pt x="23" y="53"/>
                  </a:lnTo>
                  <a:lnTo>
                    <a:pt x="16" y="52"/>
                  </a:lnTo>
                  <a:lnTo>
                    <a:pt x="12" y="50"/>
                  </a:lnTo>
                  <a:lnTo>
                    <a:pt x="8" y="47"/>
                  </a:lnTo>
                  <a:lnTo>
                    <a:pt x="5" y="43"/>
                  </a:lnTo>
                  <a:lnTo>
                    <a:pt x="2" y="38"/>
                  </a:lnTo>
                  <a:lnTo>
                    <a:pt x="0" y="33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2" y="18"/>
                  </a:lnTo>
                  <a:lnTo>
                    <a:pt x="5" y="13"/>
                  </a:lnTo>
                  <a:lnTo>
                    <a:pt x="8" y="9"/>
                  </a:lnTo>
                  <a:lnTo>
                    <a:pt x="12" y="5"/>
                  </a:lnTo>
                  <a:lnTo>
                    <a:pt x="16" y="2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6" y="5"/>
                  </a:lnTo>
                  <a:lnTo>
                    <a:pt x="50" y="9"/>
                  </a:lnTo>
                  <a:lnTo>
                    <a:pt x="53" y="13"/>
                  </a:lnTo>
                  <a:lnTo>
                    <a:pt x="55" y="18"/>
                  </a:lnTo>
                  <a:lnTo>
                    <a:pt x="58" y="23"/>
                  </a:lnTo>
                  <a:lnTo>
                    <a:pt x="58" y="27"/>
                  </a:lnTo>
                  <a:lnTo>
                    <a:pt x="58" y="33"/>
                  </a:lnTo>
                  <a:lnTo>
                    <a:pt x="55" y="38"/>
                  </a:lnTo>
                  <a:lnTo>
                    <a:pt x="53" y="43"/>
                  </a:lnTo>
                  <a:lnTo>
                    <a:pt x="50" y="47"/>
                  </a:lnTo>
                  <a:lnTo>
                    <a:pt x="46" y="50"/>
                  </a:lnTo>
                  <a:lnTo>
                    <a:pt x="40" y="52"/>
                  </a:lnTo>
                  <a:lnTo>
                    <a:pt x="35" y="53"/>
                  </a:lnTo>
                  <a:lnTo>
                    <a:pt x="28" y="54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22" name="Freeform 248"/>
            <p:cNvSpPr>
              <a:spLocks/>
            </p:cNvSpPr>
            <p:nvPr/>
          </p:nvSpPr>
          <p:spPr bwMode="auto">
            <a:xfrm flipH="1">
              <a:off x="2175" y="2393"/>
              <a:ext cx="1" cy="12"/>
            </a:xfrm>
            <a:custGeom>
              <a:avLst/>
              <a:gdLst>
                <a:gd name="T0" fmla="*/ 5 w 17"/>
                <a:gd name="T1" fmla="*/ 0 h 255"/>
                <a:gd name="T2" fmla="*/ 3 w 17"/>
                <a:gd name="T3" fmla="*/ 4 h 255"/>
                <a:gd name="T4" fmla="*/ 0 w 17"/>
                <a:gd name="T5" fmla="*/ 11 h 255"/>
                <a:gd name="T6" fmla="*/ 0 w 17"/>
                <a:gd name="T7" fmla="*/ 249 h 255"/>
                <a:gd name="T8" fmla="*/ 1 w 17"/>
                <a:gd name="T9" fmla="*/ 252 h 255"/>
                <a:gd name="T10" fmla="*/ 3 w 17"/>
                <a:gd name="T11" fmla="*/ 254 h 255"/>
                <a:gd name="T12" fmla="*/ 5 w 17"/>
                <a:gd name="T13" fmla="*/ 255 h 255"/>
                <a:gd name="T14" fmla="*/ 5 w 17"/>
                <a:gd name="T15" fmla="*/ 255 h 255"/>
                <a:gd name="T16" fmla="*/ 10 w 17"/>
                <a:gd name="T17" fmla="*/ 255 h 255"/>
                <a:gd name="T18" fmla="*/ 14 w 17"/>
                <a:gd name="T19" fmla="*/ 254 h 255"/>
                <a:gd name="T20" fmla="*/ 15 w 17"/>
                <a:gd name="T21" fmla="*/ 254 h 255"/>
                <a:gd name="T22" fmla="*/ 16 w 17"/>
                <a:gd name="T23" fmla="*/ 252 h 255"/>
                <a:gd name="T24" fmla="*/ 17 w 17"/>
                <a:gd name="T25" fmla="*/ 250 h 255"/>
                <a:gd name="T26" fmla="*/ 17 w 17"/>
                <a:gd name="T27" fmla="*/ 249 h 255"/>
                <a:gd name="T28" fmla="*/ 17 w 17"/>
                <a:gd name="T29" fmla="*/ 11 h 255"/>
                <a:gd name="T30" fmla="*/ 16 w 17"/>
                <a:gd name="T31" fmla="*/ 7 h 255"/>
                <a:gd name="T32" fmla="*/ 14 w 17"/>
                <a:gd name="T33" fmla="*/ 4 h 255"/>
                <a:gd name="T34" fmla="*/ 10 w 17"/>
                <a:gd name="T35" fmla="*/ 1 h 255"/>
                <a:gd name="T36" fmla="*/ 5 w 17"/>
                <a:gd name="T37" fmla="*/ 0 h 2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"/>
                <a:gd name="T58" fmla="*/ 0 h 255"/>
                <a:gd name="T59" fmla="*/ 17 w 17"/>
                <a:gd name="T60" fmla="*/ 255 h 25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" h="255">
                  <a:moveTo>
                    <a:pt x="5" y="0"/>
                  </a:moveTo>
                  <a:lnTo>
                    <a:pt x="3" y="4"/>
                  </a:lnTo>
                  <a:lnTo>
                    <a:pt x="0" y="11"/>
                  </a:lnTo>
                  <a:lnTo>
                    <a:pt x="0" y="249"/>
                  </a:lnTo>
                  <a:lnTo>
                    <a:pt x="1" y="252"/>
                  </a:lnTo>
                  <a:lnTo>
                    <a:pt x="3" y="254"/>
                  </a:lnTo>
                  <a:lnTo>
                    <a:pt x="5" y="255"/>
                  </a:lnTo>
                  <a:lnTo>
                    <a:pt x="10" y="255"/>
                  </a:lnTo>
                  <a:lnTo>
                    <a:pt x="14" y="254"/>
                  </a:lnTo>
                  <a:lnTo>
                    <a:pt x="15" y="254"/>
                  </a:lnTo>
                  <a:lnTo>
                    <a:pt x="16" y="252"/>
                  </a:lnTo>
                  <a:lnTo>
                    <a:pt x="17" y="250"/>
                  </a:lnTo>
                  <a:lnTo>
                    <a:pt x="17" y="249"/>
                  </a:lnTo>
                  <a:lnTo>
                    <a:pt x="17" y="11"/>
                  </a:lnTo>
                  <a:lnTo>
                    <a:pt x="16" y="7"/>
                  </a:lnTo>
                  <a:lnTo>
                    <a:pt x="14" y="4"/>
                  </a:lnTo>
                  <a:lnTo>
                    <a:pt x="1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0F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23" name="Freeform 249"/>
            <p:cNvSpPr>
              <a:spLocks/>
            </p:cNvSpPr>
            <p:nvPr/>
          </p:nvSpPr>
          <p:spPr bwMode="auto">
            <a:xfrm flipH="1">
              <a:off x="2175" y="2393"/>
              <a:ext cx="1" cy="12"/>
            </a:xfrm>
            <a:custGeom>
              <a:avLst/>
              <a:gdLst>
                <a:gd name="T0" fmla="*/ 5 w 17"/>
                <a:gd name="T1" fmla="*/ 0 h 255"/>
                <a:gd name="T2" fmla="*/ 3 w 17"/>
                <a:gd name="T3" fmla="*/ 4 h 255"/>
                <a:gd name="T4" fmla="*/ 0 w 17"/>
                <a:gd name="T5" fmla="*/ 11 h 255"/>
                <a:gd name="T6" fmla="*/ 0 w 17"/>
                <a:gd name="T7" fmla="*/ 249 h 255"/>
                <a:gd name="T8" fmla="*/ 1 w 17"/>
                <a:gd name="T9" fmla="*/ 252 h 255"/>
                <a:gd name="T10" fmla="*/ 3 w 17"/>
                <a:gd name="T11" fmla="*/ 254 h 255"/>
                <a:gd name="T12" fmla="*/ 5 w 17"/>
                <a:gd name="T13" fmla="*/ 255 h 255"/>
                <a:gd name="T14" fmla="*/ 5 w 17"/>
                <a:gd name="T15" fmla="*/ 255 h 255"/>
                <a:gd name="T16" fmla="*/ 10 w 17"/>
                <a:gd name="T17" fmla="*/ 255 h 255"/>
                <a:gd name="T18" fmla="*/ 14 w 17"/>
                <a:gd name="T19" fmla="*/ 254 h 255"/>
                <a:gd name="T20" fmla="*/ 15 w 17"/>
                <a:gd name="T21" fmla="*/ 254 h 255"/>
                <a:gd name="T22" fmla="*/ 16 w 17"/>
                <a:gd name="T23" fmla="*/ 252 h 255"/>
                <a:gd name="T24" fmla="*/ 17 w 17"/>
                <a:gd name="T25" fmla="*/ 250 h 255"/>
                <a:gd name="T26" fmla="*/ 17 w 17"/>
                <a:gd name="T27" fmla="*/ 249 h 255"/>
                <a:gd name="T28" fmla="*/ 17 w 17"/>
                <a:gd name="T29" fmla="*/ 11 h 255"/>
                <a:gd name="T30" fmla="*/ 16 w 17"/>
                <a:gd name="T31" fmla="*/ 7 h 255"/>
                <a:gd name="T32" fmla="*/ 14 w 17"/>
                <a:gd name="T33" fmla="*/ 4 h 255"/>
                <a:gd name="T34" fmla="*/ 10 w 17"/>
                <a:gd name="T35" fmla="*/ 1 h 255"/>
                <a:gd name="T36" fmla="*/ 5 w 17"/>
                <a:gd name="T37" fmla="*/ 0 h 2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"/>
                <a:gd name="T58" fmla="*/ 0 h 255"/>
                <a:gd name="T59" fmla="*/ 17 w 17"/>
                <a:gd name="T60" fmla="*/ 255 h 25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" h="255">
                  <a:moveTo>
                    <a:pt x="5" y="0"/>
                  </a:moveTo>
                  <a:lnTo>
                    <a:pt x="3" y="4"/>
                  </a:lnTo>
                  <a:lnTo>
                    <a:pt x="0" y="11"/>
                  </a:lnTo>
                  <a:lnTo>
                    <a:pt x="0" y="249"/>
                  </a:lnTo>
                  <a:lnTo>
                    <a:pt x="1" y="252"/>
                  </a:lnTo>
                  <a:lnTo>
                    <a:pt x="3" y="254"/>
                  </a:lnTo>
                  <a:lnTo>
                    <a:pt x="5" y="255"/>
                  </a:lnTo>
                  <a:lnTo>
                    <a:pt x="10" y="255"/>
                  </a:lnTo>
                  <a:lnTo>
                    <a:pt x="14" y="254"/>
                  </a:lnTo>
                  <a:lnTo>
                    <a:pt x="15" y="254"/>
                  </a:lnTo>
                  <a:lnTo>
                    <a:pt x="16" y="252"/>
                  </a:lnTo>
                  <a:lnTo>
                    <a:pt x="17" y="250"/>
                  </a:lnTo>
                  <a:lnTo>
                    <a:pt x="17" y="249"/>
                  </a:lnTo>
                  <a:lnTo>
                    <a:pt x="17" y="11"/>
                  </a:lnTo>
                  <a:lnTo>
                    <a:pt x="16" y="7"/>
                  </a:lnTo>
                  <a:lnTo>
                    <a:pt x="14" y="4"/>
                  </a:lnTo>
                  <a:lnTo>
                    <a:pt x="10" y="1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24" name="Freeform 250"/>
            <p:cNvSpPr>
              <a:spLocks/>
            </p:cNvSpPr>
            <p:nvPr/>
          </p:nvSpPr>
          <p:spPr bwMode="auto">
            <a:xfrm flipH="1">
              <a:off x="2165" y="2368"/>
              <a:ext cx="21" cy="25"/>
            </a:xfrm>
            <a:custGeom>
              <a:avLst/>
              <a:gdLst>
                <a:gd name="T0" fmla="*/ 133 w 247"/>
                <a:gd name="T1" fmla="*/ 1 h 504"/>
                <a:gd name="T2" fmla="*/ 158 w 247"/>
                <a:gd name="T3" fmla="*/ 6 h 504"/>
                <a:gd name="T4" fmla="*/ 182 w 247"/>
                <a:gd name="T5" fmla="*/ 16 h 504"/>
                <a:gd name="T6" fmla="*/ 202 w 247"/>
                <a:gd name="T7" fmla="*/ 29 h 504"/>
                <a:gd name="T8" fmla="*/ 221 w 247"/>
                <a:gd name="T9" fmla="*/ 46 h 504"/>
                <a:gd name="T10" fmla="*/ 235 w 247"/>
                <a:gd name="T11" fmla="*/ 65 h 504"/>
                <a:gd name="T12" fmla="*/ 244 w 247"/>
                <a:gd name="T13" fmla="*/ 86 h 504"/>
                <a:gd name="T14" fmla="*/ 245 w 247"/>
                <a:gd name="T15" fmla="*/ 108 h 504"/>
                <a:gd name="T16" fmla="*/ 237 w 247"/>
                <a:gd name="T17" fmla="*/ 137 h 504"/>
                <a:gd name="T18" fmla="*/ 227 w 247"/>
                <a:gd name="T19" fmla="*/ 172 h 504"/>
                <a:gd name="T20" fmla="*/ 221 w 247"/>
                <a:gd name="T21" fmla="*/ 207 h 504"/>
                <a:gd name="T22" fmla="*/ 218 w 247"/>
                <a:gd name="T23" fmla="*/ 243 h 504"/>
                <a:gd name="T24" fmla="*/ 218 w 247"/>
                <a:gd name="T25" fmla="*/ 278 h 504"/>
                <a:gd name="T26" fmla="*/ 221 w 247"/>
                <a:gd name="T27" fmla="*/ 312 h 504"/>
                <a:gd name="T28" fmla="*/ 227 w 247"/>
                <a:gd name="T29" fmla="*/ 345 h 504"/>
                <a:gd name="T30" fmla="*/ 237 w 247"/>
                <a:gd name="T31" fmla="*/ 376 h 504"/>
                <a:gd name="T32" fmla="*/ 246 w 247"/>
                <a:gd name="T33" fmla="*/ 401 h 504"/>
                <a:gd name="T34" fmla="*/ 246 w 247"/>
                <a:gd name="T35" fmla="*/ 422 h 504"/>
                <a:gd name="T36" fmla="*/ 238 w 247"/>
                <a:gd name="T37" fmla="*/ 443 h 504"/>
                <a:gd name="T38" fmla="*/ 223 w 247"/>
                <a:gd name="T39" fmla="*/ 461 h 504"/>
                <a:gd name="T40" fmla="*/ 205 w 247"/>
                <a:gd name="T41" fmla="*/ 476 h 504"/>
                <a:gd name="T42" fmla="*/ 183 w 247"/>
                <a:gd name="T43" fmla="*/ 490 h 504"/>
                <a:gd name="T44" fmla="*/ 158 w 247"/>
                <a:gd name="T45" fmla="*/ 499 h 504"/>
                <a:gd name="T46" fmla="*/ 133 w 247"/>
                <a:gd name="T47" fmla="*/ 503 h 504"/>
                <a:gd name="T48" fmla="*/ 109 w 247"/>
                <a:gd name="T49" fmla="*/ 503 h 504"/>
                <a:gd name="T50" fmla="*/ 85 w 247"/>
                <a:gd name="T51" fmla="*/ 499 h 504"/>
                <a:gd name="T52" fmla="*/ 61 w 247"/>
                <a:gd name="T53" fmla="*/ 490 h 504"/>
                <a:gd name="T54" fmla="*/ 39 w 247"/>
                <a:gd name="T55" fmla="*/ 476 h 504"/>
                <a:gd name="T56" fmla="*/ 21 w 247"/>
                <a:gd name="T57" fmla="*/ 461 h 504"/>
                <a:gd name="T58" fmla="*/ 8 w 247"/>
                <a:gd name="T59" fmla="*/ 443 h 504"/>
                <a:gd name="T60" fmla="*/ 1 w 247"/>
                <a:gd name="T61" fmla="*/ 428 h 504"/>
                <a:gd name="T62" fmla="*/ 0 w 247"/>
                <a:gd name="T63" fmla="*/ 417 h 504"/>
                <a:gd name="T64" fmla="*/ 1 w 247"/>
                <a:gd name="T65" fmla="*/ 406 h 504"/>
                <a:gd name="T66" fmla="*/ 3 w 247"/>
                <a:gd name="T67" fmla="*/ 395 h 504"/>
                <a:gd name="T68" fmla="*/ 12 w 247"/>
                <a:gd name="T69" fmla="*/ 376 h 504"/>
                <a:gd name="T70" fmla="*/ 22 w 247"/>
                <a:gd name="T71" fmla="*/ 345 h 504"/>
                <a:gd name="T72" fmla="*/ 28 w 247"/>
                <a:gd name="T73" fmla="*/ 312 h 504"/>
                <a:gd name="T74" fmla="*/ 32 w 247"/>
                <a:gd name="T75" fmla="*/ 278 h 504"/>
                <a:gd name="T76" fmla="*/ 32 w 247"/>
                <a:gd name="T77" fmla="*/ 243 h 504"/>
                <a:gd name="T78" fmla="*/ 28 w 247"/>
                <a:gd name="T79" fmla="*/ 207 h 504"/>
                <a:gd name="T80" fmla="*/ 22 w 247"/>
                <a:gd name="T81" fmla="*/ 172 h 504"/>
                <a:gd name="T82" fmla="*/ 12 w 247"/>
                <a:gd name="T83" fmla="*/ 137 h 504"/>
                <a:gd name="T84" fmla="*/ 3 w 247"/>
                <a:gd name="T85" fmla="*/ 114 h 504"/>
                <a:gd name="T86" fmla="*/ 1 w 247"/>
                <a:gd name="T87" fmla="*/ 103 h 504"/>
                <a:gd name="T88" fmla="*/ 1 w 247"/>
                <a:gd name="T89" fmla="*/ 86 h 504"/>
                <a:gd name="T90" fmla="*/ 8 w 247"/>
                <a:gd name="T91" fmla="*/ 65 h 504"/>
                <a:gd name="T92" fmla="*/ 21 w 247"/>
                <a:gd name="T93" fmla="*/ 46 h 504"/>
                <a:gd name="T94" fmla="*/ 39 w 247"/>
                <a:gd name="T95" fmla="*/ 29 h 504"/>
                <a:gd name="T96" fmla="*/ 61 w 247"/>
                <a:gd name="T97" fmla="*/ 16 h 504"/>
                <a:gd name="T98" fmla="*/ 85 w 247"/>
                <a:gd name="T99" fmla="*/ 6 h 504"/>
                <a:gd name="T100" fmla="*/ 109 w 247"/>
                <a:gd name="T101" fmla="*/ 1 h 50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47"/>
                <a:gd name="T154" fmla="*/ 0 h 504"/>
                <a:gd name="T155" fmla="*/ 247 w 247"/>
                <a:gd name="T156" fmla="*/ 504 h 50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47" h="504">
                  <a:moveTo>
                    <a:pt x="121" y="0"/>
                  </a:moveTo>
                  <a:lnTo>
                    <a:pt x="133" y="1"/>
                  </a:lnTo>
                  <a:lnTo>
                    <a:pt x="146" y="3"/>
                  </a:lnTo>
                  <a:lnTo>
                    <a:pt x="158" y="6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93" y="22"/>
                  </a:lnTo>
                  <a:lnTo>
                    <a:pt x="202" y="29"/>
                  </a:lnTo>
                  <a:lnTo>
                    <a:pt x="212" y="38"/>
                  </a:lnTo>
                  <a:lnTo>
                    <a:pt x="221" y="46"/>
                  </a:lnTo>
                  <a:lnTo>
                    <a:pt x="228" y="56"/>
                  </a:lnTo>
                  <a:lnTo>
                    <a:pt x="235" y="65"/>
                  </a:lnTo>
                  <a:lnTo>
                    <a:pt x="240" y="75"/>
                  </a:lnTo>
                  <a:lnTo>
                    <a:pt x="244" y="86"/>
                  </a:lnTo>
                  <a:lnTo>
                    <a:pt x="245" y="97"/>
                  </a:lnTo>
                  <a:lnTo>
                    <a:pt x="245" y="108"/>
                  </a:lnTo>
                  <a:lnTo>
                    <a:pt x="242" y="119"/>
                  </a:lnTo>
                  <a:lnTo>
                    <a:pt x="237" y="137"/>
                  </a:lnTo>
                  <a:lnTo>
                    <a:pt x="232" y="154"/>
                  </a:lnTo>
                  <a:lnTo>
                    <a:pt x="227" y="172"/>
                  </a:lnTo>
                  <a:lnTo>
                    <a:pt x="223" y="190"/>
                  </a:lnTo>
                  <a:lnTo>
                    <a:pt x="221" y="207"/>
                  </a:lnTo>
                  <a:lnTo>
                    <a:pt x="219" y="225"/>
                  </a:lnTo>
                  <a:lnTo>
                    <a:pt x="218" y="243"/>
                  </a:lnTo>
                  <a:lnTo>
                    <a:pt x="216" y="261"/>
                  </a:lnTo>
                  <a:lnTo>
                    <a:pt x="218" y="278"/>
                  </a:lnTo>
                  <a:lnTo>
                    <a:pt x="219" y="296"/>
                  </a:lnTo>
                  <a:lnTo>
                    <a:pt x="221" y="312"/>
                  </a:lnTo>
                  <a:lnTo>
                    <a:pt x="223" y="329"/>
                  </a:lnTo>
                  <a:lnTo>
                    <a:pt x="227" y="345"/>
                  </a:lnTo>
                  <a:lnTo>
                    <a:pt x="232" y="361"/>
                  </a:lnTo>
                  <a:lnTo>
                    <a:pt x="237" y="376"/>
                  </a:lnTo>
                  <a:lnTo>
                    <a:pt x="242" y="390"/>
                  </a:lnTo>
                  <a:lnTo>
                    <a:pt x="246" y="401"/>
                  </a:lnTo>
                  <a:lnTo>
                    <a:pt x="247" y="412"/>
                  </a:lnTo>
                  <a:lnTo>
                    <a:pt x="246" y="422"/>
                  </a:lnTo>
                  <a:lnTo>
                    <a:pt x="242" y="433"/>
                  </a:lnTo>
                  <a:lnTo>
                    <a:pt x="238" y="443"/>
                  </a:lnTo>
                  <a:lnTo>
                    <a:pt x="232" y="452"/>
                  </a:lnTo>
                  <a:lnTo>
                    <a:pt x="223" y="461"/>
                  </a:lnTo>
                  <a:lnTo>
                    <a:pt x="214" y="469"/>
                  </a:lnTo>
                  <a:lnTo>
                    <a:pt x="205" y="476"/>
                  </a:lnTo>
                  <a:lnTo>
                    <a:pt x="194" y="483"/>
                  </a:lnTo>
                  <a:lnTo>
                    <a:pt x="183" y="490"/>
                  </a:lnTo>
                  <a:lnTo>
                    <a:pt x="171" y="495"/>
                  </a:lnTo>
                  <a:lnTo>
                    <a:pt x="158" y="499"/>
                  </a:lnTo>
                  <a:lnTo>
                    <a:pt x="146" y="502"/>
                  </a:lnTo>
                  <a:lnTo>
                    <a:pt x="133" y="503"/>
                  </a:lnTo>
                  <a:lnTo>
                    <a:pt x="121" y="504"/>
                  </a:lnTo>
                  <a:lnTo>
                    <a:pt x="109" y="503"/>
                  </a:lnTo>
                  <a:lnTo>
                    <a:pt x="98" y="502"/>
                  </a:lnTo>
                  <a:lnTo>
                    <a:pt x="85" y="499"/>
                  </a:lnTo>
                  <a:lnTo>
                    <a:pt x="73" y="495"/>
                  </a:lnTo>
                  <a:lnTo>
                    <a:pt x="61" y="490"/>
                  </a:lnTo>
                  <a:lnTo>
                    <a:pt x="50" y="483"/>
                  </a:lnTo>
                  <a:lnTo>
                    <a:pt x="39" y="476"/>
                  </a:lnTo>
                  <a:lnTo>
                    <a:pt x="29" y="469"/>
                  </a:lnTo>
                  <a:lnTo>
                    <a:pt x="21" y="461"/>
                  </a:lnTo>
                  <a:lnTo>
                    <a:pt x="13" y="452"/>
                  </a:lnTo>
                  <a:lnTo>
                    <a:pt x="8" y="443"/>
                  </a:lnTo>
                  <a:lnTo>
                    <a:pt x="3" y="433"/>
                  </a:lnTo>
                  <a:lnTo>
                    <a:pt x="1" y="428"/>
                  </a:lnTo>
                  <a:lnTo>
                    <a:pt x="1" y="422"/>
                  </a:lnTo>
                  <a:lnTo>
                    <a:pt x="0" y="417"/>
                  </a:lnTo>
                  <a:lnTo>
                    <a:pt x="0" y="412"/>
                  </a:lnTo>
                  <a:lnTo>
                    <a:pt x="1" y="406"/>
                  </a:lnTo>
                  <a:lnTo>
                    <a:pt x="2" y="401"/>
                  </a:lnTo>
                  <a:lnTo>
                    <a:pt x="3" y="395"/>
                  </a:lnTo>
                  <a:lnTo>
                    <a:pt x="7" y="390"/>
                  </a:lnTo>
                  <a:lnTo>
                    <a:pt x="12" y="376"/>
                  </a:lnTo>
                  <a:lnTo>
                    <a:pt x="17" y="361"/>
                  </a:lnTo>
                  <a:lnTo>
                    <a:pt x="22" y="345"/>
                  </a:lnTo>
                  <a:lnTo>
                    <a:pt x="26" y="329"/>
                  </a:lnTo>
                  <a:lnTo>
                    <a:pt x="28" y="312"/>
                  </a:lnTo>
                  <a:lnTo>
                    <a:pt x="30" y="296"/>
                  </a:lnTo>
                  <a:lnTo>
                    <a:pt x="32" y="278"/>
                  </a:lnTo>
                  <a:lnTo>
                    <a:pt x="33" y="261"/>
                  </a:lnTo>
                  <a:lnTo>
                    <a:pt x="32" y="243"/>
                  </a:lnTo>
                  <a:lnTo>
                    <a:pt x="30" y="225"/>
                  </a:lnTo>
                  <a:lnTo>
                    <a:pt x="28" y="207"/>
                  </a:lnTo>
                  <a:lnTo>
                    <a:pt x="26" y="190"/>
                  </a:lnTo>
                  <a:lnTo>
                    <a:pt x="22" y="172"/>
                  </a:lnTo>
                  <a:lnTo>
                    <a:pt x="17" y="154"/>
                  </a:lnTo>
                  <a:lnTo>
                    <a:pt x="12" y="137"/>
                  </a:lnTo>
                  <a:lnTo>
                    <a:pt x="7" y="119"/>
                  </a:lnTo>
                  <a:lnTo>
                    <a:pt x="3" y="114"/>
                  </a:lnTo>
                  <a:lnTo>
                    <a:pt x="2" y="108"/>
                  </a:lnTo>
                  <a:lnTo>
                    <a:pt x="1" y="103"/>
                  </a:lnTo>
                  <a:lnTo>
                    <a:pt x="0" y="97"/>
                  </a:lnTo>
                  <a:lnTo>
                    <a:pt x="1" y="86"/>
                  </a:lnTo>
                  <a:lnTo>
                    <a:pt x="3" y="75"/>
                  </a:lnTo>
                  <a:lnTo>
                    <a:pt x="8" y="65"/>
                  </a:lnTo>
                  <a:lnTo>
                    <a:pt x="13" y="56"/>
                  </a:lnTo>
                  <a:lnTo>
                    <a:pt x="21" y="46"/>
                  </a:lnTo>
                  <a:lnTo>
                    <a:pt x="29" y="38"/>
                  </a:lnTo>
                  <a:lnTo>
                    <a:pt x="39" y="29"/>
                  </a:lnTo>
                  <a:lnTo>
                    <a:pt x="50" y="22"/>
                  </a:lnTo>
                  <a:lnTo>
                    <a:pt x="61" y="16"/>
                  </a:lnTo>
                  <a:lnTo>
                    <a:pt x="73" y="10"/>
                  </a:lnTo>
                  <a:lnTo>
                    <a:pt x="85" y="6"/>
                  </a:lnTo>
                  <a:lnTo>
                    <a:pt x="98" y="3"/>
                  </a:lnTo>
                  <a:lnTo>
                    <a:pt x="109" y="1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EAC79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25" name="Freeform 251"/>
            <p:cNvSpPr>
              <a:spLocks/>
            </p:cNvSpPr>
            <p:nvPr/>
          </p:nvSpPr>
          <p:spPr bwMode="auto">
            <a:xfrm flipH="1">
              <a:off x="2165" y="2368"/>
              <a:ext cx="21" cy="25"/>
            </a:xfrm>
            <a:custGeom>
              <a:avLst/>
              <a:gdLst>
                <a:gd name="T0" fmla="*/ 133 w 247"/>
                <a:gd name="T1" fmla="*/ 1 h 504"/>
                <a:gd name="T2" fmla="*/ 158 w 247"/>
                <a:gd name="T3" fmla="*/ 6 h 504"/>
                <a:gd name="T4" fmla="*/ 182 w 247"/>
                <a:gd name="T5" fmla="*/ 16 h 504"/>
                <a:gd name="T6" fmla="*/ 202 w 247"/>
                <a:gd name="T7" fmla="*/ 29 h 504"/>
                <a:gd name="T8" fmla="*/ 221 w 247"/>
                <a:gd name="T9" fmla="*/ 46 h 504"/>
                <a:gd name="T10" fmla="*/ 235 w 247"/>
                <a:gd name="T11" fmla="*/ 65 h 504"/>
                <a:gd name="T12" fmla="*/ 244 w 247"/>
                <a:gd name="T13" fmla="*/ 86 h 504"/>
                <a:gd name="T14" fmla="*/ 245 w 247"/>
                <a:gd name="T15" fmla="*/ 108 h 504"/>
                <a:gd name="T16" fmla="*/ 237 w 247"/>
                <a:gd name="T17" fmla="*/ 137 h 504"/>
                <a:gd name="T18" fmla="*/ 227 w 247"/>
                <a:gd name="T19" fmla="*/ 172 h 504"/>
                <a:gd name="T20" fmla="*/ 221 w 247"/>
                <a:gd name="T21" fmla="*/ 207 h 504"/>
                <a:gd name="T22" fmla="*/ 218 w 247"/>
                <a:gd name="T23" fmla="*/ 243 h 504"/>
                <a:gd name="T24" fmla="*/ 218 w 247"/>
                <a:gd name="T25" fmla="*/ 278 h 504"/>
                <a:gd name="T26" fmla="*/ 221 w 247"/>
                <a:gd name="T27" fmla="*/ 312 h 504"/>
                <a:gd name="T28" fmla="*/ 227 w 247"/>
                <a:gd name="T29" fmla="*/ 345 h 504"/>
                <a:gd name="T30" fmla="*/ 237 w 247"/>
                <a:gd name="T31" fmla="*/ 376 h 504"/>
                <a:gd name="T32" fmla="*/ 246 w 247"/>
                <a:gd name="T33" fmla="*/ 401 h 504"/>
                <a:gd name="T34" fmla="*/ 246 w 247"/>
                <a:gd name="T35" fmla="*/ 422 h 504"/>
                <a:gd name="T36" fmla="*/ 238 w 247"/>
                <a:gd name="T37" fmla="*/ 443 h 504"/>
                <a:gd name="T38" fmla="*/ 223 w 247"/>
                <a:gd name="T39" fmla="*/ 461 h 504"/>
                <a:gd name="T40" fmla="*/ 205 w 247"/>
                <a:gd name="T41" fmla="*/ 476 h 504"/>
                <a:gd name="T42" fmla="*/ 183 w 247"/>
                <a:gd name="T43" fmla="*/ 490 h 504"/>
                <a:gd name="T44" fmla="*/ 158 w 247"/>
                <a:gd name="T45" fmla="*/ 499 h 504"/>
                <a:gd name="T46" fmla="*/ 133 w 247"/>
                <a:gd name="T47" fmla="*/ 503 h 504"/>
                <a:gd name="T48" fmla="*/ 109 w 247"/>
                <a:gd name="T49" fmla="*/ 503 h 504"/>
                <a:gd name="T50" fmla="*/ 85 w 247"/>
                <a:gd name="T51" fmla="*/ 499 h 504"/>
                <a:gd name="T52" fmla="*/ 61 w 247"/>
                <a:gd name="T53" fmla="*/ 490 h 504"/>
                <a:gd name="T54" fmla="*/ 39 w 247"/>
                <a:gd name="T55" fmla="*/ 476 h 504"/>
                <a:gd name="T56" fmla="*/ 21 w 247"/>
                <a:gd name="T57" fmla="*/ 461 h 504"/>
                <a:gd name="T58" fmla="*/ 8 w 247"/>
                <a:gd name="T59" fmla="*/ 443 h 504"/>
                <a:gd name="T60" fmla="*/ 1 w 247"/>
                <a:gd name="T61" fmla="*/ 428 h 504"/>
                <a:gd name="T62" fmla="*/ 0 w 247"/>
                <a:gd name="T63" fmla="*/ 417 h 504"/>
                <a:gd name="T64" fmla="*/ 1 w 247"/>
                <a:gd name="T65" fmla="*/ 406 h 504"/>
                <a:gd name="T66" fmla="*/ 3 w 247"/>
                <a:gd name="T67" fmla="*/ 395 h 504"/>
                <a:gd name="T68" fmla="*/ 12 w 247"/>
                <a:gd name="T69" fmla="*/ 376 h 504"/>
                <a:gd name="T70" fmla="*/ 22 w 247"/>
                <a:gd name="T71" fmla="*/ 345 h 504"/>
                <a:gd name="T72" fmla="*/ 28 w 247"/>
                <a:gd name="T73" fmla="*/ 312 h 504"/>
                <a:gd name="T74" fmla="*/ 32 w 247"/>
                <a:gd name="T75" fmla="*/ 278 h 504"/>
                <a:gd name="T76" fmla="*/ 32 w 247"/>
                <a:gd name="T77" fmla="*/ 243 h 504"/>
                <a:gd name="T78" fmla="*/ 28 w 247"/>
                <a:gd name="T79" fmla="*/ 207 h 504"/>
                <a:gd name="T80" fmla="*/ 22 w 247"/>
                <a:gd name="T81" fmla="*/ 172 h 504"/>
                <a:gd name="T82" fmla="*/ 12 w 247"/>
                <a:gd name="T83" fmla="*/ 137 h 504"/>
                <a:gd name="T84" fmla="*/ 3 w 247"/>
                <a:gd name="T85" fmla="*/ 114 h 504"/>
                <a:gd name="T86" fmla="*/ 1 w 247"/>
                <a:gd name="T87" fmla="*/ 103 h 504"/>
                <a:gd name="T88" fmla="*/ 1 w 247"/>
                <a:gd name="T89" fmla="*/ 86 h 504"/>
                <a:gd name="T90" fmla="*/ 8 w 247"/>
                <a:gd name="T91" fmla="*/ 65 h 504"/>
                <a:gd name="T92" fmla="*/ 21 w 247"/>
                <a:gd name="T93" fmla="*/ 46 h 504"/>
                <a:gd name="T94" fmla="*/ 39 w 247"/>
                <a:gd name="T95" fmla="*/ 29 h 504"/>
                <a:gd name="T96" fmla="*/ 61 w 247"/>
                <a:gd name="T97" fmla="*/ 16 h 504"/>
                <a:gd name="T98" fmla="*/ 85 w 247"/>
                <a:gd name="T99" fmla="*/ 6 h 504"/>
                <a:gd name="T100" fmla="*/ 109 w 247"/>
                <a:gd name="T101" fmla="*/ 1 h 50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47"/>
                <a:gd name="T154" fmla="*/ 0 h 504"/>
                <a:gd name="T155" fmla="*/ 247 w 247"/>
                <a:gd name="T156" fmla="*/ 504 h 50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47" h="504">
                  <a:moveTo>
                    <a:pt x="121" y="0"/>
                  </a:moveTo>
                  <a:lnTo>
                    <a:pt x="133" y="1"/>
                  </a:lnTo>
                  <a:lnTo>
                    <a:pt x="146" y="3"/>
                  </a:lnTo>
                  <a:lnTo>
                    <a:pt x="158" y="6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93" y="22"/>
                  </a:lnTo>
                  <a:lnTo>
                    <a:pt x="202" y="29"/>
                  </a:lnTo>
                  <a:lnTo>
                    <a:pt x="212" y="38"/>
                  </a:lnTo>
                  <a:lnTo>
                    <a:pt x="221" y="46"/>
                  </a:lnTo>
                  <a:lnTo>
                    <a:pt x="228" y="56"/>
                  </a:lnTo>
                  <a:lnTo>
                    <a:pt x="235" y="65"/>
                  </a:lnTo>
                  <a:lnTo>
                    <a:pt x="240" y="75"/>
                  </a:lnTo>
                  <a:lnTo>
                    <a:pt x="244" y="86"/>
                  </a:lnTo>
                  <a:lnTo>
                    <a:pt x="245" y="97"/>
                  </a:lnTo>
                  <a:lnTo>
                    <a:pt x="245" y="108"/>
                  </a:lnTo>
                  <a:lnTo>
                    <a:pt x="242" y="119"/>
                  </a:lnTo>
                  <a:lnTo>
                    <a:pt x="237" y="137"/>
                  </a:lnTo>
                  <a:lnTo>
                    <a:pt x="232" y="154"/>
                  </a:lnTo>
                  <a:lnTo>
                    <a:pt x="227" y="172"/>
                  </a:lnTo>
                  <a:lnTo>
                    <a:pt x="223" y="190"/>
                  </a:lnTo>
                  <a:lnTo>
                    <a:pt x="221" y="207"/>
                  </a:lnTo>
                  <a:lnTo>
                    <a:pt x="219" y="225"/>
                  </a:lnTo>
                  <a:lnTo>
                    <a:pt x="218" y="243"/>
                  </a:lnTo>
                  <a:lnTo>
                    <a:pt x="216" y="261"/>
                  </a:lnTo>
                  <a:lnTo>
                    <a:pt x="218" y="278"/>
                  </a:lnTo>
                  <a:lnTo>
                    <a:pt x="219" y="296"/>
                  </a:lnTo>
                  <a:lnTo>
                    <a:pt x="221" y="312"/>
                  </a:lnTo>
                  <a:lnTo>
                    <a:pt x="223" y="329"/>
                  </a:lnTo>
                  <a:lnTo>
                    <a:pt x="227" y="345"/>
                  </a:lnTo>
                  <a:lnTo>
                    <a:pt x="232" y="361"/>
                  </a:lnTo>
                  <a:lnTo>
                    <a:pt x="237" y="376"/>
                  </a:lnTo>
                  <a:lnTo>
                    <a:pt x="242" y="390"/>
                  </a:lnTo>
                  <a:lnTo>
                    <a:pt x="246" y="401"/>
                  </a:lnTo>
                  <a:lnTo>
                    <a:pt x="247" y="412"/>
                  </a:lnTo>
                  <a:lnTo>
                    <a:pt x="246" y="422"/>
                  </a:lnTo>
                  <a:lnTo>
                    <a:pt x="242" y="433"/>
                  </a:lnTo>
                  <a:lnTo>
                    <a:pt x="238" y="443"/>
                  </a:lnTo>
                  <a:lnTo>
                    <a:pt x="232" y="452"/>
                  </a:lnTo>
                  <a:lnTo>
                    <a:pt x="223" y="461"/>
                  </a:lnTo>
                  <a:lnTo>
                    <a:pt x="214" y="469"/>
                  </a:lnTo>
                  <a:lnTo>
                    <a:pt x="205" y="476"/>
                  </a:lnTo>
                  <a:lnTo>
                    <a:pt x="194" y="483"/>
                  </a:lnTo>
                  <a:lnTo>
                    <a:pt x="183" y="490"/>
                  </a:lnTo>
                  <a:lnTo>
                    <a:pt x="171" y="495"/>
                  </a:lnTo>
                  <a:lnTo>
                    <a:pt x="158" y="499"/>
                  </a:lnTo>
                  <a:lnTo>
                    <a:pt x="146" y="502"/>
                  </a:lnTo>
                  <a:lnTo>
                    <a:pt x="133" y="503"/>
                  </a:lnTo>
                  <a:lnTo>
                    <a:pt x="121" y="504"/>
                  </a:lnTo>
                  <a:lnTo>
                    <a:pt x="109" y="503"/>
                  </a:lnTo>
                  <a:lnTo>
                    <a:pt x="98" y="502"/>
                  </a:lnTo>
                  <a:lnTo>
                    <a:pt x="85" y="499"/>
                  </a:lnTo>
                  <a:lnTo>
                    <a:pt x="73" y="495"/>
                  </a:lnTo>
                  <a:lnTo>
                    <a:pt x="61" y="490"/>
                  </a:lnTo>
                  <a:lnTo>
                    <a:pt x="50" y="483"/>
                  </a:lnTo>
                  <a:lnTo>
                    <a:pt x="39" y="476"/>
                  </a:lnTo>
                  <a:lnTo>
                    <a:pt x="29" y="469"/>
                  </a:lnTo>
                  <a:lnTo>
                    <a:pt x="21" y="461"/>
                  </a:lnTo>
                  <a:lnTo>
                    <a:pt x="13" y="452"/>
                  </a:lnTo>
                  <a:lnTo>
                    <a:pt x="8" y="443"/>
                  </a:lnTo>
                  <a:lnTo>
                    <a:pt x="3" y="433"/>
                  </a:lnTo>
                  <a:lnTo>
                    <a:pt x="1" y="428"/>
                  </a:lnTo>
                  <a:lnTo>
                    <a:pt x="1" y="422"/>
                  </a:lnTo>
                  <a:lnTo>
                    <a:pt x="0" y="417"/>
                  </a:lnTo>
                  <a:lnTo>
                    <a:pt x="0" y="412"/>
                  </a:lnTo>
                  <a:lnTo>
                    <a:pt x="1" y="406"/>
                  </a:lnTo>
                  <a:lnTo>
                    <a:pt x="2" y="401"/>
                  </a:lnTo>
                  <a:lnTo>
                    <a:pt x="3" y="395"/>
                  </a:lnTo>
                  <a:lnTo>
                    <a:pt x="7" y="390"/>
                  </a:lnTo>
                  <a:lnTo>
                    <a:pt x="12" y="376"/>
                  </a:lnTo>
                  <a:lnTo>
                    <a:pt x="17" y="361"/>
                  </a:lnTo>
                  <a:lnTo>
                    <a:pt x="22" y="345"/>
                  </a:lnTo>
                  <a:lnTo>
                    <a:pt x="26" y="329"/>
                  </a:lnTo>
                  <a:lnTo>
                    <a:pt x="28" y="312"/>
                  </a:lnTo>
                  <a:lnTo>
                    <a:pt x="30" y="296"/>
                  </a:lnTo>
                  <a:lnTo>
                    <a:pt x="32" y="278"/>
                  </a:lnTo>
                  <a:lnTo>
                    <a:pt x="33" y="261"/>
                  </a:lnTo>
                  <a:lnTo>
                    <a:pt x="32" y="243"/>
                  </a:lnTo>
                  <a:lnTo>
                    <a:pt x="30" y="225"/>
                  </a:lnTo>
                  <a:lnTo>
                    <a:pt x="28" y="207"/>
                  </a:lnTo>
                  <a:lnTo>
                    <a:pt x="26" y="190"/>
                  </a:lnTo>
                  <a:lnTo>
                    <a:pt x="22" y="172"/>
                  </a:lnTo>
                  <a:lnTo>
                    <a:pt x="17" y="154"/>
                  </a:lnTo>
                  <a:lnTo>
                    <a:pt x="12" y="137"/>
                  </a:lnTo>
                  <a:lnTo>
                    <a:pt x="7" y="119"/>
                  </a:lnTo>
                  <a:lnTo>
                    <a:pt x="3" y="114"/>
                  </a:lnTo>
                  <a:lnTo>
                    <a:pt x="2" y="108"/>
                  </a:lnTo>
                  <a:lnTo>
                    <a:pt x="1" y="103"/>
                  </a:lnTo>
                  <a:lnTo>
                    <a:pt x="0" y="97"/>
                  </a:lnTo>
                  <a:lnTo>
                    <a:pt x="1" y="86"/>
                  </a:lnTo>
                  <a:lnTo>
                    <a:pt x="3" y="75"/>
                  </a:lnTo>
                  <a:lnTo>
                    <a:pt x="8" y="65"/>
                  </a:lnTo>
                  <a:lnTo>
                    <a:pt x="13" y="56"/>
                  </a:lnTo>
                  <a:lnTo>
                    <a:pt x="21" y="46"/>
                  </a:lnTo>
                  <a:lnTo>
                    <a:pt x="29" y="38"/>
                  </a:lnTo>
                  <a:lnTo>
                    <a:pt x="39" y="29"/>
                  </a:lnTo>
                  <a:lnTo>
                    <a:pt x="50" y="22"/>
                  </a:lnTo>
                  <a:lnTo>
                    <a:pt x="61" y="16"/>
                  </a:lnTo>
                  <a:lnTo>
                    <a:pt x="73" y="10"/>
                  </a:lnTo>
                  <a:lnTo>
                    <a:pt x="85" y="6"/>
                  </a:lnTo>
                  <a:lnTo>
                    <a:pt x="98" y="3"/>
                  </a:lnTo>
                  <a:lnTo>
                    <a:pt x="109" y="1"/>
                  </a:lnTo>
                  <a:lnTo>
                    <a:pt x="121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26" name="Freeform 252"/>
            <p:cNvSpPr>
              <a:spLocks/>
            </p:cNvSpPr>
            <p:nvPr/>
          </p:nvSpPr>
          <p:spPr bwMode="auto">
            <a:xfrm flipH="1">
              <a:off x="2165" y="2373"/>
              <a:ext cx="21" cy="1"/>
            </a:xfrm>
            <a:custGeom>
              <a:avLst/>
              <a:gdLst>
                <a:gd name="T0" fmla="*/ 0 w 242"/>
                <a:gd name="T1" fmla="*/ 0 h 38"/>
                <a:gd name="T2" fmla="*/ 242 w 242"/>
                <a:gd name="T3" fmla="*/ 0 h 38"/>
                <a:gd name="T4" fmla="*/ 241 w 242"/>
                <a:gd name="T5" fmla="*/ 12 h 38"/>
                <a:gd name="T6" fmla="*/ 240 w 242"/>
                <a:gd name="T7" fmla="*/ 21 h 38"/>
                <a:gd name="T8" fmla="*/ 238 w 242"/>
                <a:gd name="T9" fmla="*/ 30 h 38"/>
                <a:gd name="T10" fmla="*/ 237 w 242"/>
                <a:gd name="T11" fmla="*/ 38 h 38"/>
                <a:gd name="T12" fmla="*/ 7 w 242"/>
                <a:gd name="T13" fmla="*/ 38 h 38"/>
                <a:gd name="T14" fmla="*/ 6 w 242"/>
                <a:gd name="T15" fmla="*/ 30 h 38"/>
                <a:gd name="T16" fmla="*/ 3 w 242"/>
                <a:gd name="T17" fmla="*/ 21 h 38"/>
                <a:gd name="T18" fmla="*/ 1 w 242"/>
                <a:gd name="T19" fmla="*/ 12 h 38"/>
                <a:gd name="T20" fmla="*/ 0 w 242"/>
                <a:gd name="T21" fmla="*/ 0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42"/>
                <a:gd name="T34" fmla="*/ 0 h 38"/>
                <a:gd name="T35" fmla="*/ 242 w 242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42" h="38">
                  <a:moveTo>
                    <a:pt x="0" y="0"/>
                  </a:moveTo>
                  <a:lnTo>
                    <a:pt x="242" y="0"/>
                  </a:lnTo>
                  <a:lnTo>
                    <a:pt x="241" y="12"/>
                  </a:lnTo>
                  <a:lnTo>
                    <a:pt x="240" y="21"/>
                  </a:lnTo>
                  <a:lnTo>
                    <a:pt x="238" y="30"/>
                  </a:lnTo>
                  <a:lnTo>
                    <a:pt x="237" y="38"/>
                  </a:lnTo>
                  <a:lnTo>
                    <a:pt x="7" y="38"/>
                  </a:lnTo>
                  <a:lnTo>
                    <a:pt x="6" y="30"/>
                  </a:lnTo>
                  <a:lnTo>
                    <a:pt x="3" y="21"/>
                  </a:lnTo>
                  <a:lnTo>
                    <a:pt x="1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775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27" name="Freeform 253"/>
            <p:cNvSpPr>
              <a:spLocks/>
            </p:cNvSpPr>
            <p:nvPr/>
          </p:nvSpPr>
          <p:spPr bwMode="auto">
            <a:xfrm flipH="1">
              <a:off x="2165" y="2373"/>
              <a:ext cx="21" cy="1"/>
            </a:xfrm>
            <a:custGeom>
              <a:avLst/>
              <a:gdLst>
                <a:gd name="T0" fmla="*/ 0 w 242"/>
                <a:gd name="T1" fmla="*/ 0 h 38"/>
                <a:gd name="T2" fmla="*/ 242 w 242"/>
                <a:gd name="T3" fmla="*/ 0 h 38"/>
                <a:gd name="T4" fmla="*/ 241 w 242"/>
                <a:gd name="T5" fmla="*/ 12 h 38"/>
                <a:gd name="T6" fmla="*/ 240 w 242"/>
                <a:gd name="T7" fmla="*/ 21 h 38"/>
                <a:gd name="T8" fmla="*/ 238 w 242"/>
                <a:gd name="T9" fmla="*/ 30 h 38"/>
                <a:gd name="T10" fmla="*/ 237 w 242"/>
                <a:gd name="T11" fmla="*/ 38 h 38"/>
                <a:gd name="T12" fmla="*/ 7 w 242"/>
                <a:gd name="T13" fmla="*/ 38 h 38"/>
                <a:gd name="T14" fmla="*/ 6 w 242"/>
                <a:gd name="T15" fmla="*/ 30 h 38"/>
                <a:gd name="T16" fmla="*/ 3 w 242"/>
                <a:gd name="T17" fmla="*/ 21 h 38"/>
                <a:gd name="T18" fmla="*/ 1 w 242"/>
                <a:gd name="T19" fmla="*/ 12 h 38"/>
                <a:gd name="T20" fmla="*/ 0 w 242"/>
                <a:gd name="T21" fmla="*/ 0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42"/>
                <a:gd name="T34" fmla="*/ 0 h 38"/>
                <a:gd name="T35" fmla="*/ 242 w 242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42" h="38">
                  <a:moveTo>
                    <a:pt x="0" y="0"/>
                  </a:moveTo>
                  <a:lnTo>
                    <a:pt x="242" y="0"/>
                  </a:lnTo>
                  <a:lnTo>
                    <a:pt x="241" y="12"/>
                  </a:lnTo>
                  <a:lnTo>
                    <a:pt x="240" y="21"/>
                  </a:lnTo>
                  <a:lnTo>
                    <a:pt x="238" y="30"/>
                  </a:lnTo>
                  <a:lnTo>
                    <a:pt x="237" y="38"/>
                  </a:lnTo>
                  <a:lnTo>
                    <a:pt x="7" y="38"/>
                  </a:lnTo>
                  <a:lnTo>
                    <a:pt x="6" y="30"/>
                  </a:lnTo>
                  <a:lnTo>
                    <a:pt x="3" y="21"/>
                  </a:lnTo>
                  <a:lnTo>
                    <a:pt x="1" y="1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28" name="Freeform 254"/>
            <p:cNvSpPr>
              <a:spLocks/>
            </p:cNvSpPr>
            <p:nvPr/>
          </p:nvSpPr>
          <p:spPr bwMode="auto">
            <a:xfrm flipH="1">
              <a:off x="2167" y="2376"/>
              <a:ext cx="17" cy="2"/>
            </a:xfrm>
            <a:custGeom>
              <a:avLst/>
              <a:gdLst>
                <a:gd name="T0" fmla="*/ 0 w 208"/>
                <a:gd name="T1" fmla="*/ 0 h 38"/>
                <a:gd name="T2" fmla="*/ 208 w 208"/>
                <a:gd name="T3" fmla="*/ 0 h 38"/>
                <a:gd name="T4" fmla="*/ 207 w 208"/>
                <a:gd name="T5" fmla="*/ 12 h 38"/>
                <a:gd name="T6" fmla="*/ 206 w 208"/>
                <a:gd name="T7" fmla="*/ 22 h 38"/>
                <a:gd name="T8" fmla="*/ 204 w 208"/>
                <a:gd name="T9" fmla="*/ 30 h 38"/>
                <a:gd name="T10" fmla="*/ 203 w 208"/>
                <a:gd name="T11" fmla="*/ 38 h 38"/>
                <a:gd name="T12" fmla="*/ 7 w 208"/>
                <a:gd name="T13" fmla="*/ 38 h 38"/>
                <a:gd name="T14" fmla="*/ 7 w 208"/>
                <a:gd name="T15" fmla="*/ 30 h 38"/>
                <a:gd name="T16" fmla="*/ 6 w 208"/>
                <a:gd name="T17" fmla="*/ 22 h 38"/>
                <a:gd name="T18" fmla="*/ 4 w 208"/>
                <a:gd name="T19" fmla="*/ 12 h 38"/>
                <a:gd name="T20" fmla="*/ 0 w 208"/>
                <a:gd name="T21" fmla="*/ 0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8"/>
                <a:gd name="T34" fmla="*/ 0 h 38"/>
                <a:gd name="T35" fmla="*/ 208 w 208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8" h="38">
                  <a:moveTo>
                    <a:pt x="0" y="0"/>
                  </a:moveTo>
                  <a:lnTo>
                    <a:pt x="208" y="0"/>
                  </a:lnTo>
                  <a:lnTo>
                    <a:pt x="207" y="12"/>
                  </a:lnTo>
                  <a:lnTo>
                    <a:pt x="206" y="22"/>
                  </a:lnTo>
                  <a:lnTo>
                    <a:pt x="204" y="30"/>
                  </a:lnTo>
                  <a:lnTo>
                    <a:pt x="203" y="38"/>
                  </a:lnTo>
                  <a:lnTo>
                    <a:pt x="7" y="38"/>
                  </a:lnTo>
                  <a:lnTo>
                    <a:pt x="7" y="30"/>
                  </a:lnTo>
                  <a:lnTo>
                    <a:pt x="6" y="22"/>
                  </a:lnTo>
                  <a:lnTo>
                    <a:pt x="4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29" name="Freeform 255"/>
            <p:cNvSpPr>
              <a:spLocks/>
            </p:cNvSpPr>
            <p:nvPr/>
          </p:nvSpPr>
          <p:spPr bwMode="auto">
            <a:xfrm flipH="1">
              <a:off x="2167" y="2376"/>
              <a:ext cx="17" cy="2"/>
            </a:xfrm>
            <a:custGeom>
              <a:avLst/>
              <a:gdLst>
                <a:gd name="T0" fmla="*/ 0 w 208"/>
                <a:gd name="T1" fmla="*/ 0 h 38"/>
                <a:gd name="T2" fmla="*/ 208 w 208"/>
                <a:gd name="T3" fmla="*/ 0 h 38"/>
                <a:gd name="T4" fmla="*/ 207 w 208"/>
                <a:gd name="T5" fmla="*/ 12 h 38"/>
                <a:gd name="T6" fmla="*/ 206 w 208"/>
                <a:gd name="T7" fmla="*/ 22 h 38"/>
                <a:gd name="T8" fmla="*/ 204 w 208"/>
                <a:gd name="T9" fmla="*/ 30 h 38"/>
                <a:gd name="T10" fmla="*/ 203 w 208"/>
                <a:gd name="T11" fmla="*/ 38 h 38"/>
                <a:gd name="T12" fmla="*/ 7 w 208"/>
                <a:gd name="T13" fmla="*/ 38 h 38"/>
                <a:gd name="T14" fmla="*/ 7 w 208"/>
                <a:gd name="T15" fmla="*/ 30 h 38"/>
                <a:gd name="T16" fmla="*/ 6 w 208"/>
                <a:gd name="T17" fmla="*/ 22 h 38"/>
                <a:gd name="T18" fmla="*/ 4 w 208"/>
                <a:gd name="T19" fmla="*/ 12 h 38"/>
                <a:gd name="T20" fmla="*/ 0 w 208"/>
                <a:gd name="T21" fmla="*/ 0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8"/>
                <a:gd name="T34" fmla="*/ 0 h 38"/>
                <a:gd name="T35" fmla="*/ 208 w 208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8" h="38">
                  <a:moveTo>
                    <a:pt x="0" y="0"/>
                  </a:moveTo>
                  <a:lnTo>
                    <a:pt x="208" y="0"/>
                  </a:lnTo>
                  <a:lnTo>
                    <a:pt x="207" y="12"/>
                  </a:lnTo>
                  <a:lnTo>
                    <a:pt x="206" y="22"/>
                  </a:lnTo>
                  <a:lnTo>
                    <a:pt x="204" y="30"/>
                  </a:lnTo>
                  <a:lnTo>
                    <a:pt x="203" y="38"/>
                  </a:lnTo>
                  <a:lnTo>
                    <a:pt x="7" y="38"/>
                  </a:lnTo>
                  <a:lnTo>
                    <a:pt x="7" y="30"/>
                  </a:lnTo>
                  <a:lnTo>
                    <a:pt x="6" y="22"/>
                  </a:lnTo>
                  <a:lnTo>
                    <a:pt x="4" y="1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30" name="Freeform 256"/>
            <p:cNvSpPr>
              <a:spLocks/>
            </p:cNvSpPr>
            <p:nvPr/>
          </p:nvSpPr>
          <p:spPr bwMode="auto">
            <a:xfrm flipH="1">
              <a:off x="2167" y="2380"/>
              <a:ext cx="16" cy="2"/>
            </a:xfrm>
            <a:custGeom>
              <a:avLst/>
              <a:gdLst>
                <a:gd name="T0" fmla="*/ 0 w 191"/>
                <a:gd name="T1" fmla="*/ 0 h 38"/>
                <a:gd name="T2" fmla="*/ 191 w 191"/>
                <a:gd name="T3" fmla="*/ 0 h 38"/>
                <a:gd name="T4" fmla="*/ 190 w 191"/>
                <a:gd name="T5" fmla="*/ 9 h 38"/>
                <a:gd name="T6" fmla="*/ 187 w 191"/>
                <a:gd name="T7" fmla="*/ 19 h 38"/>
                <a:gd name="T8" fmla="*/ 185 w 191"/>
                <a:gd name="T9" fmla="*/ 29 h 38"/>
                <a:gd name="T10" fmla="*/ 185 w 191"/>
                <a:gd name="T11" fmla="*/ 38 h 38"/>
                <a:gd name="T12" fmla="*/ 0 w 191"/>
                <a:gd name="T13" fmla="*/ 38 h 38"/>
                <a:gd name="T14" fmla="*/ 0 w 191"/>
                <a:gd name="T15" fmla="*/ 29 h 38"/>
                <a:gd name="T16" fmla="*/ 0 w 191"/>
                <a:gd name="T17" fmla="*/ 19 h 38"/>
                <a:gd name="T18" fmla="*/ 0 w 191"/>
                <a:gd name="T19" fmla="*/ 9 h 38"/>
                <a:gd name="T20" fmla="*/ 0 w 191"/>
                <a:gd name="T21" fmla="*/ 0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1"/>
                <a:gd name="T34" fmla="*/ 0 h 38"/>
                <a:gd name="T35" fmla="*/ 191 w 191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1" h="38">
                  <a:moveTo>
                    <a:pt x="0" y="0"/>
                  </a:moveTo>
                  <a:lnTo>
                    <a:pt x="191" y="0"/>
                  </a:lnTo>
                  <a:lnTo>
                    <a:pt x="190" y="9"/>
                  </a:lnTo>
                  <a:lnTo>
                    <a:pt x="187" y="19"/>
                  </a:lnTo>
                  <a:lnTo>
                    <a:pt x="185" y="29"/>
                  </a:lnTo>
                  <a:lnTo>
                    <a:pt x="185" y="38"/>
                  </a:lnTo>
                  <a:lnTo>
                    <a:pt x="0" y="38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24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31" name="Freeform 257"/>
            <p:cNvSpPr>
              <a:spLocks/>
            </p:cNvSpPr>
            <p:nvPr/>
          </p:nvSpPr>
          <p:spPr bwMode="auto">
            <a:xfrm flipH="1">
              <a:off x="2167" y="2380"/>
              <a:ext cx="16" cy="2"/>
            </a:xfrm>
            <a:custGeom>
              <a:avLst/>
              <a:gdLst>
                <a:gd name="T0" fmla="*/ 0 w 191"/>
                <a:gd name="T1" fmla="*/ 0 h 38"/>
                <a:gd name="T2" fmla="*/ 191 w 191"/>
                <a:gd name="T3" fmla="*/ 0 h 38"/>
                <a:gd name="T4" fmla="*/ 190 w 191"/>
                <a:gd name="T5" fmla="*/ 9 h 38"/>
                <a:gd name="T6" fmla="*/ 187 w 191"/>
                <a:gd name="T7" fmla="*/ 19 h 38"/>
                <a:gd name="T8" fmla="*/ 185 w 191"/>
                <a:gd name="T9" fmla="*/ 29 h 38"/>
                <a:gd name="T10" fmla="*/ 185 w 191"/>
                <a:gd name="T11" fmla="*/ 38 h 38"/>
                <a:gd name="T12" fmla="*/ 0 w 191"/>
                <a:gd name="T13" fmla="*/ 38 h 38"/>
                <a:gd name="T14" fmla="*/ 0 w 191"/>
                <a:gd name="T15" fmla="*/ 29 h 38"/>
                <a:gd name="T16" fmla="*/ 0 w 191"/>
                <a:gd name="T17" fmla="*/ 19 h 38"/>
                <a:gd name="T18" fmla="*/ 0 w 191"/>
                <a:gd name="T19" fmla="*/ 9 h 38"/>
                <a:gd name="T20" fmla="*/ 0 w 191"/>
                <a:gd name="T21" fmla="*/ 0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1"/>
                <a:gd name="T34" fmla="*/ 0 h 38"/>
                <a:gd name="T35" fmla="*/ 191 w 191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1" h="38">
                  <a:moveTo>
                    <a:pt x="0" y="0"/>
                  </a:moveTo>
                  <a:lnTo>
                    <a:pt x="191" y="0"/>
                  </a:lnTo>
                  <a:lnTo>
                    <a:pt x="190" y="9"/>
                  </a:lnTo>
                  <a:lnTo>
                    <a:pt x="187" y="19"/>
                  </a:lnTo>
                  <a:lnTo>
                    <a:pt x="185" y="29"/>
                  </a:lnTo>
                  <a:lnTo>
                    <a:pt x="185" y="38"/>
                  </a:lnTo>
                  <a:lnTo>
                    <a:pt x="0" y="38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32" name="Freeform 258"/>
            <p:cNvSpPr>
              <a:spLocks/>
            </p:cNvSpPr>
            <p:nvPr/>
          </p:nvSpPr>
          <p:spPr bwMode="auto">
            <a:xfrm flipH="1">
              <a:off x="2167" y="2383"/>
              <a:ext cx="17" cy="2"/>
            </a:xfrm>
            <a:custGeom>
              <a:avLst/>
              <a:gdLst>
                <a:gd name="T0" fmla="*/ 5 w 201"/>
                <a:gd name="T1" fmla="*/ 0 h 38"/>
                <a:gd name="T2" fmla="*/ 196 w 201"/>
                <a:gd name="T3" fmla="*/ 0 h 38"/>
                <a:gd name="T4" fmla="*/ 196 w 201"/>
                <a:gd name="T5" fmla="*/ 9 h 38"/>
                <a:gd name="T6" fmla="*/ 197 w 201"/>
                <a:gd name="T7" fmla="*/ 19 h 38"/>
                <a:gd name="T8" fmla="*/ 198 w 201"/>
                <a:gd name="T9" fmla="*/ 29 h 38"/>
                <a:gd name="T10" fmla="*/ 201 w 201"/>
                <a:gd name="T11" fmla="*/ 38 h 38"/>
                <a:gd name="T12" fmla="*/ 0 w 201"/>
                <a:gd name="T13" fmla="*/ 38 h 38"/>
                <a:gd name="T14" fmla="*/ 1 w 201"/>
                <a:gd name="T15" fmla="*/ 29 h 38"/>
                <a:gd name="T16" fmla="*/ 2 w 201"/>
                <a:gd name="T17" fmla="*/ 19 h 38"/>
                <a:gd name="T18" fmla="*/ 4 w 201"/>
                <a:gd name="T19" fmla="*/ 9 h 38"/>
                <a:gd name="T20" fmla="*/ 5 w 201"/>
                <a:gd name="T21" fmla="*/ 0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1"/>
                <a:gd name="T34" fmla="*/ 0 h 38"/>
                <a:gd name="T35" fmla="*/ 201 w 201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1" h="38">
                  <a:moveTo>
                    <a:pt x="5" y="0"/>
                  </a:moveTo>
                  <a:lnTo>
                    <a:pt x="196" y="0"/>
                  </a:lnTo>
                  <a:lnTo>
                    <a:pt x="196" y="9"/>
                  </a:lnTo>
                  <a:lnTo>
                    <a:pt x="197" y="19"/>
                  </a:lnTo>
                  <a:lnTo>
                    <a:pt x="198" y="29"/>
                  </a:lnTo>
                  <a:lnTo>
                    <a:pt x="201" y="38"/>
                  </a:lnTo>
                  <a:lnTo>
                    <a:pt x="0" y="38"/>
                  </a:lnTo>
                  <a:lnTo>
                    <a:pt x="1" y="29"/>
                  </a:lnTo>
                  <a:lnTo>
                    <a:pt x="2" y="19"/>
                  </a:lnTo>
                  <a:lnTo>
                    <a:pt x="4" y="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33" name="Freeform 259"/>
            <p:cNvSpPr>
              <a:spLocks/>
            </p:cNvSpPr>
            <p:nvPr/>
          </p:nvSpPr>
          <p:spPr bwMode="auto">
            <a:xfrm flipH="1">
              <a:off x="2167" y="2383"/>
              <a:ext cx="17" cy="2"/>
            </a:xfrm>
            <a:custGeom>
              <a:avLst/>
              <a:gdLst>
                <a:gd name="T0" fmla="*/ 5 w 201"/>
                <a:gd name="T1" fmla="*/ 0 h 38"/>
                <a:gd name="T2" fmla="*/ 196 w 201"/>
                <a:gd name="T3" fmla="*/ 0 h 38"/>
                <a:gd name="T4" fmla="*/ 196 w 201"/>
                <a:gd name="T5" fmla="*/ 9 h 38"/>
                <a:gd name="T6" fmla="*/ 197 w 201"/>
                <a:gd name="T7" fmla="*/ 19 h 38"/>
                <a:gd name="T8" fmla="*/ 198 w 201"/>
                <a:gd name="T9" fmla="*/ 29 h 38"/>
                <a:gd name="T10" fmla="*/ 201 w 201"/>
                <a:gd name="T11" fmla="*/ 38 h 38"/>
                <a:gd name="T12" fmla="*/ 0 w 201"/>
                <a:gd name="T13" fmla="*/ 38 h 38"/>
                <a:gd name="T14" fmla="*/ 1 w 201"/>
                <a:gd name="T15" fmla="*/ 29 h 38"/>
                <a:gd name="T16" fmla="*/ 2 w 201"/>
                <a:gd name="T17" fmla="*/ 19 h 38"/>
                <a:gd name="T18" fmla="*/ 4 w 201"/>
                <a:gd name="T19" fmla="*/ 9 h 38"/>
                <a:gd name="T20" fmla="*/ 5 w 201"/>
                <a:gd name="T21" fmla="*/ 0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1"/>
                <a:gd name="T34" fmla="*/ 0 h 38"/>
                <a:gd name="T35" fmla="*/ 201 w 201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1" h="38">
                  <a:moveTo>
                    <a:pt x="5" y="0"/>
                  </a:moveTo>
                  <a:lnTo>
                    <a:pt x="196" y="0"/>
                  </a:lnTo>
                  <a:lnTo>
                    <a:pt x="196" y="9"/>
                  </a:lnTo>
                  <a:lnTo>
                    <a:pt x="197" y="19"/>
                  </a:lnTo>
                  <a:lnTo>
                    <a:pt x="198" y="29"/>
                  </a:lnTo>
                  <a:lnTo>
                    <a:pt x="201" y="38"/>
                  </a:lnTo>
                  <a:lnTo>
                    <a:pt x="0" y="38"/>
                  </a:lnTo>
                  <a:lnTo>
                    <a:pt x="1" y="29"/>
                  </a:lnTo>
                  <a:lnTo>
                    <a:pt x="2" y="19"/>
                  </a:lnTo>
                  <a:lnTo>
                    <a:pt x="4" y="9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34" name="Freeform 260"/>
            <p:cNvSpPr>
              <a:spLocks/>
            </p:cNvSpPr>
            <p:nvPr/>
          </p:nvSpPr>
          <p:spPr bwMode="auto">
            <a:xfrm flipH="1">
              <a:off x="2083" y="2358"/>
              <a:ext cx="34" cy="45"/>
            </a:xfrm>
            <a:custGeom>
              <a:avLst/>
              <a:gdLst>
                <a:gd name="T0" fmla="*/ 205 w 404"/>
                <a:gd name="T1" fmla="*/ 0 h 900"/>
                <a:gd name="T2" fmla="*/ 223 w 404"/>
                <a:gd name="T3" fmla="*/ 2 h 900"/>
                <a:gd name="T4" fmla="*/ 242 w 404"/>
                <a:gd name="T5" fmla="*/ 6 h 900"/>
                <a:gd name="T6" fmla="*/ 259 w 404"/>
                <a:gd name="T7" fmla="*/ 12 h 900"/>
                <a:gd name="T8" fmla="*/ 275 w 404"/>
                <a:gd name="T9" fmla="*/ 21 h 900"/>
                <a:gd name="T10" fmla="*/ 305 w 404"/>
                <a:gd name="T11" fmla="*/ 45 h 900"/>
                <a:gd name="T12" fmla="*/ 329 w 404"/>
                <a:gd name="T13" fmla="*/ 76 h 900"/>
                <a:gd name="T14" fmla="*/ 351 w 404"/>
                <a:gd name="T15" fmla="*/ 114 h 900"/>
                <a:gd name="T16" fmla="*/ 367 w 404"/>
                <a:gd name="T17" fmla="*/ 155 h 900"/>
                <a:gd name="T18" fmla="*/ 380 w 404"/>
                <a:gd name="T19" fmla="*/ 201 h 900"/>
                <a:gd name="T20" fmla="*/ 389 w 404"/>
                <a:gd name="T21" fmla="*/ 250 h 900"/>
                <a:gd name="T22" fmla="*/ 400 w 404"/>
                <a:gd name="T23" fmla="*/ 351 h 900"/>
                <a:gd name="T24" fmla="*/ 404 w 404"/>
                <a:gd name="T25" fmla="*/ 452 h 900"/>
                <a:gd name="T26" fmla="*/ 402 w 404"/>
                <a:gd name="T27" fmla="*/ 552 h 900"/>
                <a:gd name="T28" fmla="*/ 396 w 404"/>
                <a:gd name="T29" fmla="*/ 601 h 900"/>
                <a:gd name="T30" fmla="*/ 389 w 404"/>
                <a:gd name="T31" fmla="*/ 650 h 900"/>
                <a:gd name="T32" fmla="*/ 380 w 404"/>
                <a:gd name="T33" fmla="*/ 700 h 900"/>
                <a:gd name="T34" fmla="*/ 367 w 404"/>
                <a:gd name="T35" fmla="*/ 747 h 900"/>
                <a:gd name="T36" fmla="*/ 351 w 404"/>
                <a:gd name="T37" fmla="*/ 788 h 900"/>
                <a:gd name="T38" fmla="*/ 329 w 404"/>
                <a:gd name="T39" fmla="*/ 826 h 900"/>
                <a:gd name="T40" fmla="*/ 305 w 404"/>
                <a:gd name="T41" fmla="*/ 856 h 900"/>
                <a:gd name="T42" fmla="*/ 290 w 404"/>
                <a:gd name="T43" fmla="*/ 869 h 900"/>
                <a:gd name="T44" fmla="*/ 275 w 404"/>
                <a:gd name="T45" fmla="*/ 880 h 900"/>
                <a:gd name="T46" fmla="*/ 259 w 404"/>
                <a:gd name="T47" fmla="*/ 888 h 900"/>
                <a:gd name="T48" fmla="*/ 242 w 404"/>
                <a:gd name="T49" fmla="*/ 895 h 900"/>
                <a:gd name="T50" fmla="*/ 223 w 404"/>
                <a:gd name="T51" fmla="*/ 898 h 900"/>
                <a:gd name="T52" fmla="*/ 205 w 404"/>
                <a:gd name="T53" fmla="*/ 900 h 900"/>
                <a:gd name="T54" fmla="*/ 189 w 404"/>
                <a:gd name="T55" fmla="*/ 899 h 900"/>
                <a:gd name="T56" fmla="*/ 170 w 404"/>
                <a:gd name="T57" fmla="*/ 897 h 900"/>
                <a:gd name="T58" fmla="*/ 153 w 404"/>
                <a:gd name="T59" fmla="*/ 892 h 900"/>
                <a:gd name="T60" fmla="*/ 136 w 404"/>
                <a:gd name="T61" fmla="*/ 884 h 900"/>
                <a:gd name="T62" fmla="*/ 120 w 404"/>
                <a:gd name="T63" fmla="*/ 875 h 900"/>
                <a:gd name="T64" fmla="*/ 104 w 404"/>
                <a:gd name="T65" fmla="*/ 863 h 900"/>
                <a:gd name="T66" fmla="*/ 84 w 404"/>
                <a:gd name="T67" fmla="*/ 842 h 900"/>
                <a:gd name="T68" fmla="*/ 61 w 404"/>
                <a:gd name="T69" fmla="*/ 808 h 900"/>
                <a:gd name="T70" fmla="*/ 42 w 404"/>
                <a:gd name="T71" fmla="*/ 768 h 900"/>
                <a:gd name="T72" fmla="*/ 27 w 404"/>
                <a:gd name="T73" fmla="*/ 723 h 900"/>
                <a:gd name="T74" fmla="*/ 17 w 404"/>
                <a:gd name="T75" fmla="*/ 675 h 900"/>
                <a:gd name="T76" fmla="*/ 8 w 404"/>
                <a:gd name="T77" fmla="*/ 601 h 900"/>
                <a:gd name="T78" fmla="*/ 1 w 404"/>
                <a:gd name="T79" fmla="*/ 504 h 900"/>
                <a:gd name="T80" fmla="*/ 0 w 404"/>
                <a:gd name="T81" fmla="*/ 429 h 900"/>
                <a:gd name="T82" fmla="*/ 1 w 404"/>
                <a:gd name="T83" fmla="*/ 379 h 900"/>
                <a:gd name="T84" fmla="*/ 4 w 404"/>
                <a:gd name="T85" fmla="*/ 328 h 900"/>
                <a:gd name="T86" fmla="*/ 10 w 404"/>
                <a:gd name="T87" fmla="*/ 276 h 900"/>
                <a:gd name="T88" fmla="*/ 18 w 404"/>
                <a:gd name="T89" fmla="*/ 225 h 900"/>
                <a:gd name="T90" fmla="*/ 29 w 404"/>
                <a:gd name="T91" fmla="*/ 179 h 900"/>
                <a:gd name="T92" fmla="*/ 44 w 404"/>
                <a:gd name="T93" fmla="*/ 134 h 900"/>
                <a:gd name="T94" fmla="*/ 63 w 404"/>
                <a:gd name="T95" fmla="*/ 94 h 900"/>
                <a:gd name="T96" fmla="*/ 86 w 404"/>
                <a:gd name="T97" fmla="*/ 60 h 900"/>
                <a:gd name="T98" fmla="*/ 107 w 404"/>
                <a:gd name="T99" fmla="*/ 39 h 900"/>
                <a:gd name="T100" fmla="*/ 121 w 404"/>
                <a:gd name="T101" fmla="*/ 26 h 900"/>
                <a:gd name="T102" fmla="*/ 137 w 404"/>
                <a:gd name="T103" fmla="*/ 16 h 900"/>
                <a:gd name="T104" fmla="*/ 153 w 404"/>
                <a:gd name="T105" fmla="*/ 9 h 900"/>
                <a:gd name="T106" fmla="*/ 170 w 404"/>
                <a:gd name="T107" fmla="*/ 4 h 900"/>
                <a:gd name="T108" fmla="*/ 189 w 404"/>
                <a:gd name="T109" fmla="*/ 1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04"/>
                <a:gd name="T166" fmla="*/ 0 h 900"/>
                <a:gd name="T167" fmla="*/ 404 w 404"/>
                <a:gd name="T168" fmla="*/ 900 h 9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04" h="900">
                  <a:moveTo>
                    <a:pt x="199" y="0"/>
                  </a:moveTo>
                  <a:lnTo>
                    <a:pt x="205" y="0"/>
                  </a:lnTo>
                  <a:lnTo>
                    <a:pt x="215" y="1"/>
                  </a:lnTo>
                  <a:lnTo>
                    <a:pt x="223" y="2"/>
                  </a:lnTo>
                  <a:lnTo>
                    <a:pt x="233" y="4"/>
                  </a:lnTo>
                  <a:lnTo>
                    <a:pt x="242" y="6"/>
                  </a:lnTo>
                  <a:lnTo>
                    <a:pt x="250" y="9"/>
                  </a:lnTo>
                  <a:lnTo>
                    <a:pt x="259" y="12"/>
                  </a:lnTo>
                  <a:lnTo>
                    <a:pt x="267" y="16"/>
                  </a:lnTo>
                  <a:lnTo>
                    <a:pt x="275" y="21"/>
                  </a:lnTo>
                  <a:lnTo>
                    <a:pt x="290" y="32"/>
                  </a:lnTo>
                  <a:lnTo>
                    <a:pt x="305" y="45"/>
                  </a:lnTo>
                  <a:lnTo>
                    <a:pt x="317" y="60"/>
                  </a:lnTo>
                  <a:lnTo>
                    <a:pt x="329" y="76"/>
                  </a:lnTo>
                  <a:lnTo>
                    <a:pt x="340" y="94"/>
                  </a:lnTo>
                  <a:lnTo>
                    <a:pt x="351" y="114"/>
                  </a:lnTo>
                  <a:lnTo>
                    <a:pt x="360" y="134"/>
                  </a:lnTo>
                  <a:lnTo>
                    <a:pt x="367" y="155"/>
                  </a:lnTo>
                  <a:lnTo>
                    <a:pt x="375" y="179"/>
                  </a:lnTo>
                  <a:lnTo>
                    <a:pt x="380" y="201"/>
                  </a:lnTo>
                  <a:lnTo>
                    <a:pt x="386" y="225"/>
                  </a:lnTo>
                  <a:lnTo>
                    <a:pt x="389" y="250"/>
                  </a:lnTo>
                  <a:lnTo>
                    <a:pt x="395" y="301"/>
                  </a:lnTo>
                  <a:lnTo>
                    <a:pt x="400" y="351"/>
                  </a:lnTo>
                  <a:lnTo>
                    <a:pt x="403" y="401"/>
                  </a:lnTo>
                  <a:lnTo>
                    <a:pt x="404" y="452"/>
                  </a:lnTo>
                  <a:lnTo>
                    <a:pt x="404" y="502"/>
                  </a:lnTo>
                  <a:lnTo>
                    <a:pt x="402" y="552"/>
                  </a:lnTo>
                  <a:lnTo>
                    <a:pt x="400" y="577"/>
                  </a:lnTo>
                  <a:lnTo>
                    <a:pt x="396" y="601"/>
                  </a:lnTo>
                  <a:lnTo>
                    <a:pt x="393" y="626"/>
                  </a:lnTo>
                  <a:lnTo>
                    <a:pt x="389" y="650"/>
                  </a:lnTo>
                  <a:lnTo>
                    <a:pt x="386" y="675"/>
                  </a:lnTo>
                  <a:lnTo>
                    <a:pt x="380" y="700"/>
                  </a:lnTo>
                  <a:lnTo>
                    <a:pt x="375" y="723"/>
                  </a:lnTo>
                  <a:lnTo>
                    <a:pt x="367" y="747"/>
                  </a:lnTo>
                  <a:lnTo>
                    <a:pt x="360" y="768"/>
                  </a:lnTo>
                  <a:lnTo>
                    <a:pt x="351" y="788"/>
                  </a:lnTo>
                  <a:lnTo>
                    <a:pt x="340" y="808"/>
                  </a:lnTo>
                  <a:lnTo>
                    <a:pt x="329" y="826"/>
                  </a:lnTo>
                  <a:lnTo>
                    <a:pt x="317" y="842"/>
                  </a:lnTo>
                  <a:lnTo>
                    <a:pt x="305" y="856"/>
                  </a:lnTo>
                  <a:lnTo>
                    <a:pt x="297" y="863"/>
                  </a:lnTo>
                  <a:lnTo>
                    <a:pt x="290" y="869"/>
                  </a:lnTo>
                  <a:lnTo>
                    <a:pt x="283" y="875"/>
                  </a:lnTo>
                  <a:lnTo>
                    <a:pt x="275" y="880"/>
                  </a:lnTo>
                  <a:lnTo>
                    <a:pt x="267" y="884"/>
                  </a:lnTo>
                  <a:lnTo>
                    <a:pt x="259" y="888"/>
                  </a:lnTo>
                  <a:lnTo>
                    <a:pt x="250" y="892"/>
                  </a:lnTo>
                  <a:lnTo>
                    <a:pt x="242" y="895"/>
                  </a:lnTo>
                  <a:lnTo>
                    <a:pt x="233" y="897"/>
                  </a:lnTo>
                  <a:lnTo>
                    <a:pt x="223" y="898"/>
                  </a:lnTo>
                  <a:lnTo>
                    <a:pt x="215" y="899"/>
                  </a:lnTo>
                  <a:lnTo>
                    <a:pt x="205" y="900"/>
                  </a:lnTo>
                  <a:lnTo>
                    <a:pt x="199" y="900"/>
                  </a:lnTo>
                  <a:lnTo>
                    <a:pt x="189" y="899"/>
                  </a:lnTo>
                  <a:lnTo>
                    <a:pt x="180" y="898"/>
                  </a:lnTo>
                  <a:lnTo>
                    <a:pt x="170" y="897"/>
                  </a:lnTo>
                  <a:lnTo>
                    <a:pt x="162" y="895"/>
                  </a:lnTo>
                  <a:lnTo>
                    <a:pt x="153" y="892"/>
                  </a:lnTo>
                  <a:lnTo>
                    <a:pt x="144" y="888"/>
                  </a:lnTo>
                  <a:lnTo>
                    <a:pt x="136" y="884"/>
                  </a:lnTo>
                  <a:lnTo>
                    <a:pt x="128" y="880"/>
                  </a:lnTo>
                  <a:lnTo>
                    <a:pt x="120" y="875"/>
                  </a:lnTo>
                  <a:lnTo>
                    <a:pt x="112" y="869"/>
                  </a:lnTo>
                  <a:lnTo>
                    <a:pt x="104" y="863"/>
                  </a:lnTo>
                  <a:lnTo>
                    <a:pt x="98" y="856"/>
                  </a:lnTo>
                  <a:lnTo>
                    <a:pt x="84" y="842"/>
                  </a:lnTo>
                  <a:lnTo>
                    <a:pt x="72" y="826"/>
                  </a:lnTo>
                  <a:lnTo>
                    <a:pt x="61" y="808"/>
                  </a:lnTo>
                  <a:lnTo>
                    <a:pt x="50" y="788"/>
                  </a:lnTo>
                  <a:lnTo>
                    <a:pt x="42" y="768"/>
                  </a:lnTo>
                  <a:lnTo>
                    <a:pt x="33" y="747"/>
                  </a:lnTo>
                  <a:lnTo>
                    <a:pt x="27" y="723"/>
                  </a:lnTo>
                  <a:lnTo>
                    <a:pt x="21" y="700"/>
                  </a:lnTo>
                  <a:lnTo>
                    <a:pt x="17" y="675"/>
                  </a:lnTo>
                  <a:lnTo>
                    <a:pt x="15" y="650"/>
                  </a:lnTo>
                  <a:lnTo>
                    <a:pt x="8" y="601"/>
                  </a:lnTo>
                  <a:lnTo>
                    <a:pt x="4" y="553"/>
                  </a:lnTo>
                  <a:lnTo>
                    <a:pt x="1" y="504"/>
                  </a:lnTo>
                  <a:lnTo>
                    <a:pt x="0" y="454"/>
                  </a:lnTo>
                  <a:lnTo>
                    <a:pt x="0" y="429"/>
                  </a:lnTo>
                  <a:lnTo>
                    <a:pt x="0" y="404"/>
                  </a:lnTo>
                  <a:lnTo>
                    <a:pt x="1" y="379"/>
                  </a:lnTo>
                  <a:lnTo>
                    <a:pt x="2" y="353"/>
                  </a:lnTo>
                  <a:lnTo>
                    <a:pt x="4" y="328"/>
                  </a:lnTo>
                  <a:lnTo>
                    <a:pt x="7" y="302"/>
                  </a:lnTo>
                  <a:lnTo>
                    <a:pt x="10" y="276"/>
                  </a:lnTo>
                  <a:lnTo>
                    <a:pt x="15" y="250"/>
                  </a:lnTo>
                  <a:lnTo>
                    <a:pt x="18" y="225"/>
                  </a:lnTo>
                  <a:lnTo>
                    <a:pt x="23" y="201"/>
                  </a:lnTo>
                  <a:lnTo>
                    <a:pt x="29" y="179"/>
                  </a:lnTo>
                  <a:lnTo>
                    <a:pt x="36" y="155"/>
                  </a:lnTo>
                  <a:lnTo>
                    <a:pt x="44" y="134"/>
                  </a:lnTo>
                  <a:lnTo>
                    <a:pt x="53" y="114"/>
                  </a:lnTo>
                  <a:lnTo>
                    <a:pt x="63" y="94"/>
                  </a:lnTo>
                  <a:lnTo>
                    <a:pt x="74" y="76"/>
                  </a:lnTo>
                  <a:lnTo>
                    <a:pt x="86" y="60"/>
                  </a:lnTo>
                  <a:lnTo>
                    <a:pt x="99" y="45"/>
                  </a:lnTo>
                  <a:lnTo>
                    <a:pt x="107" y="39"/>
                  </a:lnTo>
                  <a:lnTo>
                    <a:pt x="113" y="32"/>
                  </a:lnTo>
                  <a:lnTo>
                    <a:pt x="121" y="26"/>
                  </a:lnTo>
                  <a:lnTo>
                    <a:pt x="128" y="21"/>
                  </a:lnTo>
                  <a:lnTo>
                    <a:pt x="137" y="16"/>
                  </a:lnTo>
                  <a:lnTo>
                    <a:pt x="144" y="12"/>
                  </a:lnTo>
                  <a:lnTo>
                    <a:pt x="153" y="9"/>
                  </a:lnTo>
                  <a:lnTo>
                    <a:pt x="162" y="6"/>
                  </a:lnTo>
                  <a:lnTo>
                    <a:pt x="170" y="4"/>
                  </a:lnTo>
                  <a:lnTo>
                    <a:pt x="180" y="2"/>
                  </a:lnTo>
                  <a:lnTo>
                    <a:pt x="189" y="1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rgbClr val="0093D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35" name="Freeform 261"/>
            <p:cNvSpPr>
              <a:spLocks/>
            </p:cNvSpPr>
            <p:nvPr/>
          </p:nvSpPr>
          <p:spPr bwMode="auto">
            <a:xfrm flipH="1">
              <a:off x="2083" y="2358"/>
              <a:ext cx="34" cy="45"/>
            </a:xfrm>
            <a:custGeom>
              <a:avLst/>
              <a:gdLst>
                <a:gd name="T0" fmla="*/ 205 w 404"/>
                <a:gd name="T1" fmla="*/ 0 h 900"/>
                <a:gd name="T2" fmla="*/ 223 w 404"/>
                <a:gd name="T3" fmla="*/ 2 h 900"/>
                <a:gd name="T4" fmla="*/ 242 w 404"/>
                <a:gd name="T5" fmla="*/ 6 h 900"/>
                <a:gd name="T6" fmla="*/ 259 w 404"/>
                <a:gd name="T7" fmla="*/ 12 h 900"/>
                <a:gd name="T8" fmla="*/ 275 w 404"/>
                <a:gd name="T9" fmla="*/ 21 h 900"/>
                <a:gd name="T10" fmla="*/ 305 w 404"/>
                <a:gd name="T11" fmla="*/ 45 h 900"/>
                <a:gd name="T12" fmla="*/ 329 w 404"/>
                <a:gd name="T13" fmla="*/ 76 h 900"/>
                <a:gd name="T14" fmla="*/ 351 w 404"/>
                <a:gd name="T15" fmla="*/ 114 h 900"/>
                <a:gd name="T16" fmla="*/ 367 w 404"/>
                <a:gd name="T17" fmla="*/ 155 h 900"/>
                <a:gd name="T18" fmla="*/ 380 w 404"/>
                <a:gd name="T19" fmla="*/ 201 h 900"/>
                <a:gd name="T20" fmla="*/ 389 w 404"/>
                <a:gd name="T21" fmla="*/ 250 h 900"/>
                <a:gd name="T22" fmla="*/ 400 w 404"/>
                <a:gd name="T23" fmla="*/ 351 h 900"/>
                <a:gd name="T24" fmla="*/ 404 w 404"/>
                <a:gd name="T25" fmla="*/ 452 h 900"/>
                <a:gd name="T26" fmla="*/ 402 w 404"/>
                <a:gd name="T27" fmla="*/ 552 h 900"/>
                <a:gd name="T28" fmla="*/ 396 w 404"/>
                <a:gd name="T29" fmla="*/ 601 h 900"/>
                <a:gd name="T30" fmla="*/ 389 w 404"/>
                <a:gd name="T31" fmla="*/ 650 h 900"/>
                <a:gd name="T32" fmla="*/ 380 w 404"/>
                <a:gd name="T33" fmla="*/ 700 h 900"/>
                <a:gd name="T34" fmla="*/ 367 w 404"/>
                <a:gd name="T35" fmla="*/ 747 h 900"/>
                <a:gd name="T36" fmla="*/ 351 w 404"/>
                <a:gd name="T37" fmla="*/ 788 h 900"/>
                <a:gd name="T38" fmla="*/ 329 w 404"/>
                <a:gd name="T39" fmla="*/ 826 h 900"/>
                <a:gd name="T40" fmla="*/ 305 w 404"/>
                <a:gd name="T41" fmla="*/ 856 h 900"/>
                <a:gd name="T42" fmla="*/ 290 w 404"/>
                <a:gd name="T43" fmla="*/ 869 h 900"/>
                <a:gd name="T44" fmla="*/ 275 w 404"/>
                <a:gd name="T45" fmla="*/ 880 h 900"/>
                <a:gd name="T46" fmla="*/ 259 w 404"/>
                <a:gd name="T47" fmla="*/ 888 h 900"/>
                <a:gd name="T48" fmla="*/ 242 w 404"/>
                <a:gd name="T49" fmla="*/ 895 h 900"/>
                <a:gd name="T50" fmla="*/ 223 w 404"/>
                <a:gd name="T51" fmla="*/ 898 h 900"/>
                <a:gd name="T52" fmla="*/ 205 w 404"/>
                <a:gd name="T53" fmla="*/ 900 h 900"/>
                <a:gd name="T54" fmla="*/ 189 w 404"/>
                <a:gd name="T55" fmla="*/ 899 h 900"/>
                <a:gd name="T56" fmla="*/ 170 w 404"/>
                <a:gd name="T57" fmla="*/ 897 h 900"/>
                <a:gd name="T58" fmla="*/ 153 w 404"/>
                <a:gd name="T59" fmla="*/ 892 h 900"/>
                <a:gd name="T60" fmla="*/ 136 w 404"/>
                <a:gd name="T61" fmla="*/ 884 h 900"/>
                <a:gd name="T62" fmla="*/ 120 w 404"/>
                <a:gd name="T63" fmla="*/ 875 h 900"/>
                <a:gd name="T64" fmla="*/ 104 w 404"/>
                <a:gd name="T65" fmla="*/ 863 h 900"/>
                <a:gd name="T66" fmla="*/ 84 w 404"/>
                <a:gd name="T67" fmla="*/ 842 h 900"/>
                <a:gd name="T68" fmla="*/ 61 w 404"/>
                <a:gd name="T69" fmla="*/ 808 h 900"/>
                <a:gd name="T70" fmla="*/ 42 w 404"/>
                <a:gd name="T71" fmla="*/ 768 h 900"/>
                <a:gd name="T72" fmla="*/ 27 w 404"/>
                <a:gd name="T73" fmla="*/ 723 h 900"/>
                <a:gd name="T74" fmla="*/ 17 w 404"/>
                <a:gd name="T75" fmla="*/ 675 h 900"/>
                <a:gd name="T76" fmla="*/ 8 w 404"/>
                <a:gd name="T77" fmla="*/ 601 h 900"/>
                <a:gd name="T78" fmla="*/ 1 w 404"/>
                <a:gd name="T79" fmla="*/ 504 h 900"/>
                <a:gd name="T80" fmla="*/ 0 w 404"/>
                <a:gd name="T81" fmla="*/ 429 h 900"/>
                <a:gd name="T82" fmla="*/ 1 w 404"/>
                <a:gd name="T83" fmla="*/ 379 h 900"/>
                <a:gd name="T84" fmla="*/ 4 w 404"/>
                <a:gd name="T85" fmla="*/ 328 h 900"/>
                <a:gd name="T86" fmla="*/ 10 w 404"/>
                <a:gd name="T87" fmla="*/ 276 h 900"/>
                <a:gd name="T88" fmla="*/ 18 w 404"/>
                <a:gd name="T89" fmla="*/ 225 h 900"/>
                <a:gd name="T90" fmla="*/ 29 w 404"/>
                <a:gd name="T91" fmla="*/ 179 h 900"/>
                <a:gd name="T92" fmla="*/ 44 w 404"/>
                <a:gd name="T93" fmla="*/ 134 h 900"/>
                <a:gd name="T94" fmla="*/ 63 w 404"/>
                <a:gd name="T95" fmla="*/ 94 h 900"/>
                <a:gd name="T96" fmla="*/ 86 w 404"/>
                <a:gd name="T97" fmla="*/ 60 h 900"/>
                <a:gd name="T98" fmla="*/ 107 w 404"/>
                <a:gd name="T99" fmla="*/ 39 h 900"/>
                <a:gd name="T100" fmla="*/ 121 w 404"/>
                <a:gd name="T101" fmla="*/ 26 h 900"/>
                <a:gd name="T102" fmla="*/ 137 w 404"/>
                <a:gd name="T103" fmla="*/ 16 h 900"/>
                <a:gd name="T104" fmla="*/ 153 w 404"/>
                <a:gd name="T105" fmla="*/ 9 h 900"/>
                <a:gd name="T106" fmla="*/ 170 w 404"/>
                <a:gd name="T107" fmla="*/ 4 h 900"/>
                <a:gd name="T108" fmla="*/ 189 w 404"/>
                <a:gd name="T109" fmla="*/ 1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04"/>
                <a:gd name="T166" fmla="*/ 0 h 900"/>
                <a:gd name="T167" fmla="*/ 404 w 404"/>
                <a:gd name="T168" fmla="*/ 900 h 9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04" h="900">
                  <a:moveTo>
                    <a:pt x="199" y="0"/>
                  </a:moveTo>
                  <a:lnTo>
                    <a:pt x="205" y="0"/>
                  </a:lnTo>
                  <a:lnTo>
                    <a:pt x="215" y="1"/>
                  </a:lnTo>
                  <a:lnTo>
                    <a:pt x="223" y="2"/>
                  </a:lnTo>
                  <a:lnTo>
                    <a:pt x="233" y="4"/>
                  </a:lnTo>
                  <a:lnTo>
                    <a:pt x="242" y="6"/>
                  </a:lnTo>
                  <a:lnTo>
                    <a:pt x="250" y="9"/>
                  </a:lnTo>
                  <a:lnTo>
                    <a:pt x="259" y="12"/>
                  </a:lnTo>
                  <a:lnTo>
                    <a:pt x="267" y="16"/>
                  </a:lnTo>
                  <a:lnTo>
                    <a:pt x="275" y="21"/>
                  </a:lnTo>
                  <a:lnTo>
                    <a:pt x="290" y="32"/>
                  </a:lnTo>
                  <a:lnTo>
                    <a:pt x="305" y="45"/>
                  </a:lnTo>
                  <a:lnTo>
                    <a:pt x="317" y="60"/>
                  </a:lnTo>
                  <a:lnTo>
                    <a:pt x="329" y="76"/>
                  </a:lnTo>
                  <a:lnTo>
                    <a:pt x="340" y="94"/>
                  </a:lnTo>
                  <a:lnTo>
                    <a:pt x="351" y="114"/>
                  </a:lnTo>
                  <a:lnTo>
                    <a:pt x="360" y="134"/>
                  </a:lnTo>
                  <a:lnTo>
                    <a:pt x="367" y="155"/>
                  </a:lnTo>
                  <a:lnTo>
                    <a:pt x="375" y="179"/>
                  </a:lnTo>
                  <a:lnTo>
                    <a:pt x="380" y="201"/>
                  </a:lnTo>
                  <a:lnTo>
                    <a:pt x="386" y="225"/>
                  </a:lnTo>
                  <a:lnTo>
                    <a:pt x="389" y="250"/>
                  </a:lnTo>
                  <a:lnTo>
                    <a:pt x="395" y="301"/>
                  </a:lnTo>
                  <a:lnTo>
                    <a:pt x="400" y="351"/>
                  </a:lnTo>
                  <a:lnTo>
                    <a:pt x="403" y="401"/>
                  </a:lnTo>
                  <a:lnTo>
                    <a:pt x="404" y="452"/>
                  </a:lnTo>
                  <a:lnTo>
                    <a:pt x="404" y="502"/>
                  </a:lnTo>
                  <a:lnTo>
                    <a:pt x="402" y="552"/>
                  </a:lnTo>
                  <a:lnTo>
                    <a:pt x="400" y="577"/>
                  </a:lnTo>
                  <a:lnTo>
                    <a:pt x="396" y="601"/>
                  </a:lnTo>
                  <a:lnTo>
                    <a:pt x="393" y="626"/>
                  </a:lnTo>
                  <a:lnTo>
                    <a:pt x="389" y="650"/>
                  </a:lnTo>
                  <a:lnTo>
                    <a:pt x="386" y="675"/>
                  </a:lnTo>
                  <a:lnTo>
                    <a:pt x="380" y="700"/>
                  </a:lnTo>
                  <a:lnTo>
                    <a:pt x="375" y="723"/>
                  </a:lnTo>
                  <a:lnTo>
                    <a:pt x="367" y="747"/>
                  </a:lnTo>
                  <a:lnTo>
                    <a:pt x="360" y="768"/>
                  </a:lnTo>
                  <a:lnTo>
                    <a:pt x="351" y="788"/>
                  </a:lnTo>
                  <a:lnTo>
                    <a:pt x="340" y="808"/>
                  </a:lnTo>
                  <a:lnTo>
                    <a:pt x="329" y="826"/>
                  </a:lnTo>
                  <a:lnTo>
                    <a:pt x="317" y="842"/>
                  </a:lnTo>
                  <a:lnTo>
                    <a:pt x="305" y="856"/>
                  </a:lnTo>
                  <a:lnTo>
                    <a:pt x="297" y="863"/>
                  </a:lnTo>
                  <a:lnTo>
                    <a:pt x="290" y="869"/>
                  </a:lnTo>
                  <a:lnTo>
                    <a:pt x="283" y="875"/>
                  </a:lnTo>
                  <a:lnTo>
                    <a:pt x="275" y="880"/>
                  </a:lnTo>
                  <a:lnTo>
                    <a:pt x="267" y="884"/>
                  </a:lnTo>
                  <a:lnTo>
                    <a:pt x="259" y="888"/>
                  </a:lnTo>
                  <a:lnTo>
                    <a:pt x="250" y="892"/>
                  </a:lnTo>
                  <a:lnTo>
                    <a:pt x="242" y="895"/>
                  </a:lnTo>
                  <a:lnTo>
                    <a:pt x="233" y="897"/>
                  </a:lnTo>
                  <a:lnTo>
                    <a:pt x="223" y="898"/>
                  </a:lnTo>
                  <a:lnTo>
                    <a:pt x="215" y="899"/>
                  </a:lnTo>
                  <a:lnTo>
                    <a:pt x="205" y="900"/>
                  </a:lnTo>
                  <a:lnTo>
                    <a:pt x="199" y="900"/>
                  </a:lnTo>
                  <a:lnTo>
                    <a:pt x="189" y="899"/>
                  </a:lnTo>
                  <a:lnTo>
                    <a:pt x="180" y="898"/>
                  </a:lnTo>
                  <a:lnTo>
                    <a:pt x="170" y="897"/>
                  </a:lnTo>
                  <a:lnTo>
                    <a:pt x="162" y="895"/>
                  </a:lnTo>
                  <a:lnTo>
                    <a:pt x="153" y="892"/>
                  </a:lnTo>
                  <a:lnTo>
                    <a:pt x="144" y="888"/>
                  </a:lnTo>
                  <a:lnTo>
                    <a:pt x="136" y="884"/>
                  </a:lnTo>
                  <a:lnTo>
                    <a:pt x="128" y="880"/>
                  </a:lnTo>
                  <a:lnTo>
                    <a:pt x="120" y="875"/>
                  </a:lnTo>
                  <a:lnTo>
                    <a:pt x="112" y="869"/>
                  </a:lnTo>
                  <a:lnTo>
                    <a:pt x="104" y="863"/>
                  </a:lnTo>
                  <a:lnTo>
                    <a:pt x="98" y="856"/>
                  </a:lnTo>
                  <a:lnTo>
                    <a:pt x="84" y="842"/>
                  </a:lnTo>
                  <a:lnTo>
                    <a:pt x="72" y="826"/>
                  </a:lnTo>
                  <a:lnTo>
                    <a:pt x="61" y="808"/>
                  </a:lnTo>
                  <a:lnTo>
                    <a:pt x="50" y="788"/>
                  </a:lnTo>
                  <a:lnTo>
                    <a:pt x="42" y="768"/>
                  </a:lnTo>
                  <a:lnTo>
                    <a:pt x="33" y="747"/>
                  </a:lnTo>
                  <a:lnTo>
                    <a:pt x="27" y="723"/>
                  </a:lnTo>
                  <a:lnTo>
                    <a:pt x="21" y="700"/>
                  </a:lnTo>
                  <a:lnTo>
                    <a:pt x="17" y="675"/>
                  </a:lnTo>
                  <a:lnTo>
                    <a:pt x="15" y="650"/>
                  </a:lnTo>
                  <a:lnTo>
                    <a:pt x="8" y="601"/>
                  </a:lnTo>
                  <a:lnTo>
                    <a:pt x="4" y="553"/>
                  </a:lnTo>
                  <a:lnTo>
                    <a:pt x="1" y="504"/>
                  </a:lnTo>
                  <a:lnTo>
                    <a:pt x="0" y="454"/>
                  </a:lnTo>
                  <a:lnTo>
                    <a:pt x="0" y="429"/>
                  </a:lnTo>
                  <a:lnTo>
                    <a:pt x="0" y="404"/>
                  </a:lnTo>
                  <a:lnTo>
                    <a:pt x="1" y="379"/>
                  </a:lnTo>
                  <a:lnTo>
                    <a:pt x="2" y="353"/>
                  </a:lnTo>
                  <a:lnTo>
                    <a:pt x="4" y="328"/>
                  </a:lnTo>
                  <a:lnTo>
                    <a:pt x="7" y="302"/>
                  </a:lnTo>
                  <a:lnTo>
                    <a:pt x="10" y="276"/>
                  </a:lnTo>
                  <a:lnTo>
                    <a:pt x="15" y="250"/>
                  </a:lnTo>
                  <a:lnTo>
                    <a:pt x="18" y="225"/>
                  </a:lnTo>
                  <a:lnTo>
                    <a:pt x="23" y="201"/>
                  </a:lnTo>
                  <a:lnTo>
                    <a:pt x="29" y="179"/>
                  </a:lnTo>
                  <a:lnTo>
                    <a:pt x="36" y="155"/>
                  </a:lnTo>
                  <a:lnTo>
                    <a:pt x="44" y="134"/>
                  </a:lnTo>
                  <a:lnTo>
                    <a:pt x="53" y="114"/>
                  </a:lnTo>
                  <a:lnTo>
                    <a:pt x="63" y="94"/>
                  </a:lnTo>
                  <a:lnTo>
                    <a:pt x="74" y="76"/>
                  </a:lnTo>
                  <a:lnTo>
                    <a:pt x="86" y="60"/>
                  </a:lnTo>
                  <a:lnTo>
                    <a:pt x="99" y="45"/>
                  </a:lnTo>
                  <a:lnTo>
                    <a:pt x="107" y="39"/>
                  </a:lnTo>
                  <a:lnTo>
                    <a:pt x="113" y="32"/>
                  </a:lnTo>
                  <a:lnTo>
                    <a:pt x="121" y="26"/>
                  </a:lnTo>
                  <a:lnTo>
                    <a:pt x="128" y="21"/>
                  </a:lnTo>
                  <a:lnTo>
                    <a:pt x="137" y="16"/>
                  </a:lnTo>
                  <a:lnTo>
                    <a:pt x="144" y="12"/>
                  </a:lnTo>
                  <a:lnTo>
                    <a:pt x="153" y="9"/>
                  </a:lnTo>
                  <a:lnTo>
                    <a:pt x="162" y="6"/>
                  </a:lnTo>
                  <a:lnTo>
                    <a:pt x="170" y="4"/>
                  </a:lnTo>
                  <a:lnTo>
                    <a:pt x="180" y="2"/>
                  </a:lnTo>
                  <a:lnTo>
                    <a:pt x="189" y="1"/>
                  </a:lnTo>
                  <a:lnTo>
                    <a:pt x="199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36" name="Freeform 262"/>
            <p:cNvSpPr>
              <a:spLocks/>
            </p:cNvSpPr>
            <p:nvPr/>
          </p:nvSpPr>
          <p:spPr bwMode="auto">
            <a:xfrm flipH="1">
              <a:off x="2066" y="2440"/>
              <a:ext cx="185" cy="4"/>
            </a:xfrm>
            <a:custGeom>
              <a:avLst/>
              <a:gdLst>
                <a:gd name="T0" fmla="*/ 0 w 2220"/>
                <a:gd name="T1" fmla="*/ 92 h 92"/>
                <a:gd name="T2" fmla="*/ 957 w 2220"/>
                <a:gd name="T3" fmla="*/ 92 h 92"/>
                <a:gd name="T4" fmla="*/ 1078 w 2220"/>
                <a:gd name="T5" fmla="*/ 0 h 92"/>
                <a:gd name="T6" fmla="*/ 2220 w 2220"/>
                <a:gd name="T7" fmla="*/ 0 h 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20"/>
                <a:gd name="T13" fmla="*/ 0 h 92"/>
                <a:gd name="T14" fmla="*/ 2220 w 2220"/>
                <a:gd name="T15" fmla="*/ 92 h 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20" h="92">
                  <a:moveTo>
                    <a:pt x="0" y="92"/>
                  </a:moveTo>
                  <a:lnTo>
                    <a:pt x="957" y="92"/>
                  </a:lnTo>
                  <a:lnTo>
                    <a:pt x="1078" y="0"/>
                  </a:lnTo>
                  <a:lnTo>
                    <a:pt x="2220" y="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37" name="Line 263"/>
            <p:cNvSpPr>
              <a:spLocks noChangeShapeType="1"/>
            </p:cNvSpPr>
            <p:nvPr/>
          </p:nvSpPr>
          <p:spPr bwMode="auto">
            <a:xfrm flipH="1">
              <a:off x="2066" y="2456"/>
              <a:ext cx="186" cy="1"/>
            </a:xfrm>
            <a:prstGeom prst="line">
              <a:avLst/>
            </a:pr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38" name="Freeform 264"/>
            <p:cNvSpPr>
              <a:spLocks/>
            </p:cNvSpPr>
            <p:nvPr/>
          </p:nvSpPr>
          <p:spPr bwMode="auto">
            <a:xfrm flipH="1">
              <a:off x="2066" y="2467"/>
              <a:ext cx="186" cy="6"/>
            </a:xfrm>
            <a:custGeom>
              <a:avLst/>
              <a:gdLst>
                <a:gd name="T0" fmla="*/ 0 w 2226"/>
                <a:gd name="T1" fmla="*/ 0 h 119"/>
                <a:gd name="T2" fmla="*/ 997 w 2226"/>
                <a:gd name="T3" fmla="*/ 0 h 119"/>
                <a:gd name="T4" fmla="*/ 1096 w 2226"/>
                <a:gd name="T5" fmla="*/ 119 h 119"/>
                <a:gd name="T6" fmla="*/ 2226 w 2226"/>
                <a:gd name="T7" fmla="*/ 119 h 1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26"/>
                <a:gd name="T13" fmla="*/ 0 h 119"/>
                <a:gd name="T14" fmla="*/ 2226 w 2226"/>
                <a:gd name="T15" fmla="*/ 119 h 1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26" h="119">
                  <a:moveTo>
                    <a:pt x="0" y="0"/>
                  </a:moveTo>
                  <a:lnTo>
                    <a:pt x="997" y="0"/>
                  </a:lnTo>
                  <a:lnTo>
                    <a:pt x="1096" y="119"/>
                  </a:lnTo>
                  <a:lnTo>
                    <a:pt x="2226" y="119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39" name="Freeform 265"/>
            <p:cNvSpPr>
              <a:spLocks noEditPoints="1"/>
            </p:cNvSpPr>
            <p:nvPr/>
          </p:nvSpPr>
          <p:spPr bwMode="auto">
            <a:xfrm flipH="1">
              <a:off x="2043" y="2430"/>
              <a:ext cx="47" cy="53"/>
            </a:xfrm>
            <a:custGeom>
              <a:avLst/>
              <a:gdLst>
                <a:gd name="T0" fmla="*/ 488 w 571"/>
                <a:gd name="T1" fmla="*/ 349 h 1067"/>
                <a:gd name="T2" fmla="*/ 526 w 571"/>
                <a:gd name="T3" fmla="*/ 335 h 1067"/>
                <a:gd name="T4" fmla="*/ 554 w 571"/>
                <a:gd name="T5" fmla="*/ 309 h 1067"/>
                <a:gd name="T6" fmla="*/ 569 w 571"/>
                <a:gd name="T7" fmla="*/ 274 h 1067"/>
                <a:gd name="T8" fmla="*/ 570 w 571"/>
                <a:gd name="T9" fmla="*/ 91 h 1067"/>
                <a:gd name="T10" fmla="*/ 558 w 571"/>
                <a:gd name="T11" fmla="*/ 53 h 1067"/>
                <a:gd name="T12" fmla="*/ 533 w 571"/>
                <a:gd name="T13" fmla="*/ 22 h 1067"/>
                <a:gd name="T14" fmla="*/ 498 w 571"/>
                <a:gd name="T15" fmla="*/ 4 h 1067"/>
                <a:gd name="T16" fmla="*/ 104 w 571"/>
                <a:gd name="T17" fmla="*/ 0 h 1067"/>
                <a:gd name="T18" fmla="*/ 63 w 571"/>
                <a:gd name="T19" fmla="*/ 7 h 1067"/>
                <a:gd name="T20" fmla="*/ 31 w 571"/>
                <a:gd name="T21" fmla="*/ 29 h 1067"/>
                <a:gd name="T22" fmla="*/ 9 w 571"/>
                <a:gd name="T23" fmla="*/ 61 h 1067"/>
                <a:gd name="T24" fmla="*/ 0 w 571"/>
                <a:gd name="T25" fmla="*/ 103 h 1067"/>
                <a:gd name="T26" fmla="*/ 5 w 571"/>
                <a:gd name="T27" fmla="*/ 283 h 1067"/>
                <a:gd name="T28" fmla="*/ 24 w 571"/>
                <a:gd name="T29" fmla="*/ 316 h 1067"/>
                <a:gd name="T30" fmla="*/ 54 w 571"/>
                <a:gd name="T31" fmla="*/ 340 h 1067"/>
                <a:gd name="T32" fmla="*/ 93 w 571"/>
                <a:gd name="T33" fmla="*/ 352 h 1067"/>
                <a:gd name="T34" fmla="*/ 478 w 571"/>
                <a:gd name="T35" fmla="*/ 709 h 1067"/>
                <a:gd name="T36" fmla="*/ 517 w 571"/>
                <a:gd name="T37" fmla="*/ 696 h 1067"/>
                <a:gd name="T38" fmla="*/ 547 w 571"/>
                <a:gd name="T39" fmla="*/ 670 h 1067"/>
                <a:gd name="T40" fmla="*/ 567 w 571"/>
                <a:gd name="T41" fmla="*/ 636 h 1067"/>
                <a:gd name="T42" fmla="*/ 571 w 571"/>
                <a:gd name="T43" fmla="*/ 454 h 1067"/>
                <a:gd name="T44" fmla="*/ 563 w 571"/>
                <a:gd name="T45" fmla="*/ 416 h 1067"/>
                <a:gd name="T46" fmla="*/ 541 w 571"/>
                <a:gd name="T47" fmla="*/ 383 h 1067"/>
                <a:gd name="T48" fmla="*/ 507 w 571"/>
                <a:gd name="T49" fmla="*/ 361 h 1067"/>
                <a:gd name="T50" fmla="*/ 467 w 571"/>
                <a:gd name="T51" fmla="*/ 352 h 1067"/>
                <a:gd name="T52" fmla="*/ 73 w 571"/>
                <a:gd name="T53" fmla="*/ 357 h 1067"/>
                <a:gd name="T54" fmla="*/ 38 w 571"/>
                <a:gd name="T55" fmla="*/ 376 h 1067"/>
                <a:gd name="T56" fmla="*/ 12 w 571"/>
                <a:gd name="T57" fmla="*/ 406 h 1067"/>
                <a:gd name="T58" fmla="*/ 0 w 571"/>
                <a:gd name="T59" fmla="*/ 445 h 1067"/>
                <a:gd name="T60" fmla="*/ 2 w 571"/>
                <a:gd name="T61" fmla="*/ 626 h 1067"/>
                <a:gd name="T62" fmla="*/ 18 w 571"/>
                <a:gd name="T63" fmla="*/ 662 h 1067"/>
                <a:gd name="T64" fmla="*/ 46 w 571"/>
                <a:gd name="T65" fmla="*/ 691 h 1067"/>
                <a:gd name="T66" fmla="*/ 82 w 571"/>
                <a:gd name="T67" fmla="*/ 707 h 1067"/>
                <a:gd name="T68" fmla="*/ 467 w 571"/>
                <a:gd name="T69" fmla="*/ 1067 h 1067"/>
                <a:gd name="T70" fmla="*/ 507 w 571"/>
                <a:gd name="T71" fmla="*/ 1058 h 1067"/>
                <a:gd name="T72" fmla="*/ 541 w 571"/>
                <a:gd name="T73" fmla="*/ 1035 h 1067"/>
                <a:gd name="T74" fmla="*/ 563 w 571"/>
                <a:gd name="T75" fmla="*/ 1003 h 1067"/>
                <a:gd name="T76" fmla="*/ 571 w 571"/>
                <a:gd name="T77" fmla="*/ 964 h 1067"/>
                <a:gd name="T78" fmla="*/ 567 w 571"/>
                <a:gd name="T79" fmla="*/ 777 h 1067"/>
                <a:gd name="T80" fmla="*/ 547 w 571"/>
                <a:gd name="T81" fmla="*/ 745 h 1067"/>
                <a:gd name="T82" fmla="*/ 517 w 571"/>
                <a:gd name="T83" fmla="*/ 721 h 1067"/>
                <a:gd name="T84" fmla="*/ 478 w 571"/>
                <a:gd name="T85" fmla="*/ 710 h 1067"/>
                <a:gd name="T86" fmla="*/ 82 w 571"/>
                <a:gd name="T87" fmla="*/ 711 h 1067"/>
                <a:gd name="T88" fmla="*/ 46 w 571"/>
                <a:gd name="T89" fmla="*/ 725 h 1067"/>
                <a:gd name="T90" fmla="*/ 18 w 571"/>
                <a:gd name="T91" fmla="*/ 752 h 1067"/>
                <a:gd name="T92" fmla="*/ 2 w 571"/>
                <a:gd name="T93" fmla="*/ 787 h 1067"/>
                <a:gd name="T94" fmla="*/ 0 w 571"/>
                <a:gd name="T95" fmla="*/ 974 h 1067"/>
                <a:gd name="T96" fmla="*/ 12 w 571"/>
                <a:gd name="T97" fmla="*/ 1012 h 1067"/>
                <a:gd name="T98" fmla="*/ 38 w 571"/>
                <a:gd name="T99" fmla="*/ 1042 h 1067"/>
                <a:gd name="T100" fmla="*/ 73 w 571"/>
                <a:gd name="T101" fmla="*/ 1062 h 106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1"/>
                <a:gd name="T154" fmla="*/ 0 h 1067"/>
                <a:gd name="T155" fmla="*/ 571 w 571"/>
                <a:gd name="T156" fmla="*/ 1067 h 106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1" h="1067">
                  <a:moveTo>
                    <a:pt x="104" y="352"/>
                  </a:moveTo>
                  <a:lnTo>
                    <a:pt x="467" y="352"/>
                  </a:lnTo>
                  <a:lnTo>
                    <a:pt x="478" y="352"/>
                  </a:lnTo>
                  <a:lnTo>
                    <a:pt x="488" y="349"/>
                  </a:lnTo>
                  <a:lnTo>
                    <a:pt x="498" y="347"/>
                  </a:lnTo>
                  <a:lnTo>
                    <a:pt x="507" y="344"/>
                  </a:lnTo>
                  <a:lnTo>
                    <a:pt x="517" y="340"/>
                  </a:lnTo>
                  <a:lnTo>
                    <a:pt x="526" y="335"/>
                  </a:lnTo>
                  <a:lnTo>
                    <a:pt x="533" y="329"/>
                  </a:lnTo>
                  <a:lnTo>
                    <a:pt x="541" y="323"/>
                  </a:lnTo>
                  <a:lnTo>
                    <a:pt x="547" y="316"/>
                  </a:lnTo>
                  <a:lnTo>
                    <a:pt x="554" y="309"/>
                  </a:lnTo>
                  <a:lnTo>
                    <a:pt x="558" y="301"/>
                  </a:lnTo>
                  <a:lnTo>
                    <a:pt x="563" y="293"/>
                  </a:lnTo>
                  <a:lnTo>
                    <a:pt x="567" y="283"/>
                  </a:lnTo>
                  <a:lnTo>
                    <a:pt x="569" y="274"/>
                  </a:lnTo>
                  <a:lnTo>
                    <a:pt x="570" y="264"/>
                  </a:lnTo>
                  <a:lnTo>
                    <a:pt x="571" y="254"/>
                  </a:lnTo>
                  <a:lnTo>
                    <a:pt x="571" y="103"/>
                  </a:lnTo>
                  <a:lnTo>
                    <a:pt x="570" y="91"/>
                  </a:lnTo>
                  <a:lnTo>
                    <a:pt x="569" y="81"/>
                  </a:lnTo>
                  <a:lnTo>
                    <a:pt x="567" y="71"/>
                  </a:lnTo>
                  <a:lnTo>
                    <a:pt x="563" y="61"/>
                  </a:lnTo>
                  <a:lnTo>
                    <a:pt x="558" y="53"/>
                  </a:lnTo>
                  <a:lnTo>
                    <a:pt x="554" y="44"/>
                  </a:lnTo>
                  <a:lnTo>
                    <a:pt x="547" y="36"/>
                  </a:lnTo>
                  <a:lnTo>
                    <a:pt x="541" y="29"/>
                  </a:lnTo>
                  <a:lnTo>
                    <a:pt x="533" y="22"/>
                  </a:lnTo>
                  <a:lnTo>
                    <a:pt x="526" y="16"/>
                  </a:lnTo>
                  <a:lnTo>
                    <a:pt x="517" y="11"/>
                  </a:lnTo>
                  <a:lnTo>
                    <a:pt x="507" y="7"/>
                  </a:lnTo>
                  <a:lnTo>
                    <a:pt x="498" y="4"/>
                  </a:lnTo>
                  <a:lnTo>
                    <a:pt x="488" y="2"/>
                  </a:lnTo>
                  <a:lnTo>
                    <a:pt x="478" y="0"/>
                  </a:lnTo>
                  <a:lnTo>
                    <a:pt x="467" y="0"/>
                  </a:lnTo>
                  <a:lnTo>
                    <a:pt x="104" y="0"/>
                  </a:lnTo>
                  <a:lnTo>
                    <a:pt x="93" y="0"/>
                  </a:lnTo>
                  <a:lnTo>
                    <a:pt x="82" y="2"/>
                  </a:lnTo>
                  <a:lnTo>
                    <a:pt x="73" y="4"/>
                  </a:lnTo>
                  <a:lnTo>
                    <a:pt x="63" y="7"/>
                  </a:lnTo>
                  <a:lnTo>
                    <a:pt x="54" y="11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1" y="29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2" y="53"/>
                  </a:lnTo>
                  <a:lnTo>
                    <a:pt x="9" y="61"/>
                  </a:lnTo>
                  <a:lnTo>
                    <a:pt x="5" y="71"/>
                  </a:lnTo>
                  <a:lnTo>
                    <a:pt x="2" y="81"/>
                  </a:lnTo>
                  <a:lnTo>
                    <a:pt x="0" y="91"/>
                  </a:lnTo>
                  <a:lnTo>
                    <a:pt x="0" y="103"/>
                  </a:lnTo>
                  <a:lnTo>
                    <a:pt x="0" y="254"/>
                  </a:lnTo>
                  <a:lnTo>
                    <a:pt x="0" y="264"/>
                  </a:lnTo>
                  <a:lnTo>
                    <a:pt x="2" y="274"/>
                  </a:lnTo>
                  <a:lnTo>
                    <a:pt x="5" y="283"/>
                  </a:lnTo>
                  <a:lnTo>
                    <a:pt x="9" y="293"/>
                  </a:lnTo>
                  <a:lnTo>
                    <a:pt x="12" y="301"/>
                  </a:lnTo>
                  <a:lnTo>
                    <a:pt x="18" y="309"/>
                  </a:lnTo>
                  <a:lnTo>
                    <a:pt x="24" y="316"/>
                  </a:lnTo>
                  <a:lnTo>
                    <a:pt x="31" y="323"/>
                  </a:lnTo>
                  <a:lnTo>
                    <a:pt x="38" y="329"/>
                  </a:lnTo>
                  <a:lnTo>
                    <a:pt x="46" y="335"/>
                  </a:lnTo>
                  <a:lnTo>
                    <a:pt x="54" y="340"/>
                  </a:lnTo>
                  <a:lnTo>
                    <a:pt x="63" y="344"/>
                  </a:lnTo>
                  <a:lnTo>
                    <a:pt x="73" y="347"/>
                  </a:lnTo>
                  <a:lnTo>
                    <a:pt x="82" y="349"/>
                  </a:lnTo>
                  <a:lnTo>
                    <a:pt x="93" y="352"/>
                  </a:lnTo>
                  <a:lnTo>
                    <a:pt x="104" y="352"/>
                  </a:lnTo>
                  <a:close/>
                  <a:moveTo>
                    <a:pt x="104" y="709"/>
                  </a:moveTo>
                  <a:lnTo>
                    <a:pt x="467" y="709"/>
                  </a:lnTo>
                  <a:lnTo>
                    <a:pt x="478" y="709"/>
                  </a:lnTo>
                  <a:lnTo>
                    <a:pt x="488" y="707"/>
                  </a:lnTo>
                  <a:lnTo>
                    <a:pt x="498" y="704"/>
                  </a:lnTo>
                  <a:lnTo>
                    <a:pt x="507" y="701"/>
                  </a:lnTo>
                  <a:lnTo>
                    <a:pt x="517" y="696"/>
                  </a:lnTo>
                  <a:lnTo>
                    <a:pt x="526" y="691"/>
                  </a:lnTo>
                  <a:lnTo>
                    <a:pt x="533" y="685"/>
                  </a:lnTo>
                  <a:lnTo>
                    <a:pt x="541" y="678"/>
                  </a:lnTo>
                  <a:lnTo>
                    <a:pt x="547" y="670"/>
                  </a:lnTo>
                  <a:lnTo>
                    <a:pt x="554" y="662"/>
                  </a:lnTo>
                  <a:lnTo>
                    <a:pt x="558" y="654"/>
                  </a:lnTo>
                  <a:lnTo>
                    <a:pt x="563" y="645"/>
                  </a:lnTo>
                  <a:lnTo>
                    <a:pt x="567" y="636"/>
                  </a:lnTo>
                  <a:lnTo>
                    <a:pt x="569" y="626"/>
                  </a:lnTo>
                  <a:lnTo>
                    <a:pt x="570" y="617"/>
                  </a:lnTo>
                  <a:lnTo>
                    <a:pt x="571" y="606"/>
                  </a:lnTo>
                  <a:lnTo>
                    <a:pt x="571" y="454"/>
                  </a:lnTo>
                  <a:lnTo>
                    <a:pt x="570" y="445"/>
                  </a:lnTo>
                  <a:lnTo>
                    <a:pt x="569" y="435"/>
                  </a:lnTo>
                  <a:lnTo>
                    <a:pt x="567" y="425"/>
                  </a:lnTo>
                  <a:lnTo>
                    <a:pt x="563" y="416"/>
                  </a:lnTo>
                  <a:lnTo>
                    <a:pt x="558" y="406"/>
                  </a:lnTo>
                  <a:lnTo>
                    <a:pt x="554" y="398"/>
                  </a:lnTo>
                  <a:lnTo>
                    <a:pt x="547" y="390"/>
                  </a:lnTo>
                  <a:lnTo>
                    <a:pt x="541" y="383"/>
                  </a:lnTo>
                  <a:lnTo>
                    <a:pt x="533" y="376"/>
                  </a:lnTo>
                  <a:lnTo>
                    <a:pt x="526" y="370"/>
                  </a:lnTo>
                  <a:lnTo>
                    <a:pt x="517" y="365"/>
                  </a:lnTo>
                  <a:lnTo>
                    <a:pt x="507" y="361"/>
                  </a:lnTo>
                  <a:lnTo>
                    <a:pt x="498" y="357"/>
                  </a:lnTo>
                  <a:lnTo>
                    <a:pt x="488" y="354"/>
                  </a:lnTo>
                  <a:lnTo>
                    <a:pt x="478" y="353"/>
                  </a:lnTo>
                  <a:lnTo>
                    <a:pt x="467" y="352"/>
                  </a:lnTo>
                  <a:lnTo>
                    <a:pt x="104" y="352"/>
                  </a:lnTo>
                  <a:lnTo>
                    <a:pt x="93" y="353"/>
                  </a:lnTo>
                  <a:lnTo>
                    <a:pt x="82" y="354"/>
                  </a:lnTo>
                  <a:lnTo>
                    <a:pt x="73" y="357"/>
                  </a:lnTo>
                  <a:lnTo>
                    <a:pt x="63" y="361"/>
                  </a:lnTo>
                  <a:lnTo>
                    <a:pt x="54" y="365"/>
                  </a:lnTo>
                  <a:lnTo>
                    <a:pt x="46" y="370"/>
                  </a:lnTo>
                  <a:lnTo>
                    <a:pt x="38" y="376"/>
                  </a:lnTo>
                  <a:lnTo>
                    <a:pt x="31" y="383"/>
                  </a:lnTo>
                  <a:lnTo>
                    <a:pt x="24" y="390"/>
                  </a:lnTo>
                  <a:lnTo>
                    <a:pt x="18" y="398"/>
                  </a:lnTo>
                  <a:lnTo>
                    <a:pt x="12" y="406"/>
                  </a:lnTo>
                  <a:lnTo>
                    <a:pt x="9" y="416"/>
                  </a:lnTo>
                  <a:lnTo>
                    <a:pt x="5" y="425"/>
                  </a:lnTo>
                  <a:lnTo>
                    <a:pt x="2" y="435"/>
                  </a:lnTo>
                  <a:lnTo>
                    <a:pt x="0" y="445"/>
                  </a:lnTo>
                  <a:lnTo>
                    <a:pt x="0" y="454"/>
                  </a:lnTo>
                  <a:lnTo>
                    <a:pt x="0" y="606"/>
                  </a:lnTo>
                  <a:lnTo>
                    <a:pt x="0" y="617"/>
                  </a:lnTo>
                  <a:lnTo>
                    <a:pt x="2" y="626"/>
                  </a:lnTo>
                  <a:lnTo>
                    <a:pt x="5" y="636"/>
                  </a:lnTo>
                  <a:lnTo>
                    <a:pt x="9" y="645"/>
                  </a:lnTo>
                  <a:lnTo>
                    <a:pt x="12" y="654"/>
                  </a:lnTo>
                  <a:lnTo>
                    <a:pt x="18" y="662"/>
                  </a:lnTo>
                  <a:lnTo>
                    <a:pt x="24" y="670"/>
                  </a:lnTo>
                  <a:lnTo>
                    <a:pt x="31" y="678"/>
                  </a:lnTo>
                  <a:lnTo>
                    <a:pt x="38" y="685"/>
                  </a:lnTo>
                  <a:lnTo>
                    <a:pt x="46" y="691"/>
                  </a:lnTo>
                  <a:lnTo>
                    <a:pt x="54" y="696"/>
                  </a:lnTo>
                  <a:lnTo>
                    <a:pt x="63" y="701"/>
                  </a:lnTo>
                  <a:lnTo>
                    <a:pt x="73" y="704"/>
                  </a:lnTo>
                  <a:lnTo>
                    <a:pt x="82" y="707"/>
                  </a:lnTo>
                  <a:lnTo>
                    <a:pt x="93" y="709"/>
                  </a:lnTo>
                  <a:lnTo>
                    <a:pt x="104" y="709"/>
                  </a:lnTo>
                  <a:close/>
                  <a:moveTo>
                    <a:pt x="104" y="1067"/>
                  </a:moveTo>
                  <a:lnTo>
                    <a:pt x="467" y="1067"/>
                  </a:lnTo>
                  <a:lnTo>
                    <a:pt x="478" y="1066"/>
                  </a:lnTo>
                  <a:lnTo>
                    <a:pt x="488" y="1065"/>
                  </a:lnTo>
                  <a:lnTo>
                    <a:pt x="498" y="1062"/>
                  </a:lnTo>
                  <a:lnTo>
                    <a:pt x="507" y="1058"/>
                  </a:lnTo>
                  <a:lnTo>
                    <a:pt x="517" y="1053"/>
                  </a:lnTo>
                  <a:lnTo>
                    <a:pt x="526" y="1048"/>
                  </a:lnTo>
                  <a:lnTo>
                    <a:pt x="533" y="1042"/>
                  </a:lnTo>
                  <a:lnTo>
                    <a:pt x="541" y="1035"/>
                  </a:lnTo>
                  <a:lnTo>
                    <a:pt x="547" y="1028"/>
                  </a:lnTo>
                  <a:lnTo>
                    <a:pt x="554" y="1020"/>
                  </a:lnTo>
                  <a:lnTo>
                    <a:pt x="558" y="1012"/>
                  </a:lnTo>
                  <a:lnTo>
                    <a:pt x="563" y="1003"/>
                  </a:lnTo>
                  <a:lnTo>
                    <a:pt x="567" y="993"/>
                  </a:lnTo>
                  <a:lnTo>
                    <a:pt x="569" y="983"/>
                  </a:lnTo>
                  <a:lnTo>
                    <a:pt x="570" y="974"/>
                  </a:lnTo>
                  <a:lnTo>
                    <a:pt x="571" y="964"/>
                  </a:lnTo>
                  <a:lnTo>
                    <a:pt x="571" y="807"/>
                  </a:lnTo>
                  <a:lnTo>
                    <a:pt x="570" y="796"/>
                  </a:lnTo>
                  <a:lnTo>
                    <a:pt x="569" y="787"/>
                  </a:lnTo>
                  <a:lnTo>
                    <a:pt x="567" y="777"/>
                  </a:lnTo>
                  <a:lnTo>
                    <a:pt x="563" y="769"/>
                  </a:lnTo>
                  <a:lnTo>
                    <a:pt x="558" y="760"/>
                  </a:lnTo>
                  <a:lnTo>
                    <a:pt x="554" y="752"/>
                  </a:lnTo>
                  <a:lnTo>
                    <a:pt x="547" y="745"/>
                  </a:lnTo>
                  <a:lnTo>
                    <a:pt x="541" y="738"/>
                  </a:lnTo>
                  <a:lnTo>
                    <a:pt x="533" y="731"/>
                  </a:lnTo>
                  <a:lnTo>
                    <a:pt x="526" y="725"/>
                  </a:lnTo>
                  <a:lnTo>
                    <a:pt x="517" y="721"/>
                  </a:lnTo>
                  <a:lnTo>
                    <a:pt x="507" y="717"/>
                  </a:lnTo>
                  <a:lnTo>
                    <a:pt x="498" y="713"/>
                  </a:lnTo>
                  <a:lnTo>
                    <a:pt x="488" y="711"/>
                  </a:lnTo>
                  <a:lnTo>
                    <a:pt x="478" y="710"/>
                  </a:lnTo>
                  <a:lnTo>
                    <a:pt x="467" y="709"/>
                  </a:lnTo>
                  <a:lnTo>
                    <a:pt x="104" y="709"/>
                  </a:lnTo>
                  <a:lnTo>
                    <a:pt x="93" y="710"/>
                  </a:lnTo>
                  <a:lnTo>
                    <a:pt x="82" y="711"/>
                  </a:lnTo>
                  <a:lnTo>
                    <a:pt x="73" y="713"/>
                  </a:lnTo>
                  <a:lnTo>
                    <a:pt x="63" y="717"/>
                  </a:lnTo>
                  <a:lnTo>
                    <a:pt x="54" y="721"/>
                  </a:lnTo>
                  <a:lnTo>
                    <a:pt x="46" y="725"/>
                  </a:lnTo>
                  <a:lnTo>
                    <a:pt x="38" y="731"/>
                  </a:lnTo>
                  <a:lnTo>
                    <a:pt x="31" y="738"/>
                  </a:lnTo>
                  <a:lnTo>
                    <a:pt x="24" y="745"/>
                  </a:lnTo>
                  <a:lnTo>
                    <a:pt x="18" y="752"/>
                  </a:lnTo>
                  <a:lnTo>
                    <a:pt x="12" y="760"/>
                  </a:lnTo>
                  <a:lnTo>
                    <a:pt x="9" y="769"/>
                  </a:lnTo>
                  <a:lnTo>
                    <a:pt x="5" y="777"/>
                  </a:lnTo>
                  <a:lnTo>
                    <a:pt x="2" y="787"/>
                  </a:lnTo>
                  <a:lnTo>
                    <a:pt x="0" y="796"/>
                  </a:lnTo>
                  <a:lnTo>
                    <a:pt x="0" y="807"/>
                  </a:lnTo>
                  <a:lnTo>
                    <a:pt x="0" y="964"/>
                  </a:lnTo>
                  <a:lnTo>
                    <a:pt x="0" y="974"/>
                  </a:lnTo>
                  <a:lnTo>
                    <a:pt x="2" y="983"/>
                  </a:lnTo>
                  <a:lnTo>
                    <a:pt x="5" y="993"/>
                  </a:lnTo>
                  <a:lnTo>
                    <a:pt x="9" y="1003"/>
                  </a:lnTo>
                  <a:lnTo>
                    <a:pt x="12" y="1012"/>
                  </a:lnTo>
                  <a:lnTo>
                    <a:pt x="18" y="1020"/>
                  </a:lnTo>
                  <a:lnTo>
                    <a:pt x="24" y="1028"/>
                  </a:lnTo>
                  <a:lnTo>
                    <a:pt x="31" y="1035"/>
                  </a:lnTo>
                  <a:lnTo>
                    <a:pt x="38" y="1042"/>
                  </a:lnTo>
                  <a:lnTo>
                    <a:pt x="46" y="1048"/>
                  </a:lnTo>
                  <a:lnTo>
                    <a:pt x="54" y="1053"/>
                  </a:lnTo>
                  <a:lnTo>
                    <a:pt x="63" y="1058"/>
                  </a:lnTo>
                  <a:lnTo>
                    <a:pt x="73" y="1062"/>
                  </a:lnTo>
                  <a:lnTo>
                    <a:pt x="82" y="1065"/>
                  </a:lnTo>
                  <a:lnTo>
                    <a:pt x="93" y="1066"/>
                  </a:lnTo>
                  <a:lnTo>
                    <a:pt x="104" y="106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40" name="Freeform 266"/>
            <p:cNvSpPr>
              <a:spLocks/>
            </p:cNvSpPr>
            <p:nvPr/>
          </p:nvSpPr>
          <p:spPr bwMode="auto">
            <a:xfrm flipH="1">
              <a:off x="2043" y="2430"/>
              <a:ext cx="47" cy="17"/>
            </a:xfrm>
            <a:custGeom>
              <a:avLst/>
              <a:gdLst>
                <a:gd name="T0" fmla="*/ 467 w 571"/>
                <a:gd name="T1" fmla="*/ 352 h 352"/>
                <a:gd name="T2" fmla="*/ 488 w 571"/>
                <a:gd name="T3" fmla="*/ 349 h 352"/>
                <a:gd name="T4" fmla="*/ 507 w 571"/>
                <a:gd name="T5" fmla="*/ 344 h 352"/>
                <a:gd name="T6" fmla="*/ 526 w 571"/>
                <a:gd name="T7" fmla="*/ 335 h 352"/>
                <a:gd name="T8" fmla="*/ 541 w 571"/>
                <a:gd name="T9" fmla="*/ 323 h 352"/>
                <a:gd name="T10" fmla="*/ 554 w 571"/>
                <a:gd name="T11" fmla="*/ 309 h 352"/>
                <a:gd name="T12" fmla="*/ 563 w 571"/>
                <a:gd name="T13" fmla="*/ 293 h 352"/>
                <a:gd name="T14" fmla="*/ 569 w 571"/>
                <a:gd name="T15" fmla="*/ 274 h 352"/>
                <a:gd name="T16" fmla="*/ 571 w 571"/>
                <a:gd name="T17" fmla="*/ 254 h 352"/>
                <a:gd name="T18" fmla="*/ 570 w 571"/>
                <a:gd name="T19" fmla="*/ 91 h 352"/>
                <a:gd name="T20" fmla="*/ 567 w 571"/>
                <a:gd name="T21" fmla="*/ 71 h 352"/>
                <a:gd name="T22" fmla="*/ 558 w 571"/>
                <a:gd name="T23" fmla="*/ 53 h 352"/>
                <a:gd name="T24" fmla="*/ 547 w 571"/>
                <a:gd name="T25" fmla="*/ 36 h 352"/>
                <a:gd name="T26" fmla="*/ 533 w 571"/>
                <a:gd name="T27" fmla="*/ 22 h 352"/>
                <a:gd name="T28" fmla="*/ 517 w 571"/>
                <a:gd name="T29" fmla="*/ 11 h 352"/>
                <a:gd name="T30" fmla="*/ 498 w 571"/>
                <a:gd name="T31" fmla="*/ 4 h 352"/>
                <a:gd name="T32" fmla="*/ 478 w 571"/>
                <a:gd name="T33" fmla="*/ 0 h 352"/>
                <a:gd name="T34" fmla="*/ 104 w 571"/>
                <a:gd name="T35" fmla="*/ 0 h 352"/>
                <a:gd name="T36" fmla="*/ 82 w 571"/>
                <a:gd name="T37" fmla="*/ 2 h 352"/>
                <a:gd name="T38" fmla="*/ 63 w 571"/>
                <a:gd name="T39" fmla="*/ 7 h 352"/>
                <a:gd name="T40" fmla="*/ 46 w 571"/>
                <a:gd name="T41" fmla="*/ 16 h 352"/>
                <a:gd name="T42" fmla="*/ 31 w 571"/>
                <a:gd name="T43" fmla="*/ 29 h 352"/>
                <a:gd name="T44" fmla="*/ 18 w 571"/>
                <a:gd name="T45" fmla="*/ 44 h 352"/>
                <a:gd name="T46" fmla="*/ 9 w 571"/>
                <a:gd name="T47" fmla="*/ 61 h 352"/>
                <a:gd name="T48" fmla="*/ 2 w 571"/>
                <a:gd name="T49" fmla="*/ 81 h 352"/>
                <a:gd name="T50" fmla="*/ 0 w 571"/>
                <a:gd name="T51" fmla="*/ 103 h 352"/>
                <a:gd name="T52" fmla="*/ 0 w 571"/>
                <a:gd name="T53" fmla="*/ 264 h 352"/>
                <a:gd name="T54" fmla="*/ 5 w 571"/>
                <a:gd name="T55" fmla="*/ 283 h 352"/>
                <a:gd name="T56" fmla="*/ 12 w 571"/>
                <a:gd name="T57" fmla="*/ 301 h 352"/>
                <a:gd name="T58" fmla="*/ 24 w 571"/>
                <a:gd name="T59" fmla="*/ 316 h 352"/>
                <a:gd name="T60" fmla="*/ 38 w 571"/>
                <a:gd name="T61" fmla="*/ 329 h 352"/>
                <a:gd name="T62" fmla="*/ 54 w 571"/>
                <a:gd name="T63" fmla="*/ 340 h 352"/>
                <a:gd name="T64" fmla="*/ 73 w 571"/>
                <a:gd name="T65" fmla="*/ 347 h 352"/>
                <a:gd name="T66" fmla="*/ 93 w 571"/>
                <a:gd name="T67" fmla="*/ 352 h 3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71"/>
                <a:gd name="T103" fmla="*/ 0 h 352"/>
                <a:gd name="T104" fmla="*/ 571 w 571"/>
                <a:gd name="T105" fmla="*/ 352 h 35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71" h="352">
                  <a:moveTo>
                    <a:pt x="104" y="352"/>
                  </a:moveTo>
                  <a:lnTo>
                    <a:pt x="467" y="352"/>
                  </a:lnTo>
                  <a:lnTo>
                    <a:pt x="478" y="352"/>
                  </a:lnTo>
                  <a:lnTo>
                    <a:pt x="488" y="349"/>
                  </a:lnTo>
                  <a:lnTo>
                    <a:pt x="498" y="347"/>
                  </a:lnTo>
                  <a:lnTo>
                    <a:pt x="507" y="344"/>
                  </a:lnTo>
                  <a:lnTo>
                    <a:pt x="517" y="340"/>
                  </a:lnTo>
                  <a:lnTo>
                    <a:pt x="526" y="335"/>
                  </a:lnTo>
                  <a:lnTo>
                    <a:pt x="533" y="329"/>
                  </a:lnTo>
                  <a:lnTo>
                    <a:pt x="541" y="323"/>
                  </a:lnTo>
                  <a:lnTo>
                    <a:pt x="547" y="316"/>
                  </a:lnTo>
                  <a:lnTo>
                    <a:pt x="554" y="309"/>
                  </a:lnTo>
                  <a:lnTo>
                    <a:pt x="558" y="301"/>
                  </a:lnTo>
                  <a:lnTo>
                    <a:pt x="563" y="293"/>
                  </a:lnTo>
                  <a:lnTo>
                    <a:pt x="567" y="283"/>
                  </a:lnTo>
                  <a:lnTo>
                    <a:pt x="569" y="274"/>
                  </a:lnTo>
                  <a:lnTo>
                    <a:pt x="570" y="264"/>
                  </a:lnTo>
                  <a:lnTo>
                    <a:pt x="571" y="254"/>
                  </a:lnTo>
                  <a:lnTo>
                    <a:pt x="571" y="103"/>
                  </a:lnTo>
                  <a:lnTo>
                    <a:pt x="570" y="91"/>
                  </a:lnTo>
                  <a:lnTo>
                    <a:pt x="569" y="81"/>
                  </a:lnTo>
                  <a:lnTo>
                    <a:pt x="567" y="71"/>
                  </a:lnTo>
                  <a:lnTo>
                    <a:pt x="563" y="61"/>
                  </a:lnTo>
                  <a:lnTo>
                    <a:pt x="558" y="53"/>
                  </a:lnTo>
                  <a:lnTo>
                    <a:pt x="554" y="44"/>
                  </a:lnTo>
                  <a:lnTo>
                    <a:pt x="547" y="36"/>
                  </a:lnTo>
                  <a:lnTo>
                    <a:pt x="541" y="29"/>
                  </a:lnTo>
                  <a:lnTo>
                    <a:pt x="533" y="22"/>
                  </a:lnTo>
                  <a:lnTo>
                    <a:pt x="526" y="16"/>
                  </a:lnTo>
                  <a:lnTo>
                    <a:pt x="517" y="11"/>
                  </a:lnTo>
                  <a:lnTo>
                    <a:pt x="507" y="7"/>
                  </a:lnTo>
                  <a:lnTo>
                    <a:pt x="498" y="4"/>
                  </a:lnTo>
                  <a:lnTo>
                    <a:pt x="488" y="2"/>
                  </a:lnTo>
                  <a:lnTo>
                    <a:pt x="478" y="0"/>
                  </a:lnTo>
                  <a:lnTo>
                    <a:pt x="467" y="0"/>
                  </a:lnTo>
                  <a:lnTo>
                    <a:pt x="104" y="0"/>
                  </a:lnTo>
                  <a:lnTo>
                    <a:pt x="93" y="0"/>
                  </a:lnTo>
                  <a:lnTo>
                    <a:pt x="82" y="2"/>
                  </a:lnTo>
                  <a:lnTo>
                    <a:pt x="73" y="4"/>
                  </a:lnTo>
                  <a:lnTo>
                    <a:pt x="63" y="7"/>
                  </a:lnTo>
                  <a:lnTo>
                    <a:pt x="54" y="11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1" y="29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2" y="53"/>
                  </a:lnTo>
                  <a:lnTo>
                    <a:pt x="9" y="61"/>
                  </a:lnTo>
                  <a:lnTo>
                    <a:pt x="5" y="71"/>
                  </a:lnTo>
                  <a:lnTo>
                    <a:pt x="2" y="81"/>
                  </a:lnTo>
                  <a:lnTo>
                    <a:pt x="0" y="91"/>
                  </a:lnTo>
                  <a:lnTo>
                    <a:pt x="0" y="103"/>
                  </a:lnTo>
                  <a:lnTo>
                    <a:pt x="0" y="254"/>
                  </a:lnTo>
                  <a:lnTo>
                    <a:pt x="0" y="264"/>
                  </a:lnTo>
                  <a:lnTo>
                    <a:pt x="2" y="274"/>
                  </a:lnTo>
                  <a:lnTo>
                    <a:pt x="5" y="283"/>
                  </a:lnTo>
                  <a:lnTo>
                    <a:pt x="9" y="293"/>
                  </a:lnTo>
                  <a:lnTo>
                    <a:pt x="12" y="301"/>
                  </a:lnTo>
                  <a:lnTo>
                    <a:pt x="18" y="309"/>
                  </a:lnTo>
                  <a:lnTo>
                    <a:pt x="24" y="316"/>
                  </a:lnTo>
                  <a:lnTo>
                    <a:pt x="31" y="323"/>
                  </a:lnTo>
                  <a:lnTo>
                    <a:pt x="38" y="329"/>
                  </a:lnTo>
                  <a:lnTo>
                    <a:pt x="46" y="335"/>
                  </a:lnTo>
                  <a:lnTo>
                    <a:pt x="54" y="340"/>
                  </a:lnTo>
                  <a:lnTo>
                    <a:pt x="63" y="344"/>
                  </a:lnTo>
                  <a:lnTo>
                    <a:pt x="73" y="347"/>
                  </a:lnTo>
                  <a:lnTo>
                    <a:pt x="82" y="349"/>
                  </a:lnTo>
                  <a:lnTo>
                    <a:pt x="93" y="352"/>
                  </a:lnTo>
                  <a:lnTo>
                    <a:pt x="104" y="352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41" name="Freeform 267"/>
            <p:cNvSpPr>
              <a:spLocks/>
            </p:cNvSpPr>
            <p:nvPr/>
          </p:nvSpPr>
          <p:spPr bwMode="auto">
            <a:xfrm flipH="1">
              <a:off x="2043" y="2447"/>
              <a:ext cx="47" cy="18"/>
            </a:xfrm>
            <a:custGeom>
              <a:avLst/>
              <a:gdLst>
                <a:gd name="T0" fmla="*/ 467 w 571"/>
                <a:gd name="T1" fmla="*/ 357 h 357"/>
                <a:gd name="T2" fmla="*/ 488 w 571"/>
                <a:gd name="T3" fmla="*/ 355 h 357"/>
                <a:gd name="T4" fmla="*/ 507 w 571"/>
                <a:gd name="T5" fmla="*/ 349 h 357"/>
                <a:gd name="T6" fmla="*/ 526 w 571"/>
                <a:gd name="T7" fmla="*/ 339 h 357"/>
                <a:gd name="T8" fmla="*/ 541 w 571"/>
                <a:gd name="T9" fmla="*/ 326 h 357"/>
                <a:gd name="T10" fmla="*/ 554 w 571"/>
                <a:gd name="T11" fmla="*/ 310 h 357"/>
                <a:gd name="T12" fmla="*/ 563 w 571"/>
                <a:gd name="T13" fmla="*/ 293 h 357"/>
                <a:gd name="T14" fmla="*/ 569 w 571"/>
                <a:gd name="T15" fmla="*/ 274 h 357"/>
                <a:gd name="T16" fmla="*/ 571 w 571"/>
                <a:gd name="T17" fmla="*/ 254 h 357"/>
                <a:gd name="T18" fmla="*/ 570 w 571"/>
                <a:gd name="T19" fmla="*/ 93 h 357"/>
                <a:gd name="T20" fmla="*/ 567 w 571"/>
                <a:gd name="T21" fmla="*/ 73 h 357"/>
                <a:gd name="T22" fmla="*/ 558 w 571"/>
                <a:gd name="T23" fmla="*/ 54 h 357"/>
                <a:gd name="T24" fmla="*/ 547 w 571"/>
                <a:gd name="T25" fmla="*/ 38 h 357"/>
                <a:gd name="T26" fmla="*/ 533 w 571"/>
                <a:gd name="T27" fmla="*/ 24 h 357"/>
                <a:gd name="T28" fmla="*/ 517 w 571"/>
                <a:gd name="T29" fmla="*/ 13 h 357"/>
                <a:gd name="T30" fmla="*/ 498 w 571"/>
                <a:gd name="T31" fmla="*/ 5 h 357"/>
                <a:gd name="T32" fmla="*/ 478 w 571"/>
                <a:gd name="T33" fmla="*/ 1 h 357"/>
                <a:gd name="T34" fmla="*/ 104 w 571"/>
                <a:gd name="T35" fmla="*/ 0 h 357"/>
                <a:gd name="T36" fmla="*/ 82 w 571"/>
                <a:gd name="T37" fmla="*/ 2 h 357"/>
                <a:gd name="T38" fmla="*/ 63 w 571"/>
                <a:gd name="T39" fmla="*/ 9 h 357"/>
                <a:gd name="T40" fmla="*/ 46 w 571"/>
                <a:gd name="T41" fmla="*/ 18 h 357"/>
                <a:gd name="T42" fmla="*/ 31 w 571"/>
                <a:gd name="T43" fmla="*/ 31 h 357"/>
                <a:gd name="T44" fmla="*/ 18 w 571"/>
                <a:gd name="T45" fmla="*/ 46 h 357"/>
                <a:gd name="T46" fmla="*/ 9 w 571"/>
                <a:gd name="T47" fmla="*/ 64 h 357"/>
                <a:gd name="T48" fmla="*/ 2 w 571"/>
                <a:gd name="T49" fmla="*/ 83 h 357"/>
                <a:gd name="T50" fmla="*/ 0 w 571"/>
                <a:gd name="T51" fmla="*/ 102 h 357"/>
                <a:gd name="T52" fmla="*/ 0 w 571"/>
                <a:gd name="T53" fmla="*/ 265 h 357"/>
                <a:gd name="T54" fmla="*/ 5 w 571"/>
                <a:gd name="T55" fmla="*/ 284 h 357"/>
                <a:gd name="T56" fmla="*/ 12 w 571"/>
                <a:gd name="T57" fmla="*/ 302 h 357"/>
                <a:gd name="T58" fmla="*/ 24 w 571"/>
                <a:gd name="T59" fmla="*/ 318 h 357"/>
                <a:gd name="T60" fmla="*/ 38 w 571"/>
                <a:gd name="T61" fmla="*/ 333 h 357"/>
                <a:gd name="T62" fmla="*/ 54 w 571"/>
                <a:gd name="T63" fmla="*/ 344 h 357"/>
                <a:gd name="T64" fmla="*/ 73 w 571"/>
                <a:gd name="T65" fmla="*/ 352 h 357"/>
                <a:gd name="T66" fmla="*/ 93 w 571"/>
                <a:gd name="T67" fmla="*/ 357 h 3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71"/>
                <a:gd name="T103" fmla="*/ 0 h 357"/>
                <a:gd name="T104" fmla="*/ 571 w 571"/>
                <a:gd name="T105" fmla="*/ 357 h 35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71" h="357">
                  <a:moveTo>
                    <a:pt x="104" y="357"/>
                  </a:moveTo>
                  <a:lnTo>
                    <a:pt x="467" y="357"/>
                  </a:lnTo>
                  <a:lnTo>
                    <a:pt x="478" y="357"/>
                  </a:lnTo>
                  <a:lnTo>
                    <a:pt x="488" y="355"/>
                  </a:lnTo>
                  <a:lnTo>
                    <a:pt x="498" y="352"/>
                  </a:lnTo>
                  <a:lnTo>
                    <a:pt x="507" y="349"/>
                  </a:lnTo>
                  <a:lnTo>
                    <a:pt x="517" y="344"/>
                  </a:lnTo>
                  <a:lnTo>
                    <a:pt x="526" y="339"/>
                  </a:lnTo>
                  <a:lnTo>
                    <a:pt x="533" y="333"/>
                  </a:lnTo>
                  <a:lnTo>
                    <a:pt x="541" y="326"/>
                  </a:lnTo>
                  <a:lnTo>
                    <a:pt x="547" y="318"/>
                  </a:lnTo>
                  <a:lnTo>
                    <a:pt x="554" y="310"/>
                  </a:lnTo>
                  <a:lnTo>
                    <a:pt x="558" y="302"/>
                  </a:lnTo>
                  <a:lnTo>
                    <a:pt x="563" y="293"/>
                  </a:lnTo>
                  <a:lnTo>
                    <a:pt x="567" y="284"/>
                  </a:lnTo>
                  <a:lnTo>
                    <a:pt x="569" y="274"/>
                  </a:lnTo>
                  <a:lnTo>
                    <a:pt x="570" y="265"/>
                  </a:lnTo>
                  <a:lnTo>
                    <a:pt x="571" y="254"/>
                  </a:lnTo>
                  <a:lnTo>
                    <a:pt x="571" y="102"/>
                  </a:lnTo>
                  <a:lnTo>
                    <a:pt x="570" y="93"/>
                  </a:lnTo>
                  <a:lnTo>
                    <a:pt x="569" y="83"/>
                  </a:lnTo>
                  <a:lnTo>
                    <a:pt x="567" y="73"/>
                  </a:lnTo>
                  <a:lnTo>
                    <a:pt x="563" y="64"/>
                  </a:lnTo>
                  <a:lnTo>
                    <a:pt x="558" y="54"/>
                  </a:lnTo>
                  <a:lnTo>
                    <a:pt x="554" y="46"/>
                  </a:lnTo>
                  <a:lnTo>
                    <a:pt x="547" y="38"/>
                  </a:lnTo>
                  <a:lnTo>
                    <a:pt x="541" y="31"/>
                  </a:lnTo>
                  <a:lnTo>
                    <a:pt x="533" y="24"/>
                  </a:lnTo>
                  <a:lnTo>
                    <a:pt x="526" y="18"/>
                  </a:lnTo>
                  <a:lnTo>
                    <a:pt x="517" y="13"/>
                  </a:lnTo>
                  <a:lnTo>
                    <a:pt x="507" y="9"/>
                  </a:lnTo>
                  <a:lnTo>
                    <a:pt x="498" y="5"/>
                  </a:lnTo>
                  <a:lnTo>
                    <a:pt x="488" y="2"/>
                  </a:lnTo>
                  <a:lnTo>
                    <a:pt x="478" y="1"/>
                  </a:lnTo>
                  <a:lnTo>
                    <a:pt x="467" y="0"/>
                  </a:lnTo>
                  <a:lnTo>
                    <a:pt x="104" y="0"/>
                  </a:lnTo>
                  <a:lnTo>
                    <a:pt x="93" y="1"/>
                  </a:lnTo>
                  <a:lnTo>
                    <a:pt x="82" y="2"/>
                  </a:lnTo>
                  <a:lnTo>
                    <a:pt x="73" y="5"/>
                  </a:lnTo>
                  <a:lnTo>
                    <a:pt x="63" y="9"/>
                  </a:lnTo>
                  <a:lnTo>
                    <a:pt x="54" y="13"/>
                  </a:lnTo>
                  <a:lnTo>
                    <a:pt x="46" y="18"/>
                  </a:lnTo>
                  <a:lnTo>
                    <a:pt x="38" y="24"/>
                  </a:lnTo>
                  <a:lnTo>
                    <a:pt x="31" y="31"/>
                  </a:lnTo>
                  <a:lnTo>
                    <a:pt x="24" y="38"/>
                  </a:lnTo>
                  <a:lnTo>
                    <a:pt x="18" y="46"/>
                  </a:lnTo>
                  <a:lnTo>
                    <a:pt x="12" y="54"/>
                  </a:lnTo>
                  <a:lnTo>
                    <a:pt x="9" y="64"/>
                  </a:lnTo>
                  <a:lnTo>
                    <a:pt x="5" y="73"/>
                  </a:lnTo>
                  <a:lnTo>
                    <a:pt x="2" y="83"/>
                  </a:lnTo>
                  <a:lnTo>
                    <a:pt x="0" y="93"/>
                  </a:lnTo>
                  <a:lnTo>
                    <a:pt x="0" y="102"/>
                  </a:lnTo>
                  <a:lnTo>
                    <a:pt x="0" y="254"/>
                  </a:lnTo>
                  <a:lnTo>
                    <a:pt x="0" y="265"/>
                  </a:lnTo>
                  <a:lnTo>
                    <a:pt x="2" y="274"/>
                  </a:lnTo>
                  <a:lnTo>
                    <a:pt x="5" y="284"/>
                  </a:lnTo>
                  <a:lnTo>
                    <a:pt x="9" y="293"/>
                  </a:lnTo>
                  <a:lnTo>
                    <a:pt x="12" y="302"/>
                  </a:lnTo>
                  <a:lnTo>
                    <a:pt x="18" y="310"/>
                  </a:lnTo>
                  <a:lnTo>
                    <a:pt x="24" y="318"/>
                  </a:lnTo>
                  <a:lnTo>
                    <a:pt x="31" y="326"/>
                  </a:lnTo>
                  <a:lnTo>
                    <a:pt x="38" y="333"/>
                  </a:lnTo>
                  <a:lnTo>
                    <a:pt x="46" y="339"/>
                  </a:lnTo>
                  <a:lnTo>
                    <a:pt x="54" y="344"/>
                  </a:lnTo>
                  <a:lnTo>
                    <a:pt x="63" y="349"/>
                  </a:lnTo>
                  <a:lnTo>
                    <a:pt x="73" y="352"/>
                  </a:lnTo>
                  <a:lnTo>
                    <a:pt x="82" y="355"/>
                  </a:lnTo>
                  <a:lnTo>
                    <a:pt x="93" y="357"/>
                  </a:lnTo>
                  <a:lnTo>
                    <a:pt x="104" y="357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42" name="Freeform 268"/>
            <p:cNvSpPr>
              <a:spLocks/>
            </p:cNvSpPr>
            <p:nvPr/>
          </p:nvSpPr>
          <p:spPr bwMode="auto">
            <a:xfrm flipH="1">
              <a:off x="2043" y="2465"/>
              <a:ext cx="47" cy="18"/>
            </a:xfrm>
            <a:custGeom>
              <a:avLst/>
              <a:gdLst>
                <a:gd name="T0" fmla="*/ 467 w 571"/>
                <a:gd name="T1" fmla="*/ 358 h 358"/>
                <a:gd name="T2" fmla="*/ 488 w 571"/>
                <a:gd name="T3" fmla="*/ 356 h 358"/>
                <a:gd name="T4" fmla="*/ 507 w 571"/>
                <a:gd name="T5" fmla="*/ 349 h 358"/>
                <a:gd name="T6" fmla="*/ 526 w 571"/>
                <a:gd name="T7" fmla="*/ 339 h 358"/>
                <a:gd name="T8" fmla="*/ 541 w 571"/>
                <a:gd name="T9" fmla="*/ 326 h 358"/>
                <a:gd name="T10" fmla="*/ 554 w 571"/>
                <a:gd name="T11" fmla="*/ 311 h 358"/>
                <a:gd name="T12" fmla="*/ 563 w 571"/>
                <a:gd name="T13" fmla="*/ 294 h 358"/>
                <a:gd name="T14" fmla="*/ 569 w 571"/>
                <a:gd name="T15" fmla="*/ 274 h 358"/>
                <a:gd name="T16" fmla="*/ 571 w 571"/>
                <a:gd name="T17" fmla="*/ 255 h 358"/>
                <a:gd name="T18" fmla="*/ 570 w 571"/>
                <a:gd name="T19" fmla="*/ 87 h 358"/>
                <a:gd name="T20" fmla="*/ 567 w 571"/>
                <a:gd name="T21" fmla="*/ 68 h 358"/>
                <a:gd name="T22" fmla="*/ 558 w 571"/>
                <a:gd name="T23" fmla="*/ 51 h 358"/>
                <a:gd name="T24" fmla="*/ 547 w 571"/>
                <a:gd name="T25" fmla="*/ 36 h 358"/>
                <a:gd name="T26" fmla="*/ 533 w 571"/>
                <a:gd name="T27" fmla="*/ 22 h 358"/>
                <a:gd name="T28" fmla="*/ 517 w 571"/>
                <a:gd name="T29" fmla="*/ 12 h 358"/>
                <a:gd name="T30" fmla="*/ 498 w 571"/>
                <a:gd name="T31" fmla="*/ 4 h 358"/>
                <a:gd name="T32" fmla="*/ 478 w 571"/>
                <a:gd name="T33" fmla="*/ 1 h 358"/>
                <a:gd name="T34" fmla="*/ 104 w 571"/>
                <a:gd name="T35" fmla="*/ 0 h 358"/>
                <a:gd name="T36" fmla="*/ 82 w 571"/>
                <a:gd name="T37" fmla="*/ 2 h 358"/>
                <a:gd name="T38" fmla="*/ 63 w 571"/>
                <a:gd name="T39" fmla="*/ 8 h 358"/>
                <a:gd name="T40" fmla="*/ 46 w 571"/>
                <a:gd name="T41" fmla="*/ 16 h 358"/>
                <a:gd name="T42" fmla="*/ 31 w 571"/>
                <a:gd name="T43" fmla="*/ 29 h 358"/>
                <a:gd name="T44" fmla="*/ 18 w 571"/>
                <a:gd name="T45" fmla="*/ 43 h 358"/>
                <a:gd name="T46" fmla="*/ 9 w 571"/>
                <a:gd name="T47" fmla="*/ 60 h 358"/>
                <a:gd name="T48" fmla="*/ 2 w 571"/>
                <a:gd name="T49" fmla="*/ 78 h 358"/>
                <a:gd name="T50" fmla="*/ 0 w 571"/>
                <a:gd name="T51" fmla="*/ 98 h 358"/>
                <a:gd name="T52" fmla="*/ 0 w 571"/>
                <a:gd name="T53" fmla="*/ 265 h 358"/>
                <a:gd name="T54" fmla="*/ 5 w 571"/>
                <a:gd name="T55" fmla="*/ 284 h 358"/>
                <a:gd name="T56" fmla="*/ 12 w 571"/>
                <a:gd name="T57" fmla="*/ 303 h 358"/>
                <a:gd name="T58" fmla="*/ 24 w 571"/>
                <a:gd name="T59" fmla="*/ 319 h 358"/>
                <a:gd name="T60" fmla="*/ 38 w 571"/>
                <a:gd name="T61" fmla="*/ 333 h 358"/>
                <a:gd name="T62" fmla="*/ 54 w 571"/>
                <a:gd name="T63" fmla="*/ 344 h 358"/>
                <a:gd name="T64" fmla="*/ 73 w 571"/>
                <a:gd name="T65" fmla="*/ 353 h 358"/>
                <a:gd name="T66" fmla="*/ 93 w 571"/>
                <a:gd name="T67" fmla="*/ 357 h 35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71"/>
                <a:gd name="T103" fmla="*/ 0 h 358"/>
                <a:gd name="T104" fmla="*/ 571 w 571"/>
                <a:gd name="T105" fmla="*/ 358 h 35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71" h="358">
                  <a:moveTo>
                    <a:pt x="104" y="358"/>
                  </a:moveTo>
                  <a:lnTo>
                    <a:pt x="467" y="358"/>
                  </a:lnTo>
                  <a:lnTo>
                    <a:pt x="478" y="357"/>
                  </a:lnTo>
                  <a:lnTo>
                    <a:pt x="488" y="356"/>
                  </a:lnTo>
                  <a:lnTo>
                    <a:pt x="498" y="353"/>
                  </a:lnTo>
                  <a:lnTo>
                    <a:pt x="507" y="349"/>
                  </a:lnTo>
                  <a:lnTo>
                    <a:pt x="517" y="344"/>
                  </a:lnTo>
                  <a:lnTo>
                    <a:pt x="526" y="339"/>
                  </a:lnTo>
                  <a:lnTo>
                    <a:pt x="533" y="333"/>
                  </a:lnTo>
                  <a:lnTo>
                    <a:pt x="541" y="326"/>
                  </a:lnTo>
                  <a:lnTo>
                    <a:pt x="547" y="319"/>
                  </a:lnTo>
                  <a:lnTo>
                    <a:pt x="554" y="311"/>
                  </a:lnTo>
                  <a:lnTo>
                    <a:pt x="558" y="303"/>
                  </a:lnTo>
                  <a:lnTo>
                    <a:pt x="563" y="294"/>
                  </a:lnTo>
                  <a:lnTo>
                    <a:pt x="567" y="284"/>
                  </a:lnTo>
                  <a:lnTo>
                    <a:pt x="569" y="274"/>
                  </a:lnTo>
                  <a:lnTo>
                    <a:pt x="570" y="265"/>
                  </a:lnTo>
                  <a:lnTo>
                    <a:pt x="571" y="255"/>
                  </a:lnTo>
                  <a:lnTo>
                    <a:pt x="571" y="98"/>
                  </a:lnTo>
                  <a:lnTo>
                    <a:pt x="570" y="87"/>
                  </a:lnTo>
                  <a:lnTo>
                    <a:pt x="569" y="78"/>
                  </a:lnTo>
                  <a:lnTo>
                    <a:pt x="567" y="68"/>
                  </a:lnTo>
                  <a:lnTo>
                    <a:pt x="563" y="60"/>
                  </a:lnTo>
                  <a:lnTo>
                    <a:pt x="558" y="51"/>
                  </a:lnTo>
                  <a:lnTo>
                    <a:pt x="554" y="43"/>
                  </a:lnTo>
                  <a:lnTo>
                    <a:pt x="547" y="36"/>
                  </a:lnTo>
                  <a:lnTo>
                    <a:pt x="541" y="29"/>
                  </a:lnTo>
                  <a:lnTo>
                    <a:pt x="533" y="22"/>
                  </a:lnTo>
                  <a:lnTo>
                    <a:pt x="526" y="16"/>
                  </a:lnTo>
                  <a:lnTo>
                    <a:pt x="517" y="12"/>
                  </a:lnTo>
                  <a:lnTo>
                    <a:pt x="507" y="8"/>
                  </a:lnTo>
                  <a:lnTo>
                    <a:pt x="498" y="4"/>
                  </a:lnTo>
                  <a:lnTo>
                    <a:pt x="488" y="2"/>
                  </a:lnTo>
                  <a:lnTo>
                    <a:pt x="478" y="1"/>
                  </a:lnTo>
                  <a:lnTo>
                    <a:pt x="467" y="0"/>
                  </a:lnTo>
                  <a:lnTo>
                    <a:pt x="104" y="0"/>
                  </a:lnTo>
                  <a:lnTo>
                    <a:pt x="93" y="1"/>
                  </a:lnTo>
                  <a:lnTo>
                    <a:pt x="82" y="2"/>
                  </a:lnTo>
                  <a:lnTo>
                    <a:pt x="73" y="4"/>
                  </a:lnTo>
                  <a:lnTo>
                    <a:pt x="63" y="8"/>
                  </a:lnTo>
                  <a:lnTo>
                    <a:pt x="54" y="12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1" y="29"/>
                  </a:lnTo>
                  <a:lnTo>
                    <a:pt x="24" y="36"/>
                  </a:lnTo>
                  <a:lnTo>
                    <a:pt x="18" y="43"/>
                  </a:lnTo>
                  <a:lnTo>
                    <a:pt x="12" y="51"/>
                  </a:lnTo>
                  <a:lnTo>
                    <a:pt x="9" y="60"/>
                  </a:lnTo>
                  <a:lnTo>
                    <a:pt x="5" y="68"/>
                  </a:lnTo>
                  <a:lnTo>
                    <a:pt x="2" y="78"/>
                  </a:lnTo>
                  <a:lnTo>
                    <a:pt x="0" y="87"/>
                  </a:lnTo>
                  <a:lnTo>
                    <a:pt x="0" y="98"/>
                  </a:lnTo>
                  <a:lnTo>
                    <a:pt x="0" y="255"/>
                  </a:lnTo>
                  <a:lnTo>
                    <a:pt x="0" y="265"/>
                  </a:lnTo>
                  <a:lnTo>
                    <a:pt x="2" y="274"/>
                  </a:lnTo>
                  <a:lnTo>
                    <a:pt x="5" y="284"/>
                  </a:lnTo>
                  <a:lnTo>
                    <a:pt x="9" y="294"/>
                  </a:lnTo>
                  <a:lnTo>
                    <a:pt x="12" y="303"/>
                  </a:lnTo>
                  <a:lnTo>
                    <a:pt x="18" y="311"/>
                  </a:lnTo>
                  <a:lnTo>
                    <a:pt x="24" y="319"/>
                  </a:lnTo>
                  <a:lnTo>
                    <a:pt x="31" y="326"/>
                  </a:lnTo>
                  <a:lnTo>
                    <a:pt x="38" y="333"/>
                  </a:lnTo>
                  <a:lnTo>
                    <a:pt x="46" y="339"/>
                  </a:lnTo>
                  <a:lnTo>
                    <a:pt x="54" y="344"/>
                  </a:lnTo>
                  <a:lnTo>
                    <a:pt x="63" y="349"/>
                  </a:lnTo>
                  <a:lnTo>
                    <a:pt x="73" y="353"/>
                  </a:lnTo>
                  <a:lnTo>
                    <a:pt x="82" y="356"/>
                  </a:lnTo>
                  <a:lnTo>
                    <a:pt x="93" y="357"/>
                  </a:lnTo>
                  <a:lnTo>
                    <a:pt x="104" y="358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43" name="Freeform 269"/>
            <p:cNvSpPr>
              <a:spLocks noEditPoints="1"/>
            </p:cNvSpPr>
            <p:nvPr/>
          </p:nvSpPr>
          <p:spPr bwMode="auto">
            <a:xfrm flipH="1">
              <a:off x="2044" y="2431"/>
              <a:ext cx="45" cy="50"/>
            </a:xfrm>
            <a:custGeom>
              <a:avLst/>
              <a:gdLst>
                <a:gd name="T0" fmla="*/ 459 w 541"/>
                <a:gd name="T1" fmla="*/ 333 h 996"/>
                <a:gd name="T2" fmla="*/ 496 w 541"/>
                <a:gd name="T3" fmla="*/ 319 h 996"/>
                <a:gd name="T4" fmla="*/ 524 w 541"/>
                <a:gd name="T5" fmla="*/ 292 h 996"/>
                <a:gd name="T6" fmla="*/ 539 w 541"/>
                <a:gd name="T7" fmla="*/ 258 h 996"/>
                <a:gd name="T8" fmla="*/ 541 w 541"/>
                <a:gd name="T9" fmla="*/ 87 h 996"/>
                <a:gd name="T10" fmla="*/ 529 w 541"/>
                <a:gd name="T11" fmla="*/ 50 h 996"/>
                <a:gd name="T12" fmla="*/ 504 w 541"/>
                <a:gd name="T13" fmla="*/ 22 h 996"/>
                <a:gd name="T14" fmla="*/ 469 w 541"/>
                <a:gd name="T15" fmla="*/ 4 h 996"/>
                <a:gd name="T16" fmla="*/ 98 w 541"/>
                <a:gd name="T17" fmla="*/ 0 h 996"/>
                <a:gd name="T18" fmla="*/ 60 w 541"/>
                <a:gd name="T19" fmla="*/ 7 h 996"/>
                <a:gd name="T20" fmla="*/ 29 w 541"/>
                <a:gd name="T21" fmla="*/ 28 h 996"/>
                <a:gd name="T22" fmla="*/ 7 w 541"/>
                <a:gd name="T23" fmla="*/ 58 h 996"/>
                <a:gd name="T24" fmla="*/ 0 w 541"/>
                <a:gd name="T25" fmla="*/ 97 h 996"/>
                <a:gd name="T26" fmla="*/ 4 w 541"/>
                <a:gd name="T27" fmla="*/ 267 h 996"/>
                <a:gd name="T28" fmla="*/ 22 w 541"/>
                <a:gd name="T29" fmla="*/ 299 h 996"/>
                <a:gd name="T30" fmla="*/ 51 w 541"/>
                <a:gd name="T31" fmla="*/ 324 h 996"/>
                <a:gd name="T32" fmla="*/ 88 w 541"/>
                <a:gd name="T33" fmla="*/ 335 h 996"/>
                <a:gd name="T34" fmla="*/ 448 w 541"/>
                <a:gd name="T35" fmla="*/ 665 h 996"/>
                <a:gd name="T36" fmla="*/ 487 w 541"/>
                <a:gd name="T37" fmla="*/ 654 h 996"/>
                <a:gd name="T38" fmla="*/ 518 w 541"/>
                <a:gd name="T39" fmla="*/ 630 h 996"/>
                <a:gd name="T40" fmla="*/ 537 w 541"/>
                <a:gd name="T41" fmla="*/ 597 h 996"/>
                <a:gd name="T42" fmla="*/ 541 w 541"/>
                <a:gd name="T43" fmla="*/ 427 h 996"/>
                <a:gd name="T44" fmla="*/ 534 w 541"/>
                <a:gd name="T45" fmla="*/ 390 h 996"/>
                <a:gd name="T46" fmla="*/ 511 w 541"/>
                <a:gd name="T47" fmla="*/ 361 h 996"/>
                <a:gd name="T48" fmla="*/ 479 w 541"/>
                <a:gd name="T49" fmla="*/ 342 h 996"/>
                <a:gd name="T50" fmla="*/ 438 w 541"/>
                <a:gd name="T51" fmla="*/ 335 h 996"/>
                <a:gd name="T52" fmla="*/ 69 w 541"/>
                <a:gd name="T53" fmla="*/ 339 h 996"/>
                <a:gd name="T54" fmla="*/ 36 w 541"/>
                <a:gd name="T55" fmla="*/ 355 h 996"/>
                <a:gd name="T56" fmla="*/ 11 w 541"/>
                <a:gd name="T57" fmla="*/ 382 h 996"/>
                <a:gd name="T58" fmla="*/ 0 w 541"/>
                <a:gd name="T59" fmla="*/ 417 h 996"/>
                <a:gd name="T60" fmla="*/ 2 w 541"/>
                <a:gd name="T61" fmla="*/ 588 h 996"/>
                <a:gd name="T62" fmla="*/ 17 w 541"/>
                <a:gd name="T63" fmla="*/ 622 h 996"/>
                <a:gd name="T64" fmla="*/ 44 w 541"/>
                <a:gd name="T65" fmla="*/ 649 h 996"/>
                <a:gd name="T66" fmla="*/ 79 w 541"/>
                <a:gd name="T67" fmla="*/ 664 h 996"/>
                <a:gd name="T68" fmla="*/ 438 w 541"/>
                <a:gd name="T69" fmla="*/ 996 h 996"/>
                <a:gd name="T70" fmla="*/ 479 w 541"/>
                <a:gd name="T71" fmla="*/ 988 h 996"/>
                <a:gd name="T72" fmla="*/ 511 w 541"/>
                <a:gd name="T73" fmla="*/ 968 h 996"/>
                <a:gd name="T74" fmla="*/ 534 w 541"/>
                <a:gd name="T75" fmla="*/ 938 h 996"/>
                <a:gd name="T76" fmla="*/ 541 w 541"/>
                <a:gd name="T77" fmla="*/ 904 h 996"/>
                <a:gd name="T78" fmla="*/ 537 w 541"/>
                <a:gd name="T79" fmla="*/ 731 h 996"/>
                <a:gd name="T80" fmla="*/ 518 w 541"/>
                <a:gd name="T81" fmla="*/ 699 h 996"/>
                <a:gd name="T82" fmla="*/ 487 w 541"/>
                <a:gd name="T83" fmla="*/ 677 h 996"/>
                <a:gd name="T84" fmla="*/ 448 w 541"/>
                <a:gd name="T85" fmla="*/ 666 h 996"/>
                <a:gd name="T86" fmla="*/ 79 w 541"/>
                <a:gd name="T87" fmla="*/ 667 h 996"/>
                <a:gd name="T88" fmla="*/ 44 w 541"/>
                <a:gd name="T89" fmla="*/ 681 h 996"/>
                <a:gd name="T90" fmla="*/ 17 w 541"/>
                <a:gd name="T91" fmla="*/ 707 h 996"/>
                <a:gd name="T92" fmla="*/ 2 w 541"/>
                <a:gd name="T93" fmla="*/ 739 h 996"/>
                <a:gd name="T94" fmla="*/ 0 w 541"/>
                <a:gd name="T95" fmla="*/ 913 h 996"/>
                <a:gd name="T96" fmla="*/ 11 w 541"/>
                <a:gd name="T97" fmla="*/ 946 h 996"/>
                <a:gd name="T98" fmla="*/ 36 w 541"/>
                <a:gd name="T99" fmla="*/ 974 h 996"/>
                <a:gd name="T100" fmla="*/ 69 w 541"/>
                <a:gd name="T101" fmla="*/ 991 h 99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41"/>
                <a:gd name="T154" fmla="*/ 0 h 996"/>
                <a:gd name="T155" fmla="*/ 541 w 541"/>
                <a:gd name="T156" fmla="*/ 996 h 99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41" h="996">
                  <a:moveTo>
                    <a:pt x="98" y="335"/>
                  </a:moveTo>
                  <a:lnTo>
                    <a:pt x="438" y="335"/>
                  </a:lnTo>
                  <a:lnTo>
                    <a:pt x="448" y="335"/>
                  </a:lnTo>
                  <a:lnTo>
                    <a:pt x="459" y="333"/>
                  </a:lnTo>
                  <a:lnTo>
                    <a:pt x="469" y="331"/>
                  </a:lnTo>
                  <a:lnTo>
                    <a:pt x="479" y="328"/>
                  </a:lnTo>
                  <a:lnTo>
                    <a:pt x="487" y="324"/>
                  </a:lnTo>
                  <a:lnTo>
                    <a:pt x="496" y="319"/>
                  </a:lnTo>
                  <a:lnTo>
                    <a:pt x="504" y="312"/>
                  </a:lnTo>
                  <a:lnTo>
                    <a:pt x="511" y="306"/>
                  </a:lnTo>
                  <a:lnTo>
                    <a:pt x="518" y="299"/>
                  </a:lnTo>
                  <a:lnTo>
                    <a:pt x="524" y="292"/>
                  </a:lnTo>
                  <a:lnTo>
                    <a:pt x="529" y="284"/>
                  </a:lnTo>
                  <a:lnTo>
                    <a:pt x="534" y="276"/>
                  </a:lnTo>
                  <a:lnTo>
                    <a:pt x="537" y="267"/>
                  </a:lnTo>
                  <a:lnTo>
                    <a:pt x="539" y="258"/>
                  </a:lnTo>
                  <a:lnTo>
                    <a:pt x="541" y="247"/>
                  </a:lnTo>
                  <a:lnTo>
                    <a:pt x="541" y="237"/>
                  </a:lnTo>
                  <a:lnTo>
                    <a:pt x="541" y="97"/>
                  </a:lnTo>
                  <a:lnTo>
                    <a:pt x="541" y="87"/>
                  </a:lnTo>
                  <a:lnTo>
                    <a:pt x="539" y="77"/>
                  </a:lnTo>
                  <a:lnTo>
                    <a:pt x="537" y="68"/>
                  </a:lnTo>
                  <a:lnTo>
                    <a:pt x="534" y="58"/>
                  </a:lnTo>
                  <a:lnTo>
                    <a:pt x="529" y="50"/>
                  </a:lnTo>
                  <a:lnTo>
                    <a:pt x="524" y="42"/>
                  </a:lnTo>
                  <a:lnTo>
                    <a:pt x="518" y="35"/>
                  </a:lnTo>
                  <a:lnTo>
                    <a:pt x="511" y="28"/>
                  </a:lnTo>
                  <a:lnTo>
                    <a:pt x="504" y="22"/>
                  </a:lnTo>
                  <a:lnTo>
                    <a:pt x="496" y="16"/>
                  </a:lnTo>
                  <a:lnTo>
                    <a:pt x="487" y="11"/>
                  </a:lnTo>
                  <a:lnTo>
                    <a:pt x="479" y="7"/>
                  </a:lnTo>
                  <a:lnTo>
                    <a:pt x="469" y="4"/>
                  </a:lnTo>
                  <a:lnTo>
                    <a:pt x="459" y="2"/>
                  </a:lnTo>
                  <a:lnTo>
                    <a:pt x="448" y="0"/>
                  </a:lnTo>
                  <a:lnTo>
                    <a:pt x="438" y="0"/>
                  </a:lnTo>
                  <a:lnTo>
                    <a:pt x="98" y="0"/>
                  </a:lnTo>
                  <a:lnTo>
                    <a:pt x="88" y="0"/>
                  </a:lnTo>
                  <a:lnTo>
                    <a:pt x="79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4" y="16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2"/>
                  </a:lnTo>
                  <a:lnTo>
                    <a:pt x="11" y="50"/>
                  </a:lnTo>
                  <a:lnTo>
                    <a:pt x="7" y="58"/>
                  </a:lnTo>
                  <a:lnTo>
                    <a:pt x="4" y="68"/>
                  </a:lnTo>
                  <a:lnTo>
                    <a:pt x="2" y="7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0" y="237"/>
                  </a:lnTo>
                  <a:lnTo>
                    <a:pt x="0" y="247"/>
                  </a:lnTo>
                  <a:lnTo>
                    <a:pt x="2" y="258"/>
                  </a:lnTo>
                  <a:lnTo>
                    <a:pt x="4" y="267"/>
                  </a:lnTo>
                  <a:lnTo>
                    <a:pt x="7" y="276"/>
                  </a:lnTo>
                  <a:lnTo>
                    <a:pt x="11" y="284"/>
                  </a:lnTo>
                  <a:lnTo>
                    <a:pt x="17" y="292"/>
                  </a:lnTo>
                  <a:lnTo>
                    <a:pt x="22" y="299"/>
                  </a:lnTo>
                  <a:lnTo>
                    <a:pt x="29" y="306"/>
                  </a:lnTo>
                  <a:lnTo>
                    <a:pt x="36" y="312"/>
                  </a:lnTo>
                  <a:lnTo>
                    <a:pt x="44" y="319"/>
                  </a:lnTo>
                  <a:lnTo>
                    <a:pt x="51" y="324"/>
                  </a:lnTo>
                  <a:lnTo>
                    <a:pt x="60" y="328"/>
                  </a:lnTo>
                  <a:lnTo>
                    <a:pt x="69" y="331"/>
                  </a:lnTo>
                  <a:lnTo>
                    <a:pt x="79" y="333"/>
                  </a:lnTo>
                  <a:lnTo>
                    <a:pt x="88" y="335"/>
                  </a:lnTo>
                  <a:lnTo>
                    <a:pt x="98" y="335"/>
                  </a:lnTo>
                  <a:close/>
                  <a:moveTo>
                    <a:pt x="98" y="665"/>
                  </a:moveTo>
                  <a:lnTo>
                    <a:pt x="438" y="665"/>
                  </a:lnTo>
                  <a:lnTo>
                    <a:pt x="448" y="665"/>
                  </a:lnTo>
                  <a:lnTo>
                    <a:pt x="459" y="664"/>
                  </a:lnTo>
                  <a:lnTo>
                    <a:pt x="469" y="661"/>
                  </a:lnTo>
                  <a:lnTo>
                    <a:pt x="479" y="658"/>
                  </a:lnTo>
                  <a:lnTo>
                    <a:pt x="487" y="654"/>
                  </a:lnTo>
                  <a:lnTo>
                    <a:pt x="496" y="649"/>
                  </a:lnTo>
                  <a:lnTo>
                    <a:pt x="504" y="644"/>
                  </a:lnTo>
                  <a:lnTo>
                    <a:pt x="511" y="636"/>
                  </a:lnTo>
                  <a:lnTo>
                    <a:pt x="518" y="630"/>
                  </a:lnTo>
                  <a:lnTo>
                    <a:pt x="524" y="622"/>
                  </a:lnTo>
                  <a:lnTo>
                    <a:pt x="529" y="614"/>
                  </a:lnTo>
                  <a:lnTo>
                    <a:pt x="534" y="606"/>
                  </a:lnTo>
                  <a:lnTo>
                    <a:pt x="537" y="597"/>
                  </a:lnTo>
                  <a:lnTo>
                    <a:pt x="539" y="588"/>
                  </a:lnTo>
                  <a:lnTo>
                    <a:pt x="541" y="578"/>
                  </a:lnTo>
                  <a:lnTo>
                    <a:pt x="541" y="567"/>
                  </a:lnTo>
                  <a:lnTo>
                    <a:pt x="541" y="427"/>
                  </a:lnTo>
                  <a:lnTo>
                    <a:pt x="541" y="417"/>
                  </a:lnTo>
                  <a:lnTo>
                    <a:pt x="539" y="408"/>
                  </a:lnTo>
                  <a:lnTo>
                    <a:pt x="537" y="399"/>
                  </a:lnTo>
                  <a:lnTo>
                    <a:pt x="534" y="390"/>
                  </a:lnTo>
                  <a:lnTo>
                    <a:pt x="529" y="382"/>
                  </a:lnTo>
                  <a:lnTo>
                    <a:pt x="524" y="374"/>
                  </a:lnTo>
                  <a:lnTo>
                    <a:pt x="518" y="367"/>
                  </a:lnTo>
                  <a:lnTo>
                    <a:pt x="511" y="361"/>
                  </a:lnTo>
                  <a:lnTo>
                    <a:pt x="504" y="355"/>
                  </a:lnTo>
                  <a:lnTo>
                    <a:pt x="496" y="350"/>
                  </a:lnTo>
                  <a:lnTo>
                    <a:pt x="487" y="346"/>
                  </a:lnTo>
                  <a:lnTo>
                    <a:pt x="479" y="342"/>
                  </a:lnTo>
                  <a:lnTo>
                    <a:pt x="469" y="339"/>
                  </a:lnTo>
                  <a:lnTo>
                    <a:pt x="459" y="337"/>
                  </a:lnTo>
                  <a:lnTo>
                    <a:pt x="448" y="336"/>
                  </a:lnTo>
                  <a:lnTo>
                    <a:pt x="438" y="335"/>
                  </a:lnTo>
                  <a:lnTo>
                    <a:pt x="98" y="335"/>
                  </a:lnTo>
                  <a:lnTo>
                    <a:pt x="88" y="336"/>
                  </a:lnTo>
                  <a:lnTo>
                    <a:pt x="79" y="337"/>
                  </a:lnTo>
                  <a:lnTo>
                    <a:pt x="69" y="339"/>
                  </a:lnTo>
                  <a:lnTo>
                    <a:pt x="60" y="342"/>
                  </a:lnTo>
                  <a:lnTo>
                    <a:pt x="51" y="346"/>
                  </a:lnTo>
                  <a:lnTo>
                    <a:pt x="44" y="350"/>
                  </a:lnTo>
                  <a:lnTo>
                    <a:pt x="36" y="355"/>
                  </a:lnTo>
                  <a:lnTo>
                    <a:pt x="29" y="361"/>
                  </a:lnTo>
                  <a:lnTo>
                    <a:pt x="22" y="367"/>
                  </a:lnTo>
                  <a:lnTo>
                    <a:pt x="17" y="374"/>
                  </a:lnTo>
                  <a:lnTo>
                    <a:pt x="11" y="382"/>
                  </a:lnTo>
                  <a:lnTo>
                    <a:pt x="7" y="390"/>
                  </a:lnTo>
                  <a:lnTo>
                    <a:pt x="4" y="399"/>
                  </a:lnTo>
                  <a:lnTo>
                    <a:pt x="2" y="408"/>
                  </a:lnTo>
                  <a:lnTo>
                    <a:pt x="0" y="417"/>
                  </a:lnTo>
                  <a:lnTo>
                    <a:pt x="0" y="427"/>
                  </a:lnTo>
                  <a:lnTo>
                    <a:pt x="0" y="567"/>
                  </a:lnTo>
                  <a:lnTo>
                    <a:pt x="0" y="578"/>
                  </a:lnTo>
                  <a:lnTo>
                    <a:pt x="2" y="588"/>
                  </a:lnTo>
                  <a:lnTo>
                    <a:pt x="4" y="597"/>
                  </a:lnTo>
                  <a:lnTo>
                    <a:pt x="7" y="606"/>
                  </a:lnTo>
                  <a:lnTo>
                    <a:pt x="11" y="614"/>
                  </a:lnTo>
                  <a:lnTo>
                    <a:pt x="17" y="622"/>
                  </a:lnTo>
                  <a:lnTo>
                    <a:pt x="22" y="630"/>
                  </a:lnTo>
                  <a:lnTo>
                    <a:pt x="29" y="636"/>
                  </a:lnTo>
                  <a:lnTo>
                    <a:pt x="36" y="644"/>
                  </a:lnTo>
                  <a:lnTo>
                    <a:pt x="44" y="649"/>
                  </a:lnTo>
                  <a:lnTo>
                    <a:pt x="51" y="654"/>
                  </a:lnTo>
                  <a:lnTo>
                    <a:pt x="60" y="658"/>
                  </a:lnTo>
                  <a:lnTo>
                    <a:pt x="69" y="661"/>
                  </a:lnTo>
                  <a:lnTo>
                    <a:pt x="79" y="664"/>
                  </a:lnTo>
                  <a:lnTo>
                    <a:pt x="88" y="665"/>
                  </a:lnTo>
                  <a:lnTo>
                    <a:pt x="98" y="665"/>
                  </a:lnTo>
                  <a:close/>
                  <a:moveTo>
                    <a:pt x="98" y="996"/>
                  </a:moveTo>
                  <a:lnTo>
                    <a:pt x="438" y="996"/>
                  </a:lnTo>
                  <a:lnTo>
                    <a:pt x="448" y="995"/>
                  </a:lnTo>
                  <a:lnTo>
                    <a:pt x="459" y="994"/>
                  </a:lnTo>
                  <a:lnTo>
                    <a:pt x="469" y="991"/>
                  </a:lnTo>
                  <a:lnTo>
                    <a:pt x="479" y="988"/>
                  </a:lnTo>
                  <a:lnTo>
                    <a:pt x="487" y="984"/>
                  </a:lnTo>
                  <a:lnTo>
                    <a:pt x="496" y="980"/>
                  </a:lnTo>
                  <a:lnTo>
                    <a:pt x="504" y="974"/>
                  </a:lnTo>
                  <a:lnTo>
                    <a:pt x="511" y="968"/>
                  </a:lnTo>
                  <a:lnTo>
                    <a:pt x="518" y="961"/>
                  </a:lnTo>
                  <a:lnTo>
                    <a:pt x="524" y="954"/>
                  </a:lnTo>
                  <a:lnTo>
                    <a:pt x="529" y="946"/>
                  </a:lnTo>
                  <a:lnTo>
                    <a:pt x="534" y="938"/>
                  </a:lnTo>
                  <a:lnTo>
                    <a:pt x="537" y="930"/>
                  </a:lnTo>
                  <a:lnTo>
                    <a:pt x="539" y="922"/>
                  </a:lnTo>
                  <a:lnTo>
                    <a:pt x="541" y="913"/>
                  </a:lnTo>
                  <a:lnTo>
                    <a:pt x="541" y="904"/>
                  </a:lnTo>
                  <a:lnTo>
                    <a:pt x="541" y="757"/>
                  </a:lnTo>
                  <a:lnTo>
                    <a:pt x="541" y="748"/>
                  </a:lnTo>
                  <a:lnTo>
                    <a:pt x="539" y="739"/>
                  </a:lnTo>
                  <a:lnTo>
                    <a:pt x="537" y="731"/>
                  </a:lnTo>
                  <a:lnTo>
                    <a:pt x="534" y="723"/>
                  </a:lnTo>
                  <a:lnTo>
                    <a:pt x="529" y="715"/>
                  </a:lnTo>
                  <a:lnTo>
                    <a:pt x="524" y="707"/>
                  </a:lnTo>
                  <a:lnTo>
                    <a:pt x="518" y="699"/>
                  </a:lnTo>
                  <a:lnTo>
                    <a:pt x="511" y="693"/>
                  </a:lnTo>
                  <a:lnTo>
                    <a:pt x="504" y="687"/>
                  </a:lnTo>
                  <a:lnTo>
                    <a:pt x="496" y="681"/>
                  </a:lnTo>
                  <a:lnTo>
                    <a:pt x="487" y="677"/>
                  </a:lnTo>
                  <a:lnTo>
                    <a:pt x="479" y="673"/>
                  </a:lnTo>
                  <a:lnTo>
                    <a:pt x="469" y="670"/>
                  </a:lnTo>
                  <a:lnTo>
                    <a:pt x="459" y="667"/>
                  </a:lnTo>
                  <a:lnTo>
                    <a:pt x="448" y="666"/>
                  </a:lnTo>
                  <a:lnTo>
                    <a:pt x="438" y="665"/>
                  </a:lnTo>
                  <a:lnTo>
                    <a:pt x="98" y="665"/>
                  </a:lnTo>
                  <a:lnTo>
                    <a:pt x="88" y="666"/>
                  </a:lnTo>
                  <a:lnTo>
                    <a:pt x="79" y="667"/>
                  </a:lnTo>
                  <a:lnTo>
                    <a:pt x="69" y="670"/>
                  </a:lnTo>
                  <a:lnTo>
                    <a:pt x="60" y="673"/>
                  </a:lnTo>
                  <a:lnTo>
                    <a:pt x="51" y="677"/>
                  </a:lnTo>
                  <a:lnTo>
                    <a:pt x="44" y="681"/>
                  </a:lnTo>
                  <a:lnTo>
                    <a:pt x="36" y="687"/>
                  </a:lnTo>
                  <a:lnTo>
                    <a:pt x="29" y="693"/>
                  </a:lnTo>
                  <a:lnTo>
                    <a:pt x="22" y="699"/>
                  </a:lnTo>
                  <a:lnTo>
                    <a:pt x="17" y="707"/>
                  </a:lnTo>
                  <a:lnTo>
                    <a:pt x="11" y="715"/>
                  </a:lnTo>
                  <a:lnTo>
                    <a:pt x="7" y="723"/>
                  </a:lnTo>
                  <a:lnTo>
                    <a:pt x="4" y="731"/>
                  </a:lnTo>
                  <a:lnTo>
                    <a:pt x="2" y="739"/>
                  </a:lnTo>
                  <a:lnTo>
                    <a:pt x="0" y="748"/>
                  </a:lnTo>
                  <a:lnTo>
                    <a:pt x="0" y="757"/>
                  </a:lnTo>
                  <a:lnTo>
                    <a:pt x="0" y="904"/>
                  </a:lnTo>
                  <a:lnTo>
                    <a:pt x="0" y="913"/>
                  </a:lnTo>
                  <a:lnTo>
                    <a:pt x="2" y="922"/>
                  </a:lnTo>
                  <a:lnTo>
                    <a:pt x="4" y="930"/>
                  </a:lnTo>
                  <a:lnTo>
                    <a:pt x="7" y="938"/>
                  </a:lnTo>
                  <a:lnTo>
                    <a:pt x="11" y="946"/>
                  </a:lnTo>
                  <a:lnTo>
                    <a:pt x="17" y="954"/>
                  </a:lnTo>
                  <a:lnTo>
                    <a:pt x="22" y="961"/>
                  </a:lnTo>
                  <a:lnTo>
                    <a:pt x="29" y="968"/>
                  </a:lnTo>
                  <a:lnTo>
                    <a:pt x="36" y="974"/>
                  </a:lnTo>
                  <a:lnTo>
                    <a:pt x="44" y="980"/>
                  </a:lnTo>
                  <a:lnTo>
                    <a:pt x="51" y="984"/>
                  </a:lnTo>
                  <a:lnTo>
                    <a:pt x="60" y="988"/>
                  </a:lnTo>
                  <a:lnTo>
                    <a:pt x="69" y="991"/>
                  </a:lnTo>
                  <a:lnTo>
                    <a:pt x="79" y="994"/>
                  </a:lnTo>
                  <a:lnTo>
                    <a:pt x="88" y="995"/>
                  </a:lnTo>
                  <a:lnTo>
                    <a:pt x="98" y="996"/>
                  </a:lnTo>
                  <a:close/>
                </a:path>
              </a:pathLst>
            </a:custGeom>
            <a:solidFill>
              <a:srgbClr val="84828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44" name="Freeform 270"/>
            <p:cNvSpPr>
              <a:spLocks/>
            </p:cNvSpPr>
            <p:nvPr/>
          </p:nvSpPr>
          <p:spPr bwMode="auto">
            <a:xfrm flipH="1">
              <a:off x="2044" y="2431"/>
              <a:ext cx="45" cy="17"/>
            </a:xfrm>
            <a:custGeom>
              <a:avLst/>
              <a:gdLst>
                <a:gd name="T0" fmla="*/ 438 w 541"/>
                <a:gd name="T1" fmla="*/ 335 h 335"/>
                <a:gd name="T2" fmla="*/ 459 w 541"/>
                <a:gd name="T3" fmla="*/ 333 h 335"/>
                <a:gd name="T4" fmla="*/ 479 w 541"/>
                <a:gd name="T5" fmla="*/ 328 h 335"/>
                <a:gd name="T6" fmla="*/ 496 w 541"/>
                <a:gd name="T7" fmla="*/ 319 h 335"/>
                <a:gd name="T8" fmla="*/ 511 w 541"/>
                <a:gd name="T9" fmla="*/ 306 h 335"/>
                <a:gd name="T10" fmla="*/ 524 w 541"/>
                <a:gd name="T11" fmla="*/ 292 h 335"/>
                <a:gd name="T12" fmla="*/ 534 w 541"/>
                <a:gd name="T13" fmla="*/ 276 h 335"/>
                <a:gd name="T14" fmla="*/ 539 w 541"/>
                <a:gd name="T15" fmla="*/ 258 h 335"/>
                <a:gd name="T16" fmla="*/ 541 w 541"/>
                <a:gd name="T17" fmla="*/ 237 h 335"/>
                <a:gd name="T18" fmla="*/ 541 w 541"/>
                <a:gd name="T19" fmla="*/ 87 h 335"/>
                <a:gd name="T20" fmla="*/ 537 w 541"/>
                <a:gd name="T21" fmla="*/ 68 h 335"/>
                <a:gd name="T22" fmla="*/ 529 w 541"/>
                <a:gd name="T23" fmla="*/ 50 h 335"/>
                <a:gd name="T24" fmla="*/ 518 w 541"/>
                <a:gd name="T25" fmla="*/ 35 h 335"/>
                <a:gd name="T26" fmla="*/ 504 w 541"/>
                <a:gd name="T27" fmla="*/ 22 h 335"/>
                <a:gd name="T28" fmla="*/ 487 w 541"/>
                <a:gd name="T29" fmla="*/ 11 h 335"/>
                <a:gd name="T30" fmla="*/ 469 w 541"/>
                <a:gd name="T31" fmla="*/ 4 h 335"/>
                <a:gd name="T32" fmla="*/ 448 w 541"/>
                <a:gd name="T33" fmla="*/ 0 h 335"/>
                <a:gd name="T34" fmla="*/ 98 w 541"/>
                <a:gd name="T35" fmla="*/ 0 h 335"/>
                <a:gd name="T36" fmla="*/ 79 w 541"/>
                <a:gd name="T37" fmla="*/ 2 h 335"/>
                <a:gd name="T38" fmla="*/ 60 w 541"/>
                <a:gd name="T39" fmla="*/ 7 h 335"/>
                <a:gd name="T40" fmla="*/ 44 w 541"/>
                <a:gd name="T41" fmla="*/ 16 h 335"/>
                <a:gd name="T42" fmla="*/ 29 w 541"/>
                <a:gd name="T43" fmla="*/ 28 h 335"/>
                <a:gd name="T44" fmla="*/ 17 w 541"/>
                <a:gd name="T45" fmla="*/ 42 h 335"/>
                <a:gd name="T46" fmla="*/ 7 w 541"/>
                <a:gd name="T47" fmla="*/ 58 h 335"/>
                <a:gd name="T48" fmla="*/ 2 w 541"/>
                <a:gd name="T49" fmla="*/ 77 h 335"/>
                <a:gd name="T50" fmla="*/ 0 w 541"/>
                <a:gd name="T51" fmla="*/ 97 h 335"/>
                <a:gd name="T52" fmla="*/ 0 w 541"/>
                <a:gd name="T53" fmla="*/ 247 h 335"/>
                <a:gd name="T54" fmla="*/ 4 w 541"/>
                <a:gd name="T55" fmla="*/ 267 h 335"/>
                <a:gd name="T56" fmla="*/ 11 w 541"/>
                <a:gd name="T57" fmla="*/ 284 h 335"/>
                <a:gd name="T58" fmla="*/ 22 w 541"/>
                <a:gd name="T59" fmla="*/ 299 h 335"/>
                <a:gd name="T60" fmla="*/ 36 w 541"/>
                <a:gd name="T61" fmla="*/ 312 h 335"/>
                <a:gd name="T62" fmla="*/ 51 w 541"/>
                <a:gd name="T63" fmla="*/ 324 h 335"/>
                <a:gd name="T64" fmla="*/ 69 w 541"/>
                <a:gd name="T65" fmla="*/ 331 h 335"/>
                <a:gd name="T66" fmla="*/ 88 w 541"/>
                <a:gd name="T67" fmla="*/ 335 h 33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41"/>
                <a:gd name="T103" fmla="*/ 0 h 335"/>
                <a:gd name="T104" fmla="*/ 541 w 541"/>
                <a:gd name="T105" fmla="*/ 335 h 33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41" h="335">
                  <a:moveTo>
                    <a:pt x="98" y="335"/>
                  </a:moveTo>
                  <a:lnTo>
                    <a:pt x="438" y="335"/>
                  </a:lnTo>
                  <a:lnTo>
                    <a:pt x="448" y="335"/>
                  </a:lnTo>
                  <a:lnTo>
                    <a:pt x="459" y="333"/>
                  </a:lnTo>
                  <a:lnTo>
                    <a:pt x="469" y="331"/>
                  </a:lnTo>
                  <a:lnTo>
                    <a:pt x="479" y="328"/>
                  </a:lnTo>
                  <a:lnTo>
                    <a:pt x="487" y="324"/>
                  </a:lnTo>
                  <a:lnTo>
                    <a:pt x="496" y="319"/>
                  </a:lnTo>
                  <a:lnTo>
                    <a:pt x="504" y="312"/>
                  </a:lnTo>
                  <a:lnTo>
                    <a:pt x="511" y="306"/>
                  </a:lnTo>
                  <a:lnTo>
                    <a:pt x="518" y="299"/>
                  </a:lnTo>
                  <a:lnTo>
                    <a:pt x="524" y="292"/>
                  </a:lnTo>
                  <a:lnTo>
                    <a:pt x="529" y="284"/>
                  </a:lnTo>
                  <a:lnTo>
                    <a:pt x="534" y="276"/>
                  </a:lnTo>
                  <a:lnTo>
                    <a:pt x="537" y="267"/>
                  </a:lnTo>
                  <a:lnTo>
                    <a:pt x="539" y="258"/>
                  </a:lnTo>
                  <a:lnTo>
                    <a:pt x="541" y="247"/>
                  </a:lnTo>
                  <a:lnTo>
                    <a:pt x="541" y="237"/>
                  </a:lnTo>
                  <a:lnTo>
                    <a:pt x="541" y="97"/>
                  </a:lnTo>
                  <a:lnTo>
                    <a:pt x="541" y="87"/>
                  </a:lnTo>
                  <a:lnTo>
                    <a:pt x="539" y="77"/>
                  </a:lnTo>
                  <a:lnTo>
                    <a:pt x="537" y="68"/>
                  </a:lnTo>
                  <a:lnTo>
                    <a:pt x="534" y="58"/>
                  </a:lnTo>
                  <a:lnTo>
                    <a:pt x="529" y="50"/>
                  </a:lnTo>
                  <a:lnTo>
                    <a:pt x="524" y="42"/>
                  </a:lnTo>
                  <a:lnTo>
                    <a:pt x="518" y="35"/>
                  </a:lnTo>
                  <a:lnTo>
                    <a:pt x="511" y="28"/>
                  </a:lnTo>
                  <a:lnTo>
                    <a:pt x="504" y="22"/>
                  </a:lnTo>
                  <a:lnTo>
                    <a:pt x="496" y="16"/>
                  </a:lnTo>
                  <a:lnTo>
                    <a:pt x="487" y="11"/>
                  </a:lnTo>
                  <a:lnTo>
                    <a:pt x="479" y="7"/>
                  </a:lnTo>
                  <a:lnTo>
                    <a:pt x="469" y="4"/>
                  </a:lnTo>
                  <a:lnTo>
                    <a:pt x="459" y="2"/>
                  </a:lnTo>
                  <a:lnTo>
                    <a:pt x="448" y="0"/>
                  </a:lnTo>
                  <a:lnTo>
                    <a:pt x="438" y="0"/>
                  </a:lnTo>
                  <a:lnTo>
                    <a:pt x="98" y="0"/>
                  </a:lnTo>
                  <a:lnTo>
                    <a:pt x="88" y="0"/>
                  </a:lnTo>
                  <a:lnTo>
                    <a:pt x="79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4" y="16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2"/>
                  </a:lnTo>
                  <a:lnTo>
                    <a:pt x="11" y="50"/>
                  </a:lnTo>
                  <a:lnTo>
                    <a:pt x="7" y="58"/>
                  </a:lnTo>
                  <a:lnTo>
                    <a:pt x="4" y="68"/>
                  </a:lnTo>
                  <a:lnTo>
                    <a:pt x="2" y="7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0" y="237"/>
                  </a:lnTo>
                  <a:lnTo>
                    <a:pt x="0" y="247"/>
                  </a:lnTo>
                  <a:lnTo>
                    <a:pt x="2" y="258"/>
                  </a:lnTo>
                  <a:lnTo>
                    <a:pt x="4" y="267"/>
                  </a:lnTo>
                  <a:lnTo>
                    <a:pt x="7" y="276"/>
                  </a:lnTo>
                  <a:lnTo>
                    <a:pt x="11" y="284"/>
                  </a:lnTo>
                  <a:lnTo>
                    <a:pt x="17" y="292"/>
                  </a:lnTo>
                  <a:lnTo>
                    <a:pt x="22" y="299"/>
                  </a:lnTo>
                  <a:lnTo>
                    <a:pt x="29" y="306"/>
                  </a:lnTo>
                  <a:lnTo>
                    <a:pt x="36" y="312"/>
                  </a:lnTo>
                  <a:lnTo>
                    <a:pt x="44" y="319"/>
                  </a:lnTo>
                  <a:lnTo>
                    <a:pt x="51" y="324"/>
                  </a:lnTo>
                  <a:lnTo>
                    <a:pt x="60" y="328"/>
                  </a:lnTo>
                  <a:lnTo>
                    <a:pt x="69" y="331"/>
                  </a:lnTo>
                  <a:lnTo>
                    <a:pt x="79" y="333"/>
                  </a:lnTo>
                  <a:lnTo>
                    <a:pt x="88" y="335"/>
                  </a:lnTo>
                  <a:lnTo>
                    <a:pt x="98" y="335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45" name="Freeform 271"/>
            <p:cNvSpPr>
              <a:spLocks/>
            </p:cNvSpPr>
            <p:nvPr/>
          </p:nvSpPr>
          <p:spPr bwMode="auto">
            <a:xfrm flipH="1">
              <a:off x="2044" y="2448"/>
              <a:ext cx="45" cy="17"/>
            </a:xfrm>
            <a:custGeom>
              <a:avLst/>
              <a:gdLst>
                <a:gd name="T0" fmla="*/ 438 w 541"/>
                <a:gd name="T1" fmla="*/ 330 h 330"/>
                <a:gd name="T2" fmla="*/ 459 w 541"/>
                <a:gd name="T3" fmla="*/ 329 h 330"/>
                <a:gd name="T4" fmla="*/ 479 w 541"/>
                <a:gd name="T5" fmla="*/ 323 h 330"/>
                <a:gd name="T6" fmla="*/ 496 w 541"/>
                <a:gd name="T7" fmla="*/ 314 h 330"/>
                <a:gd name="T8" fmla="*/ 511 w 541"/>
                <a:gd name="T9" fmla="*/ 301 h 330"/>
                <a:gd name="T10" fmla="*/ 524 w 541"/>
                <a:gd name="T11" fmla="*/ 287 h 330"/>
                <a:gd name="T12" fmla="*/ 534 w 541"/>
                <a:gd name="T13" fmla="*/ 271 h 330"/>
                <a:gd name="T14" fmla="*/ 539 w 541"/>
                <a:gd name="T15" fmla="*/ 253 h 330"/>
                <a:gd name="T16" fmla="*/ 541 w 541"/>
                <a:gd name="T17" fmla="*/ 232 h 330"/>
                <a:gd name="T18" fmla="*/ 541 w 541"/>
                <a:gd name="T19" fmla="*/ 82 h 330"/>
                <a:gd name="T20" fmla="*/ 537 w 541"/>
                <a:gd name="T21" fmla="*/ 64 h 330"/>
                <a:gd name="T22" fmla="*/ 529 w 541"/>
                <a:gd name="T23" fmla="*/ 47 h 330"/>
                <a:gd name="T24" fmla="*/ 518 w 541"/>
                <a:gd name="T25" fmla="*/ 32 h 330"/>
                <a:gd name="T26" fmla="*/ 504 w 541"/>
                <a:gd name="T27" fmla="*/ 20 h 330"/>
                <a:gd name="T28" fmla="*/ 487 w 541"/>
                <a:gd name="T29" fmla="*/ 11 h 330"/>
                <a:gd name="T30" fmla="*/ 469 w 541"/>
                <a:gd name="T31" fmla="*/ 4 h 330"/>
                <a:gd name="T32" fmla="*/ 448 w 541"/>
                <a:gd name="T33" fmla="*/ 1 h 330"/>
                <a:gd name="T34" fmla="*/ 98 w 541"/>
                <a:gd name="T35" fmla="*/ 0 h 330"/>
                <a:gd name="T36" fmla="*/ 79 w 541"/>
                <a:gd name="T37" fmla="*/ 2 h 330"/>
                <a:gd name="T38" fmla="*/ 60 w 541"/>
                <a:gd name="T39" fmla="*/ 7 h 330"/>
                <a:gd name="T40" fmla="*/ 44 w 541"/>
                <a:gd name="T41" fmla="*/ 15 h 330"/>
                <a:gd name="T42" fmla="*/ 29 w 541"/>
                <a:gd name="T43" fmla="*/ 26 h 330"/>
                <a:gd name="T44" fmla="*/ 17 w 541"/>
                <a:gd name="T45" fmla="*/ 39 h 330"/>
                <a:gd name="T46" fmla="*/ 7 w 541"/>
                <a:gd name="T47" fmla="*/ 55 h 330"/>
                <a:gd name="T48" fmla="*/ 2 w 541"/>
                <a:gd name="T49" fmla="*/ 73 h 330"/>
                <a:gd name="T50" fmla="*/ 0 w 541"/>
                <a:gd name="T51" fmla="*/ 92 h 330"/>
                <a:gd name="T52" fmla="*/ 0 w 541"/>
                <a:gd name="T53" fmla="*/ 243 h 330"/>
                <a:gd name="T54" fmla="*/ 4 w 541"/>
                <a:gd name="T55" fmla="*/ 262 h 330"/>
                <a:gd name="T56" fmla="*/ 11 w 541"/>
                <a:gd name="T57" fmla="*/ 279 h 330"/>
                <a:gd name="T58" fmla="*/ 22 w 541"/>
                <a:gd name="T59" fmla="*/ 295 h 330"/>
                <a:gd name="T60" fmla="*/ 36 w 541"/>
                <a:gd name="T61" fmla="*/ 309 h 330"/>
                <a:gd name="T62" fmla="*/ 51 w 541"/>
                <a:gd name="T63" fmla="*/ 319 h 330"/>
                <a:gd name="T64" fmla="*/ 69 w 541"/>
                <a:gd name="T65" fmla="*/ 326 h 330"/>
                <a:gd name="T66" fmla="*/ 88 w 541"/>
                <a:gd name="T67" fmla="*/ 330 h 33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41"/>
                <a:gd name="T103" fmla="*/ 0 h 330"/>
                <a:gd name="T104" fmla="*/ 541 w 541"/>
                <a:gd name="T105" fmla="*/ 330 h 33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41" h="330">
                  <a:moveTo>
                    <a:pt x="98" y="330"/>
                  </a:moveTo>
                  <a:lnTo>
                    <a:pt x="438" y="330"/>
                  </a:lnTo>
                  <a:lnTo>
                    <a:pt x="448" y="330"/>
                  </a:lnTo>
                  <a:lnTo>
                    <a:pt x="459" y="329"/>
                  </a:lnTo>
                  <a:lnTo>
                    <a:pt x="469" y="326"/>
                  </a:lnTo>
                  <a:lnTo>
                    <a:pt x="479" y="323"/>
                  </a:lnTo>
                  <a:lnTo>
                    <a:pt x="487" y="319"/>
                  </a:lnTo>
                  <a:lnTo>
                    <a:pt x="496" y="314"/>
                  </a:lnTo>
                  <a:lnTo>
                    <a:pt x="504" y="309"/>
                  </a:lnTo>
                  <a:lnTo>
                    <a:pt x="511" y="301"/>
                  </a:lnTo>
                  <a:lnTo>
                    <a:pt x="518" y="295"/>
                  </a:lnTo>
                  <a:lnTo>
                    <a:pt x="524" y="287"/>
                  </a:lnTo>
                  <a:lnTo>
                    <a:pt x="529" y="279"/>
                  </a:lnTo>
                  <a:lnTo>
                    <a:pt x="534" y="271"/>
                  </a:lnTo>
                  <a:lnTo>
                    <a:pt x="537" y="262"/>
                  </a:lnTo>
                  <a:lnTo>
                    <a:pt x="539" y="253"/>
                  </a:lnTo>
                  <a:lnTo>
                    <a:pt x="541" y="243"/>
                  </a:lnTo>
                  <a:lnTo>
                    <a:pt x="541" y="232"/>
                  </a:lnTo>
                  <a:lnTo>
                    <a:pt x="541" y="92"/>
                  </a:lnTo>
                  <a:lnTo>
                    <a:pt x="541" y="82"/>
                  </a:lnTo>
                  <a:lnTo>
                    <a:pt x="539" y="73"/>
                  </a:lnTo>
                  <a:lnTo>
                    <a:pt x="537" y="64"/>
                  </a:lnTo>
                  <a:lnTo>
                    <a:pt x="534" y="55"/>
                  </a:lnTo>
                  <a:lnTo>
                    <a:pt x="529" y="47"/>
                  </a:lnTo>
                  <a:lnTo>
                    <a:pt x="524" y="39"/>
                  </a:lnTo>
                  <a:lnTo>
                    <a:pt x="518" y="32"/>
                  </a:lnTo>
                  <a:lnTo>
                    <a:pt x="511" y="26"/>
                  </a:lnTo>
                  <a:lnTo>
                    <a:pt x="504" y="20"/>
                  </a:lnTo>
                  <a:lnTo>
                    <a:pt x="496" y="15"/>
                  </a:lnTo>
                  <a:lnTo>
                    <a:pt x="487" y="11"/>
                  </a:lnTo>
                  <a:lnTo>
                    <a:pt x="479" y="7"/>
                  </a:lnTo>
                  <a:lnTo>
                    <a:pt x="469" y="4"/>
                  </a:lnTo>
                  <a:lnTo>
                    <a:pt x="459" y="2"/>
                  </a:lnTo>
                  <a:lnTo>
                    <a:pt x="448" y="1"/>
                  </a:lnTo>
                  <a:lnTo>
                    <a:pt x="438" y="0"/>
                  </a:lnTo>
                  <a:lnTo>
                    <a:pt x="98" y="0"/>
                  </a:lnTo>
                  <a:lnTo>
                    <a:pt x="88" y="1"/>
                  </a:lnTo>
                  <a:lnTo>
                    <a:pt x="79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4" y="15"/>
                  </a:lnTo>
                  <a:lnTo>
                    <a:pt x="36" y="20"/>
                  </a:lnTo>
                  <a:lnTo>
                    <a:pt x="29" y="26"/>
                  </a:lnTo>
                  <a:lnTo>
                    <a:pt x="22" y="32"/>
                  </a:lnTo>
                  <a:lnTo>
                    <a:pt x="17" y="39"/>
                  </a:lnTo>
                  <a:lnTo>
                    <a:pt x="11" y="47"/>
                  </a:lnTo>
                  <a:lnTo>
                    <a:pt x="7" y="55"/>
                  </a:lnTo>
                  <a:lnTo>
                    <a:pt x="4" y="64"/>
                  </a:lnTo>
                  <a:lnTo>
                    <a:pt x="2" y="73"/>
                  </a:lnTo>
                  <a:lnTo>
                    <a:pt x="0" y="82"/>
                  </a:lnTo>
                  <a:lnTo>
                    <a:pt x="0" y="92"/>
                  </a:lnTo>
                  <a:lnTo>
                    <a:pt x="0" y="232"/>
                  </a:lnTo>
                  <a:lnTo>
                    <a:pt x="0" y="243"/>
                  </a:lnTo>
                  <a:lnTo>
                    <a:pt x="2" y="253"/>
                  </a:lnTo>
                  <a:lnTo>
                    <a:pt x="4" y="262"/>
                  </a:lnTo>
                  <a:lnTo>
                    <a:pt x="7" y="271"/>
                  </a:lnTo>
                  <a:lnTo>
                    <a:pt x="11" y="279"/>
                  </a:lnTo>
                  <a:lnTo>
                    <a:pt x="17" y="287"/>
                  </a:lnTo>
                  <a:lnTo>
                    <a:pt x="22" y="295"/>
                  </a:lnTo>
                  <a:lnTo>
                    <a:pt x="29" y="301"/>
                  </a:lnTo>
                  <a:lnTo>
                    <a:pt x="36" y="309"/>
                  </a:lnTo>
                  <a:lnTo>
                    <a:pt x="44" y="314"/>
                  </a:lnTo>
                  <a:lnTo>
                    <a:pt x="51" y="319"/>
                  </a:lnTo>
                  <a:lnTo>
                    <a:pt x="60" y="323"/>
                  </a:lnTo>
                  <a:lnTo>
                    <a:pt x="69" y="326"/>
                  </a:lnTo>
                  <a:lnTo>
                    <a:pt x="79" y="329"/>
                  </a:lnTo>
                  <a:lnTo>
                    <a:pt x="88" y="330"/>
                  </a:lnTo>
                  <a:lnTo>
                    <a:pt x="98" y="33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46" name="Freeform 272"/>
            <p:cNvSpPr>
              <a:spLocks/>
            </p:cNvSpPr>
            <p:nvPr/>
          </p:nvSpPr>
          <p:spPr bwMode="auto">
            <a:xfrm flipH="1">
              <a:off x="2044" y="2465"/>
              <a:ext cx="45" cy="16"/>
            </a:xfrm>
            <a:custGeom>
              <a:avLst/>
              <a:gdLst>
                <a:gd name="T0" fmla="*/ 438 w 541"/>
                <a:gd name="T1" fmla="*/ 331 h 331"/>
                <a:gd name="T2" fmla="*/ 459 w 541"/>
                <a:gd name="T3" fmla="*/ 329 h 331"/>
                <a:gd name="T4" fmla="*/ 479 w 541"/>
                <a:gd name="T5" fmla="*/ 323 h 331"/>
                <a:gd name="T6" fmla="*/ 496 w 541"/>
                <a:gd name="T7" fmla="*/ 315 h 331"/>
                <a:gd name="T8" fmla="*/ 511 w 541"/>
                <a:gd name="T9" fmla="*/ 303 h 331"/>
                <a:gd name="T10" fmla="*/ 524 w 541"/>
                <a:gd name="T11" fmla="*/ 289 h 331"/>
                <a:gd name="T12" fmla="*/ 534 w 541"/>
                <a:gd name="T13" fmla="*/ 273 h 331"/>
                <a:gd name="T14" fmla="*/ 539 w 541"/>
                <a:gd name="T15" fmla="*/ 257 h 331"/>
                <a:gd name="T16" fmla="*/ 541 w 541"/>
                <a:gd name="T17" fmla="*/ 239 h 331"/>
                <a:gd name="T18" fmla="*/ 541 w 541"/>
                <a:gd name="T19" fmla="*/ 83 h 331"/>
                <a:gd name="T20" fmla="*/ 537 w 541"/>
                <a:gd name="T21" fmla="*/ 66 h 331"/>
                <a:gd name="T22" fmla="*/ 529 w 541"/>
                <a:gd name="T23" fmla="*/ 50 h 331"/>
                <a:gd name="T24" fmla="*/ 518 w 541"/>
                <a:gd name="T25" fmla="*/ 34 h 331"/>
                <a:gd name="T26" fmla="*/ 504 w 541"/>
                <a:gd name="T27" fmla="*/ 22 h 331"/>
                <a:gd name="T28" fmla="*/ 487 w 541"/>
                <a:gd name="T29" fmla="*/ 12 h 331"/>
                <a:gd name="T30" fmla="*/ 469 w 541"/>
                <a:gd name="T31" fmla="*/ 5 h 331"/>
                <a:gd name="T32" fmla="*/ 448 w 541"/>
                <a:gd name="T33" fmla="*/ 1 h 331"/>
                <a:gd name="T34" fmla="*/ 98 w 541"/>
                <a:gd name="T35" fmla="*/ 0 h 331"/>
                <a:gd name="T36" fmla="*/ 79 w 541"/>
                <a:gd name="T37" fmla="*/ 2 h 331"/>
                <a:gd name="T38" fmla="*/ 60 w 541"/>
                <a:gd name="T39" fmla="*/ 8 h 331"/>
                <a:gd name="T40" fmla="*/ 44 w 541"/>
                <a:gd name="T41" fmla="*/ 16 h 331"/>
                <a:gd name="T42" fmla="*/ 29 w 541"/>
                <a:gd name="T43" fmla="*/ 28 h 331"/>
                <a:gd name="T44" fmla="*/ 17 w 541"/>
                <a:gd name="T45" fmla="*/ 42 h 331"/>
                <a:gd name="T46" fmla="*/ 7 w 541"/>
                <a:gd name="T47" fmla="*/ 58 h 331"/>
                <a:gd name="T48" fmla="*/ 2 w 541"/>
                <a:gd name="T49" fmla="*/ 74 h 331"/>
                <a:gd name="T50" fmla="*/ 0 w 541"/>
                <a:gd name="T51" fmla="*/ 92 h 331"/>
                <a:gd name="T52" fmla="*/ 0 w 541"/>
                <a:gd name="T53" fmla="*/ 248 h 331"/>
                <a:gd name="T54" fmla="*/ 4 w 541"/>
                <a:gd name="T55" fmla="*/ 265 h 331"/>
                <a:gd name="T56" fmla="*/ 11 w 541"/>
                <a:gd name="T57" fmla="*/ 281 h 331"/>
                <a:gd name="T58" fmla="*/ 22 w 541"/>
                <a:gd name="T59" fmla="*/ 296 h 331"/>
                <a:gd name="T60" fmla="*/ 36 w 541"/>
                <a:gd name="T61" fmla="*/ 309 h 331"/>
                <a:gd name="T62" fmla="*/ 51 w 541"/>
                <a:gd name="T63" fmla="*/ 319 h 331"/>
                <a:gd name="T64" fmla="*/ 69 w 541"/>
                <a:gd name="T65" fmla="*/ 326 h 331"/>
                <a:gd name="T66" fmla="*/ 88 w 541"/>
                <a:gd name="T67" fmla="*/ 330 h 33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41"/>
                <a:gd name="T103" fmla="*/ 0 h 331"/>
                <a:gd name="T104" fmla="*/ 541 w 541"/>
                <a:gd name="T105" fmla="*/ 331 h 33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41" h="331">
                  <a:moveTo>
                    <a:pt x="98" y="331"/>
                  </a:moveTo>
                  <a:lnTo>
                    <a:pt x="438" y="331"/>
                  </a:lnTo>
                  <a:lnTo>
                    <a:pt x="448" y="330"/>
                  </a:lnTo>
                  <a:lnTo>
                    <a:pt x="459" y="329"/>
                  </a:lnTo>
                  <a:lnTo>
                    <a:pt x="469" y="326"/>
                  </a:lnTo>
                  <a:lnTo>
                    <a:pt x="479" y="323"/>
                  </a:lnTo>
                  <a:lnTo>
                    <a:pt x="487" y="319"/>
                  </a:lnTo>
                  <a:lnTo>
                    <a:pt x="496" y="315"/>
                  </a:lnTo>
                  <a:lnTo>
                    <a:pt x="504" y="309"/>
                  </a:lnTo>
                  <a:lnTo>
                    <a:pt x="511" y="303"/>
                  </a:lnTo>
                  <a:lnTo>
                    <a:pt x="518" y="296"/>
                  </a:lnTo>
                  <a:lnTo>
                    <a:pt x="524" y="289"/>
                  </a:lnTo>
                  <a:lnTo>
                    <a:pt x="529" y="281"/>
                  </a:lnTo>
                  <a:lnTo>
                    <a:pt x="534" y="273"/>
                  </a:lnTo>
                  <a:lnTo>
                    <a:pt x="537" y="265"/>
                  </a:lnTo>
                  <a:lnTo>
                    <a:pt x="539" y="257"/>
                  </a:lnTo>
                  <a:lnTo>
                    <a:pt x="541" y="248"/>
                  </a:lnTo>
                  <a:lnTo>
                    <a:pt x="541" y="239"/>
                  </a:lnTo>
                  <a:lnTo>
                    <a:pt x="541" y="92"/>
                  </a:lnTo>
                  <a:lnTo>
                    <a:pt x="541" y="83"/>
                  </a:lnTo>
                  <a:lnTo>
                    <a:pt x="539" y="74"/>
                  </a:lnTo>
                  <a:lnTo>
                    <a:pt x="537" y="66"/>
                  </a:lnTo>
                  <a:lnTo>
                    <a:pt x="534" y="58"/>
                  </a:lnTo>
                  <a:lnTo>
                    <a:pt x="529" y="50"/>
                  </a:lnTo>
                  <a:lnTo>
                    <a:pt x="524" y="42"/>
                  </a:lnTo>
                  <a:lnTo>
                    <a:pt x="518" y="34"/>
                  </a:lnTo>
                  <a:lnTo>
                    <a:pt x="511" y="28"/>
                  </a:lnTo>
                  <a:lnTo>
                    <a:pt x="504" y="22"/>
                  </a:lnTo>
                  <a:lnTo>
                    <a:pt x="496" y="16"/>
                  </a:lnTo>
                  <a:lnTo>
                    <a:pt x="487" y="12"/>
                  </a:lnTo>
                  <a:lnTo>
                    <a:pt x="479" y="8"/>
                  </a:lnTo>
                  <a:lnTo>
                    <a:pt x="469" y="5"/>
                  </a:lnTo>
                  <a:lnTo>
                    <a:pt x="459" y="2"/>
                  </a:lnTo>
                  <a:lnTo>
                    <a:pt x="448" y="1"/>
                  </a:lnTo>
                  <a:lnTo>
                    <a:pt x="438" y="0"/>
                  </a:lnTo>
                  <a:lnTo>
                    <a:pt x="98" y="0"/>
                  </a:lnTo>
                  <a:lnTo>
                    <a:pt x="88" y="1"/>
                  </a:lnTo>
                  <a:lnTo>
                    <a:pt x="79" y="2"/>
                  </a:lnTo>
                  <a:lnTo>
                    <a:pt x="69" y="5"/>
                  </a:lnTo>
                  <a:lnTo>
                    <a:pt x="60" y="8"/>
                  </a:lnTo>
                  <a:lnTo>
                    <a:pt x="51" y="12"/>
                  </a:lnTo>
                  <a:lnTo>
                    <a:pt x="44" y="16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4"/>
                  </a:lnTo>
                  <a:lnTo>
                    <a:pt x="17" y="42"/>
                  </a:lnTo>
                  <a:lnTo>
                    <a:pt x="11" y="50"/>
                  </a:lnTo>
                  <a:lnTo>
                    <a:pt x="7" y="58"/>
                  </a:lnTo>
                  <a:lnTo>
                    <a:pt x="4" y="66"/>
                  </a:lnTo>
                  <a:lnTo>
                    <a:pt x="2" y="74"/>
                  </a:lnTo>
                  <a:lnTo>
                    <a:pt x="0" y="83"/>
                  </a:lnTo>
                  <a:lnTo>
                    <a:pt x="0" y="92"/>
                  </a:lnTo>
                  <a:lnTo>
                    <a:pt x="0" y="239"/>
                  </a:lnTo>
                  <a:lnTo>
                    <a:pt x="0" y="248"/>
                  </a:lnTo>
                  <a:lnTo>
                    <a:pt x="2" y="257"/>
                  </a:lnTo>
                  <a:lnTo>
                    <a:pt x="4" y="265"/>
                  </a:lnTo>
                  <a:lnTo>
                    <a:pt x="7" y="273"/>
                  </a:lnTo>
                  <a:lnTo>
                    <a:pt x="11" y="281"/>
                  </a:lnTo>
                  <a:lnTo>
                    <a:pt x="17" y="289"/>
                  </a:lnTo>
                  <a:lnTo>
                    <a:pt x="22" y="296"/>
                  </a:lnTo>
                  <a:lnTo>
                    <a:pt x="29" y="303"/>
                  </a:lnTo>
                  <a:lnTo>
                    <a:pt x="36" y="309"/>
                  </a:lnTo>
                  <a:lnTo>
                    <a:pt x="44" y="315"/>
                  </a:lnTo>
                  <a:lnTo>
                    <a:pt x="51" y="319"/>
                  </a:lnTo>
                  <a:lnTo>
                    <a:pt x="60" y="323"/>
                  </a:lnTo>
                  <a:lnTo>
                    <a:pt x="69" y="326"/>
                  </a:lnTo>
                  <a:lnTo>
                    <a:pt x="79" y="329"/>
                  </a:lnTo>
                  <a:lnTo>
                    <a:pt x="88" y="330"/>
                  </a:lnTo>
                  <a:lnTo>
                    <a:pt x="98" y="331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47" name="Rectangle 273"/>
            <p:cNvSpPr>
              <a:spLocks noChangeArrowheads="1"/>
            </p:cNvSpPr>
            <p:nvPr/>
          </p:nvSpPr>
          <p:spPr bwMode="auto">
            <a:xfrm flipH="1">
              <a:off x="2049" y="2447"/>
              <a:ext cx="36" cy="34"/>
            </a:xfrm>
            <a:prstGeom prst="rect">
              <a:avLst/>
            </a:prstGeom>
            <a:solidFill>
              <a:srgbClr val="DA251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48" name="Rectangle 274"/>
            <p:cNvSpPr>
              <a:spLocks noChangeArrowheads="1"/>
            </p:cNvSpPr>
            <p:nvPr/>
          </p:nvSpPr>
          <p:spPr bwMode="auto">
            <a:xfrm flipH="1">
              <a:off x="2049" y="2447"/>
              <a:ext cx="36" cy="34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49" name="Rectangle 275"/>
            <p:cNvSpPr>
              <a:spLocks noChangeArrowheads="1"/>
            </p:cNvSpPr>
            <p:nvPr/>
          </p:nvSpPr>
          <p:spPr bwMode="auto">
            <a:xfrm flipH="1">
              <a:off x="2053" y="2449"/>
              <a:ext cx="27" cy="29"/>
            </a:xfrm>
            <a:prstGeom prst="rect">
              <a:avLst/>
            </a:prstGeom>
            <a:solidFill>
              <a:srgbClr val="781E1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50" name="Rectangle 276"/>
            <p:cNvSpPr>
              <a:spLocks noChangeArrowheads="1"/>
            </p:cNvSpPr>
            <p:nvPr/>
          </p:nvSpPr>
          <p:spPr bwMode="auto">
            <a:xfrm flipH="1">
              <a:off x="2053" y="2449"/>
              <a:ext cx="27" cy="29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51" name="Freeform 277"/>
            <p:cNvSpPr>
              <a:spLocks noEditPoints="1"/>
            </p:cNvSpPr>
            <p:nvPr/>
          </p:nvSpPr>
          <p:spPr bwMode="auto">
            <a:xfrm flipH="1">
              <a:off x="1529" y="2236"/>
              <a:ext cx="127" cy="616"/>
            </a:xfrm>
            <a:custGeom>
              <a:avLst/>
              <a:gdLst>
                <a:gd name="T0" fmla="*/ 0 w 1522"/>
                <a:gd name="T1" fmla="*/ 0 h 12314"/>
                <a:gd name="T2" fmla="*/ 184 w 1522"/>
                <a:gd name="T3" fmla="*/ 0 h 12314"/>
                <a:gd name="T4" fmla="*/ 184 w 1522"/>
                <a:gd name="T5" fmla="*/ 12314 h 12314"/>
                <a:gd name="T6" fmla="*/ 0 w 1522"/>
                <a:gd name="T7" fmla="*/ 12314 h 12314"/>
                <a:gd name="T8" fmla="*/ 0 w 1522"/>
                <a:gd name="T9" fmla="*/ 0 h 12314"/>
                <a:gd name="T10" fmla="*/ 0 w 1522"/>
                <a:gd name="T11" fmla="*/ 0 h 12314"/>
                <a:gd name="T12" fmla="*/ 1522 w 1522"/>
                <a:gd name="T13" fmla="*/ 0 h 12314"/>
                <a:gd name="T14" fmla="*/ 1522 w 1522"/>
                <a:gd name="T15" fmla="*/ 168 h 12314"/>
                <a:gd name="T16" fmla="*/ 0 w 1522"/>
                <a:gd name="T17" fmla="*/ 168 h 12314"/>
                <a:gd name="T18" fmla="*/ 0 w 1522"/>
                <a:gd name="T19" fmla="*/ 0 h 123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22"/>
                <a:gd name="T31" fmla="*/ 0 h 12314"/>
                <a:gd name="T32" fmla="*/ 1522 w 1522"/>
                <a:gd name="T33" fmla="*/ 12314 h 123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22" h="12314">
                  <a:moveTo>
                    <a:pt x="0" y="0"/>
                  </a:moveTo>
                  <a:lnTo>
                    <a:pt x="184" y="0"/>
                  </a:lnTo>
                  <a:lnTo>
                    <a:pt x="184" y="12314"/>
                  </a:lnTo>
                  <a:lnTo>
                    <a:pt x="0" y="12314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1522" y="0"/>
                  </a:lnTo>
                  <a:lnTo>
                    <a:pt x="1522" y="168"/>
                  </a:lnTo>
                  <a:lnTo>
                    <a:pt x="0" y="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52" name="Rectangle 278"/>
            <p:cNvSpPr>
              <a:spLocks noChangeArrowheads="1"/>
            </p:cNvSpPr>
            <p:nvPr/>
          </p:nvSpPr>
          <p:spPr bwMode="auto">
            <a:xfrm flipH="1">
              <a:off x="1641" y="2236"/>
              <a:ext cx="15" cy="616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53" name="Rectangle 279"/>
            <p:cNvSpPr>
              <a:spLocks noChangeArrowheads="1"/>
            </p:cNvSpPr>
            <p:nvPr/>
          </p:nvSpPr>
          <p:spPr bwMode="auto">
            <a:xfrm flipH="1">
              <a:off x="1529" y="2236"/>
              <a:ext cx="127" cy="9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54" name="Freeform 280"/>
            <p:cNvSpPr>
              <a:spLocks/>
            </p:cNvSpPr>
            <p:nvPr/>
          </p:nvSpPr>
          <p:spPr bwMode="auto">
            <a:xfrm flipH="1">
              <a:off x="1715" y="2302"/>
              <a:ext cx="222" cy="225"/>
            </a:xfrm>
            <a:custGeom>
              <a:avLst/>
              <a:gdLst>
                <a:gd name="T0" fmla="*/ 0 w 2664"/>
                <a:gd name="T1" fmla="*/ 0 h 4500"/>
                <a:gd name="T2" fmla="*/ 1729 w 2664"/>
                <a:gd name="T3" fmla="*/ 0 h 4500"/>
                <a:gd name="T4" fmla="*/ 2664 w 2664"/>
                <a:gd name="T5" fmla="*/ 444 h 4500"/>
                <a:gd name="T6" fmla="*/ 2664 w 2664"/>
                <a:gd name="T7" fmla="*/ 4500 h 45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64"/>
                <a:gd name="T13" fmla="*/ 0 h 4500"/>
                <a:gd name="T14" fmla="*/ 2664 w 2664"/>
                <a:gd name="T15" fmla="*/ 4500 h 45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64" h="4500">
                  <a:moveTo>
                    <a:pt x="0" y="0"/>
                  </a:moveTo>
                  <a:lnTo>
                    <a:pt x="1729" y="0"/>
                  </a:lnTo>
                  <a:lnTo>
                    <a:pt x="2664" y="444"/>
                  </a:lnTo>
                  <a:lnTo>
                    <a:pt x="2664" y="4500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55" name="Freeform 281"/>
            <p:cNvSpPr>
              <a:spLocks/>
            </p:cNvSpPr>
            <p:nvPr/>
          </p:nvSpPr>
          <p:spPr bwMode="auto">
            <a:xfrm flipH="1">
              <a:off x="1734" y="2316"/>
              <a:ext cx="203" cy="210"/>
            </a:xfrm>
            <a:custGeom>
              <a:avLst/>
              <a:gdLst>
                <a:gd name="T0" fmla="*/ 0 w 2439"/>
                <a:gd name="T1" fmla="*/ 0 h 4213"/>
                <a:gd name="T2" fmla="*/ 1747 w 2439"/>
                <a:gd name="T3" fmla="*/ 5 h 4213"/>
                <a:gd name="T4" fmla="*/ 2433 w 2439"/>
                <a:gd name="T5" fmla="*/ 309 h 4213"/>
                <a:gd name="T6" fmla="*/ 2439 w 2439"/>
                <a:gd name="T7" fmla="*/ 4213 h 42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39"/>
                <a:gd name="T13" fmla="*/ 0 h 4213"/>
                <a:gd name="T14" fmla="*/ 2439 w 2439"/>
                <a:gd name="T15" fmla="*/ 4213 h 42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39" h="4213">
                  <a:moveTo>
                    <a:pt x="0" y="0"/>
                  </a:moveTo>
                  <a:lnTo>
                    <a:pt x="1747" y="5"/>
                  </a:lnTo>
                  <a:lnTo>
                    <a:pt x="2433" y="309"/>
                  </a:lnTo>
                  <a:lnTo>
                    <a:pt x="2439" y="4213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56" name="Freeform 282"/>
            <p:cNvSpPr>
              <a:spLocks/>
            </p:cNvSpPr>
            <p:nvPr/>
          </p:nvSpPr>
          <p:spPr bwMode="auto">
            <a:xfrm flipH="1">
              <a:off x="1753" y="2330"/>
              <a:ext cx="184" cy="196"/>
            </a:xfrm>
            <a:custGeom>
              <a:avLst/>
              <a:gdLst>
                <a:gd name="T0" fmla="*/ 0 w 2214"/>
                <a:gd name="T1" fmla="*/ 6 h 3932"/>
                <a:gd name="T2" fmla="*/ 1643 w 2214"/>
                <a:gd name="T3" fmla="*/ 0 h 3932"/>
                <a:gd name="T4" fmla="*/ 2208 w 2214"/>
                <a:gd name="T5" fmla="*/ 266 h 3932"/>
                <a:gd name="T6" fmla="*/ 2214 w 2214"/>
                <a:gd name="T7" fmla="*/ 3932 h 39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14"/>
                <a:gd name="T13" fmla="*/ 0 h 3932"/>
                <a:gd name="T14" fmla="*/ 2214 w 2214"/>
                <a:gd name="T15" fmla="*/ 3932 h 39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14" h="3932">
                  <a:moveTo>
                    <a:pt x="0" y="6"/>
                  </a:moveTo>
                  <a:lnTo>
                    <a:pt x="1643" y="0"/>
                  </a:lnTo>
                  <a:lnTo>
                    <a:pt x="2208" y="266"/>
                  </a:lnTo>
                  <a:lnTo>
                    <a:pt x="2214" y="3932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57" name="Freeform 283"/>
            <p:cNvSpPr>
              <a:spLocks/>
            </p:cNvSpPr>
            <p:nvPr/>
          </p:nvSpPr>
          <p:spPr bwMode="auto">
            <a:xfrm flipH="1">
              <a:off x="1771" y="2344"/>
              <a:ext cx="166" cy="182"/>
            </a:xfrm>
            <a:custGeom>
              <a:avLst/>
              <a:gdLst>
                <a:gd name="T0" fmla="*/ 0 w 1989"/>
                <a:gd name="T1" fmla="*/ 0 h 3639"/>
                <a:gd name="T2" fmla="*/ 1690 w 1989"/>
                <a:gd name="T3" fmla="*/ 6 h 3639"/>
                <a:gd name="T4" fmla="*/ 1989 w 1989"/>
                <a:gd name="T5" fmla="*/ 157 h 3639"/>
                <a:gd name="T6" fmla="*/ 1989 w 1989"/>
                <a:gd name="T7" fmla="*/ 3639 h 36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89"/>
                <a:gd name="T13" fmla="*/ 0 h 3639"/>
                <a:gd name="T14" fmla="*/ 1989 w 1989"/>
                <a:gd name="T15" fmla="*/ 3639 h 36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89" h="3639">
                  <a:moveTo>
                    <a:pt x="0" y="0"/>
                  </a:moveTo>
                  <a:lnTo>
                    <a:pt x="1690" y="6"/>
                  </a:lnTo>
                  <a:lnTo>
                    <a:pt x="1989" y="157"/>
                  </a:lnTo>
                  <a:lnTo>
                    <a:pt x="1989" y="3639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58" name="Freeform 284"/>
            <p:cNvSpPr>
              <a:spLocks/>
            </p:cNvSpPr>
            <p:nvPr/>
          </p:nvSpPr>
          <p:spPr bwMode="auto">
            <a:xfrm flipH="1">
              <a:off x="1790" y="2358"/>
              <a:ext cx="147" cy="168"/>
            </a:xfrm>
            <a:custGeom>
              <a:avLst/>
              <a:gdLst>
                <a:gd name="T0" fmla="*/ 0 w 1769"/>
                <a:gd name="T1" fmla="*/ 0 h 3358"/>
                <a:gd name="T2" fmla="*/ 1528 w 1769"/>
                <a:gd name="T3" fmla="*/ 0 h 3358"/>
                <a:gd name="T4" fmla="*/ 1769 w 1769"/>
                <a:gd name="T5" fmla="*/ 141 h 3358"/>
                <a:gd name="T6" fmla="*/ 1764 w 1769"/>
                <a:gd name="T7" fmla="*/ 3358 h 335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69"/>
                <a:gd name="T13" fmla="*/ 0 h 3358"/>
                <a:gd name="T14" fmla="*/ 1769 w 1769"/>
                <a:gd name="T15" fmla="*/ 3358 h 335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69" h="3358">
                  <a:moveTo>
                    <a:pt x="0" y="0"/>
                  </a:moveTo>
                  <a:lnTo>
                    <a:pt x="1528" y="0"/>
                  </a:lnTo>
                  <a:lnTo>
                    <a:pt x="1769" y="141"/>
                  </a:lnTo>
                  <a:lnTo>
                    <a:pt x="1764" y="3358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59" name="Freeform 285"/>
            <p:cNvSpPr>
              <a:spLocks/>
            </p:cNvSpPr>
            <p:nvPr/>
          </p:nvSpPr>
          <p:spPr bwMode="auto">
            <a:xfrm flipH="1">
              <a:off x="1827" y="2373"/>
              <a:ext cx="110" cy="173"/>
            </a:xfrm>
            <a:custGeom>
              <a:avLst/>
              <a:gdLst>
                <a:gd name="T0" fmla="*/ 0 w 1321"/>
                <a:gd name="T1" fmla="*/ 0 h 3477"/>
                <a:gd name="T2" fmla="*/ 796 w 1321"/>
                <a:gd name="T3" fmla="*/ 0 h 3477"/>
                <a:gd name="T4" fmla="*/ 987 w 1321"/>
                <a:gd name="T5" fmla="*/ 119 h 3477"/>
                <a:gd name="T6" fmla="*/ 975 w 1321"/>
                <a:gd name="T7" fmla="*/ 3364 h 3477"/>
                <a:gd name="T8" fmla="*/ 1101 w 1321"/>
                <a:gd name="T9" fmla="*/ 3477 h 3477"/>
                <a:gd name="T10" fmla="*/ 1321 w 1321"/>
                <a:gd name="T11" fmla="*/ 3477 h 34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21"/>
                <a:gd name="T19" fmla="*/ 0 h 3477"/>
                <a:gd name="T20" fmla="*/ 1321 w 1321"/>
                <a:gd name="T21" fmla="*/ 3477 h 34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21" h="3477">
                  <a:moveTo>
                    <a:pt x="0" y="0"/>
                  </a:moveTo>
                  <a:lnTo>
                    <a:pt x="796" y="0"/>
                  </a:lnTo>
                  <a:lnTo>
                    <a:pt x="987" y="119"/>
                  </a:lnTo>
                  <a:lnTo>
                    <a:pt x="975" y="3364"/>
                  </a:lnTo>
                  <a:lnTo>
                    <a:pt x="1101" y="3477"/>
                  </a:lnTo>
                  <a:lnTo>
                    <a:pt x="1321" y="3477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60" name="Freeform 286"/>
            <p:cNvSpPr>
              <a:spLocks/>
            </p:cNvSpPr>
            <p:nvPr/>
          </p:nvSpPr>
          <p:spPr bwMode="auto">
            <a:xfrm flipH="1">
              <a:off x="1827" y="2386"/>
              <a:ext cx="109" cy="180"/>
            </a:xfrm>
            <a:custGeom>
              <a:avLst/>
              <a:gdLst>
                <a:gd name="T0" fmla="*/ 0 w 1315"/>
                <a:gd name="T1" fmla="*/ 0 h 3584"/>
                <a:gd name="T2" fmla="*/ 525 w 1315"/>
                <a:gd name="T3" fmla="*/ 0 h 3584"/>
                <a:gd name="T4" fmla="*/ 692 w 1315"/>
                <a:gd name="T5" fmla="*/ 178 h 3584"/>
                <a:gd name="T6" fmla="*/ 698 w 1315"/>
                <a:gd name="T7" fmla="*/ 3405 h 3584"/>
                <a:gd name="T8" fmla="*/ 870 w 1315"/>
                <a:gd name="T9" fmla="*/ 3579 h 3584"/>
                <a:gd name="T10" fmla="*/ 1315 w 1315"/>
                <a:gd name="T11" fmla="*/ 3584 h 35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15"/>
                <a:gd name="T19" fmla="*/ 0 h 3584"/>
                <a:gd name="T20" fmla="*/ 1315 w 1315"/>
                <a:gd name="T21" fmla="*/ 3584 h 35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15" h="3584">
                  <a:moveTo>
                    <a:pt x="0" y="0"/>
                  </a:moveTo>
                  <a:lnTo>
                    <a:pt x="525" y="0"/>
                  </a:lnTo>
                  <a:lnTo>
                    <a:pt x="692" y="178"/>
                  </a:lnTo>
                  <a:lnTo>
                    <a:pt x="698" y="3405"/>
                  </a:lnTo>
                  <a:lnTo>
                    <a:pt x="870" y="3579"/>
                  </a:lnTo>
                  <a:lnTo>
                    <a:pt x="1315" y="3584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61" name="Freeform 287"/>
            <p:cNvSpPr>
              <a:spLocks/>
            </p:cNvSpPr>
            <p:nvPr/>
          </p:nvSpPr>
          <p:spPr bwMode="auto">
            <a:xfrm flipH="1">
              <a:off x="1827" y="2401"/>
              <a:ext cx="110" cy="180"/>
            </a:xfrm>
            <a:custGeom>
              <a:avLst/>
              <a:gdLst>
                <a:gd name="T0" fmla="*/ 0 w 1321"/>
                <a:gd name="T1" fmla="*/ 0 h 3612"/>
                <a:gd name="T2" fmla="*/ 208 w 1321"/>
                <a:gd name="T3" fmla="*/ 0 h 3612"/>
                <a:gd name="T4" fmla="*/ 341 w 1321"/>
                <a:gd name="T5" fmla="*/ 184 h 3612"/>
                <a:gd name="T6" fmla="*/ 334 w 1321"/>
                <a:gd name="T7" fmla="*/ 3412 h 3612"/>
                <a:gd name="T8" fmla="*/ 490 w 1321"/>
                <a:gd name="T9" fmla="*/ 3612 h 3612"/>
                <a:gd name="T10" fmla="*/ 1321 w 1321"/>
                <a:gd name="T11" fmla="*/ 3607 h 36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21"/>
                <a:gd name="T19" fmla="*/ 0 h 3612"/>
                <a:gd name="T20" fmla="*/ 1321 w 1321"/>
                <a:gd name="T21" fmla="*/ 3612 h 36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21" h="3612">
                  <a:moveTo>
                    <a:pt x="0" y="0"/>
                  </a:moveTo>
                  <a:lnTo>
                    <a:pt x="208" y="0"/>
                  </a:lnTo>
                  <a:lnTo>
                    <a:pt x="341" y="184"/>
                  </a:lnTo>
                  <a:lnTo>
                    <a:pt x="334" y="3412"/>
                  </a:lnTo>
                  <a:lnTo>
                    <a:pt x="490" y="3612"/>
                  </a:lnTo>
                  <a:lnTo>
                    <a:pt x="1321" y="3607"/>
                  </a:lnTo>
                </a:path>
              </a:pathLst>
            </a:custGeom>
            <a:noFill/>
            <a:ln w="0">
              <a:solidFill>
                <a:srgbClr val="DEDED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62" name="Freeform 288"/>
            <p:cNvSpPr>
              <a:spLocks noEditPoints="1"/>
            </p:cNvSpPr>
            <p:nvPr/>
          </p:nvSpPr>
          <p:spPr bwMode="auto">
            <a:xfrm flipH="1">
              <a:off x="1937" y="2295"/>
              <a:ext cx="22" cy="112"/>
            </a:xfrm>
            <a:custGeom>
              <a:avLst/>
              <a:gdLst>
                <a:gd name="T0" fmla="*/ 226 w 265"/>
                <a:gd name="T1" fmla="*/ 39 h 2232"/>
                <a:gd name="T2" fmla="*/ 264 w 265"/>
                <a:gd name="T3" fmla="*/ 140 h 2232"/>
                <a:gd name="T4" fmla="*/ 206 w 265"/>
                <a:gd name="T5" fmla="*/ 234 h 2232"/>
                <a:gd name="T6" fmla="*/ 94 w 265"/>
                <a:gd name="T7" fmla="*/ 249 h 2232"/>
                <a:gd name="T8" fmla="*/ 11 w 265"/>
                <a:gd name="T9" fmla="*/ 177 h 2232"/>
                <a:gd name="T10" fmla="*/ 16 w 265"/>
                <a:gd name="T11" fmla="*/ 67 h 2232"/>
                <a:gd name="T12" fmla="*/ 106 w 265"/>
                <a:gd name="T13" fmla="*/ 3 h 2232"/>
                <a:gd name="T14" fmla="*/ 206 w 265"/>
                <a:gd name="T15" fmla="*/ 1153 h 2232"/>
                <a:gd name="T16" fmla="*/ 264 w 265"/>
                <a:gd name="T17" fmla="*/ 1249 h 2232"/>
                <a:gd name="T18" fmla="*/ 226 w 265"/>
                <a:gd name="T19" fmla="*/ 1349 h 2232"/>
                <a:gd name="T20" fmla="*/ 119 w 265"/>
                <a:gd name="T21" fmla="*/ 1387 h 2232"/>
                <a:gd name="T22" fmla="*/ 23 w 265"/>
                <a:gd name="T23" fmla="*/ 1330 h 2232"/>
                <a:gd name="T24" fmla="*/ 5 w 265"/>
                <a:gd name="T25" fmla="*/ 1222 h 2232"/>
                <a:gd name="T26" fmla="*/ 82 w 265"/>
                <a:gd name="T27" fmla="*/ 1142 h 2232"/>
                <a:gd name="T28" fmla="*/ 185 w 265"/>
                <a:gd name="T29" fmla="*/ 287 h 2232"/>
                <a:gd name="T30" fmla="*/ 258 w 265"/>
                <a:gd name="T31" fmla="*/ 369 h 2232"/>
                <a:gd name="T32" fmla="*/ 242 w 265"/>
                <a:gd name="T33" fmla="*/ 477 h 2232"/>
                <a:gd name="T34" fmla="*/ 146 w 265"/>
                <a:gd name="T35" fmla="*/ 531 h 2232"/>
                <a:gd name="T36" fmla="*/ 40 w 265"/>
                <a:gd name="T37" fmla="*/ 495 h 2232"/>
                <a:gd name="T38" fmla="*/ 0 w 265"/>
                <a:gd name="T39" fmla="*/ 394 h 2232"/>
                <a:gd name="T40" fmla="*/ 59 w 265"/>
                <a:gd name="T41" fmla="*/ 299 h 2232"/>
                <a:gd name="T42" fmla="*/ 159 w 265"/>
                <a:gd name="T43" fmla="*/ 1416 h 2232"/>
                <a:gd name="T44" fmla="*/ 249 w 265"/>
                <a:gd name="T45" fmla="*/ 1478 h 2232"/>
                <a:gd name="T46" fmla="*/ 254 w 265"/>
                <a:gd name="T47" fmla="*/ 1586 h 2232"/>
                <a:gd name="T48" fmla="*/ 172 w 265"/>
                <a:gd name="T49" fmla="*/ 1657 h 2232"/>
                <a:gd name="T50" fmla="*/ 59 w 265"/>
                <a:gd name="T51" fmla="*/ 1641 h 2232"/>
                <a:gd name="T52" fmla="*/ 0 w 265"/>
                <a:gd name="T53" fmla="*/ 1550 h 2232"/>
                <a:gd name="T54" fmla="*/ 40 w 265"/>
                <a:gd name="T55" fmla="*/ 1450 h 2232"/>
                <a:gd name="T56" fmla="*/ 132 w 265"/>
                <a:gd name="T57" fmla="*/ 564 h 2232"/>
                <a:gd name="T58" fmla="*/ 235 w 265"/>
                <a:gd name="T59" fmla="*/ 612 h 2232"/>
                <a:gd name="T60" fmla="*/ 262 w 265"/>
                <a:gd name="T61" fmla="*/ 718 h 2232"/>
                <a:gd name="T62" fmla="*/ 196 w 265"/>
                <a:gd name="T63" fmla="*/ 803 h 2232"/>
                <a:gd name="T64" fmla="*/ 82 w 265"/>
                <a:gd name="T65" fmla="*/ 808 h 2232"/>
                <a:gd name="T66" fmla="*/ 5 w 265"/>
                <a:gd name="T67" fmla="*/ 730 h 2232"/>
                <a:gd name="T68" fmla="*/ 23 w 265"/>
                <a:gd name="T69" fmla="*/ 622 h 2232"/>
                <a:gd name="T70" fmla="*/ 119 w 265"/>
                <a:gd name="T71" fmla="*/ 564 h 2232"/>
                <a:gd name="T72" fmla="*/ 217 w 265"/>
                <a:gd name="T73" fmla="*/ 1725 h 2232"/>
                <a:gd name="T74" fmla="*/ 265 w 265"/>
                <a:gd name="T75" fmla="*/ 1821 h 2232"/>
                <a:gd name="T76" fmla="*/ 217 w 265"/>
                <a:gd name="T77" fmla="*/ 1920 h 2232"/>
                <a:gd name="T78" fmla="*/ 106 w 265"/>
                <a:gd name="T79" fmla="*/ 1948 h 2232"/>
                <a:gd name="T80" fmla="*/ 16 w 265"/>
                <a:gd name="T81" fmla="*/ 1882 h 2232"/>
                <a:gd name="T82" fmla="*/ 11 w 265"/>
                <a:gd name="T83" fmla="*/ 1773 h 2232"/>
                <a:gd name="T84" fmla="*/ 94 w 265"/>
                <a:gd name="T85" fmla="*/ 1702 h 2232"/>
                <a:gd name="T86" fmla="*/ 196 w 265"/>
                <a:gd name="T87" fmla="*/ 866 h 2232"/>
                <a:gd name="T88" fmla="*/ 262 w 265"/>
                <a:gd name="T89" fmla="*/ 950 h 2232"/>
                <a:gd name="T90" fmla="*/ 235 w 265"/>
                <a:gd name="T91" fmla="*/ 1053 h 2232"/>
                <a:gd name="T92" fmla="*/ 132 w 265"/>
                <a:gd name="T93" fmla="*/ 1100 h 2232"/>
                <a:gd name="T94" fmla="*/ 31 w 265"/>
                <a:gd name="T95" fmla="*/ 1053 h 2232"/>
                <a:gd name="T96" fmla="*/ 2 w 265"/>
                <a:gd name="T97" fmla="*/ 950 h 2232"/>
                <a:gd name="T98" fmla="*/ 70 w 265"/>
                <a:gd name="T99" fmla="*/ 866 h 2232"/>
                <a:gd name="T100" fmla="*/ 172 w 265"/>
                <a:gd name="T101" fmla="*/ 1983 h 2232"/>
                <a:gd name="T102" fmla="*/ 254 w 265"/>
                <a:gd name="T103" fmla="*/ 2055 h 2232"/>
                <a:gd name="T104" fmla="*/ 249 w 265"/>
                <a:gd name="T105" fmla="*/ 2166 h 2232"/>
                <a:gd name="T106" fmla="*/ 159 w 265"/>
                <a:gd name="T107" fmla="*/ 2229 h 2232"/>
                <a:gd name="T108" fmla="*/ 50 w 265"/>
                <a:gd name="T109" fmla="*/ 2204 h 2232"/>
                <a:gd name="T110" fmla="*/ 0 w 265"/>
                <a:gd name="T111" fmla="*/ 2102 h 2232"/>
                <a:gd name="T112" fmla="*/ 50 w 265"/>
                <a:gd name="T113" fmla="*/ 2007 h 22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65"/>
                <a:gd name="T172" fmla="*/ 0 h 2232"/>
                <a:gd name="T173" fmla="*/ 265 w 265"/>
                <a:gd name="T174" fmla="*/ 2232 h 223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65" h="2232">
                  <a:moveTo>
                    <a:pt x="132" y="0"/>
                  </a:moveTo>
                  <a:lnTo>
                    <a:pt x="146" y="1"/>
                  </a:lnTo>
                  <a:lnTo>
                    <a:pt x="159" y="3"/>
                  </a:lnTo>
                  <a:lnTo>
                    <a:pt x="172" y="7"/>
                  </a:lnTo>
                  <a:lnTo>
                    <a:pt x="185" y="11"/>
                  </a:lnTo>
                  <a:lnTo>
                    <a:pt x="196" y="17"/>
                  </a:lnTo>
                  <a:lnTo>
                    <a:pt x="206" y="23"/>
                  </a:lnTo>
                  <a:lnTo>
                    <a:pt x="217" y="30"/>
                  </a:lnTo>
                  <a:lnTo>
                    <a:pt x="226" y="39"/>
                  </a:lnTo>
                  <a:lnTo>
                    <a:pt x="235" y="47"/>
                  </a:lnTo>
                  <a:lnTo>
                    <a:pt x="242" y="57"/>
                  </a:lnTo>
                  <a:lnTo>
                    <a:pt x="249" y="67"/>
                  </a:lnTo>
                  <a:lnTo>
                    <a:pt x="254" y="79"/>
                  </a:lnTo>
                  <a:lnTo>
                    <a:pt x="258" y="90"/>
                  </a:lnTo>
                  <a:lnTo>
                    <a:pt x="262" y="101"/>
                  </a:lnTo>
                  <a:lnTo>
                    <a:pt x="264" y="113"/>
                  </a:lnTo>
                  <a:lnTo>
                    <a:pt x="265" y="125"/>
                  </a:lnTo>
                  <a:lnTo>
                    <a:pt x="264" y="140"/>
                  </a:lnTo>
                  <a:lnTo>
                    <a:pt x="262" y="153"/>
                  </a:lnTo>
                  <a:lnTo>
                    <a:pt x="258" y="165"/>
                  </a:lnTo>
                  <a:lnTo>
                    <a:pt x="254" y="177"/>
                  </a:lnTo>
                  <a:lnTo>
                    <a:pt x="249" y="189"/>
                  </a:lnTo>
                  <a:lnTo>
                    <a:pt x="242" y="200"/>
                  </a:lnTo>
                  <a:lnTo>
                    <a:pt x="235" y="210"/>
                  </a:lnTo>
                  <a:lnTo>
                    <a:pt x="226" y="219"/>
                  </a:lnTo>
                  <a:lnTo>
                    <a:pt x="217" y="227"/>
                  </a:lnTo>
                  <a:lnTo>
                    <a:pt x="206" y="234"/>
                  </a:lnTo>
                  <a:lnTo>
                    <a:pt x="196" y="240"/>
                  </a:lnTo>
                  <a:lnTo>
                    <a:pt x="185" y="245"/>
                  </a:lnTo>
                  <a:lnTo>
                    <a:pt x="172" y="249"/>
                  </a:lnTo>
                  <a:lnTo>
                    <a:pt x="159" y="252"/>
                  </a:lnTo>
                  <a:lnTo>
                    <a:pt x="146" y="254"/>
                  </a:lnTo>
                  <a:lnTo>
                    <a:pt x="132" y="255"/>
                  </a:lnTo>
                  <a:lnTo>
                    <a:pt x="119" y="254"/>
                  </a:lnTo>
                  <a:lnTo>
                    <a:pt x="106" y="252"/>
                  </a:lnTo>
                  <a:lnTo>
                    <a:pt x="94" y="249"/>
                  </a:lnTo>
                  <a:lnTo>
                    <a:pt x="82" y="245"/>
                  </a:lnTo>
                  <a:lnTo>
                    <a:pt x="70" y="240"/>
                  </a:lnTo>
                  <a:lnTo>
                    <a:pt x="59" y="234"/>
                  </a:lnTo>
                  <a:lnTo>
                    <a:pt x="50" y="227"/>
                  </a:lnTo>
                  <a:lnTo>
                    <a:pt x="40" y="219"/>
                  </a:lnTo>
                  <a:lnTo>
                    <a:pt x="31" y="210"/>
                  </a:lnTo>
                  <a:lnTo>
                    <a:pt x="23" y="200"/>
                  </a:lnTo>
                  <a:lnTo>
                    <a:pt x="16" y="189"/>
                  </a:lnTo>
                  <a:lnTo>
                    <a:pt x="11" y="177"/>
                  </a:lnTo>
                  <a:lnTo>
                    <a:pt x="5" y="165"/>
                  </a:lnTo>
                  <a:lnTo>
                    <a:pt x="2" y="153"/>
                  </a:lnTo>
                  <a:lnTo>
                    <a:pt x="0" y="140"/>
                  </a:lnTo>
                  <a:lnTo>
                    <a:pt x="0" y="125"/>
                  </a:lnTo>
                  <a:lnTo>
                    <a:pt x="0" y="113"/>
                  </a:lnTo>
                  <a:lnTo>
                    <a:pt x="2" y="101"/>
                  </a:lnTo>
                  <a:lnTo>
                    <a:pt x="5" y="90"/>
                  </a:lnTo>
                  <a:lnTo>
                    <a:pt x="11" y="79"/>
                  </a:lnTo>
                  <a:lnTo>
                    <a:pt x="16" y="67"/>
                  </a:lnTo>
                  <a:lnTo>
                    <a:pt x="23" y="57"/>
                  </a:lnTo>
                  <a:lnTo>
                    <a:pt x="31" y="47"/>
                  </a:lnTo>
                  <a:lnTo>
                    <a:pt x="40" y="39"/>
                  </a:lnTo>
                  <a:lnTo>
                    <a:pt x="50" y="30"/>
                  </a:lnTo>
                  <a:lnTo>
                    <a:pt x="59" y="23"/>
                  </a:lnTo>
                  <a:lnTo>
                    <a:pt x="70" y="17"/>
                  </a:lnTo>
                  <a:lnTo>
                    <a:pt x="82" y="11"/>
                  </a:lnTo>
                  <a:lnTo>
                    <a:pt x="94" y="7"/>
                  </a:lnTo>
                  <a:lnTo>
                    <a:pt x="106" y="3"/>
                  </a:lnTo>
                  <a:lnTo>
                    <a:pt x="119" y="1"/>
                  </a:lnTo>
                  <a:lnTo>
                    <a:pt x="132" y="0"/>
                  </a:lnTo>
                  <a:close/>
                  <a:moveTo>
                    <a:pt x="132" y="1132"/>
                  </a:moveTo>
                  <a:lnTo>
                    <a:pt x="146" y="1133"/>
                  </a:lnTo>
                  <a:lnTo>
                    <a:pt x="159" y="1135"/>
                  </a:lnTo>
                  <a:lnTo>
                    <a:pt x="172" y="1138"/>
                  </a:lnTo>
                  <a:lnTo>
                    <a:pt x="185" y="1142"/>
                  </a:lnTo>
                  <a:lnTo>
                    <a:pt x="196" y="1147"/>
                  </a:lnTo>
                  <a:lnTo>
                    <a:pt x="206" y="1153"/>
                  </a:lnTo>
                  <a:lnTo>
                    <a:pt x="217" y="1160"/>
                  </a:lnTo>
                  <a:lnTo>
                    <a:pt x="226" y="1169"/>
                  </a:lnTo>
                  <a:lnTo>
                    <a:pt x="235" y="1178"/>
                  </a:lnTo>
                  <a:lnTo>
                    <a:pt x="242" y="1188"/>
                  </a:lnTo>
                  <a:lnTo>
                    <a:pt x="249" y="1199"/>
                  </a:lnTo>
                  <a:lnTo>
                    <a:pt x="254" y="1210"/>
                  </a:lnTo>
                  <a:lnTo>
                    <a:pt x="258" y="1222"/>
                  </a:lnTo>
                  <a:lnTo>
                    <a:pt x="262" y="1236"/>
                  </a:lnTo>
                  <a:lnTo>
                    <a:pt x="264" y="1249"/>
                  </a:lnTo>
                  <a:lnTo>
                    <a:pt x="265" y="1262"/>
                  </a:lnTo>
                  <a:lnTo>
                    <a:pt x="264" y="1274"/>
                  </a:lnTo>
                  <a:lnTo>
                    <a:pt x="262" y="1286"/>
                  </a:lnTo>
                  <a:lnTo>
                    <a:pt x="258" y="1299"/>
                  </a:lnTo>
                  <a:lnTo>
                    <a:pt x="254" y="1310"/>
                  </a:lnTo>
                  <a:lnTo>
                    <a:pt x="249" y="1320"/>
                  </a:lnTo>
                  <a:lnTo>
                    <a:pt x="242" y="1330"/>
                  </a:lnTo>
                  <a:lnTo>
                    <a:pt x="235" y="1340"/>
                  </a:lnTo>
                  <a:lnTo>
                    <a:pt x="226" y="1349"/>
                  </a:lnTo>
                  <a:lnTo>
                    <a:pt x="217" y="1357"/>
                  </a:lnTo>
                  <a:lnTo>
                    <a:pt x="206" y="1365"/>
                  </a:lnTo>
                  <a:lnTo>
                    <a:pt x="196" y="1372"/>
                  </a:lnTo>
                  <a:lnTo>
                    <a:pt x="185" y="1377"/>
                  </a:lnTo>
                  <a:lnTo>
                    <a:pt x="172" y="1381"/>
                  </a:lnTo>
                  <a:lnTo>
                    <a:pt x="159" y="1385"/>
                  </a:lnTo>
                  <a:lnTo>
                    <a:pt x="146" y="1387"/>
                  </a:lnTo>
                  <a:lnTo>
                    <a:pt x="132" y="1387"/>
                  </a:lnTo>
                  <a:lnTo>
                    <a:pt x="119" y="1387"/>
                  </a:lnTo>
                  <a:lnTo>
                    <a:pt x="106" y="1385"/>
                  </a:lnTo>
                  <a:lnTo>
                    <a:pt x="94" y="1381"/>
                  </a:lnTo>
                  <a:lnTo>
                    <a:pt x="82" y="1377"/>
                  </a:lnTo>
                  <a:lnTo>
                    <a:pt x="70" y="1372"/>
                  </a:lnTo>
                  <a:lnTo>
                    <a:pt x="59" y="1365"/>
                  </a:lnTo>
                  <a:lnTo>
                    <a:pt x="50" y="1357"/>
                  </a:lnTo>
                  <a:lnTo>
                    <a:pt x="40" y="1349"/>
                  </a:lnTo>
                  <a:lnTo>
                    <a:pt x="31" y="1340"/>
                  </a:lnTo>
                  <a:lnTo>
                    <a:pt x="23" y="1330"/>
                  </a:lnTo>
                  <a:lnTo>
                    <a:pt x="16" y="1320"/>
                  </a:lnTo>
                  <a:lnTo>
                    <a:pt x="11" y="1310"/>
                  </a:lnTo>
                  <a:lnTo>
                    <a:pt x="5" y="1299"/>
                  </a:lnTo>
                  <a:lnTo>
                    <a:pt x="2" y="1286"/>
                  </a:lnTo>
                  <a:lnTo>
                    <a:pt x="0" y="1274"/>
                  </a:lnTo>
                  <a:lnTo>
                    <a:pt x="0" y="1262"/>
                  </a:lnTo>
                  <a:lnTo>
                    <a:pt x="0" y="1249"/>
                  </a:lnTo>
                  <a:lnTo>
                    <a:pt x="2" y="1236"/>
                  </a:lnTo>
                  <a:lnTo>
                    <a:pt x="5" y="1222"/>
                  </a:lnTo>
                  <a:lnTo>
                    <a:pt x="11" y="1210"/>
                  </a:lnTo>
                  <a:lnTo>
                    <a:pt x="16" y="1199"/>
                  </a:lnTo>
                  <a:lnTo>
                    <a:pt x="23" y="1188"/>
                  </a:lnTo>
                  <a:lnTo>
                    <a:pt x="31" y="1178"/>
                  </a:lnTo>
                  <a:lnTo>
                    <a:pt x="40" y="1169"/>
                  </a:lnTo>
                  <a:lnTo>
                    <a:pt x="50" y="1160"/>
                  </a:lnTo>
                  <a:lnTo>
                    <a:pt x="59" y="1153"/>
                  </a:lnTo>
                  <a:lnTo>
                    <a:pt x="70" y="1147"/>
                  </a:lnTo>
                  <a:lnTo>
                    <a:pt x="82" y="1142"/>
                  </a:lnTo>
                  <a:lnTo>
                    <a:pt x="94" y="1138"/>
                  </a:lnTo>
                  <a:lnTo>
                    <a:pt x="106" y="1135"/>
                  </a:lnTo>
                  <a:lnTo>
                    <a:pt x="119" y="1133"/>
                  </a:lnTo>
                  <a:lnTo>
                    <a:pt x="132" y="1132"/>
                  </a:lnTo>
                  <a:close/>
                  <a:moveTo>
                    <a:pt x="132" y="277"/>
                  </a:moveTo>
                  <a:lnTo>
                    <a:pt x="146" y="278"/>
                  </a:lnTo>
                  <a:lnTo>
                    <a:pt x="159" y="280"/>
                  </a:lnTo>
                  <a:lnTo>
                    <a:pt x="172" y="283"/>
                  </a:lnTo>
                  <a:lnTo>
                    <a:pt x="185" y="287"/>
                  </a:lnTo>
                  <a:lnTo>
                    <a:pt x="196" y="293"/>
                  </a:lnTo>
                  <a:lnTo>
                    <a:pt x="206" y="299"/>
                  </a:lnTo>
                  <a:lnTo>
                    <a:pt x="217" y="307"/>
                  </a:lnTo>
                  <a:lnTo>
                    <a:pt x="226" y="315"/>
                  </a:lnTo>
                  <a:lnTo>
                    <a:pt x="235" y="324"/>
                  </a:lnTo>
                  <a:lnTo>
                    <a:pt x="242" y="335"/>
                  </a:lnTo>
                  <a:lnTo>
                    <a:pt x="249" y="346"/>
                  </a:lnTo>
                  <a:lnTo>
                    <a:pt x="254" y="357"/>
                  </a:lnTo>
                  <a:lnTo>
                    <a:pt x="258" y="369"/>
                  </a:lnTo>
                  <a:lnTo>
                    <a:pt x="262" y="381"/>
                  </a:lnTo>
                  <a:lnTo>
                    <a:pt x="264" y="394"/>
                  </a:lnTo>
                  <a:lnTo>
                    <a:pt x="265" y="407"/>
                  </a:lnTo>
                  <a:lnTo>
                    <a:pt x="264" y="420"/>
                  </a:lnTo>
                  <a:lnTo>
                    <a:pt x="262" y="432"/>
                  </a:lnTo>
                  <a:lnTo>
                    <a:pt x="258" y="444"/>
                  </a:lnTo>
                  <a:lnTo>
                    <a:pt x="254" y="456"/>
                  </a:lnTo>
                  <a:lnTo>
                    <a:pt x="249" y="467"/>
                  </a:lnTo>
                  <a:lnTo>
                    <a:pt x="242" y="477"/>
                  </a:lnTo>
                  <a:lnTo>
                    <a:pt x="235" y="487"/>
                  </a:lnTo>
                  <a:lnTo>
                    <a:pt x="226" y="495"/>
                  </a:lnTo>
                  <a:lnTo>
                    <a:pt x="217" y="503"/>
                  </a:lnTo>
                  <a:lnTo>
                    <a:pt x="206" y="510"/>
                  </a:lnTo>
                  <a:lnTo>
                    <a:pt x="196" y="516"/>
                  </a:lnTo>
                  <a:lnTo>
                    <a:pt x="185" y="522"/>
                  </a:lnTo>
                  <a:lnTo>
                    <a:pt x="172" y="526"/>
                  </a:lnTo>
                  <a:lnTo>
                    <a:pt x="159" y="529"/>
                  </a:lnTo>
                  <a:lnTo>
                    <a:pt x="146" y="531"/>
                  </a:lnTo>
                  <a:lnTo>
                    <a:pt x="132" y="532"/>
                  </a:lnTo>
                  <a:lnTo>
                    <a:pt x="119" y="531"/>
                  </a:lnTo>
                  <a:lnTo>
                    <a:pt x="106" y="529"/>
                  </a:lnTo>
                  <a:lnTo>
                    <a:pt x="94" y="526"/>
                  </a:lnTo>
                  <a:lnTo>
                    <a:pt x="82" y="522"/>
                  </a:lnTo>
                  <a:lnTo>
                    <a:pt x="70" y="516"/>
                  </a:lnTo>
                  <a:lnTo>
                    <a:pt x="59" y="510"/>
                  </a:lnTo>
                  <a:lnTo>
                    <a:pt x="50" y="503"/>
                  </a:lnTo>
                  <a:lnTo>
                    <a:pt x="40" y="495"/>
                  </a:lnTo>
                  <a:lnTo>
                    <a:pt x="31" y="487"/>
                  </a:lnTo>
                  <a:lnTo>
                    <a:pt x="23" y="477"/>
                  </a:lnTo>
                  <a:lnTo>
                    <a:pt x="16" y="467"/>
                  </a:lnTo>
                  <a:lnTo>
                    <a:pt x="11" y="456"/>
                  </a:lnTo>
                  <a:lnTo>
                    <a:pt x="5" y="444"/>
                  </a:lnTo>
                  <a:lnTo>
                    <a:pt x="2" y="432"/>
                  </a:lnTo>
                  <a:lnTo>
                    <a:pt x="0" y="420"/>
                  </a:lnTo>
                  <a:lnTo>
                    <a:pt x="0" y="407"/>
                  </a:lnTo>
                  <a:lnTo>
                    <a:pt x="0" y="394"/>
                  </a:lnTo>
                  <a:lnTo>
                    <a:pt x="2" y="381"/>
                  </a:lnTo>
                  <a:lnTo>
                    <a:pt x="5" y="369"/>
                  </a:lnTo>
                  <a:lnTo>
                    <a:pt x="11" y="357"/>
                  </a:lnTo>
                  <a:lnTo>
                    <a:pt x="16" y="346"/>
                  </a:lnTo>
                  <a:lnTo>
                    <a:pt x="23" y="335"/>
                  </a:lnTo>
                  <a:lnTo>
                    <a:pt x="31" y="324"/>
                  </a:lnTo>
                  <a:lnTo>
                    <a:pt x="40" y="315"/>
                  </a:lnTo>
                  <a:lnTo>
                    <a:pt x="50" y="307"/>
                  </a:lnTo>
                  <a:lnTo>
                    <a:pt x="59" y="299"/>
                  </a:lnTo>
                  <a:lnTo>
                    <a:pt x="70" y="293"/>
                  </a:lnTo>
                  <a:lnTo>
                    <a:pt x="82" y="287"/>
                  </a:lnTo>
                  <a:lnTo>
                    <a:pt x="94" y="283"/>
                  </a:lnTo>
                  <a:lnTo>
                    <a:pt x="106" y="280"/>
                  </a:lnTo>
                  <a:lnTo>
                    <a:pt x="119" y="278"/>
                  </a:lnTo>
                  <a:lnTo>
                    <a:pt x="132" y="277"/>
                  </a:lnTo>
                  <a:close/>
                  <a:moveTo>
                    <a:pt x="132" y="1414"/>
                  </a:moveTo>
                  <a:lnTo>
                    <a:pt x="146" y="1414"/>
                  </a:lnTo>
                  <a:lnTo>
                    <a:pt x="159" y="1416"/>
                  </a:lnTo>
                  <a:lnTo>
                    <a:pt x="172" y="1419"/>
                  </a:lnTo>
                  <a:lnTo>
                    <a:pt x="185" y="1423"/>
                  </a:lnTo>
                  <a:lnTo>
                    <a:pt x="196" y="1429"/>
                  </a:lnTo>
                  <a:lnTo>
                    <a:pt x="206" y="1435"/>
                  </a:lnTo>
                  <a:lnTo>
                    <a:pt x="217" y="1442"/>
                  </a:lnTo>
                  <a:lnTo>
                    <a:pt x="226" y="1450"/>
                  </a:lnTo>
                  <a:lnTo>
                    <a:pt x="235" y="1459"/>
                  </a:lnTo>
                  <a:lnTo>
                    <a:pt x="242" y="1468"/>
                  </a:lnTo>
                  <a:lnTo>
                    <a:pt x="249" y="1478"/>
                  </a:lnTo>
                  <a:lnTo>
                    <a:pt x="254" y="1490"/>
                  </a:lnTo>
                  <a:lnTo>
                    <a:pt x="258" y="1501"/>
                  </a:lnTo>
                  <a:lnTo>
                    <a:pt x="262" y="1513"/>
                  </a:lnTo>
                  <a:lnTo>
                    <a:pt x="264" y="1526"/>
                  </a:lnTo>
                  <a:lnTo>
                    <a:pt x="265" y="1538"/>
                  </a:lnTo>
                  <a:lnTo>
                    <a:pt x="264" y="1550"/>
                  </a:lnTo>
                  <a:lnTo>
                    <a:pt x="262" y="1563"/>
                  </a:lnTo>
                  <a:lnTo>
                    <a:pt x="258" y="1575"/>
                  </a:lnTo>
                  <a:lnTo>
                    <a:pt x="254" y="1586"/>
                  </a:lnTo>
                  <a:lnTo>
                    <a:pt x="249" y="1596"/>
                  </a:lnTo>
                  <a:lnTo>
                    <a:pt x="242" y="1606"/>
                  </a:lnTo>
                  <a:lnTo>
                    <a:pt x="235" y="1616"/>
                  </a:lnTo>
                  <a:lnTo>
                    <a:pt x="226" y="1626"/>
                  </a:lnTo>
                  <a:lnTo>
                    <a:pt x="217" y="1634"/>
                  </a:lnTo>
                  <a:lnTo>
                    <a:pt x="206" y="1641"/>
                  </a:lnTo>
                  <a:lnTo>
                    <a:pt x="196" y="1648"/>
                  </a:lnTo>
                  <a:lnTo>
                    <a:pt x="185" y="1653"/>
                  </a:lnTo>
                  <a:lnTo>
                    <a:pt x="172" y="1657"/>
                  </a:lnTo>
                  <a:lnTo>
                    <a:pt x="159" y="1660"/>
                  </a:lnTo>
                  <a:lnTo>
                    <a:pt x="146" y="1662"/>
                  </a:lnTo>
                  <a:lnTo>
                    <a:pt x="132" y="1663"/>
                  </a:lnTo>
                  <a:lnTo>
                    <a:pt x="119" y="1662"/>
                  </a:lnTo>
                  <a:lnTo>
                    <a:pt x="106" y="1660"/>
                  </a:lnTo>
                  <a:lnTo>
                    <a:pt x="94" y="1657"/>
                  </a:lnTo>
                  <a:lnTo>
                    <a:pt x="82" y="1653"/>
                  </a:lnTo>
                  <a:lnTo>
                    <a:pt x="70" y="1648"/>
                  </a:lnTo>
                  <a:lnTo>
                    <a:pt x="59" y="1641"/>
                  </a:lnTo>
                  <a:lnTo>
                    <a:pt x="50" y="1634"/>
                  </a:lnTo>
                  <a:lnTo>
                    <a:pt x="40" y="1626"/>
                  </a:lnTo>
                  <a:lnTo>
                    <a:pt x="31" y="1616"/>
                  </a:lnTo>
                  <a:lnTo>
                    <a:pt x="23" y="1606"/>
                  </a:lnTo>
                  <a:lnTo>
                    <a:pt x="16" y="1596"/>
                  </a:lnTo>
                  <a:lnTo>
                    <a:pt x="11" y="1586"/>
                  </a:lnTo>
                  <a:lnTo>
                    <a:pt x="5" y="1575"/>
                  </a:lnTo>
                  <a:lnTo>
                    <a:pt x="2" y="1563"/>
                  </a:lnTo>
                  <a:lnTo>
                    <a:pt x="0" y="1550"/>
                  </a:lnTo>
                  <a:lnTo>
                    <a:pt x="0" y="1538"/>
                  </a:lnTo>
                  <a:lnTo>
                    <a:pt x="0" y="1526"/>
                  </a:lnTo>
                  <a:lnTo>
                    <a:pt x="2" y="1513"/>
                  </a:lnTo>
                  <a:lnTo>
                    <a:pt x="5" y="1501"/>
                  </a:lnTo>
                  <a:lnTo>
                    <a:pt x="11" y="1490"/>
                  </a:lnTo>
                  <a:lnTo>
                    <a:pt x="16" y="1478"/>
                  </a:lnTo>
                  <a:lnTo>
                    <a:pt x="23" y="1468"/>
                  </a:lnTo>
                  <a:lnTo>
                    <a:pt x="31" y="1459"/>
                  </a:lnTo>
                  <a:lnTo>
                    <a:pt x="40" y="1450"/>
                  </a:lnTo>
                  <a:lnTo>
                    <a:pt x="50" y="1442"/>
                  </a:lnTo>
                  <a:lnTo>
                    <a:pt x="59" y="1435"/>
                  </a:lnTo>
                  <a:lnTo>
                    <a:pt x="70" y="1429"/>
                  </a:lnTo>
                  <a:lnTo>
                    <a:pt x="82" y="1423"/>
                  </a:lnTo>
                  <a:lnTo>
                    <a:pt x="94" y="1419"/>
                  </a:lnTo>
                  <a:lnTo>
                    <a:pt x="106" y="1416"/>
                  </a:lnTo>
                  <a:lnTo>
                    <a:pt x="119" y="1414"/>
                  </a:lnTo>
                  <a:lnTo>
                    <a:pt x="132" y="1414"/>
                  </a:lnTo>
                  <a:close/>
                  <a:moveTo>
                    <a:pt x="132" y="564"/>
                  </a:moveTo>
                  <a:lnTo>
                    <a:pt x="146" y="564"/>
                  </a:lnTo>
                  <a:lnTo>
                    <a:pt x="159" y="566"/>
                  </a:lnTo>
                  <a:lnTo>
                    <a:pt x="172" y="570"/>
                  </a:lnTo>
                  <a:lnTo>
                    <a:pt x="185" y="574"/>
                  </a:lnTo>
                  <a:lnTo>
                    <a:pt x="196" y="579"/>
                  </a:lnTo>
                  <a:lnTo>
                    <a:pt x="206" y="587"/>
                  </a:lnTo>
                  <a:lnTo>
                    <a:pt x="217" y="594"/>
                  </a:lnTo>
                  <a:lnTo>
                    <a:pt x="226" y="603"/>
                  </a:lnTo>
                  <a:lnTo>
                    <a:pt x="235" y="612"/>
                  </a:lnTo>
                  <a:lnTo>
                    <a:pt x="242" y="622"/>
                  </a:lnTo>
                  <a:lnTo>
                    <a:pt x="249" y="632"/>
                  </a:lnTo>
                  <a:lnTo>
                    <a:pt x="254" y="643"/>
                  </a:lnTo>
                  <a:lnTo>
                    <a:pt x="258" y="656"/>
                  </a:lnTo>
                  <a:lnTo>
                    <a:pt x="262" y="668"/>
                  </a:lnTo>
                  <a:lnTo>
                    <a:pt x="264" y="681"/>
                  </a:lnTo>
                  <a:lnTo>
                    <a:pt x="265" y="694"/>
                  </a:lnTo>
                  <a:lnTo>
                    <a:pt x="264" y="706"/>
                  </a:lnTo>
                  <a:lnTo>
                    <a:pt x="262" y="718"/>
                  </a:lnTo>
                  <a:lnTo>
                    <a:pt x="258" y="730"/>
                  </a:lnTo>
                  <a:lnTo>
                    <a:pt x="254" y="741"/>
                  </a:lnTo>
                  <a:lnTo>
                    <a:pt x="249" y="752"/>
                  </a:lnTo>
                  <a:lnTo>
                    <a:pt x="242" y="762"/>
                  </a:lnTo>
                  <a:lnTo>
                    <a:pt x="235" y="771"/>
                  </a:lnTo>
                  <a:lnTo>
                    <a:pt x="226" y="781"/>
                  </a:lnTo>
                  <a:lnTo>
                    <a:pt x="217" y="789"/>
                  </a:lnTo>
                  <a:lnTo>
                    <a:pt x="206" y="796"/>
                  </a:lnTo>
                  <a:lnTo>
                    <a:pt x="196" y="803"/>
                  </a:lnTo>
                  <a:lnTo>
                    <a:pt x="185" y="808"/>
                  </a:lnTo>
                  <a:lnTo>
                    <a:pt x="172" y="813"/>
                  </a:lnTo>
                  <a:lnTo>
                    <a:pt x="159" y="816"/>
                  </a:lnTo>
                  <a:lnTo>
                    <a:pt x="146" y="818"/>
                  </a:lnTo>
                  <a:lnTo>
                    <a:pt x="132" y="818"/>
                  </a:lnTo>
                  <a:lnTo>
                    <a:pt x="119" y="818"/>
                  </a:lnTo>
                  <a:lnTo>
                    <a:pt x="106" y="816"/>
                  </a:lnTo>
                  <a:lnTo>
                    <a:pt x="94" y="813"/>
                  </a:lnTo>
                  <a:lnTo>
                    <a:pt x="82" y="808"/>
                  </a:lnTo>
                  <a:lnTo>
                    <a:pt x="70" y="803"/>
                  </a:lnTo>
                  <a:lnTo>
                    <a:pt x="59" y="796"/>
                  </a:lnTo>
                  <a:lnTo>
                    <a:pt x="50" y="789"/>
                  </a:lnTo>
                  <a:lnTo>
                    <a:pt x="40" y="781"/>
                  </a:lnTo>
                  <a:lnTo>
                    <a:pt x="31" y="771"/>
                  </a:lnTo>
                  <a:lnTo>
                    <a:pt x="23" y="762"/>
                  </a:lnTo>
                  <a:lnTo>
                    <a:pt x="16" y="752"/>
                  </a:lnTo>
                  <a:lnTo>
                    <a:pt x="11" y="741"/>
                  </a:lnTo>
                  <a:lnTo>
                    <a:pt x="5" y="730"/>
                  </a:lnTo>
                  <a:lnTo>
                    <a:pt x="2" y="718"/>
                  </a:lnTo>
                  <a:lnTo>
                    <a:pt x="0" y="706"/>
                  </a:lnTo>
                  <a:lnTo>
                    <a:pt x="0" y="694"/>
                  </a:lnTo>
                  <a:lnTo>
                    <a:pt x="0" y="681"/>
                  </a:lnTo>
                  <a:lnTo>
                    <a:pt x="2" y="668"/>
                  </a:lnTo>
                  <a:lnTo>
                    <a:pt x="5" y="656"/>
                  </a:lnTo>
                  <a:lnTo>
                    <a:pt x="11" y="643"/>
                  </a:lnTo>
                  <a:lnTo>
                    <a:pt x="16" y="632"/>
                  </a:lnTo>
                  <a:lnTo>
                    <a:pt x="23" y="622"/>
                  </a:lnTo>
                  <a:lnTo>
                    <a:pt x="31" y="612"/>
                  </a:lnTo>
                  <a:lnTo>
                    <a:pt x="40" y="603"/>
                  </a:lnTo>
                  <a:lnTo>
                    <a:pt x="50" y="594"/>
                  </a:lnTo>
                  <a:lnTo>
                    <a:pt x="59" y="587"/>
                  </a:lnTo>
                  <a:lnTo>
                    <a:pt x="70" y="579"/>
                  </a:lnTo>
                  <a:lnTo>
                    <a:pt x="82" y="574"/>
                  </a:lnTo>
                  <a:lnTo>
                    <a:pt x="94" y="570"/>
                  </a:lnTo>
                  <a:lnTo>
                    <a:pt x="106" y="566"/>
                  </a:lnTo>
                  <a:lnTo>
                    <a:pt x="119" y="564"/>
                  </a:lnTo>
                  <a:lnTo>
                    <a:pt x="132" y="564"/>
                  </a:lnTo>
                  <a:close/>
                  <a:moveTo>
                    <a:pt x="132" y="1696"/>
                  </a:moveTo>
                  <a:lnTo>
                    <a:pt x="146" y="1697"/>
                  </a:lnTo>
                  <a:lnTo>
                    <a:pt x="159" y="1699"/>
                  </a:lnTo>
                  <a:lnTo>
                    <a:pt x="172" y="1702"/>
                  </a:lnTo>
                  <a:lnTo>
                    <a:pt x="185" y="1706"/>
                  </a:lnTo>
                  <a:lnTo>
                    <a:pt x="196" y="1712"/>
                  </a:lnTo>
                  <a:lnTo>
                    <a:pt x="206" y="1718"/>
                  </a:lnTo>
                  <a:lnTo>
                    <a:pt x="217" y="1725"/>
                  </a:lnTo>
                  <a:lnTo>
                    <a:pt x="226" y="1733"/>
                  </a:lnTo>
                  <a:lnTo>
                    <a:pt x="235" y="1742"/>
                  </a:lnTo>
                  <a:lnTo>
                    <a:pt x="242" y="1753"/>
                  </a:lnTo>
                  <a:lnTo>
                    <a:pt x="249" y="1763"/>
                  </a:lnTo>
                  <a:lnTo>
                    <a:pt x="254" y="1773"/>
                  </a:lnTo>
                  <a:lnTo>
                    <a:pt x="258" y="1785"/>
                  </a:lnTo>
                  <a:lnTo>
                    <a:pt x="262" y="1796"/>
                  </a:lnTo>
                  <a:lnTo>
                    <a:pt x="264" y="1808"/>
                  </a:lnTo>
                  <a:lnTo>
                    <a:pt x="265" y="1821"/>
                  </a:lnTo>
                  <a:lnTo>
                    <a:pt x="264" y="1834"/>
                  </a:lnTo>
                  <a:lnTo>
                    <a:pt x="262" y="1846"/>
                  </a:lnTo>
                  <a:lnTo>
                    <a:pt x="258" y="1858"/>
                  </a:lnTo>
                  <a:lnTo>
                    <a:pt x="254" y="1870"/>
                  </a:lnTo>
                  <a:lnTo>
                    <a:pt x="249" y="1882"/>
                  </a:lnTo>
                  <a:lnTo>
                    <a:pt x="242" y="1893"/>
                  </a:lnTo>
                  <a:lnTo>
                    <a:pt x="235" y="1903"/>
                  </a:lnTo>
                  <a:lnTo>
                    <a:pt x="226" y="1912"/>
                  </a:lnTo>
                  <a:lnTo>
                    <a:pt x="217" y="1920"/>
                  </a:lnTo>
                  <a:lnTo>
                    <a:pt x="206" y="1927"/>
                  </a:lnTo>
                  <a:lnTo>
                    <a:pt x="196" y="1934"/>
                  </a:lnTo>
                  <a:lnTo>
                    <a:pt x="185" y="1939"/>
                  </a:lnTo>
                  <a:lnTo>
                    <a:pt x="172" y="1945"/>
                  </a:lnTo>
                  <a:lnTo>
                    <a:pt x="159" y="1948"/>
                  </a:lnTo>
                  <a:lnTo>
                    <a:pt x="146" y="1950"/>
                  </a:lnTo>
                  <a:lnTo>
                    <a:pt x="132" y="1951"/>
                  </a:lnTo>
                  <a:lnTo>
                    <a:pt x="119" y="1950"/>
                  </a:lnTo>
                  <a:lnTo>
                    <a:pt x="106" y="1948"/>
                  </a:lnTo>
                  <a:lnTo>
                    <a:pt x="94" y="1945"/>
                  </a:lnTo>
                  <a:lnTo>
                    <a:pt x="82" y="1939"/>
                  </a:lnTo>
                  <a:lnTo>
                    <a:pt x="70" y="1934"/>
                  </a:lnTo>
                  <a:lnTo>
                    <a:pt x="59" y="1927"/>
                  </a:lnTo>
                  <a:lnTo>
                    <a:pt x="50" y="1920"/>
                  </a:lnTo>
                  <a:lnTo>
                    <a:pt x="40" y="1912"/>
                  </a:lnTo>
                  <a:lnTo>
                    <a:pt x="31" y="1903"/>
                  </a:lnTo>
                  <a:lnTo>
                    <a:pt x="23" y="1893"/>
                  </a:lnTo>
                  <a:lnTo>
                    <a:pt x="16" y="1882"/>
                  </a:lnTo>
                  <a:lnTo>
                    <a:pt x="11" y="1870"/>
                  </a:lnTo>
                  <a:lnTo>
                    <a:pt x="5" y="1858"/>
                  </a:lnTo>
                  <a:lnTo>
                    <a:pt x="2" y="1846"/>
                  </a:lnTo>
                  <a:lnTo>
                    <a:pt x="0" y="1834"/>
                  </a:lnTo>
                  <a:lnTo>
                    <a:pt x="0" y="1821"/>
                  </a:lnTo>
                  <a:lnTo>
                    <a:pt x="0" y="1808"/>
                  </a:lnTo>
                  <a:lnTo>
                    <a:pt x="2" y="1796"/>
                  </a:lnTo>
                  <a:lnTo>
                    <a:pt x="5" y="1785"/>
                  </a:lnTo>
                  <a:lnTo>
                    <a:pt x="11" y="1773"/>
                  </a:lnTo>
                  <a:lnTo>
                    <a:pt x="16" y="1763"/>
                  </a:lnTo>
                  <a:lnTo>
                    <a:pt x="23" y="1753"/>
                  </a:lnTo>
                  <a:lnTo>
                    <a:pt x="31" y="1742"/>
                  </a:lnTo>
                  <a:lnTo>
                    <a:pt x="40" y="1733"/>
                  </a:lnTo>
                  <a:lnTo>
                    <a:pt x="50" y="1725"/>
                  </a:lnTo>
                  <a:lnTo>
                    <a:pt x="59" y="1718"/>
                  </a:lnTo>
                  <a:lnTo>
                    <a:pt x="70" y="1712"/>
                  </a:lnTo>
                  <a:lnTo>
                    <a:pt x="82" y="1706"/>
                  </a:lnTo>
                  <a:lnTo>
                    <a:pt x="94" y="1702"/>
                  </a:lnTo>
                  <a:lnTo>
                    <a:pt x="106" y="1699"/>
                  </a:lnTo>
                  <a:lnTo>
                    <a:pt x="119" y="1697"/>
                  </a:lnTo>
                  <a:lnTo>
                    <a:pt x="132" y="1696"/>
                  </a:lnTo>
                  <a:close/>
                  <a:moveTo>
                    <a:pt x="132" y="851"/>
                  </a:moveTo>
                  <a:lnTo>
                    <a:pt x="146" y="852"/>
                  </a:lnTo>
                  <a:lnTo>
                    <a:pt x="159" y="854"/>
                  </a:lnTo>
                  <a:lnTo>
                    <a:pt x="172" y="857"/>
                  </a:lnTo>
                  <a:lnTo>
                    <a:pt x="185" y="861"/>
                  </a:lnTo>
                  <a:lnTo>
                    <a:pt x="196" y="866"/>
                  </a:lnTo>
                  <a:lnTo>
                    <a:pt x="206" y="872"/>
                  </a:lnTo>
                  <a:lnTo>
                    <a:pt x="217" y="879"/>
                  </a:lnTo>
                  <a:lnTo>
                    <a:pt x="226" y="887"/>
                  </a:lnTo>
                  <a:lnTo>
                    <a:pt x="235" y="895"/>
                  </a:lnTo>
                  <a:lnTo>
                    <a:pt x="242" y="905"/>
                  </a:lnTo>
                  <a:lnTo>
                    <a:pt x="249" y="916"/>
                  </a:lnTo>
                  <a:lnTo>
                    <a:pt x="254" y="927"/>
                  </a:lnTo>
                  <a:lnTo>
                    <a:pt x="258" y="938"/>
                  </a:lnTo>
                  <a:lnTo>
                    <a:pt x="262" y="950"/>
                  </a:lnTo>
                  <a:lnTo>
                    <a:pt x="264" y="962"/>
                  </a:lnTo>
                  <a:lnTo>
                    <a:pt x="265" y="976"/>
                  </a:lnTo>
                  <a:lnTo>
                    <a:pt x="264" y="988"/>
                  </a:lnTo>
                  <a:lnTo>
                    <a:pt x="262" y="1000"/>
                  </a:lnTo>
                  <a:lnTo>
                    <a:pt x="258" y="1011"/>
                  </a:lnTo>
                  <a:lnTo>
                    <a:pt x="254" y="1022"/>
                  </a:lnTo>
                  <a:lnTo>
                    <a:pt x="249" y="1033"/>
                  </a:lnTo>
                  <a:lnTo>
                    <a:pt x="242" y="1044"/>
                  </a:lnTo>
                  <a:lnTo>
                    <a:pt x="235" y="1053"/>
                  </a:lnTo>
                  <a:lnTo>
                    <a:pt x="226" y="1062"/>
                  </a:lnTo>
                  <a:lnTo>
                    <a:pt x="217" y="1070"/>
                  </a:lnTo>
                  <a:lnTo>
                    <a:pt x="206" y="1078"/>
                  </a:lnTo>
                  <a:lnTo>
                    <a:pt x="196" y="1084"/>
                  </a:lnTo>
                  <a:lnTo>
                    <a:pt x="185" y="1089"/>
                  </a:lnTo>
                  <a:lnTo>
                    <a:pt x="172" y="1094"/>
                  </a:lnTo>
                  <a:lnTo>
                    <a:pt x="159" y="1097"/>
                  </a:lnTo>
                  <a:lnTo>
                    <a:pt x="146" y="1099"/>
                  </a:lnTo>
                  <a:lnTo>
                    <a:pt x="132" y="1100"/>
                  </a:lnTo>
                  <a:lnTo>
                    <a:pt x="119" y="1099"/>
                  </a:lnTo>
                  <a:lnTo>
                    <a:pt x="106" y="1097"/>
                  </a:lnTo>
                  <a:lnTo>
                    <a:pt x="94" y="1094"/>
                  </a:lnTo>
                  <a:lnTo>
                    <a:pt x="82" y="1089"/>
                  </a:lnTo>
                  <a:lnTo>
                    <a:pt x="70" y="1084"/>
                  </a:lnTo>
                  <a:lnTo>
                    <a:pt x="59" y="1078"/>
                  </a:lnTo>
                  <a:lnTo>
                    <a:pt x="50" y="1070"/>
                  </a:lnTo>
                  <a:lnTo>
                    <a:pt x="40" y="1062"/>
                  </a:lnTo>
                  <a:lnTo>
                    <a:pt x="31" y="1053"/>
                  </a:lnTo>
                  <a:lnTo>
                    <a:pt x="23" y="1044"/>
                  </a:lnTo>
                  <a:lnTo>
                    <a:pt x="16" y="1033"/>
                  </a:lnTo>
                  <a:lnTo>
                    <a:pt x="11" y="1022"/>
                  </a:lnTo>
                  <a:lnTo>
                    <a:pt x="5" y="1011"/>
                  </a:lnTo>
                  <a:lnTo>
                    <a:pt x="2" y="1000"/>
                  </a:lnTo>
                  <a:lnTo>
                    <a:pt x="0" y="988"/>
                  </a:lnTo>
                  <a:lnTo>
                    <a:pt x="0" y="976"/>
                  </a:lnTo>
                  <a:lnTo>
                    <a:pt x="0" y="962"/>
                  </a:lnTo>
                  <a:lnTo>
                    <a:pt x="2" y="950"/>
                  </a:lnTo>
                  <a:lnTo>
                    <a:pt x="5" y="938"/>
                  </a:lnTo>
                  <a:lnTo>
                    <a:pt x="11" y="927"/>
                  </a:lnTo>
                  <a:lnTo>
                    <a:pt x="16" y="916"/>
                  </a:lnTo>
                  <a:lnTo>
                    <a:pt x="23" y="905"/>
                  </a:lnTo>
                  <a:lnTo>
                    <a:pt x="31" y="895"/>
                  </a:lnTo>
                  <a:lnTo>
                    <a:pt x="40" y="887"/>
                  </a:lnTo>
                  <a:lnTo>
                    <a:pt x="50" y="879"/>
                  </a:lnTo>
                  <a:lnTo>
                    <a:pt x="59" y="872"/>
                  </a:lnTo>
                  <a:lnTo>
                    <a:pt x="70" y="866"/>
                  </a:lnTo>
                  <a:lnTo>
                    <a:pt x="82" y="861"/>
                  </a:lnTo>
                  <a:lnTo>
                    <a:pt x="94" y="857"/>
                  </a:lnTo>
                  <a:lnTo>
                    <a:pt x="106" y="854"/>
                  </a:lnTo>
                  <a:lnTo>
                    <a:pt x="119" y="852"/>
                  </a:lnTo>
                  <a:lnTo>
                    <a:pt x="132" y="851"/>
                  </a:lnTo>
                  <a:close/>
                  <a:moveTo>
                    <a:pt x="132" y="1977"/>
                  </a:moveTo>
                  <a:lnTo>
                    <a:pt x="146" y="1978"/>
                  </a:lnTo>
                  <a:lnTo>
                    <a:pt x="159" y="1980"/>
                  </a:lnTo>
                  <a:lnTo>
                    <a:pt x="172" y="1983"/>
                  </a:lnTo>
                  <a:lnTo>
                    <a:pt x="185" y="1987"/>
                  </a:lnTo>
                  <a:lnTo>
                    <a:pt x="196" y="1993"/>
                  </a:lnTo>
                  <a:lnTo>
                    <a:pt x="206" y="1999"/>
                  </a:lnTo>
                  <a:lnTo>
                    <a:pt x="217" y="2007"/>
                  </a:lnTo>
                  <a:lnTo>
                    <a:pt x="226" y="2016"/>
                  </a:lnTo>
                  <a:lnTo>
                    <a:pt x="235" y="2024"/>
                  </a:lnTo>
                  <a:lnTo>
                    <a:pt x="242" y="2034"/>
                  </a:lnTo>
                  <a:lnTo>
                    <a:pt x="249" y="2044"/>
                  </a:lnTo>
                  <a:lnTo>
                    <a:pt x="254" y="2055"/>
                  </a:lnTo>
                  <a:lnTo>
                    <a:pt x="258" y="2066"/>
                  </a:lnTo>
                  <a:lnTo>
                    <a:pt x="262" y="2078"/>
                  </a:lnTo>
                  <a:lnTo>
                    <a:pt x="264" y="2090"/>
                  </a:lnTo>
                  <a:lnTo>
                    <a:pt x="265" y="2102"/>
                  </a:lnTo>
                  <a:lnTo>
                    <a:pt x="264" y="2116"/>
                  </a:lnTo>
                  <a:lnTo>
                    <a:pt x="262" y="2129"/>
                  </a:lnTo>
                  <a:lnTo>
                    <a:pt x="258" y="2142"/>
                  </a:lnTo>
                  <a:lnTo>
                    <a:pt x="254" y="2154"/>
                  </a:lnTo>
                  <a:lnTo>
                    <a:pt x="249" y="2166"/>
                  </a:lnTo>
                  <a:lnTo>
                    <a:pt x="242" y="2176"/>
                  </a:lnTo>
                  <a:lnTo>
                    <a:pt x="235" y="2186"/>
                  </a:lnTo>
                  <a:lnTo>
                    <a:pt x="226" y="2195"/>
                  </a:lnTo>
                  <a:lnTo>
                    <a:pt x="217" y="2204"/>
                  </a:lnTo>
                  <a:lnTo>
                    <a:pt x="206" y="2211"/>
                  </a:lnTo>
                  <a:lnTo>
                    <a:pt x="196" y="2217"/>
                  </a:lnTo>
                  <a:lnTo>
                    <a:pt x="185" y="2222"/>
                  </a:lnTo>
                  <a:lnTo>
                    <a:pt x="172" y="2227"/>
                  </a:lnTo>
                  <a:lnTo>
                    <a:pt x="159" y="2229"/>
                  </a:lnTo>
                  <a:lnTo>
                    <a:pt x="146" y="2231"/>
                  </a:lnTo>
                  <a:lnTo>
                    <a:pt x="132" y="2232"/>
                  </a:lnTo>
                  <a:lnTo>
                    <a:pt x="119" y="2231"/>
                  </a:lnTo>
                  <a:lnTo>
                    <a:pt x="106" y="2229"/>
                  </a:lnTo>
                  <a:lnTo>
                    <a:pt x="94" y="2227"/>
                  </a:lnTo>
                  <a:lnTo>
                    <a:pt x="82" y="2222"/>
                  </a:lnTo>
                  <a:lnTo>
                    <a:pt x="70" y="2217"/>
                  </a:lnTo>
                  <a:lnTo>
                    <a:pt x="59" y="2211"/>
                  </a:lnTo>
                  <a:lnTo>
                    <a:pt x="50" y="2204"/>
                  </a:lnTo>
                  <a:lnTo>
                    <a:pt x="40" y="2195"/>
                  </a:lnTo>
                  <a:lnTo>
                    <a:pt x="31" y="2186"/>
                  </a:lnTo>
                  <a:lnTo>
                    <a:pt x="23" y="2176"/>
                  </a:lnTo>
                  <a:lnTo>
                    <a:pt x="16" y="2166"/>
                  </a:lnTo>
                  <a:lnTo>
                    <a:pt x="11" y="2154"/>
                  </a:lnTo>
                  <a:lnTo>
                    <a:pt x="5" y="2142"/>
                  </a:lnTo>
                  <a:lnTo>
                    <a:pt x="2" y="2129"/>
                  </a:lnTo>
                  <a:lnTo>
                    <a:pt x="0" y="2116"/>
                  </a:lnTo>
                  <a:lnTo>
                    <a:pt x="0" y="2102"/>
                  </a:lnTo>
                  <a:lnTo>
                    <a:pt x="0" y="2090"/>
                  </a:lnTo>
                  <a:lnTo>
                    <a:pt x="2" y="2078"/>
                  </a:lnTo>
                  <a:lnTo>
                    <a:pt x="5" y="2066"/>
                  </a:lnTo>
                  <a:lnTo>
                    <a:pt x="11" y="2055"/>
                  </a:lnTo>
                  <a:lnTo>
                    <a:pt x="16" y="2044"/>
                  </a:lnTo>
                  <a:lnTo>
                    <a:pt x="23" y="2034"/>
                  </a:lnTo>
                  <a:lnTo>
                    <a:pt x="31" y="2024"/>
                  </a:lnTo>
                  <a:lnTo>
                    <a:pt x="40" y="2016"/>
                  </a:lnTo>
                  <a:lnTo>
                    <a:pt x="50" y="2007"/>
                  </a:lnTo>
                  <a:lnTo>
                    <a:pt x="59" y="1999"/>
                  </a:lnTo>
                  <a:lnTo>
                    <a:pt x="70" y="1993"/>
                  </a:lnTo>
                  <a:lnTo>
                    <a:pt x="82" y="1987"/>
                  </a:lnTo>
                  <a:lnTo>
                    <a:pt x="94" y="1983"/>
                  </a:lnTo>
                  <a:lnTo>
                    <a:pt x="106" y="1980"/>
                  </a:lnTo>
                  <a:lnTo>
                    <a:pt x="119" y="1978"/>
                  </a:lnTo>
                  <a:lnTo>
                    <a:pt x="132" y="1977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63" name="Freeform 289"/>
            <p:cNvSpPr>
              <a:spLocks/>
            </p:cNvSpPr>
            <p:nvPr/>
          </p:nvSpPr>
          <p:spPr bwMode="auto">
            <a:xfrm flipH="1">
              <a:off x="1937" y="2295"/>
              <a:ext cx="22" cy="13"/>
            </a:xfrm>
            <a:custGeom>
              <a:avLst/>
              <a:gdLst>
                <a:gd name="T0" fmla="*/ 146 w 265"/>
                <a:gd name="T1" fmla="*/ 1 h 255"/>
                <a:gd name="T2" fmla="*/ 172 w 265"/>
                <a:gd name="T3" fmla="*/ 7 h 255"/>
                <a:gd name="T4" fmla="*/ 196 w 265"/>
                <a:gd name="T5" fmla="*/ 17 h 255"/>
                <a:gd name="T6" fmla="*/ 217 w 265"/>
                <a:gd name="T7" fmla="*/ 30 h 255"/>
                <a:gd name="T8" fmla="*/ 235 w 265"/>
                <a:gd name="T9" fmla="*/ 47 h 255"/>
                <a:gd name="T10" fmla="*/ 249 w 265"/>
                <a:gd name="T11" fmla="*/ 67 h 255"/>
                <a:gd name="T12" fmla="*/ 258 w 265"/>
                <a:gd name="T13" fmla="*/ 90 h 255"/>
                <a:gd name="T14" fmla="*/ 264 w 265"/>
                <a:gd name="T15" fmla="*/ 113 h 255"/>
                <a:gd name="T16" fmla="*/ 264 w 265"/>
                <a:gd name="T17" fmla="*/ 140 h 255"/>
                <a:gd name="T18" fmla="*/ 258 w 265"/>
                <a:gd name="T19" fmla="*/ 165 h 255"/>
                <a:gd name="T20" fmla="*/ 249 w 265"/>
                <a:gd name="T21" fmla="*/ 189 h 255"/>
                <a:gd name="T22" fmla="*/ 235 w 265"/>
                <a:gd name="T23" fmla="*/ 210 h 255"/>
                <a:gd name="T24" fmla="*/ 217 w 265"/>
                <a:gd name="T25" fmla="*/ 227 h 255"/>
                <a:gd name="T26" fmla="*/ 196 w 265"/>
                <a:gd name="T27" fmla="*/ 240 h 255"/>
                <a:gd name="T28" fmla="*/ 172 w 265"/>
                <a:gd name="T29" fmla="*/ 249 h 255"/>
                <a:gd name="T30" fmla="*/ 146 w 265"/>
                <a:gd name="T31" fmla="*/ 254 h 255"/>
                <a:gd name="T32" fmla="*/ 119 w 265"/>
                <a:gd name="T33" fmla="*/ 254 h 255"/>
                <a:gd name="T34" fmla="*/ 94 w 265"/>
                <a:gd name="T35" fmla="*/ 249 h 255"/>
                <a:gd name="T36" fmla="*/ 70 w 265"/>
                <a:gd name="T37" fmla="*/ 240 h 255"/>
                <a:gd name="T38" fmla="*/ 50 w 265"/>
                <a:gd name="T39" fmla="*/ 227 h 255"/>
                <a:gd name="T40" fmla="*/ 31 w 265"/>
                <a:gd name="T41" fmla="*/ 210 h 255"/>
                <a:gd name="T42" fmla="*/ 16 w 265"/>
                <a:gd name="T43" fmla="*/ 189 h 255"/>
                <a:gd name="T44" fmla="*/ 5 w 265"/>
                <a:gd name="T45" fmla="*/ 165 h 255"/>
                <a:gd name="T46" fmla="*/ 0 w 265"/>
                <a:gd name="T47" fmla="*/ 140 h 255"/>
                <a:gd name="T48" fmla="*/ 0 w 265"/>
                <a:gd name="T49" fmla="*/ 113 h 255"/>
                <a:gd name="T50" fmla="*/ 5 w 265"/>
                <a:gd name="T51" fmla="*/ 90 h 255"/>
                <a:gd name="T52" fmla="*/ 16 w 265"/>
                <a:gd name="T53" fmla="*/ 67 h 255"/>
                <a:gd name="T54" fmla="*/ 31 w 265"/>
                <a:gd name="T55" fmla="*/ 47 h 255"/>
                <a:gd name="T56" fmla="*/ 50 w 265"/>
                <a:gd name="T57" fmla="*/ 30 h 255"/>
                <a:gd name="T58" fmla="*/ 70 w 265"/>
                <a:gd name="T59" fmla="*/ 17 h 255"/>
                <a:gd name="T60" fmla="*/ 94 w 265"/>
                <a:gd name="T61" fmla="*/ 7 h 255"/>
                <a:gd name="T62" fmla="*/ 119 w 265"/>
                <a:gd name="T63" fmla="*/ 1 h 25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"/>
                <a:gd name="T97" fmla="*/ 0 h 255"/>
                <a:gd name="T98" fmla="*/ 265 w 265"/>
                <a:gd name="T99" fmla="*/ 255 h 25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" h="255">
                  <a:moveTo>
                    <a:pt x="132" y="0"/>
                  </a:moveTo>
                  <a:lnTo>
                    <a:pt x="146" y="1"/>
                  </a:lnTo>
                  <a:lnTo>
                    <a:pt x="159" y="3"/>
                  </a:lnTo>
                  <a:lnTo>
                    <a:pt x="172" y="7"/>
                  </a:lnTo>
                  <a:lnTo>
                    <a:pt x="185" y="11"/>
                  </a:lnTo>
                  <a:lnTo>
                    <a:pt x="196" y="17"/>
                  </a:lnTo>
                  <a:lnTo>
                    <a:pt x="206" y="23"/>
                  </a:lnTo>
                  <a:lnTo>
                    <a:pt x="217" y="30"/>
                  </a:lnTo>
                  <a:lnTo>
                    <a:pt x="226" y="39"/>
                  </a:lnTo>
                  <a:lnTo>
                    <a:pt x="235" y="47"/>
                  </a:lnTo>
                  <a:lnTo>
                    <a:pt x="242" y="57"/>
                  </a:lnTo>
                  <a:lnTo>
                    <a:pt x="249" y="67"/>
                  </a:lnTo>
                  <a:lnTo>
                    <a:pt x="254" y="79"/>
                  </a:lnTo>
                  <a:lnTo>
                    <a:pt x="258" y="90"/>
                  </a:lnTo>
                  <a:lnTo>
                    <a:pt x="262" y="101"/>
                  </a:lnTo>
                  <a:lnTo>
                    <a:pt x="264" y="113"/>
                  </a:lnTo>
                  <a:lnTo>
                    <a:pt x="265" y="125"/>
                  </a:lnTo>
                  <a:lnTo>
                    <a:pt x="264" y="140"/>
                  </a:lnTo>
                  <a:lnTo>
                    <a:pt x="262" y="153"/>
                  </a:lnTo>
                  <a:lnTo>
                    <a:pt x="258" y="165"/>
                  </a:lnTo>
                  <a:lnTo>
                    <a:pt x="254" y="177"/>
                  </a:lnTo>
                  <a:lnTo>
                    <a:pt x="249" y="189"/>
                  </a:lnTo>
                  <a:lnTo>
                    <a:pt x="242" y="200"/>
                  </a:lnTo>
                  <a:lnTo>
                    <a:pt x="235" y="210"/>
                  </a:lnTo>
                  <a:lnTo>
                    <a:pt x="226" y="219"/>
                  </a:lnTo>
                  <a:lnTo>
                    <a:pt x="217" y="227"/>
                  </a:lnTo>
                  <a:lnTo>
                    <a:pt x="206" y="234"/>
                  </a:lnTo>
                  <a:lnTo>
                    <a:pt x="196" y="240"/>
                  </a:lnTo>
                  <a:lnTo>
                    <a:pt x="185" y="245"/>
                  </a:lnTo>
                  <a:lnTo>
                    <a:pt x="172" y="249"/>
                  </a:lnTo>
                  <a:lnTo>
                    <a:pt x="159" y="252"/>
                  </a:lnTo>
                  <a:lnTo>
                    <a:pt x="146" y="254"/>
                  </a:lnTo>
                  <a:lnTo>
                    <a:pt x="132" y="255"/>
                  </a:lnTo>
                  <a:lnTo>
                    <a:pt x="119" y="254"/>
                  </a:lnTo>
                  <a:lnTo>
                    <a:pt x="106" y="252"/>
                  </a:lnTo>
                  <a:lnTo>
                    <a:pt x="94" y="249"/>
                  </a:lnTo>
                  <a:lnTo>
                    <a:pt x="82" y="245"/>
                  </a:lnTo>
                  <a:lnTo>
                    <a:pt x="70" y="240"/>
                  </a:lnTo>
                  <a:lnTo>
                    <a:pt x="59" y="234"/>
                  </a:lnTo>
                  <a:lnTo>
                    <a:pt x="50" y="227"/>
                  </a:lnTo>
                  <a:lnTo>
                    <a:pt x="40" y="219"/>
                  </a:lnTo>
                  <a:lnTo>
                    <a:pt x="31" y="210"/>
                  </a:lnTo>
                  <a:lnTo>
                    <a:pt x="23" y="200"/>
                  </a:lnTo>
                  <a:lnTo>
                    <a:pt x="16" y="189"/>
                  </a:lnTo>
                  <a:lnTo>
                    <a:pt x="11" y="177"/>
                  </a:lnTo>
                  <a:lnTo>
                    <a:pt x="5" y="165"/>
                  </a:lnTo>
                  <a:lnTo>
                    <a:pt x="2" y="153"/>
                  </a:lnTo>
                  <a:lnTo>
                    <a:pt x="0" y="140"/>
                  </a:lnTo>
                  <a:lnTo>
                    <a:pt x="0" y="125"/>
                  </a:lnTo>
                  <a:lnTo>
                    <a:pt x="0" y="113"/>
                  </a:lnTo>
                  <a:lnTo>
                    <a:pt x="2" y="101"/>
                  </a:lnTo>
                  <a:lnTo>
                    <a:pt x="5" y="90"/>
                  </a:lnTo>
                  <a:lnTo>
                    <a:pt x="11" y="79"/>
                  </a:lnTo>
                  <a:lnTo>
                    <a:pt x="16" y="67"/>
                  </a:lnTo>
                  <a:lnTo>
                    <a:pt x="23" y="57"/>
                  </a:lnTo>
                  <a:lnTo>
                    <a:pt x="31" y="47"/>
                  </a:lnTo>
                  <a:lnTo>
                    <a:pt x="40" y="39"/>
                  </a:lnTo>
                  <a:lnTo>
                    <a:pt x="50" y="30"/>
                  </a:lnTo>
                  <a:lnTo>
                    <a:pt x="59" y="23"/>
                  </a:lnTo>
                  <a:lnTo>
                    <a:pt x="70" y="17"/>
                  </a:lnTo>
                  <a:lnTo>
                    <a:pt x="82" y="11"/>
                  </a:lnTo>
                  <a:lnTo>
                    <a:pt x="94" y="7"/>
                  </a:lnTo>
                  <a:lnTo>
                    <a:pt x="106" y="3"/>
                  </a:lnTo>
                  <a:lnTo>
                    <a:pt x="119" y="1"/>
                  </a:lnTo>
                  <a:lnTo>
                    <a:pt x="13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64" name="Freeform 290"/>
            <p:cNvSpPr>
              <a:spLocks/>
            </p:cNvSpPr>
            <p:nvPr/>
          </p:nvSpPr>
          <p:spPr bwMode="auto">
            <a:xfrm flipH="1">
              <a:off x="1937" y="2352"/>
              <a:ext cx="22" cy="13"/>
            </a:xfrm>
            <a:custGeom>
              <a:avLst/>
              <a:gdLst>
                <a:gd name="T0" fmla="*/ 146 w 265"/>
                <a:gd name="T1" fmla="*/ 1 h 255"/>
                <a:gd name="T2" fmla="*/ 172 w 265"/>
                <a:gd name="T3" fmla="*/ 6 h 255"/>
                <a:gd name="T4" fmla="*/ 196 w 265"/>
                <a:gd name="T5" fmla="*/ 15 h 255"/>
                <a:gd name="T6" fmla="*/ 217 w 265"/>
                <a:gd name="T7" fmla="*/ 28 h 255"/>
                <a:gd name="T8" fmla="*/ 235 w 265"/>
                <a:gd name="T9" fmla="*/ 46 h 255"/>
                <a:gd name="T10" fmla="*/ 249 w 265"/>
                <a:gd name="T11" fmla="*/ 67 h 255"/>
                <a:gd name="T12" fmla="*/ 258 w 265"/>
                <a:gd name="T13" fmla="*/ 90 h 255"/>
                <a:gd name="T14" fmla="*/ 264 w 265"/>
                <a:gd name="T15" fmla="*/ 117 h 255"/>
                <a:gd name="T16" fmla="*/ 264 w 265"/>
                <a:gd name="T17" fmla="*/ 142 h 255"/>
                <a:gd name="T18" fmla="*/ 258 w 265"/>
                <a:gd name="T19" fmla="*/ 167 h 255"/>
                <a:gd name="T20" fmla="*/ 249 w 265"/>
                <a:gd name="T21" fmla="*/ 188 h 255"/>
                <a:gd name="T22" fmla="*/ 235 w 265"/>
                <a:gd name="T23" fmla="*/ 208 h 255"/>
                <a:gd name="T24" fmla="*/ 217 w 265"/>
                <a:gd name="T25" fmla="*/ 225 h 255"/>
                <a:gd name="T26" fmla="*/ 196 w 265"/>
                <a:gd name="T27" fmla="*/ 240 h 255"/>
                <a:gd name="T28" fmla="*/ 172 w 265"/>
                <a:gd name="T29" fmla="*/ 249 h 255"/>
                <a:gd name="T30" fmla="*/ 146 w 265"/>
                <a:gd name="T31" fmla="*/ 255 h 255"/>
                <a:gd name="T32" fmla="*/ 119 w 265"/>
                <a:gd name="T33" fmla="*/ 255 h 255"/>
                <a:gd name="T34" fmla="*/ 94 w 265"/>
                <a:gd name="T35" fmla="*/ 249 h 255"/>
                <a:gd name="T36" fmla="*/ 70 w 265"/>
                <a:gd name="T37" fmla="*/ 240 h 255"/>
                <a:gd name="T38" fmla="*/ 50 w 265"/>
                <a:gd name="T39" fmla="*/ 225 h 255"/>
                <a:gd name="T40" fmla="*/ 31 w 265"/>
                <a:gd name="T41" fmla="*/ 208 h 255"/>
                <a:gd name="T42" fmla="*/ 16 w 265"/>
                <a:gd name="T43" fmla="*/ 188 h 255"/>
                <a:gd name="T44" fmla="*/ 5 w 265"/>
                <a:gd name="T45" fmla="*/ 167 h 255"/>
                <a:gd name="T46" fmla="*/ 0 w 265"/>
                <a:gd name="T47" fmla="*/ 142 h 255"/>
                <a:gd name="T48" fmla="*/ 0 w 265"/>
                <a:gd name="T49" fmla="*/ 117 h 255"/>
                <a:gd name="T50" fmla="*/ 5 w 265"/>
                <a:gd name="T51" fmla="*/ 90 h 255"/>
                <a:gd name="T52" fmla="*/ 16 w 265"/>
                <a:gd name="T53" fmla="*/ 67 h 255"/>
                <a:gd name="T54" fmla="*/ 31 w 265"/>
                <a:gd name="T55" fmla="*/ 46 h 255"/>
                <a:gd name="T56" fmla="*/ 50 w 265"/>
                <a:gd name="T57" fmla="*/ 28 h 255"/>
                <a:gd name="T58" fmla="*/ 70 w 265"/>
                <a:gd name="T59" fmla="*/ 15 h 255"/>
                <a:gd name="T60" fmla="*/ 94 w 265"/>
                <a:gd name="T61" fmla="*/ 6 h 255"/>
                <a:gd name="T62" fmla="*/ 119 w 265"/>
                <a:gd name="T63" fmla="*/ 1 h 25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"/>
                <a:gd name="T97" fmla="*/ 0 h 255"/>
                <a:gd name="T98" fmla="*/ 265 w 265"/>
                <a:gd name="T99" fmla="*/ 255 h 25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" h="255">
                  <a:moveTo>
                    <a:pt x="132" y="0"/>
                  </a:moveTo>
                  <a:lnTo>
                    <a:pt x="146" y="1"/>
                  </a:lnTo>
                  <a:lnTo>
                    <a:pt x="159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6" y="15"/>
                  </a:lnTo>
                  <a:lnTo>
                    <a:pt x="206" y="21"/>
                  </a:lnTo>
                  <a:lnTo>
                    <a:pt x="217" y="28"/>
                  </a:lnTo>
                  <a:lnTo>
                    <a:pt x="226" y="37"/>
                  </a:lnTo>
                  <a:lnTo>
                    <a:pt x="235" y="46"/>
                  </a:lnTo>
                  <a:lnTo>
                    <a:pt x="242" y="56"/>
                  </a:lnTo>
                  <a:lnTo>
                    <a:pt x="249" y="67"/>
                  </a:lnTo>
                  <a:lnTo>
                    <a:pt x="254" y="78"/>
                  </a:lnTo>
                  <a:lnTo>
                    <a:pt x="258" y="90"/>
                  </a:lnTo>
                  <a:lnTo>
                    <a:pt x="262" y="104"/>
                  </a:lnTo>
                  <a:lnTo>
                    <a:pt x="264" y="117"/>
                  </a:lnTo>
                  <a:lnTo>
                    <a:pt x="265" y="130"/>
                  </a:lnTo>
                  <a:lnTo>
                    <a:pt x="264" y="142"/>
                  </a:lnTo>
                  <a:lnTo>
                    <a:pt x="262" y="154"/>
                  </a:lnTo>
                  <a:lnTo>
                    <a:pt x="258" y="167"/>
                  </a:lnTo>
                  <a:lnTo>
                    <a:pt x="254" y="178"/>
                  </a:lnTo>
                  <a:lnTo>
                    <a:pt x="249" y="188"/>
                  </a:lnTo>
                  <a:lnTo>
                    <a:pt x="242" y="198"/>
                  </a:lnTo>
                  <a:lnTo>
                    <a:pt x="235" y="208"/>
                  </a:lnTo>
                  <a:lnTo>
                    <a:pt x="226" y="217"/>
                  </a:lnTo>
                  <a:lnTo>
                    <a:pt x="217" y="225"/>
                  </a:lnTo>
                  <a:lnTo>
                    <a:pt x="206" y="233"/>
                  </a:lnTo>
                  <a:lnTo>
                    <a:pt x="196" y="240"/>
                  </a:lnTo>
                  <a:lnTo>
                    <a:pt x="185" y="245"/>
                  </a:lnTo>
                  <a:lnTo>
                    <a:pt x="172" y="249"/>
                  </a:lnTo>
                  <a:lnTo>
                    <a:pt x="159" y="253"/>
                  </a:lnTo>
                  <a:lnTo>
                    <a:pt x="146" y="255"/>
                  </a:lnTo>
                  <a:lnTo>
                    <a:pt x="132" y="255"/>
                  </a:lnTo>
                  <a:lnTo>
                    <a:pt x="119" y="255"/>
                  </a:lnTo>
                  <a:lnTo>
                    <a:pt x="106" y="253"/>
                  </a:lnTo>
                  <a:lnTo>
                    <a:pt x="94" y="249"/>
                  </a:lnTo>
                  <a:lnTo>
                    <a:pt x="82" y="245"/>
                  </a:lnTo>
                  <a:lnTo>
                    <a:pt x="70" y="240"/>
                  </a:lnTo>
                  <a:lnTo>
                    <a:pt x="59" y="233"/>
                  </a:lnTo>
                  <a:lnTo>
                    <a:pt x="50" y="225"/>
                  </a:lnTo>
                  <a:lnTo>
                    <a:pt x="40" y="217"/>
                  </a:lnTo>
                  <a:lnTo>
                    <a:pt x="31" y="208"/>
                  </a:lnTo>
                  <a:lnTo>
                    <a:pt x="23" y="198"/>
                  </a:lnTo>
                  <a:lnTo>
                    <a:pt x="16" y="188"/>
                  </a:lnTo>
                  <a:lnTo>
                    <a:pt x="11" y="178"/>
                  </a:lnTo>
                  <a:lnTo>
                    <a:pt x="5" y="167"/>
                  </a:lnTo>
                  <a:lnTo>
                    <a:pt x="2" y="154"/>
                  </a:lnTo>
                  <a:lnTo>
                    <a:pt x="0" y="142"/>
                  </a:lnTo>
                  <a:lnTo>
                    <a:pt x="0" y="130"/>
                  </a:lnTo>
                  <a:lnTo>
                    <a:pt x="0" y="117"/>
                  </a:lnTo>
                  <a:lnTo>
                    <a:pt x="2" y="104"/>
                  </a:lnTo>
                  <a:lnTo>
                    <a:pt x="5" y="90"/>
                  </a:lnTo>
                  <a:lnTo>
                    <a:pt x="11" y="78"/>
                  </a:lnTo>
                  <a:lnTo>
                    <a:pt x="16" y="67"/>
                  </a:lnTo>
                  <a:lnTo>
                    <a:pt x="23" y="56"/>
                  </a:lnTo>
                  <a:lnTo>
                    <a:pt x="31" y="46"/>
                  </a:lnTo>
                  <a:lnTo>
                    <a:pt x="40" y="37"/>
                  </a:lnTo>
                  <a:lnTo>
                    <a:pt x="50" y="28"/>
                  </a:lnTo>
                  <a:lnTo>
                    <a:pt x="59" y="21"/>
                  </a:lnTo>
                  <a:lnTo>
                    <a:pt x="70" y="15"/>
                  </a:lnTo>
                  <a:lnTo>
                    <a:pt x="82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19" y="1"/>
                  </a:lnTo>
                  <a:lnTo>
                    <a:pt x="13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65" name="Freeform 291"/>
            <p:cNvSpPr>
              <a:spLocks/>
            </p:cNvSpPr>
            <p:nvPr/>
          </p:nvSpPr>
          <p:spPr bwMode="auto">
            <a:xfrm flipH="1">
              <a:off x="1937" y="2309"/>
              <a:ext cx="22" cy="13"/>
            </a:xfrm>
            <a:custGeom>
              <a:avLst/>
              <a:gdLst>
                <a:gd name="T0" fmla="*/ 146 w 265"/>
                <a:gd name="T1" fmla="*/ 1 h 255"/>
                <a:gd name="T2" fmla="*/ 172 w 265"/>
                <a:gd name="T3" fmla="*/ 6 h 255"/>
                <a:gd name="T4" fmla="*/ 196 w 265"/>
                <a:gd name="T5" fmla="*/ 16 h 255"/>
                <a:gd name="T6" fmla="*/ 217 w 265"/>
                <a:gd name="T7" fmla="*/ 30 h 255"/>
                <a:gd name="T8" fmla="*/ 235 w 265"/>
                <a:gd name="T9" fmla="*/ 47 h 255"/>
                <a:gd name="T10" fmla="*/ 249 w 265"/>
                <a:gd name="T11" fmla="*/ 69 h 255"/>
                <a:gd name="T12" fmla="*/ 258 w 265"/>
                <a:gd name="T13" fmla="*/ 92 h 255"/>
                <a:gd name="T14" fmla="*/ 264 w 265"/>
                <a:gd name="T15" fmla="*/ 117 h 255"/>
                <a:gd name="T16" fmla="*/ 264 w 265"/>
                <a:gd name="T17" fmla="*/ 143 h 255"/>
                <a:gd name="T18" fmla="*/ 258 w 265"/>
                <a:gd name="T19" fmla="*/ 167 h 255"/>
                <a:gd name="T20" fmla="*/ 249 w 265"/>
                <a:gd name="T21" fmla="*/ 190 h 255"/>
                <a:gd name="T22" fmla="*/ 235 w 265"/>
                <a:gd name="T23" fmla="*/ 210 h 255"/>
                <a:gd name="T24" fmla="*/ 217 w 265"/>
                <a:gd name="T25" fmla="*/ 226 h 255"/>
                <a:gd name="T26" fmla="*/ 196 w 265"/>
                <a:gd name="T27" fmla="*/ 239 h 255"/>
                <a:gd name="T28" fmla="*/ 172 w 265"/>
                <a:gd name="T29" fmla="*/ 249 h 255"/>
                <a:gd name="T30" fmla="*/ 146 w 265"/>
                <a:gd name="T31" fmla="*/ 254 h 255"/>
                <a:gd name="T32" fmla="*/ 119 w 265"/>
                <a:gd name="T33" fmla="*/ 254 h 255"/>
                <a:gd name="T34" fmla="*/ 94 w 265"/>
                <a:gd name="T35" fmla="*/ 249 h 255"/>
                <a:gd name="T36" fmla="*/ 70 w 265"/>
                <a:gd name="T37" fmla="*/ 239 h 255"/>
                <a:gd name="T38" fmla="*/ 50 w 265"/>
                <a:gd name="T39" fmla="*/ 226 h 255"/>
                <a:gd name="T40" fmla="*/ 31 w 265"/>
                <a:gd name="T41" fmla="*/ 210 h 255"/>
                <a:gd name="T42" fmla="*/ 16 w 265"/>
                <a:gd name="T43" fmla="*/ 190 h 255"/>
                <a:gd name="T44" fmla="*/ 5 w 265"/>
                <a:gd name="T45" fmla="*/ 167 h 255"/>
                <a:gd name="T46" fmla="*/ 0 w 265"/>
                <a:gd name="T47" fmla="*/ 143 h 255"/>
                <a:gd name="T48" fmla="*/ 0 w 265"/>
                <a:gd name="T49" fmla="*/ 117 h 255"/>
                <a:gd name="T50" fmla="*/ 5 w 265"/>
                <a:gd name="T51" fmla="*/ 92 h 255"/>
                <a:gd name="T52" fmla="*/ 16 w 265"/>
                <a:gd name="T53" fmla="*/ 69 h 255"/>
                <a:gd name="T54" fmla="*/ 31 w 265"/>
                <a:gd name="T55" fmla="*/ 47 h 255"/>
                <a:gd name="T56" fmla="*/ 50 w 265"/>
                <a:gd name="T57" fmla="*/ 30 h 255"/>
                <a:gd name="T58" fmla="*/ 70 w 265"/>
                <a:gd name="T59" fmla="*/ 16 h 255"/>
                <a:gd name="T60" fmla="*/ 94 w 265"/>
                <a:gd name="T61" fmla="*/ 6 h 255"/>
                <a:gd name="T62" fmla="*/ 119 w 265"/>
                <a:gd name="T63" fmla="*/ 1 h 25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"/>
                <a:gd name="T97" fmla="*/ 0 h 255"/>
                <a:gd name="T98" fmla="*/ 265 w 265"/>
                <a:gd name="T99" fmla="*/ 255 h 25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" h="255">
                  <a:moveTo>
                    <a:pt x="132" y="0"/>
                  </a:moveTo>
                  <a:lnTo>
                    <a:pt x="146" y="1"/>
                  </a:lnTo>
                  <a:lnTo>
                    <a:pt x="159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6" y="16"/>
                  </a:lnTo>
                  <a:lnTo>
                    <a:pt x="206" y="22"/>
                  </a:lnTo>
                  <a:lnTo>
                    <a:pt x="217" y="30"/>
                  </a:lnTo>
                  <a:lnTo>
                    <a:pt x="226" y="38"/>
                  </a:lnTo>
                  <a:lnTo>
                    <a:pt x="235" y="47"/>
                  </a:lnTo>
                  <a:lnTo>
                    <a:pt x="242" y="58"/>
                  </a:lnTo>
                  <a:lnTo>
                    <a:pt x="249" y="69"/>
                  </a:lnTo>
                  <a:lnTo>
                    <a:pt x="254" y="80"/>
                  </a:lnTo>
                  <a:lnTo>
                    <a:pt x="258" y="92"/>
                  </a:lnTo>
                  <a:lnTo>
                    <a:pt x="262" y="104"/>
                  </a:lnTo>
                  <a:lnTo>
                    <a:pt x="264" y="117"/>
                  </a:lnTo>
                  <a:lnTo>
                    <a:pt x="265" y="130"/>
                  </a:lnTo>
                  <a:lnTo>
                    <a:pt x="264" y="143"/>
                  </a:lnTo>
                  <a:lnTo>
                    <a:pt x="262" y="155"/>
                  </a:lnTo>
                  <a:lnTo>
                    <a:pt x="258" y="167"/>
                  </a:lnTo>
                  <a:lnTo>
                    <a:pt x="254" y="179"/>
                  </a:lnTo>
                  <a:lnTo>
                    <a:pt x="249" y="190"/>
                  </a:lnTo>
                  <a:lnTo>
                    <a:pt x="242" y="200"/>
                  </a:lnTo>
                  <a:lnTo>
                    <a:pt x="235" y="210"/>
                  </a:lnTo>
                  <a:lnTo>
                    <a:pt x="226" y="218"/>
                  </a:lnTo>
                  <a:lnTo>
                    <a:pt x="217" y="226"/>
                  </a:lnTo>
                  <a:lnTo>
                    <a:pt x="206" y="233"/>
                  </a:lnTo>
                  <a:lnTo>
                    <a:pt x="196" y="239"/>
                  </a:lnTo>
                  <a:lnTo>
                    <a:pt x="185" y="245"/>
                  </a:lnTo>
                  <a:lnTo>
                    <a:pt x="172" y="249"/>
                  </a:lnTo>
                  <a:lnTo>
                    <a:pt x="159" y="252"/>
                  </a:lnTo>
                  <a:lnTo>
                    <a:pt x="146" y="254"/>
                  </a:lnTo>
                  <a:lnTo>
                    <a:pt x="132" y="255"/>
                  </a:lnTo>
                  <a:lnTo>
                    <a:pt x="119" y="254"/>
                  </a:lnTo>
                  <a:lnTo>
                    <a:pt x="106" y="252"/>
                  </a:lnTo>
                  <a:lnTo>
                    <a:pt x="94" y="249"/>
                  </a:lnTo>
                  <a:lnTo>
                    <a:pt x="82" y="245"/>
                  </a:lnTo>
                  <a:lnTo>
                    <a:pt x="70" y="239"/>
                  </a:lnTo>
                  <a:lnTo>
                    <a:pt x="59" y="233"/>
                  </a:lnTo>
                  <a:lnTo>
                    <a:pt x="50" y="226"/>
                  </a:lnTo>
                  <a:lnTo>
                    <a:pt x="40" y="218"/>
                  </a:lnTo>
                  <a:lnTo>
                    <a:pt x="31" y="210"/>
                  </a:lnTo>
                  <a:lnTo>
                    <a:pt x="23" y="200"/>
                  </a:lnTo>
                  <a:lnTo>
                    <a:pt x="16" y="190"/>
                  </a:lnTo>
                  <a:lnTo>
                    <a:pt x="11" y="179"/>
                  </a:lnTo>
                  <a:lnTo>
                    <a:pt x="5" y="167"/>
                  </a:lnTo>
                  <a:lnTo>
                    <a:pt x="2" y="155"/>
                  </a:lnTo>
                  <a:lnTo>
                    <a:pt x="0" y="143"/>
                  </a:lnTo>
                  <a:lnTo>
                    <a:pt x="0" y="130"/>
                  </a:lnTo>
                  <a:lnTo>
                    <a:pt x="0" y="117"/>
                  </a:lnTo>
                  <a:lnTo>
                    <a:pt x="2" y="104"/>
                  </a:lnTo>
                  <a:lnTo>
                    <a:pt x="5" y="92"/>
                  </a:lnTo>
                  <a:lnTo>
                    <a:pt x="11" y="80"/>
                  </a:lnTo>
                  <a:lnTo>
                    <a:pt x="16" y="69"/>
                  </a:lnTo>
                  <a:lnTo>
                    <a:pt x="23" y="58"/>
                  </a:lnTo>
                  <a:lnTo>
                    <a:pt x="31" y="47"/>
                  </a:lnTo>
                  <a:lnTo>
                    <a:pt x="40" y="38"/>
                  </a:lnTo>
                  <a:lnTo>
                    <a:pt x="50" y="30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2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19" y="1"/>
                  </a:lnTo>
                  <a:lnTo>
                    <a:pt x="13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66" name="Freeform 292"/>
            <p:cNvSpPr>
              <a:spLocks/>
            </p:cNvSpPr>
            <p:nvPr/>
          </p:nvSpPr>
          <p:spPr bwMode="auto">
            <a:xfrm flipH="1">
              <a:off x="1937" y="2366"/>
              <a:ext cx="22" cy="13"/>
            </a:xfrm>
            <a:custGeom>
              <a:avLst/>
              <a:gdLst>
                <a:gd name="T0" fmla="*/ 146 w 265"/>
                <a:gd name="T1" fmla="*/ 0 h 249"/>
                <a:gd name="T2" fmla="*/ 172 w 265"/>
                <a:gd name="T3" fmla="*/ 5 h 249"/>
                <a:gd name="T4" fmla="*/ 196 w 265"/>
                <a:gd name="T5" fmla="*/ 15 h 249"/>
                <a:gd name="T6" fmla="*/ 217 w 265"/>
                <a:gd name="T7" fmla="*/ 28 h 249"/>
                <a:gd name="T8" fmla="*/ 235 w 265"/>
                <a:gd name="T9" fmla="*/ 45 h 249"/>
                <a:gd name="T10" fmla="*/ 249 w 265"/>
                <a:gd name="T11" fmla="*/ 64 h 249"/>
                <a:gd name="T12" fmla="*/ 258 w 265"/>
                <a:gd name="T13" fmla="*/ 87 h 249"/>
                <a:gd name="T14" fmla="*/ 264 w 265"/>
                <a:gd name="T15" fmla="*/ 112 h 249"/>
                <a:gd name="T16" fmla="*/ 264 w 265"/>
                <a:gd name="T17" fmla="*/ 136 h 249"/>
                <a:gd name="T18" fmla="*/ 258 w 265"/>
                <a:gd name="T19" fmla="*/ 161 h 249"/>
                <a:gd name="T20" fmla="*/ 249 w 265"/>
                <a:gd name="T21" fmla="*/ 182 h 249"/>
                <a:gd name="T22" fmla="*/ 235 w 265"/>
                <a:gd name="T23" fmla="*/ 202 h 249"/>
                <a:gd name="T24" fmla="*/ 217 w 265"/>
                <a:gd name="T25" fmla="*/ 220 h 249"/>
                <a:gd name="T26" fmla="*/ 196 w 265"/>
                <a:gd name="T27" fmla="*/ 234 h 249"/>
                <a:gd name="T28" fmla="*/ 172 w 265"/>
                <a:gd name="T29" fmla="*/ 243 h 249"/>
                <a:gd name="T30" fmla="*/ 146 w 265"/>
                <a:gd name="T31" fmla="*/ 248 h 249"/>
                <a:gd name="T32" fmla="*/ 119 w 265"/>
                <a:gd name="T33" fmla="*/ 248 h 249"/>
                <a:gd name="T34" fmla="*/ 94 w 265"/>
                <a:gd name="T35" fmla="*/ 243 h 249"/>
                <a:gd name="T36" fmla="*/ 70 w 265"/>
                <a:gd name="T37" fmla="*/ 234 h 249"/>
                <a:gd name="T38" fmla="*/ 50 w 265"/>
                <a:gd name="T39" fmla="*/ 220 h 249"/>
                <a:gd name="T40" fmla="*/ 31 w 265"/>
                <a:gd name="T41" fmla="*/ 202 h 249"/>
                <a:gd name="T42" fmla="*/ 16 w 265"/>
                <a:gd name="T43" fmla="*/ 182 h 249"/>
                <a:gd name="T44" fmla="*/ 5 w 265"/>
                <a:gd name="T45" fmla="*/ 161 h 249"/>
                <a:gd name="T46" fmla="*/ 0 w 265"/>
                <a:gd name="T47" fmla="*/ 136 h 249"/>
                <a:gd name="T48" fmla="*/ 0 w 265"/>
                <a:gd name="T49" fmla="*/ 112 h 249"/>
                <a:gd name="T50" fmla="*/ 5 w 265"/>
                <a:gd name="T51" fmla="*/ 87 h 249"/>
                <a:gd name="T52" fmla="*/ 16 w 265"/>
                <a:gd name="T53" fmla="*/ 64 h 249"/>
                <a:gd name="T54" fmla="*/ 31 w 265"/>
                <a:gd name="T55" fmla="*/ 45 h 249"/>
                <a:gd name="T56" fmla="*/ 50 w 265"/>
                <a:gd name="T57" fmla="*/ 28 h 249"/>
                <a:gd name="T58" fmla="*/ 70 w 265"/>
                <a:gd name="T59" fmla="*/ 15 h 249"/>
                <a:gd name="T60" fmla="*/ 94 w 265"/>
                <a:gd name="T61" fmla="*/ 5 h 249"/>
                <a:gd name="T62" fmla="*/ 119 w 265"/>
                <a:gd name="T63" fmla="*/ 0 h 2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"/>
                <a:gd name="T97" fmla="*/ 0 h 249"/>
                <a:gd name="T98" fmla="*/ 265 w 265"/>
                <a:gd name="T99" fmla="*/ 249 h 24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" h="249">
                  <a:moveTo>
                    <a:pt x="132" y="0"/>
                  </a:moveTo>
                  <a:lnTo>
                    <a:pt x="146" y="0"/>
                  </a:lnTo>
                  <a:lnTo>
                    <a:pt x="159" y="2"/>
                  </a:lnTo>
                  <a:lnTo>
                    <a:pt x="172" y="5"/>
                  </a:lnTo>
                  <a:lnTo>
                    <a:pt x="185" y="9"/>
                  </a:lnTo>
                  <a:lnTo>
                    <a:pt x="196" y="15"/>
                  </a:lnTo>
                  <a:lnTo>
                    <a:pt x="206" y="21"/>
                  </a:lnTo>
                  <a:lnTo>
                    <a:pt x="217" y="28"/>
                  </a:lnTo>
                  <a:lnTo>
                    <a:pt x="226" y="36"/>
                  </a:lnTo>
                  <a:lnTo>
                    <a:pt x="235" y="45"/>
                  </a:lnTo>
                  <a:lnTo>
                    <a:pt x="242" y="54"/>
                  </a:lnTo>
                  <a:lnTo>
                    <a:pt x="249" y="64"/>
                  </a:lnTo>
                  <a:lnTo>
                    <a:pt x="254" y="76"/>
                  </a:lnTo>
                  <a:lnTo>
                    <a:pt x="258" y="87"/>
                  </a:lnTo>
                  <a:lnTo>
                    <a:pt x="262" y="99"/>
                  </a:lnTo>
                  <a:lnTo>
                    <a:pt x="264" y="112"/>
                  </a:lnTo>
                  <a:lnTo>
                    <a:pt x="265" y="124"/>
                  </a:lnTo>
                  <a:lnTo>
                    <a:pt x="264" y="136"/>
                  </a:lnTo>
                  <a:lnTo>
                    <a:pt x="262" y="149"/>
                  </a:lnTo>
                  <a:lnTo>
                    <a:pt x="258" y="161"/>
                  </a:lnTo>
                  <a:lnTo>
                    <a:pt x="254" y="172"/>
                  </a:lnTo>
                  <a:lnTo>
                    <a:pt x="249" y="182"/>
                  </a:lnTo>
                  <a:lnTo>
                    <a:pt x="242" y="192"/>
                  </a:lnTo>
                  <a:lnTo>
                    <a:pt x="235" y="202"/>
                  </a:lnTo>
                  <a:lnTo>
                    <a:pt x="226" y="212"/>
                  </a:lnTo>
                  <a:lnTo>
                    <a:pt x="217" y="220"/>
                  </a:lnTo>
                  <a:lnTo>
                    <a:pt x="206" y="227"/>
                  </a:lnTo>
                  <a:lnTo>
                    <a:pt x="196" y="234"/>
                  </a:lnTo>
                  <a:lnTo>
                    <a:pt x="185" y="239"/>
                  </a:lnTo>
                  <a:lnTo>
                    <a:pt x="172" y="243"/>
                  </a:lnTo>
                  <a:lnTo>
                    <a:pt x="159" y="246"/>
                  </a:lnTo>
                  <a:lnTo>
                    <a:pt x="146" y="248"/>
                  </a:lnTo>
                  <a:lnTo>
                    <a:pt x="132" y="249"/>
                  </a:lnTo>
                  <a:lnTo>
                    <a:pt x="119" y="248"/>
                  </a:lnTo>
                  <a:lnTo>
                    <a:pt x="106" y="246"/>
                  </a:lnTo>
                  <a:lnTo>
                    <a:pt x="94" y="243"/>
                  </a:lnTo>
                  <a:lnTo>
                    <a:pt x="82" y="239"/>
                  </a:lnTo>
                  <a:lnTo>
                    <a:pt x="70" y="234"/>
                  </a:lnTo>
                  <a:lnTo>
                    <a:pt x="59" y="227"/>
                  </a:lnTo>
                  <a:lnTo>
                    <a:pt x="50" y="220"/>
                  </a:lnTo>
                  <a:lnTo>
                    <a:pt x="40" y="212"/>
                  </a:lnTo>
                  <a:lnTo>
                    <a:pt x="31" y="202"/>
                  </a:lnTo>
                  <a:lnTo>
                    <a:pt x="23" y="192"/>
                  </a:lnTo>
                  <a:lnTo>
                    <a:pt x="16" y="182"/>
                  </a:lnTo>
                  <a:lnTo>
                    <a:pt x="11" y="172"/>
                  </a:lnTo>
                  <a:lnTo>
                    <a:pt x="5" y="161"/>
                  </a:lnTo>
                  <a:lnTo>
                    <a:pt x="2" y="149"/>
                  </a:lnTo>
                  <a:lnTo>
                    <a:pt x="0" y="136"/>
                  </a:lnTo>
                  <a:lnTo>
                    <a:pt x="0" y="124"/>
                  </a:lnTo>
                  <a:lnTo>
                    <a:pt x="0" y="112"/>
                  </a:lnTo>
                  <a:lnTo>
                    <a:pt x="2" y="99"/>
                  </a:lnTo>
                  <a:lnTo>
                    <a:pt x="5" y="87"/>
                  </a:lnTo>
                  <a:lnTo>
                    <a:pt x="11" y="76"/>
                  </a:lnTo>
                  <a:lnTo>
                    <a:pt x="16" y="64"/>
                  </a:lnTo>
                  <a:lnTo>
                    <a:pt x="23" y="54"/>
                  </a:lnTo>
                  <a:lnTo>
                    <a:pt x="31" y="45"/>
                  </a:lnTo>
                  <a:lnTo>
                    <a:pt x="40" y="36"/>
                  </a:lnTo>
                  <a:lnTo>
                    <a:pt x="50" y="28"/>
                  </a:lnTo>
                  <a:lnTo>
                    <a:pt x="59" y="21"/>
                  </a:lnTo>
                  <a:lnTo>
                    <a:pt x="70" y="15"/>
                  </a:lnTo>
                  <a:lnTo>
                    <a:pt x="82" y="9"/>
                  </a:lnTo>
                  <a:lnTo>
                    <a:pt x="94" y="5"/>
                  </a:lnTo>
                  <a:lnTo>
                    <a:pt x="106" y="2"/>
                  </a:lnTo>
                  <a:lnTo>
                    <a:pt x="119" y="0"/>
                  </a:lnTo>
                  <a:lnTo>
                    <a:pt x="13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67" name="Freeform 293"/>
            <p:cNvSpPr>
              <a:spLocks/>
            </p:cNvSpPr>
            <p:nvPr/>
          </p:nvSpPr>
          <p:spPr bwMode="auto">
            <a:xfrm flipH="1">
              <a:off x="1937" y="2324"/>
              <a:ext cx="22" cy="12"/>
            </a:xfrm>
            <a:custGeom>
              <a:avLst/>
              <a:gdLst>
                <a:gd name="T0" fmla="*/ 146 w 265"/>
                <a:gd name="T1" fmla="*/ 0 h 254"/>
                <a:gd name="T2" fmla="*/ 172 w 265"/>
                <a:gd name="T3" fmla="*/ 6 h 254"/>
                <a:gd name="T4" fmla="*/ 196 w 265"/>
                <a:gd name="T5" fmla="*/ 15 h 254"/>
                <a:gd name="T6" fmla="*/ 217 w 265"/>
                <a:gd name="T7" fmla="*/ 30 h 254"/>
                <a:gd name="T8" fmla="*/ 235 w 265"/>
                <a:gd name="T9" fmla="*/ 48 h 254"/>
                <a:gd name="T10" fmla="*/ 249 w 265"/>
                <a:gd name="T11" fmla="*/ 68 h 254"/>
                <a:gd name="T12" fmla="*/ 258 w 265"/>
                <a:gd name="T13" fmla="*/ 92 h 254"/>
                <a:gd name="T14" fmla="*/ 264 w 265"/>
                <a:gd name="T15" fmla="*/ 117 h 254"/>
                <a:gd name="T16" fmla="*/ 264 w 265"/>
                <a:gd name="T17" fmla="*/ 142 h 254"/>
                <a:gd name="T18" fmla="*/ 258 w 265"/>
                <a:gd name="T19" fmla="*/ 166 h 254"/>
                <a:gd name="T20" fmla="*/ 249 w 265"/>
                <a:gd name="T21" fmla="*/ 188 h 254"/>
                <a:gd name="T22" fmla="*/ 235 w 265"/>
                <a:gd name="T23" fmla="*/ 207 h 254"/>
                <a:gd name="T24" fmla="*/ 217 w 265"/>
                <a:gd name="T25" fmla="*/ 225 h 254"/>
                <a:gd name="T26" fmla="*/ 196 w 265"/>
                <a:gd name="T27" fmla="*/ 239 h 254"/>
                <a:gd name="T28" fmla="*/ 172 w 265"/>
                <a:gd name="T29" fmla="*/ 249 h 254"/>
                <a:gd name="T30" fmla="*/ 146 w 265"/>
                <a:gd name="T31" fmla="*/ 254 h 254"/>
                <a:gd name="T32" fmla="*/ 119 w 265"/>
                <a:gd name="T33" fmla="*/ 254 h 254"/>
                <a:gd name="T34" fmla="*/ 94 w 265"/>
                <a:gd name="T35" fmla="*/ 249 h 254"/>
                <a:gd name="T36" fmla="*/ 70 w 265"/>
                <a:gd name="T37" fmla="*/ 239 h 254"/>
                <a:gd name="T38" fmla="*/ 50 w 265"/>
                <a:gd name="T39" fmla="*/ 225 h 254"/>
                <a:gd name="T40" fmla="*/ 31 w 265"/>
                <a:gd name="T41" fmla="*/ 207 h 254"/>
                <a:gd name="T42" fmla="*/ 16 w 265"/>
                <a:gd name="T43" fmla="*/ 188 h 254"/>
                <a:gd name="T44" fmla="*/ 5 w 265"/>
                <a:gd name="T45" fmla="*/ 166 h 254"/>
                <a:gd name="T46" fmla="*/ 0 w 265"/>
                <a:gd name="T47" fmla="*/ 142 h 254"/>
                <a:gd name="T48" fmla="*/ 0 w 265"/>
                <a:gd name="T49" fmla="*/ 117 h 254"/>
                <a:gd name="T50" fmla="*/ 5 w 265"/>
                <a:gd name="T51" fmla="*/ 92 h 254"/>
                <a:gd name="T52" fmla="*/ 16 w 265"/>
                <a:gd name="T53" fmla="*/ 68 h 254"/>
                <a:gd name="T54" fmla="*/ 31 w 265"/>
                <a:gd name="T55" fmla="*/ 48 h 254"/>
                <a:gd name="T56" fmla="*/ 50 w 265"/>
                <a:gd name="T57" fmla="*/ 30 h 254"/>
                <a:gd name="T58" fmla="*/ 70 w 265"/>
                <a:gd name="T59" fmla="*/ 15 h 254"/>
                <a:gd name="T60" fmla="*/ 94 w 265"/>
                <a:gd name="T61" fmla="*/ 6 h 254"/>
                <a:gd name="T62" fmla="*/ 119 w 265"/>
                <a:gd name="T63" fmla="*/ 0 h 2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"/>
                <a:gd name="T97" fmla="*/ 0 h 254"/>
                <a:gd name="T98" fmla="*/ 265 w 265"/>
                <a:gd name="T99" fmla="*/ 254 h 25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" h="254">
                  <a:moveTo>
                    <a:pt x="132" y="0"/>
                  </a:moveTo>
                  <a:lnTo>
                    <a:pt x="146" y="0"/>
                  </a:lnTo>
                  <a:lnTo>
                    <a:pt x="159" y="2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6" y="15"/>
                  </a:lnTo>
                  <a:lnTo>
                    <a:pt x="206" y="23"/>
                  </a:lnTo>
                  <a:lnTo>
                    <a:pt x="217" y="30"/>
                  </a:lnTo>
                  <a:lnTo>
                    <a:pt x="226" y="39"/>
                  </a:lnTo>
                  <a:lnTo>
                    <a:pt x="235" y="48"/>
                  </a:lnTo>
                  <a:lnTo>
                    <a:pt x="242" y="58"/>
                  </a:lnTo>
                  <a:lnTo>
                    <a:pt x="249" y="68"/>
                  </a:lnTo>
                  <a:lnTo>
                    <a:pt x="254" y="79"/>
                  </a:lnTo>
                  <a:lnTo>
                    <a:pt x="258" y="92"/>
                  </a:lnTo>
                  <a:lnTo>
                    <a:pt x="262" y="104"/>
                  </a:lnTo>
                  <a:lnTo>
                    <a:pt x="264" y="117"/>
                  </a:lnTo>
                  <a:lnTo>
                    <a:pt x="265" y="130"/>
                  </a:lnTo>
                  <a:lnTo>
                    <a:pt x="264" y="142"/>
                  </a:lnTo>
                  <a:lnTo>
                    <a:pt x="262" y="154"/>
                  </a:lnTo>
                  <a:lnTo>
                    <a:pt x="258" y="166"/>
                  </a:lnTo>
                  <a:lnTo>
                    <a:pt x="254" y="177"/>
                  </a:lnTo>
                  <a:lnTo>
                    <a:pt x="249" y="188"/>
                  </a:lnTo>
                  <a:lnTo>
                    <a:pt x="242" y="198"/>
                  </a:lnTo>
                  <a:lnTo>
                    <a:pt x="235" y="207"/>
                  </a:lnTo>
                  <a:lnTo>
                    <a:pt x="226" y="217"/>
                  </a:lnTo>
                  <a:lnTo>
                    <a:pt x="217" y="225"/>
                  </a:lnTo>
                  <a:lnTo>
                    <a:pt x="206" y="232"/>
                  </a:lnTo>
                  <a:lnTo>
                    <a:pt x="196" y="239"/>
                  </a:lnTo>
                  <a:lnTo>
                    <a:pt x="185" y="244"/>
                  </a:lnTo>
                  <a:lnTo>
                    <a:pt x="172" y="249"/>
                  </a:lnTo>
                  <a:lnTo>
                    <a:pt x="159" y="252"/>
                  </a:lnTo>
                  <a:lnTo>
                    <a:pt x="146" y="254"/>
                  </a:lnTo>
                  <a:lnTo>
                    <a:pt x="132" y="254"/>
                  </a:lnTo>
                  <a:lnTo>
                    <a:pt x="119" y="254"/>
                  </a:lnTo>
                  <a:lnTo>
                    <a:pt x="106" y="252"/>
                  </a:lnTo>
                  <a:lnTo>
                    <a:pt x="94" y="249"/>
                  </a:lnTo>
                  <a:lnTo>
                    <a:pt x="82" y="244"/>
                  </a:lnTo>
                  <a:lnTo>
                    <a:pt x="70" y="239"/>
                  </a:lnTo>
                  <a:lnTo>
                    <a:pt x="59" y="232"/>
                  </a:lnTo>
                  <a:lnTo>
                    <a:pt x="50" y="225"/>
                  </a:lnTo>
                  <a:lnTo>
                    <a:pt x="40" y="217"/>
                  </a:lnTo>
                  <a:lnTo>
                    <a:pt x="31" y="207"/>
                  </a:lnTo>
                  <a:lnTo>
                    <a:pt x="23" y="198"/>
                  </a:lnTo>
                  <a:lnTo>
                    <a:pt x="16" y="188"/>
                  </a:lnTo>
                  <a:lnTo>
                    <a:pt x="11" y="177"/>
                  </a:lnTo>
                  <a:lnTo>
                    <a:pt x="5" y="166"/>
                  </a:lnTo>
                  <a:lnTo>
                    <a:pt x="2" y="154"/>
                  </a:lnTo>
                  <a:lnTo>
                    <a:pt x="0" y="142"/>
                  </a:lnTo>
                  <a:lnTo>
                    <a:pt x="0" y="130"/>
                  </a:lnTo>
                  <a:lnTo>
                    <a:pt x="0" y="117"/>
                  </a:lnTo>
                  <a:lnTo>
                    <a:pt x="2" y="104"/>
                  </a:lnTo>
                  <a:lnTo>
                    <a:pt x="5" y="92"/>
                  </a:lnTo>
                  <a:lnTo>
                    <a:pt x="11" y="79"/>
                  </a:lnTo>
                  <a:lnTo>
                    <a:pt x="16" y="68"/>
                  </a:lnTo>
                  <a:lnTo>
                    <a:pt x="23" y="58"/>
                  </a:lnTo>
                  <a:lnTo>
                    <a:pt x="31" y="48"/>
                  </a:lnTo>
                  <a:lnTo>
                    <a:pt x="40" y="39"/>
                  </a:lnTo>
                  <a:lnTo>
                    <a:pt x="50" y="30"/>
                  </a:lnTo>
                  <a:lnTo>
                    <a:pt x="59" y="23"/>
                  </a:lnTo>
                  <a:lnTo>
                    <a:pt x="70" y="15"/>
                  </a:lnTo>
                  <a:lnTo>
                    <a:pt x="82" y="10"/>
                  </a:lnTo>
                  <a:lnTo>
                    <a:pt x="94" y="6"/>
                  </a:lnTo>
                  <a:lnTo>
                    <a:pt x="106" y="2"/>
                  </a:lnTo>
                  <a:lnTo>
                    <a:pt x="119" y="0"/>
                  </a:lnTo>
                  <a:lnTo>
                    <a:pt x="13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68" name="Freeform 294"/>
            <p:cNvSpPr>
              <a:spLocks/>
            </p:cNvSpPr>
            <p:nvPr/>
          </p:nvSpPr>
          <p:spPr bwMode="auto">
            <a:xfrm flipH="1">
              <a:off x="1937" y="2380"/>
              <a:ext cx="22" cy="13"/>
            </a:xfrm>
            <a:custGeom>
              <a:avLst/>
              <a:gdLst>
                <a:gd name="T0" fmla="*/ 146 w 265"/>
                <a:gd name="T1" fmla="*/ 1 h 255"/>
                <a:gd name="T2" fmla="*/ 172 w 265"/>
                <a:gd name="T3" fmla="*/ 6 h 255"/>
                <a:gd name="T4" fmla="*/ 196 w 265"/>
                <a:gd name="T5" fmla="*/ 16 h 255"/>
                <a:gd name="T6" fmla="*/ 217 w 265"/>
                <a:gd name="T7" fmla="*/ 29 h 255"/>
                <a:gd name="T8" fmla="*/ 235 w 265"/>
                <a:gd name="T9" fmla="*/ 46 h 255"/>
                <a:gd name="T10" fmla="*/ 249 w 265"/>
                <a:gd name="T11" fmla="*/ 67 h 255"/>
                <a:gd name="T12" fmla="*/ 258 w 265"/>
                <a:gd name="T13" fmla="*/ 89 h 255"/>
                <a:gd name="T14" fmla="*/ 264 w 265"/>
                <a:gd name="T15" fmla="*/ 112 h 255"/>
                <a:gd name="T16" fmla="*/ 264 w 265"/>
                <a:gd name="T17" fmla="*/ 138 h 255"/>
                <a:gd name="T18" fmla="*/ 258 w 265"/>
                <a:gd name="T19" fmla="*/ 162 h 255"/>
                <a:gd name="T20" fmla="*/ 249 w 265"/>
                <a:gd name="T21" fmla="*/ 186 h 255"/>
                <a:gd name="T22" fmla="*/ 235 w 265"/>
                <a:gd name="T23" fmla="*/ 207 h 255"/>
                <a:gd name="T24" fmla="*/ 217 w 265"/>
                <a:gd name="T25" fmla="*/ 224 h 255"/>
                <a:gd name="T26" fmla="*/ 196 w 265"/>
                <a:gd name="T27" fmla="*/ 238 h 255"/>
                <a:gd name="T28" fmla="*/ 172 w 265"/>
                <a:gd name="T29" fmla="*/ 249 h 255"/>
                <a:gd name="T30" fmla="*/ 146 w 265"/>
                <a:gd name="T31" fmla="*/ 254 h 255"/>
                <a:gd name="T32" fmla="*/ 119 w 265"/>
                <a:gd name="T33" fmla="*/ 254 h 255"/>
                <a:gd name="T34" fmla="*/ 94 w 265"/>
                <a:gd name="T35" fmla="*/ 249 h 255"/>
                <a:gd name="T36" fmla="*/ 70 w 265"/>
                <a:gd name="T37" fmla="*/ 238 h 255"/>
                <a:gd name="T38" fmla="*/ 50 w 265"/>
                <a:gd name="T39" fmla="*/ 224 h 255"/>
                <a:gd name="T40" fmla="*/ 31 w 265"/>
                <a:gd name="T41" fmla="*/ 207 h 255"/>
                <a:gd name="T42" fmla="*/ 16 w 265"/>
                <a:gd name="T43" fmla="*/ 186 h 255"/>
                <a:gd name="T44" fmla="*/ 5 w 265"/>
                <a:gd name="T45" fmla="*/ 162 h 255"/>
                <a:gd name="T46" fmla="*/ 0 w 265"/>
                <a:gd name="T47" fmla="*/ 138 h 255"/>
                <a:gd name="T48" fmla="*/ 0 w 265"/>
                <a:gd name="T49" fmla="*/ 112 h 255"/>
                <a:gd name="T50" fmla="*/ 5 w 265"/>
                <a:gd name="T51" fmla="*/ 89 h 255"/>
                <a:gd name="T52" fmla="*/ 16 w 265"/>
                <a:gd name="T53" fmla="*/ 67 h 255"/>
                <a:gd name="T54" fmla="*/ 31 w 265"/>
                <a:gd name="T55" fmla="*/ 46 h 255"/>
                <a:gd name="T56" fmla="*/ 50 w 265"/>
                <a:gd name="T57" fmla="*/ 29 h 255"/>
                <a:gd name="T58" fmla="*/ 70 w 265"/>
                <a:gd name="T59" fmla="*/ 16 h 255"/>
                <a:gd name="T60" fmla="*/ 94 w 265"/>
                <a:gd name="T61" fmla="*/ 6 h 255"/>
                <a:gd name="T62" fmla="*/ 119 w 265"/>
                <a:gd name="T63" fmla="*/ 1 h 25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"/>
                <a:gd name="T97" fmla="*/ 0 h 255"/>
                <a:gd name="T98" fmla="*/ 265 w 265"/>
                <a:gd name="T99" fmla="*/ 255 h 25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" h="255">
                  <a:moveTo>
                    <a:pt x="132" y="0"/>
                  </a:moveTo>
                  <a:lnTo>
                    <a:pt x="146" y="1"/>
                  </a:lnTo>
                  <a:lnTo>
                    <a:pt x="159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6" y="16"/>
                  </a:lnTo>
                  <a:lnTo>
                    <a:pt x="206" y="22"/>
                  </a:lnTo>
                  <a:lnTo>
                    <a:pt x="217" y="29"/>
                  </a:lnTo>
                  <a:lnTo>
                    <a:pt x="226" y="37"/>
                  </a:lnTo>
                  <a:lnTo>
                    <a:pt x="235" y="46"/>
                  </a:lnTo>
                  <a:lnTo>
                    <a:pt x="242" y="57"/>
                  </a:lnTo>
                  <a:lnTo>
                    <a:pt x="249" y="67"/>
                  </a:lnTo>
                  <a:lnTo>
                    <a:pt x="254" y="77"/>
                  </a:lnTo>
                  <a:lnTo>
                    <a:pt x="258" y="89"/>
                  </a:lnTo>
                  <a:lnTo>
                    <a:pt x="262" y="100"/>
                  </a:lnTo>
                  <a:lnTo>
                    <a:pt x="264" y="112"/>
                  </a:lnTo>
                  <a:lnTo>
                    <a:pt x="265" y="125"/>
                  </a:lnTo>
                  <a:lnTo>
                    <a:pt x="264" y="138"/>
                  </a:lnTo>
                  <a:lnTo>
                    <a:pt x="262" y="150"/>
                  </a:lnTo>
                  <a:lnTo>
                    <a:pt x="258" y="162"/>
                  </a:lnTo>
                  <a:lnTo>
                    <a:pt x="254" y="174"/>
                  </a:lnTo>
                  <a:lnTo>
                    <a:pt x="249" y="186"/>
                  </a:lnTo>
                  <a:lnTo>
                    <a:pt x="242" y="197"/>
                  </a:lnTo>
                  <a:lnTo>
                    <a:pt x="235" y="207"/>
                  </a:lnTo>
                  <a:lnTo>
                    <a:pt x="226" y="216"/>
                  </a:lnTo>
                  <a:lnTo>
                    <a:pt x="217" y="224"/>
                  </a:lnTo>
                  <a:lnTo>
                    <a:pt x="206" y="231"/>
                  </a:lnTo>
                  <a:lnTo>
                    <a:pt x="196" y="238"/>
                  </a:lnTo>
                  <a:lnTo>
                    <a:pt x="185" y="243"/>
                  </a:lnTo>
                  <a:lnTo>
                    <a:pt x="172" y="249"/>
                  </a:lnTo>
                  <a:lnTo>
                    <a:pt x="159" y="252"/>
                  </a:lnTo>
                  <a:lnTo>
                    <a:pt x="146" y="254"/>
                  </a:lnTo>
                  <a:lnTo>
                    <a:pt x="132" y="255"/>
                  </a:lnTo>
                  <a:lnTo>
                    <a:pt x="119" y="254"/>
                  </a:lnTo>
                  <a:lnTo>
                    <a:pt x="106" y="252"/>
                  </a:lnTo>
                  <a:lnTo>
                    <a:pt x="94" y="249"/>
                  </a:lnTo>
                  <a:lnTo>
                    <a:pt x="82" y="243"/>
                  </a:lnTo>
                  <a:lnTo>
                    <a:pt x="70" y="238"/>
                  </a:lnTo>
                  <a:lnTo>
                    <a:pt x="59" y="231"/>
                  </a:lnTo>
                  <a:lnTo>
                    <a:pt x="50" y="224"/>
                  </a:lnTo>
                  <a:lnTo>
                    <a:pt x="40" y="216"/>
                  </a:lnTo>
                  <a:lnTo>
                    <a:pt x="31" y="207"/>
                  </a:lnTo>
                  <a:lnTo>
                    <a:pt x="23" y="197"/>
                  </a:lnTo>
                  <a:lnTo>
                    <a:pt x="16" y="186"/>
                  </a:lnTo>
                  <a:lnTo>
                    <a:pt x="11" y="174"/>
                  </a:lnTo>
                  <a:lnTo>
                    <a:pt x="5" y="162"/>
                  </a:lnTo>
                  <a:lnTo>
                    <a:pt x="2" y="150"/>
                  </a:lnTo>
                  <a:lnTo>
                    <a:pt x="0" y="138"/>
                  </a:lnTo>
                  <a:lnTo>
                    <a:pt x="0" y="125"/>
                  </a:lnTo>
                  <a:lnTo>
                    <a:pt x="0" y="112"/>
                  </a:lnTo>
                  <a:lnTo>
                    <a:pt x="2" y="100"/>
                  </a:lnTo>
                  <a:lnTo>
                    <a:pt x="5" y="89"/>
                  </a:lnTo>
                  <a:lnTo>
                    <a:pt x="11" y="77"/>
                  </a:lnTo>
                  <a:lnTo>
                    <a:pt x="16" y="67"/>
                  </a:lnTo>
                  <a:lnTo>
                    <a:pt x="23" y="57"/>
                  </a:lnTo>
                  <a:lnTo>
                    <a:pt x="31" y="46"/>
                  </a:lnTo>
                  <a:lnTo>
                    <a:pt x="40" y="37"/>
                  </a:lnTo>
                  <a:lnTo>
                    <a:pt x="50" y="29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2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19" y="1"/>
                  </a:lnTo>
                  <a:lnTo>
                    <a:pt x="13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69" name="Freeform 295"/>
            <p:cNvSpPr>
              <a:spLocks/>
            </p:cNvSpPr>
            <p:nvPr/>
          </p:nvSpPr>
          <p:spPr bwMode="auto">
            <a:xfrm flipH="1">
              <a:off x="1937" y="2338"/>
              <a:ext cx="22" cy="12"/>
            </a:xfrm>
            <a:custGeom>
              <a:avLst/>
              <a:gdLst>
                <a:gd name="T0" fmla="*/ 146 w 265"/>
                <a:gd name="T1" fmla="*/ 1 h 249"/>
                <a:gd name="T2" fmla="*/ 172 w 265"/>
                <a:gd name="T3" fmla="*/ 6 h 249"/>
                <a:gd name="T4" fmla="*/ 196 w 265"/>
                <a:gd name="T5" fmla="*/ 15 h 249"/>
                <a:gd name="T6" fmla="*/ 217 w 265"/>
                <a:gd name="T7" fmla="*/ 28 h 249"/>
                <a:gd name="T8" fmla="*/ 235 w 265"/>
                <a:gd name="T9" fmla="*/ 44 h 249"/>
                <a:gd name="T10" fmla="*/ 249 w 265"/>
                <a:gd name="T11" fmla="*/ 65 h 249"/>
                <a:gd name="T12" fmla="*/ 258 w 265"/>
                <a:gd name="T13" fmla="*/ 87 h 249"/>
                <a:gd name="T14" fmla="*/ 264 w 265"/>
                <a:gd name="T15" fmla="*/ 111 h 249"/>
                <a:gd name="T16" fmla="*/ 264 w 265"/>
                <a:gd name="T17" fmla="*/ 137 h 249"/>
                <a:gd name="T18" fmla="*/ 258 w 265"/>
                <a:gd name="T19" fmla="*/ 160 h 249"/>
                <a:gd name="T20" fmla="*/ 249 w 265"/>
                <a:gd name="T21" fmla="*/ 182 h 249"/>
                <a:gd name="T22" fmla="*/ 235 w 265"/>
                <a:gd name="T23" fmla="*/ 202 h 249"/>
                <a:gd name="T24" fmla="*/ 217 w 265"/>
                <a:gd name="T25" fmla="*/ 219 h 249"/>
                <a:gd name="T26" fmla="*/ 196 w 265"/>
                <a:gd name="T27" fmla="*/ 233 h 249"/>
                <a:gd name="T28" fmla="*/ 172 w 265"/>
                <a:gd name="T29" fmla="*/ 243 h 249"/>
                <a:gd name="T30" fmla="*/ 146 w 265"/>
                <a:gd name="T31" fmla="*/ 248 h 249"/>
                <a:gd name="T32" fmla="*/ 119 w 265"/>
                <a:gd name="T33" fmla="*/ 248 h 249"/>
                <a:gd name="T34" fmla="*/ 94 w 265"/>
                <a:gd name="T35" fmla="*/ 243 h 249"/>
                <a:gd name="T36" fmla="*/ 70 w 265"/>
                <a:gd name="T37" fmla="*/ 233 h 249"/>
                <a:gd name="T38" fmla="*/ 50 w 265"/>
                <a:gd name="T39" fmla="*/ 219 h 249"/>
                <a:gd name="T40" fmla="*/ 31 w 265"/>
                <a:gd name="T41" fmla="*/ 202 h 249"/>
                <a:gd name="T42" fmla="*/ 16 w 265"/>
                <a:gd name="T43" fmla="*/ 182 h 249"/>
                <a:gd name="T44" fmla="*/ 5 w 265"/>
                <a:gd name="T45" fmla="*/ 160 h 249"/>
                <a:gd name="T46" fmla="*/ 0 w 265"/>
                <a:gd name="T47" fmla="*/ 137 h 249"/>
                <a:gd name="T48" fmla="*/ 0 w 265"/>
                <a:gd name="T49" fmla="*/ 111 h 249"/>
                <a:gd name="T50" fmla="*/ 5 w 265"/>
                <a:gd name="T51" fmla="*/ 87 h 249"/>
                <a:gd name="T52" fmla="*/ 16 w 265"/>
                <a:gd name="T53" fmla="*/ 65 h 249"/>
                <a:gd name="T54" fmla="*/ 31 w 265"/>
                <a:gd name="T55" fmla="*/ 44 h 249"/>
                <a:gd name="T56" fmla="*/ 50 w 265"/>
                <a:gd name="T57" fmla="*/ 28 h 249"/>
                <a:gd name="T58" fmla="*/ 70 w 265"/>
                <a:gd name="T59" fmla="*/ 15 h 249"/>
                <a:gd name="T60" fmla="*/ 94 w 265"/>
                <a:gd name="T61" fmla="*/ 6 h 249"/>
                <a:gd name="T62" fmla="*/ 119 w 265"/>
                <a:gd name="T63" fmla="*/ 1 h 2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"/>
                <a:gd name="T97" fmla="*/ 0 h 249"/>
                <a:gd name="T98" fmla="*/ 265 w 265"/>
                <a:gd name="T99" fmla="*/ 249 h 24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" h="249">
                  <a:moveTo>
                    <a:pt x="132" y="0"/>
                  </a:moveTo>
                  <a:lnTo>
                    <a:pt x="146" y="1"/>
                  </a:lnTo>
                  <a:lnTo>
                    <a:pt x="159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6" y="15"/>
                  </a:lnTo>
                  <a:lnTo>
                    <a:pt x="206" y="21"/>
                  </a:lnTo>
                  <a:lnTo>
                    <a:pt x="217" y="28"/>
                  </a:lnTo>
                  <a:lnTo>
                    <a:pt x="226" y="36"/>
                  </a:lnTo>
                  <a:lnTo>
                    <a:pt x="235" y="44"/>
                  </a:lnTo>
                  <a:lnTo>
                    <a:pt x="242" y="54"/>
                  </a:lnTo>
                  <a:lnTo>
                    <a:pt x="249" y="65"/>
                  </a:lnTo>
                  <a:lnTo>
                    <a:pt x="254" y="76"/>
                  </a:lnTo>
                  <a:lnTo>
                    <a:pt x="258" y="87"/>
                  </a:lnTo>
                  <a:lnTo>
                    <a:pt x="262" y="99"/>
                  </a:lnTo>
                  <a:lnTo>
                    <a:pt x="264" y="111"/>
                  </a:lnTo>
                  <a:lnTo>
                    <a:pt x="265" y="125"/>
                  </a:lnTo>
                  <a:lnTo>
                    <a:pt x="264" y="137"/>
                  </a:lnTo>
                  <a:lnTo>
                    <a:pt x="262" y="149"/>
                  </a:lnTo>
                  <a:lnTo>
                    <a:pt x="258" y="160"/>
                  </a:lnTo>
                  <a:lnTo>
                    <a:pt x="254" y="171"/>
                  </a:lnTo>
                  <a:lnTo>
                    <a:pt x="249" y="182"/>
                  </a:lnTo>
                  <a:lnTo>
                    <a:pt x="242" y="193"/>
                  </a:lnTo>
                  <a:lnTo>
                    <a:pt x="235" y="202"/>
                  </a:lnTo>
                  <a:lnTo>
                    <a:pt x="226" y="211"/>
                  </a:lnTo>
                  <a:lnTo>
                    <a:pt x="217" y="219"/>
                  </a:lnTo>
                  <a:lnTo>
                    <a:pt x="206" y="227"/>
                  </a:lnTo>
                  <a:lnTo>
                    <a:pt x="196" y="233"/>
                  </a:lnTo>
                  <a:lnTo>
                    <a:pt x="185" y="238"/>
                  </a:lnTo>
                  <a:lnTo>
                    <a:pt x="172" y="243"/>
                  </a:lnTo>
                  <a:lnTo>
                    <a:pt x="159" y="246"/>
                  </a:lnTo>
                  <a:lnTo>
                    <a:pt x="146" y="248"/>
                  </a:lnTo>
                  <a:lnTo>
                    <a:pt x="132" y="249"/>
                  </a:lnTo>
                  <a:lnTo>
                    <a:pt x="119" y="248"/>
                  </a:lnTo>
                  <a:lnTo>
                    <a:pt x="106" y="246"/>
                  </a:lnTo>
                  <a:lnTo>
                    <a:pt x="94" y="243"/>
                  </a:lnTo>
                  <a:lnTo>
                    <a:pt x="82" y="238"/>
                  </a:lnTo>
                  <a:lnTo>
                    <a:pt x="70" y="233"/>
                  </a:lnTo>
                  <a:lnTo>
                    <a:pt x="59" y="227"/>
                  </a:lnTo>
                  <a:lnTo>
                    <a:pt x="50" y="219"/>
                  </a:lnTo>
                  <a:lnTo>
                    <a:pt x="40" y="211"/>
                  </a:lnTo>
                  <a:lnTo>
                    <a:pt x="31" y="202"/>
                  </a:lnTo>
                  <a:lnTo>
                    <a:pt x="23" y="193"/>
                  </a:lnTo>
                  <a:lnTo>
                    <a:pt x="16" y="182"/>
                  </a:lnTo>
                  <a:lnTo>
                    <a:pt x="11" y="171"/>
                  </a:lnTo>
                  <a:lnTo>
                    <a:pt x="5" y="160"/>
                  </a:lnTo>
                  <a:lnTo>
                    <a:pt x="2" y="149"/>
                  </a:lnTo>
                  <a:lnTo>
                    <a:pt x="0" y="137"/>
                  </a:lnTo>
                  <a:lnTo>
                    <a:pt x="0" y="125"/>
                  </a:lnTo>
                  <a:lnTo>
                    <a:pt x="0" y="111"/>
                  </a:lnTo>
                  <a:lnTo>
                    <a:pt x="2" y="99"/>
                  </a:lnTo>
                  <a:lnTo>
                    <a:pt x="5" y="87"/>
                  </a:lnTo>
                  <a:lnTo>
                    <a:pt x="11" y="76"/>
                  </a:lnTo>
                  <a:lnTo>
                    <a:pt x="16" y="65"/>
                  </a:lnTo>
                  <a:lnTo>
                    <a:pt x="23" y="54"/>
                  </a:lnTo>
                  <a:lnTo>
                    <a:pt x="31" y="44"/>
                  </a:lnTo>
                  <a:lnTo>
                    <a:pt x="40" y="36"/>
                  </a:lnTo>
                  <a:lnTo>
                    <a:pt x="50" y="28"/>
                  </a:lnTo>
                  <a:lnTo>
                    <a:pt x="59" y="21"/>
                  </a:lnTo>
                  <a:lnTo>
                    <a:pt x="70" y="15"/>
                  </a:lnTo>
                  <a:lnTo>
                    <a:pt x="82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19" y="1"/>
                  </a:lnTo>
                  <a:lnTo>
                    <a:pt x="13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70" name="Freeform 296"/>
            <p:cNvSpPr>
              <a:spLocks/>
            </p:cNvSpPr>
            <p:nvPr/>
          </p:nvSpPr>
          <p:spPr bwMode="auto">
            <a:xfrm flipH="1">
              <a:off x="1937" y="2394"/>
              <a:ext cx="22" cy="13"/>
            </a:xfrm>
            <a:custGeom>
              <a:avLst/>
              <a:gdLst>
                <a:gd name="T0" fmla="*/ 146 w 265"/>
                <a:gd name="T1" fmla="*/ 1 h 255"/>
                <a:gd name="T2" fmla="*/ 172 w 265"/>
                <a:gd name="T3" fmla="*/ 6 h 255"/>
                <a:gd name="T4" fmla="*/ 196 w 265"/>
                <a:gd name="T5" fmla="*/ 16 h 255"/>
                <a:gd name="T6" fmla="*/ 217 w 265"/>
                <a:gd name="T7" fmla="*/ 30 h 255"/>
                <a:gd name="T8" fmla="*/ 235 w 265"/>
                <a:gd name="T9" fmla="*/ 47 h 255"/>
                <a:gd name="T10" fmla="*/ 249 w 265"/>
                <a:gd name="T11" fmla="*/ 67 h 255"/>
                <a:gd name="T12" fmla="*/ 258 w 265"/>
                <a:gd name="T13" fmla="*/ 89 h 255"/>
                <a:gd name="T14" fmla="*/ 264 w 265"/>
                <a:gd name="T15" fmla="*/ 113 h 255"/>
                <a:gd name="T16" fmla="*/ 264 w 265"/>
                <a:gd name="T17" fmla="*/ 139 h 255"/>
                <a:gd name="T18" fmla="*/ 258 w 265"/>
                <a:gd name="T19" fmla="*/ 165 h 255"/>
                <a:gd name="T20" fmla="*/ 249 w 265"/>
                <a:gd name="T21" fmla="*/ 189 h 255"/>
                <a:gd name="T22" fmla="*/ 235 w 265"/>
                <a:gd name="T23" fmla="*/ 209 h 255"/>
                <a:gd name="T24" fmla="*/ 217 w 265"/>
                <a:gd name="T25" fmla="*/ 227 h 255"/>
                <a:gd name="T26" fmla="*/ 196 w 265"/>
                <a:gd name="T27" fmla="*/ 240 h 255"/>
                <a:gd name="T28" fmla="*/ 172 w 265"/>
                <a:gd name="T29" fmla="*/ 250 h 255"/>
                <a:gd name="T30" fmla="*/ 146 w 265"/>
                <a:gd name="T31" fmla="*/ 254 h 255"/>
                <a:gd name="T32" fmla="*/ 119 w 265"/>
                <a:gd name="T33" fmla="*/ 254 h 255"/>
                <a:gd name="T34" fmla="*/ 94 w 265"/>
                <a:gd name="T35" fmla="*/ 250 h 255"/>
                <a:gd name="T36" fmla="*/ 70 w 265"/>
                <a:gd name="T37" fmla="*/ 240 h 255"/>
                <a:gd name="T38" fmla="*/ 50 w 265"/>
                <a:gd name="T39" fmla="*/ 227 h 255"/>
                <a:gd name="T40" fmla="*/ 31 w 265"/>
                <a:gd name="T41" fmla="*/ 209 h 255"/>
                <a:gd name="T42" fmla="*/ 16 w 265"/>
                <a:gd name="T43" fmla="*/ 189 h 255"/>
                <a:gd name="T44" fmla="*/ 5 w 265"/>
                <a:gd name="T45" fmla="*/ 165 h 255"/>
                <a:gd name="T46" fmla="*/ 0 w 265"/>
                <a:gd name="T47" fmla="*/ 139 h 255"/>
                <a:gd name="T48" fmla="*/ 0 w 265"/>
                <a:gd name="T49" fmla="*/ 113 h 255"/>
                <a:gd name="T50" fmla="*/ 5 w 265"/>
                <a:gd name="T51" fmla="*/ 89 h 255"/>
                <a:gd name="T52" fmla="*/ 16 w 265"/>
                <a:gd name="T53" fmla="*/ 67 h 255"/>
                <a:gd name="T54" fmla="*/ 31 w 265"/>
                <a:gd name="T55" fmla="*/ 47 h 255"/>
                <a:gd name="T56" fmla="*/ 50 w 265"/>
                <a:gd name="T57" fmla="*/ 30 h 255"/>
                <a:gd name="T58" fmla="*/ 70 w 265"/>
                <a:gd name="T59" fmla="*/ 16 h 255"/>
                <a:gd name="T60" fmla="*/ 94 w 265"/>
                <a:gd name="T61" fmla="*/ 6 h 255"/>
                <a:gd name="T62" fmla="*/ 119 w 265"/>
                <a:gd name="T63" fmla="*/ 1 h 25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"/>
                <a:gd name="T97" fmla="*/ 0 h 255"/>
                <a:gd name="T98" fmla="*/ 265 w 265"/>
                <a:gd name="T99" fmla="*/ 255 h 25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" h="255">
                  <a:moveTo>
                    <a:pt x="132" y="0"/>
                  </a:moveTo>
                  <a:lnTo>
                    <a:pt x="146" y="1"/>
                  </a:lnTo>
                  <a:lnTo>
                    <a:pt x="159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6" y="16"/>
                  </a:lnTo>
                  <a:lnTo>
                    <a:pt x="206" y="22"/>
                  </a:lnTo>
                  <a:lnTo>
                    <a:pt x="217" y="30"/>
                  </a:lnTo>
                  <a:lnTo>
                    <a:pt x="226" y="39"/>
                  </a:lnTo>
                  <a:lnTo>
                    <a:pt x="235" y="47"/>
                  </a:lnTo>
                  <a:lnTo>
                    <a:pt x="242" y="57"/>
                  </a:lnTo>
                  <a:lnTo>
                    <a:pt x="249" y="67"/>
                  </a:lnTo>
                  <a:lnTo>
                    <a:pt x="254" y="78"/>
                  </a:lnTo>
                  <a:lnTo>
                    <a:pt x="258" y="89"/>
                  </a:lnTo>
                  <a:lnTo>
                    <a:pt x="262" y="101"/>
                  </a:lnTo>
                  <a:lnTo>
                    <a:pt x="264" y="113"/>
                  </a:lnTo>
                  <a:lnTo>
                    <a:pt x="265" y="125"/>
                  </a:lnTo>
                  <a:lnTo>
                    <a:pt x="264" y="139"/>
                  </a:lnTo>
                  <a:lnTo>
                    <a:pt x="262" y="152"/>
                  </a:lnTo>
                  <a:lnTo>
                    <a:pt x="258" y="165"/>
                  </a:lnTo>
                  <a:lnTo>
                    <a:pt x="254" y="177"/>
                  </a:lnTo>
                  <a:lnTo>
                    <a:pt x="249" y="189"/>
                  </a:lnTo>
                  <a:lnTo>
                    <a:pt x="242" y="199"/>
                  </a:lnTo>
                  <a:lnTo>
                    <a:pt x="235" y="209"/>
                  </a:lnTo>
                  <a:lnTo>
                    <a:pt x="226" y="218"/>
                  </a:lnTo>
                  <a:lnTo>
                    <a:pt x="217" y="227"/>
                  </a:lnTo>
                  <a:lnTo>
                    <a:pt x="206" y="234"/>
                  </a:lnTo>
                  <a:lnTo>
                    <a:pt x="196" y="240"/>
                  </a:lnTo>
                  <a:lnTo>
                    <a:pt x="185" y="245"/>
                  </a:lnTo>
                  <a:lnTo>
                    <a:pt x="172" y="250"/>
                  </a:lnTo>
                  <a:lnTo>
                    <a:pt x="159" y="252"/>
                  </a:lnTo>
                  <a:lnTo>
                    <a:pt x="146" y="254"/>
                  </a:lnTo>
                  <a:lnTo>
                    <a:pt x="132" y="255"/>
                  </a:lnTo>
                  <a:lnTo>
                    <a:pt x="119" y="254"/>
                  </a:lnTo>
                  <a:lnTo>
                    <a:pt x="106" y="252"/>
                  </a:lnTo>
                  <a:lnTo>
                    <a:pt x="94" y="250"/>
                  </a:lnTo>
                  <a:lnTo>
                    <a:pt x="82" y="245"/>
                  </a:lnTo>
                  <a:lnTo>
                    <a:pt x="70" y="240"/>
                  </a:lnTo>
                  <a:lnTo>
                    <a:pt x="59" y="234"/>
                  </a:lnTo>
                  <a:lnTo>
                    <a:pt x="50" y="227"/>
                  </a:lnTo>
                  <a:lnTo>
                    <a:pt x="40" y="218"/>
                  </a:lnTo>
                  <a:lnTo>
                    <a:pt x="31" y="209"/>
                  </a:lnTo>
                  <a:lnTo>
                    <a:pt x="23" y="199"/>
                  </a:lnTo>
                  <a:lnTo>
                    <a:pt x="16" y="189"/>
                  </a:lnTo>
                  <a:lnTo>
                    <a:pt x="11" y="177"/>
                  </a:lnTo>
                  <a:lnTo>
                    <a:pt x="5" y="165"/>
                  </a:lnTo>
                  <a:lnTo>
                    <a:pt x="2" y="152"/>
                  </a:lnTo>
                  <a:lnTo>
                    <a:pt x="0" y="139"/>
                  </a:lnTo>
                  <a:lnTo>
                    <a:pt x="0" y="125"/>
                  </a:lnTo>
                  <a:lnTo>
                    <a:pt x="0" y="113"/>
                  </a:lnTo>
                  <a:lnTo>
                    <a:pt x="2" y="101"/>
                  </a:lnTo>
                  <a:lnTo>
                    <a:pt x="5" y="89"/>
                  </a:lnTo>
                  <a:lnTo>
                    <a:pt x="11" y="78"/>
                  </a:lnTo>
                  <a:lnTo>
                    <a:pt x="16" y="67"/>
                  </a:lnTo>
                  <a:lnTo>
                    <a:pt x="23" y="57"/>
                  </a:lnTo>
                  <a:lnTo>
                    <a:pt x="31" y="47"/>
                  </a:lnTo>
                  <a:lnTo>
                    <a:pt x="40" y="39"/>
                  </a:lnTo>
                  <a:lnTo>
                    <a:pt x="50" y="30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2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19" y="1"/>
                  </a:lnTo>
                  <a:lnTo>
                    <a:pt x="13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71" name="Freeform 297"/>
            <p:cNvSpPr>
              <a:spLocks/>
            </p:cNvSpPr>
            <p:nvPr/>
          </p:nvSpPr>
          <p:spPr bwMode="auto">
            <a:xfrm flipH="1">
              <a:off x="1941" y="2292"/>
              <a:ext cx="14" cy="119"/>
            </a:xfrm>
            <a:custGeom>
              <a:avLst/>
              <a:gdLst>
                <a:gd name="T0" fmla="*/ 92 w 179"/>
                <a:gd name="T1" fmla="*/ 0 h 2377"/>
                <a:gd name="T2" fmla="*/ 110 w 179"/>
                <a:gd name="T3" fmla="*/ 3 h 2377"/>
                <a:gd name="T4" fmla="*/ 126 w 179"/>
                <a:gd name="T5" fmla="*/ 10 h 2377"/>
                <a:gd name="T6" fmla="*/ 140 w 179"/>
                <a:gd name="T7" fmla="*/ 23 h 2377"/>
                <a:gd name="T8" fmla="*/ 153 w 179"/>
                <a:gd name="T9" fmla="*/ 39 h 2377"/>
                <a:gd name="T10" fmla="*/ 164 w 179"/>
                <a:gd name="T11" fmla="*/ 58 h 2377"/>
                <a:gd name="T12" fmla="*/ 172 w 179"/>
                <a:gd name="T13" fmla="*/ 81 h 2377"/>
                <a:gd name="T14" fmla="*/ 178 w 179"/>
                <a:gd name="T15" fmla="*/ 105 h 2377"/>
                <a:gd name="T16" fmla="*/ 179 w 179"/>
                <a:gd name="T17" fmla="*/ 130 h 2377"/>
                <a:gd name="T18" fmla="*/ 179 w 179"/>
                <a:gd name="T19" fmla="*/ 2265 h 2377"/>
                <a:gd name="T20" fmla="*/ 176 w 179"/>
                <a:gd name="T21" fmla="*/ 2289 h 2377"/>
                <a:gd name="T22" fmla="*/ 168 w 179"/>
                <a:gd name="T23" fmla="*/ 2311 h 2377"/>
                <a:gd name="T24" fmla="*/ 159 w 179"/>
                <a:gd name="T25" fmla="*/ 2330 h 2377"/>
                <a:gd name="T26" fmla="*/ 147 w 179"/>
                <a:gd name="T27" fmla="*/ 2348 h 2377"/>
                <a:gd name="T28" fmla="*/ 133 w 179"/>
                <a:gd name="T29" fmla="*/ 2362 h 2377"/>
                <a:gd name="T30" fmla="*/ 118 w 179"/>
                <a:gd name="T31" fmla="*/ 2372 h 2377"/>
                <a:gd name="T32" fmla="*/ 101 w 179"/>
                <a:gd name="T33" fmla="*/ 2377 h 2377"/>
                <a:gd name="T34" fmla="*/ 87 w 179"/>
                <a:gd name="T35" fmla="*/ 2377 h 2377"/>
                <a:gd name="T36" fmla="*/ 70 w 179"/>
                <a:gd name="T37" fmla="*/ 2375 h 2377"/>
                <a:gd name="T38" fmla="*/ 54 w 179"/>
                <a:gd name="T39" fmla="*/ 2367 h 2377"/>
                <a:gd name="T40" fmla="*/ 39 w 179"/>
                <a:gd name="T41" fmla="*/ 2356 h 2377"/>
                <a:gd name="T42" fmla="*/ 26 w 179"/>
                <a:gd name="T43" fmla="*/ 2340 h 2377"/>
                <a:gd name="T44" fmla="*/ 15 w 179"/>
                <a:gd name="T45" fmla="*/ 2321 h 2377"/>
                <a:gd name="T46" fmla="*/ 8 w 179"/>
                <a:gd name="T47" fmla="*/ 2300 h 2377"/>
                <a:gd name="T48" fmla="*/ 3 w 179"/>
                <a:gd name="T49" fmla="*/ 2278 h 2377"/>
                <a:gd name="T50" fmla="*/ 0 w 179"/>
                <a:gd name="T51" fmla="*/ 2253 h 2377"/>
                <a:gd name="T52" fmla="*/ 0 w 179"/>
                <a:gd name="T53" fmla="*/ 117 h 2377"/>
                <a:gd name="T54" fmla="*/ 5 w 179"/>
                <a:gd name="T55" fmla="*/ 92 h 2377"/>
                <a:gd name="T56" fmla="*/ 11 w 179"/>
                <a:gd name="T57" fmla="*/ 69 h 2377"/>
                <a:gd name="T58" fmla="*/ 21 w 179"/>
                <a:gd name="T59" fmla="*/ 48 h 2377"/>
                <a:gd name="T60" fmla="*/ 33 w 179"/>
                <a:gd name="T61" fmla="*/ 31 h 2377"/>
                <a:gd name="T62" fmla="*/ 47 w 179"/>
                <a:gd name="T63" fmla="*/ 17 h 2377"/>
                <a:gd name="T64" fmla="*/ 62 w 179"/>
                <a:gd name="T65" fmla="*/ 6 h 2377"/>
                <a:gd name="T66" fmla="*/ 78 w 179"/>
                <a:gd name="T67" fmla="*/ 1 h 237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9"/>
                <a:gd name="T103" fmla="*/ 0 h 2377"/>
                <a:gd name="T104" fmla="*/ 179 w 179"/>
                <a:gd name="T105" fmla="*/ 2377 h 237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9" h="2377">
                  <a:moveTo>
                    <a:pt x="87" y="0"/>
                  </a:moveTo>
                  <a:lnTo>
                    <a:pt x="92" y="0"/>
                  </a:lnTo>
                  <a:lnTo>
                    <a:pt x="101" y="1"/>
                  </a:lnTo>
                  <a:lnTo>
                    <a:pt x="110" y="3"/>
                  </a:lnTo>
                  <a:lnTo>
                    <a:pt x="118" y="6"/>
                  </a:lnTo>
                  <a:lnTo>
                    <a:pt x="126" y="10"/>
                  </a:lnTo>
                  <a:lnTo>
                    <a:pt x="133" y="17"/>
                  </a:lnTo>
                  <a:lnTo>
                    <a:pt x="140" y="23"/>
                  </a:lnTo>
                  <a:lnTo>
                    <a:pt x="147" y="31"/>
                  </a:lnTo>
                  <a:lnTo>
                    <a:pt x="153" y="39"/>
                  </a:lnTo>
                  <a:lnTo>
                    <a:pt x="159" y="48"/>
                  </a:lnTo>
                  <a:lnTo>
                    <a:pt x="164" y="58"/>
                  </a:lnTo>
                  <a:lnTo>
                    <a:pt x="168" y="69"/>
                  </a:lnTo>
                  <a:lnTo>
                    <a:pt x="172" y="81"/>
                  </a:lnTo>
                  <a:lnTo>
                    <a:pt x="176" y="92"/>
                  </a:lnTo>
                  <a:lnTo>
                    <a:pt x="178" y="105"/>
                  </a:lnTo>
                  <a:lnTo>
                    <a:pt x="179" y="117"/>
                  </a:lnTo>
                  <a:lnTo>
                    <a:pt x="179" y="130"/>
                  </a:lnTo>
                  <a:lnTo>
                    <a:pt x="179" y="2253"/>
                  </a:lnTo>
                  <a:lnTo>
                    <a:pt x="179" y="2265"/>
                  </a:lnTo>
                  <a:lnTo>
                    <a:pt x="178" y="2278"/>
                  </a:lnTo>
                  <a:lnTo>
                    <a:pt x="176" y="2289"/>
                  </a:lnTo>
                  <a:lnTo>
                    <a:pt x="172" y="2300"/>
                  </a:lnTo>
                  <a:lnTo>
                    <a:pt x="168" y="2311"/>
                  </a:lnTo>
                  <a:lnTo>
                    <a:pt x="164" y="2321"/>
                  </a:lnTo>
                  <a:lnTo>
                    <a:pt x="159" y="2330"/>
                  </a:lnTo>
                  <a:lnTo>
                    <a:pt x="153" y="2340"/>
                  </a:lnTo>
                  <a:lnTo>
                    <a:pt x="147" y="2348"/>
                  </a:lnTo>
                  <a:lnTo>
                    <a:pt x="140" y="2356"/>
                  </a:lnTo>
                  <a:lnTo>
                    <a:pt x="133" y="2362"/>
                  </a:lnTo>
                  <a:lnTo>
                    <a:pt x="126" y="2367"/>
                  </a:lnTo>
                  <a:lnTo>
                    <a:pt x="118" y="2372"/>
                  </a:lnTo>
                  <a:lnTo>
                    <a:pt x="110" y="2375"/>
                  </a:lnTo>
                  <a:lnTo>
                    <a:pt x="101" y="2377"/>
                  </a:lnTo>
                  <a:lnTo>
                    <a:pt x="92" y="2377"/>
                  </a:lnTo>
                  <a:lnTo>
                    <a:pt x="87" y="2377"/>
                  </a:lnTo>
                  <a:lnTo>
                    <a:pt x="78" y="2377"/>
                  </a:lnTo>
                  <a:lnTo>
                    <a:pt x="70" y="2375"/>
                  </a:lnTo>
                  <a:lnTo>
                    <a:pt x="62" y="2372"/>
                  </a:lnTo>
                  <a:lnTo>
                    <a:pt x="54" y="2367"/>
                  </a:lnTo>
                  <a:lnTo>
                    <a:pt x="47" y="2362"/>
                  </a:lnTo>
                  <a:lnTo>
                    <a:pt x="39" y="2356"/>
                  </a:lnTo>
                  <a:lnTo>
                    <a:pt x="33" y="2348"/>
                  </a:lnTo>
                  <a:lnTo>
                    <a:pt x="26" y="2340"/>
                  </a:lnTo>
                  <a:lnTo>
                    <a:pt x="21" y="2330"/>
                  </a:lnTo>
                  <a:lnTo>
                    <a:pt x="15" y="2321"/>
                  </a:lnTo>
                  <a:lnTo>
                    <a:pt x="11" y="2311"/>
                  </a:lnTo>
                  <a:lnTo>
                    <a:pt x="8" y="2300"/>
                  </a:lnTo>
                  <a:lnTo>
                    <a:pt x="5" y="2289"/>
                  </a:lnTo>
                  <a:lnTo>
                    <a:pt x="3" y="2278"/>
                  </a:lnTo>
                  <a:lnTo>
                    <a:pt x="0" y="2265"/>
                  </a:lnTo>
                  <a:lnTo>
                    <a:pt x="0" y="2253"/>
                  </a:lnTo>
                  <a:lnTo>
                    <a:pt x="0" y="130"/>
                  </a:lnTo>
                  <a:lnTo>
                    <a:pt x="0" y="117"/>
                  </a:lnTo>
                  <a:lnTo>
                    <a:pt x="3" y="105"/>
                  </a:lnTo>
                  <a:lnTo>
                    <a:pt x="5" y="92"/>
                  </a:lnTo>
                  <a:lnTo>
                    <a:pt x="8" y="81"/>
                  </a:lnTo>
                  <a:lnTo>
                    <a:pt x="11" y="69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6" y="39"/>
                  </a:lnTo>
                  <a:lnTo>
                    <a:pt x="33" y="31"/>
                  </a:lnTo>
                  <a:lnTo>
                    <a:pt x="39" y="23"/>
                  </a:lnTo>
                  <a:lnTo>
                    <a:pt x="47" y="17"/>
                  </a:lnTo>
                  <a:lnTo>
                    <a:pt x="54" y="10"/>
                  </a:lnTo>
                  <a:lnTo>
                    <a:pt x="62" y="6"/>
                  </a:lnTo>
                  <a:lnTo>
                    <a:pt x="70" y="3"/>
                  </a:lnTo>
                  <a:lnTo>
                    <a:pt x="78" y="1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72" name="Freeform 298"/>
            <p:cNvSpPr>
              <a:spLocks/>
            </p:cNvSpPr>
            <p:nvPr/>
          </p:nvSpPr>
          <p:spPr bwMode="auto">
            <a:xfrm flipH="1">
              <a:off x="1941" y="2292"/>
              <a:ext cx="14" cy="119"/>
            </a:xfrm>
            <a:custGeom>
              <a:avLst/>
              <a:gdLst>
                <a:gd name="T0" fmla="*/ 92 w 179"/>
                <a:gd name="T1" fmla="*/ 0 h 2377"/>
                <a:gd name="T2" fmla="*/ 110 w 179"/>
                <a:gd name="T3" fmla="*/ 3 h 2377"/>
                <a:gd name="T4" fmla="*/ 126 w 179"/>
                <a:gd name="T5" fmla="*/ 10 h 2377"/>
                <a:gd name="T6" fmla="*/ 140 w 179"/>
                <a:gd name="T7" fmla="*/ 23 h 2377"/>
                <a:gd name="T8" fmla="*/ 153 w 179"/>
                <a:gd name="T9" fmla="*/ 39 h 2377"/>
                <a:gd name="T10" fmla="*/ 164 w 179"/>
                <a:gd name="T11" fmla="*/ 58 h 2377"/>
                <a:gd name="T12" fmla="*/ 172 w 179"/>
                <a:gd name="T13" fmla="*/ 81 h 2377"/>
                <a:gd name="T14" fmla="*/ 178 w 179"/>
                <a:gd name="T15" fmla="*/ 105 h 2377"/>
                <a:gd name="T16" fmla="*/ 179 w 179"/>
                <a:gd name="T17" fmla="*/ 130 h 2377"/>
                <a:gd name="T18" fmla="*/ 179 w 179"/>
                <a:gd name="T19" fmla="*/ 2265 h 2377"/>
                <a:gd name="T20" fmla="*/ 176 w 179"/>
                <a:gd name="T21" fmla="*/ 2289 h 2377"/>
                <a:gd name="T22" fmla="*/ 168 w 179"/>
                <a:gd name="T23" fmla="*/ 2311 h 2377"/>
                <a:gd name="T24" fmla="*/ 159 w 179"/>
                <a:gd name="T25" fmla="*/ 2330 h 2377"/>
                <a:gd name="T26" fmla="*/ 147 w 179"/>
                <a:gd name="T27" fmla="*/ 2348 h 2377"/>
                <a:gd name="T28" fmla="*/ 133 w 179"/>
                <a:gd name="T29" fmla="*/ 2362 h 2377"/>
                <a:gd name="T30" fmla="*/ 118 w 179"/>
                <a:gd name="T31" fmla="*/ 2372 h 2377"/>
                <a:gd name="T32" fmla="*/ 101 w 179"/>
                <a:gd name="T33" fmla="*/ 2377 h 2377"/>
                <a:gd name="T34" fmla="*/ 87 w 179"/>
                <a:gd name="T35" fmla="*/ 2377 h 2377"/>
                <a:gd name="T36" fmla="*/ 70 w 179"/>
                <a:gd name="T37" fmla="*/ 2375 h 2377"/>
                <a:gd name="T38" fmla="*/ 54 w 179"/>
                <a:gd name="T39" fmla="*/ 2367 h 2377"/>
                <a:gd name="T40" fmla="*/ 39 w 179"/>
                <a:gd name="T41" fmla="*/ 2356 h 2377"/>
                <a:gd name="T42" fmla="*/ 26 w 179"/>
                <a:gd name="T43" fmla="*/ 2340 h 2377"/>
                <a:gd name="T44" fmla="*/ 15 w 179"/>
                <a:gd name="T45" fmla="*/ 2321 h 2377"/>
                <a:gd name="T46" fmla="*/ 8 w 179"/>
                <a:gd name="T47" fmla="*/ 2300 h 2377"/>
                <a:gd name="T48" fmla="*/ 3 w 179"/>
                <a:gd name="T49" fmla="*/ 2278 h 2377"/>
                <a:gd name="T50" fmla="*/ 0 w 179"/>
                <a:gd name="T51" fmla="*/ 2253 h 2377"/>
                <a:gd name="T52" fmla="*/ 0 w 179"/>
                <a:gd name="T53" fmla="*/ 117 h 2377"/>
                <a:gd name="T54" fmla="*/ 5 w 179"/>
                <a:gd name="T55" fmla="*/ 92 h 2377"/>
                <a:gd name="T56" fmla="*/ 11 w 179"/>
                <a:gd name="T57" fmla="*/ 69 h 2377"/>
                <a:gd name="T58" fmla="*/ 21 w 179"/>
                <a:gd name="T59" fmla="*/ 48 h 2377"/>
                <a:gd name="T60" fmla="*/ 33 w 179"/>
                <a:gd name="T61" fmla="*/ 31 h 2377"/>
                <a:gd name="T62" fmla="*/ 47 w 179"/>
                <a:gd name="T63" fmla="*/ 17 h 2377"/>
                <a:gd name="T64" fmla="*/ 62 w 179"/>
                <a:gd name="T65" fmla="*/ 6 h 2377"/>
                <a:gd name="T66" fmla="*/ 78 w 179"/>
                <a:gd name="T67" fmla="*/ 1 h 237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9"/>
                <a:gd name="T103" fmla="*/ 0 h 2377"/>
                <a:gd name="T104" fmla="*/ 179 w 179"/>
                <a:gd name="T105" fmla="*/ 2377 h 237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9" h="2377">
                  <a:moveTo>
                    <a:pt x="87" y="0"/>
                  </a:moveTo>
                  <a:lnTo>
                    <a:pt x="92" y="0"/>
                  </a:lnTo>
                  <a:lnTo>
                    <a:pt x="101" y="1"/>
                  </a:lnTo>
                  <a:lnTo>
                    <a:pt x="110" y="3"/>
                  </a:lnTo>
                  <a:lnTo>
                    <a:pt x="118" y="6"/>
                  </a:lnTo>
                  <a:lnTo>
                    <a:pt x="126" y="10"/>
                  </a:lnTo>
                  <a:lnTo>
                    <a:pt x="133" y="17"/>
                  </a:lnTo>
                  <a:lnTo>
                    <a:pt x="140" y="23"/>
                  </a:lnTo>
                  <a:lnTo>
                    <a:pt x="147" y="31"/>
                  </a:lnTo>
                  <a:lnTo>
                    <a:pt x="153" y="39"/>
                  </a:lnTo>
                  <a:lnTo>
                    <a:pt x="159" y="48"/>
                  </a:lnTo>
                  <a:lnTo>
                    <a:pt x="164" y="58"/>
                  </a:lnTo>
                  <a:lnTo>
                    <a:pt x="168" y="69"/>
                  </a:lnTo>
                  <a:lnTo>
                    <a:pt x="172" y="81"/>
                  </a:lnTo>
                  <a:lnTo>
                    <a:pt x="176" y="92"/>
                  </a:lnTo>
                  <a:lnTo>
                    <a:pt x="178" y="105"/>
                  </a:lnTo>
                  <a:lnTo>
                    <a:pt x="179" y="117"/>
                  </a:lnTo>
                  <a:lnTo>
                    <a:pt x="179" y="130"/>
                  </a:lnTo>
                  <a:lnTo>
                    <a:pt x="179" y="2253"/>
                  </a:lnTo>
                  <a:lnTo>
                    <a:pt x="179" y="2265"/>
                  </a:lnTo>
                  <a:lnTo>
                    <a:pt x="178" y="2278"/>
                  </a:lnTo>
                  <a:lnTo>
                    <a:pt x="176" y="2289"/>
                  </a:lnTo>
                  <a:lnTo>
                    <a:pt x="172" y="2300"/>
                  </a:lnTo>
                  <a:lnTo>
                    <a:pt x="168" y="2311"/>
                  </a:lnTo>
                  <a:lnTo>
                    <a:pt x="164" y="2321"/>
                  </a:lnTo>
                  <a:lnTo>
                    <a:pt x="159" y="2330"/>
                  </a:lnTo>
                  <a:lnTo>
                    <a:pt x="153" y="2340"/>
                  </a:lnTo>
                  <a:lnTo>
                    <a:pt x="147" y="2348"/>
                  </a:lnTo>
                  <a:lnTo>
                    <a:pt x="140" y="2356"/>
                  </a:lnTo>
                  <a:lnTo>
                    <a:pt x="133" y="2362"/>
                  </a:lnTo>
                  <a:lnTo>
                    <a:pt x="126" y="2367"/>
                  </a:lnTo>
                  <a:lnTo>
                    <a:pt x="118" y="2372"/>
                  </a:lnTo>
                  <a:lnTo>
                    <a:pt x="110" y="2375"/>
                  </a:lnTo>
                  <a:lnTo>
                    <a:pt x="101" y="2377"/>
                  </a:lnTo>
                  <a:lnTo>
                    <a:pt x="92" y="2377"/>
                  </a:lnTo>
                  <a:lnTo>
                    <a:pt x="87" y="2377"/>
                  </a:lnTo>
                  <a:lnTo>
                    <a:pt x="78" y="2377"/>
                  </a:lnTo>
                  <a:lnTo>
                    <a:pt x="70" y="2375"/>
                  </a:lnTo>
                  <a:lnTo>
                    <a:pt x="62" y="2372"/>
                  </a:lnTo>
                  <a:lnTo>
                    <a:pt x="54" y="2367"/>
                  </a:lnTo>
                  <a:lnTo>
                    <a:pt x="47" y="2362"/>
                  </a:lnTo>
                  <a:lnTo>
                    <a:pt x="39" y="2356"/>
                  </a:lnTo>
                  <a:lnTo>
                    <a:pt x="33" y="2348"/>
                  </a:lnTo>
                  <a:lnTo>
                    <a:pt x="26" y="2340"/>
                  </a:lnTo>
                  <a:lnTo>
                    <a:pt x="21" y="2330"/>
                  </a:lnTo>
                  <a:lnTo>
                    <a:pt x="15" y="2321"/>
                  </a:lnTo>
                  <a:lnTo>
                    <a:pt x="11" y="2311"/>
                  </a:lnTo>
                  <a:lnTo>
                    <a:pt x="8" y="2300"/>
                  </a:lnTo>
                  <a:lnTo>
                    <a:pt x="5" y="2289"/>
                  </a:lnTo>
                  <a:lnTo>
                    <a:pt x="3" y="2278"/>
                  </a:lnTo>
                  <a:lnTo>
                    <a:pt x="0" y="2265"/>
                  </a:lnTo>
                  <a:lnTo>
                    <a:pt x="0" y="2253"/>
                  </a:lnTo>
                  <a:lnTo>
                    <a:pt x="0" y="130"/>
                  </a:lnTo>
                  <a:lnTo>
                    <a:pt x="0" y="117"/>
                  </a:lnTo>
                  <a:lnTo>
                    <a:pt x="3" y="105"/>
                  </a:lnTo>
                  <a:lnTo>
                    <a:pt x="5" y="92"/>
                  </a:lnTo>
                  <a:lnTo>
                    <a:pt x="8" y="81"/>
                  </a:lnTo>
                  <a:lnTo>
                    <a:pt x="11" y="69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6" y="39"/>
                  </a:lnTo>
                  <a:lnTo>
                    <a:pt x="33" y="31"/>
                  </a:lnTo>
                  <a:lnTo>
                    <a:pt x="39" y="23"/>
                  </a:lnTo>
                  <a:lnTo>
                    <a:pt x="47" y="17"/>
                  </a:lnTo>
                  <a:lnTo>
                    <a:pt x="54" y="10"/>
                  </a:lnTo>
                  <a:lnTo>
                    <a:pt x="62" y="6"/>
                  </a:lnTo>
                  <a:lnTo>
                    <a:pt x="70" y="3"/>
                  </a:lnTo>
                  <a:lnTo>
                    <a:pt x="78" y="1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73" name="Freeform 299"/>
            <p:cNvSpPr>
              <a:spLocks noEditPoints="1"/>
            </p:cNvSpPr>
            <p:nvPr/>
          </p:nvSpPr>
          <p:spPr bwMode="auto">
            <a:xfrm flipH="1">
              <a:off x="1529" y="2236"/>
              <a:ext cx="149" cy="558"/>
            </a:xfrm>
            <a:custGeom>
              <a:avLst/>
              <a:gdLst>
                <a:gd name="T0" fmla="*/ 0 w 1788"/>
                <a:gd name="T1" fmla="*/ 8334 h 11161"/>
                <a:gd name="T2" fmla="*/ 266 w 1788"/>
                <a:gd name="T3" fmla="*/ 8334 h 11161"/>
                <a:gd name="T4" fmla="*/ 266 w 1788"/>
                <a:gd name="T5" fmla="*/ 8757 h 11161"/>
                <a:gd name="T6" fmla="*/ 0 w 1788"/>
                <a:gd name="T7" fmla="*/ 8757 h 11161"/>
                <a:gd name="T8" fmla="*/ 0 w 1788"/>
                <a:gd name="T9" fmla="*/ 8334 h 11161"/>
                <a:gd name="T10" fmla="*/ 0 w 1788"/>
                <a:gd name="T11" fmla="*/ 411 h 11161"/>
                <a:gd name="T12" fmla="*/ 266 w 1788"/>
                <a:gd name="T13" fmla="*/ 411 h 11161"/>
                <a:gd name="T14" fmla="*/ 266 w 1788"/>
                <a:gd name="T15" fmla="*/ 834 h 11161"/>
                <a:gd name="T16" fmla="*/ 0 w 1788"/>
                <a:gd name="T17" fmla="*/ 834 h 11161"/>
                <a:gd name="T18" fmla="*/ 0 w 1788"/>
                <a:gd name="T19" fmla="*/ 411 h 11161"/>
                <a:gd name="T20" fmla="*/ 721 w 1788"/>
                <a:gd name="T21" fmla="*/ 0 h 11161"/>
                <a:gd name="T22" fmla="*/ 721 w 1788"/>
                <a:gd name="T23" fmla="*/ 168 h 11161"/>
                <a:gd name="T24" fmla="*/ 1258 w 1788"/>
                <a:gd name="T25" fmla="*/ 168 h 11161"/>
                <a:gd name="T26" fmla="*/ 1258 w 1788"/>
                <a:gd name="T27" fmla="*/ 0 h 11161"/>
                <a:gd name="T28" fmla="*/ 721 w 1788"/>
                <a:gd name="T29" fmla="*/ 0 h 11161"/>
                <a:gd name="T30" fmla="*/ 266 w 1788"/>
                <a:gd name="T31" fmla="*/ 10094 h 11161"/>
                <a:gd name="T32" fmla="*/ 450 w 1788"/>
                <a:gd name="T33" fmla="*/ 10094 h 11161"/>
                <a:gd name="T34" fmla="*/ 450 w 1788"/>
                <a:gd name="T35" fmla="*/ 11161 h 11161"/>
                <a:gd name="T36" fmla="*/ 266 w 1788"/>
                <a:gd name="T37" fmla="*/ 11161 h 11161"/>
                <a:gd name="T38" fmla="*/ 266 w 1788"/>
                <a:gd name="T39" fmla="*/ 10094 h 11161"/>
                <a:gd name="T40" fmla="*/ 1580 w 1788"/>
                <a:gd name="T41" fmla="*/ 173 h 11161"/>
                <a:gd name="T42" fmla="*/ 1580 w 1788"/>
                <a:gd name="T43" fmla="*/ 5 h 11161"/>
                <a:gd name="T44" fmla="*/ 1788 w 1788"/>
                <a:gd name="T45" fmla="*/ 5 h 11161"/>
                <a:gd name="T46" fmla="*/ 1788 w 1788"/>
                <a:gd name="T47" fmla="*/ 173 h 11161"/>
                <a:gd name="T48" fmla="*/ 1580 w 1788"/>
                <a:gd name="T49" fmla="*/ 173 h 1116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788"/>
                <a:gd name="T76" fmla="*/ 0 h 11161"/>
                <a:gd name="T77" fmla="*/ 1788 w 1788"/>
                <a:gd name="T78" fmla="*/ 11161 h 1116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788" h="11161">
                  <a:moveTo>
                    <a:pt x="0" y="8334"/>
                  </a:moveTo>
                  <a:lnTo>
                    <a:pt x="266" y="8334"/>
                  </a:lnTo>
                  <a:lnTo>
                    <a:pt x="266" y="8757"/>
                  </a:lnTo>
                  <a:lnTo>
                    <a:pt x="0" y="8757"/>
                  </a:lnTo>
                  <a:lnTo>
                    <a:pt x="0" y="8334"/>
                  </a:lnTo>
                  <a:close/>
                  <a:moveTo>
                    <a:pt x="0" y="411"/>
                  </a:moveTo>
                  <a:lnTo>
                    <a:pt x="266" y="411"/>
                  </a:lnTo>
                  <a:lnTo>
                    <a:pt x="266" y="834"/>
                  </a:lnTo>
                  <a:lnTo>
                    <a:pt x="0" y="834"/>
                  </a:lnTo>
                  <a:lnTo>
                    <a:pt x="0" y="411"/>
                  </a:lnTo>
                  <a:close/>
                  <a:moveTo>
                    <a:pt x="721" y="0"/>
                  </a:moveTo>
                  <a:lnTo>
                    <a:pt x="721" y="168"/>
                  </a:lnTo>
                  <a:lnTo>
                    <a:pt x="1258" y="168"/>
                  </a:lnTo>
                  <a:lnTo>
                    <a:pt x="1258" y="0"/>
                  </a:lnTo>
                  <a:lnTo>
                    <a:pt x="721" y="0"/>
                  </a:lnTo>
                  <a:close/>
                  <a:moveTo>
                    <a:pt x="266" y="10094"/>
                  </a:moveTo>
                  <a:lnTo>
                    <a:pt x="450" y="10094"/>
                  </a:lnTo>
                  <a:lnTo>
                    <a:pt x="450" y="11161"/>
                  </a:lnTo>
                  <a:lnTo>
                    <a:pt x="266" y="11161"/>
                  </a:lnTo>
                  <a:lnTo>
                    <a:pt x="266" y="10094"/>
                  </a:lnTo>
                  <a:close/>
                  <a:moveTo>
                    <a:pt x="1580" y="173"/>
                  </a:moveTo>
                  <a:lnTo>
                    <a:pt x="1580" y="5"/>
                  </a:lnTo>
                  <a:lnTo>
                    <a:pt x="1788" y="5"/>
                  </a:lnTo>
                  <a:lnTo>
                    <a:pt x="1788" y="173"/>
                  </a:lnTo>
                  <a:lnTo>
                    <a:pt x="1580" y="173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74" name="Rectangle 300"/>
            <p:cNvSpPr>
              <a:spLocks noChangeArrowheads="1"/>
            </p:cNvSpPr>
            <p:nvPr/>
          </p:nvSpPr>
          <p:spPr bwMode="auto">
            <a:xfrm flipH="1">
              <a:off x="1656" y="2653"/>
              <a:ext cx="22" cy="21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75" name="Rectangle 301"/>
            <p:cNvSpPr>
              <a:spLocks noChangeArrowheads="1"/>
            </p:cNvSpPr>
            <p:nvPr/>
          </p:nvSpPr>
          <p:spPr bwMode="auto">
            <a:xfrm flipH="1">
              <a:off x="1656" y="2257"/>
              <a:ext cx="22" cy="21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76" name="Rectangle 302"/>
            <p:cNvSpPr>
              <a:spLocks noChangeArrowheads="1"/>
            </p:cNvSpPr>
            <p:nvPr/>
          </p:nvSpPr>
          <p:spPr bwMode="auto">
            <a:xfrm flipH="1">
              <a:off x="1573" y="2236"/>
              <a:ext cx="45" cy="9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77" name="Rectangle 303"/>
            <p:cNvSpPr>
              <a:spLocks noChangeArrowheads="1"/>
            </p:cNvSpPr>
            <p:nvPr/>
          </p:nvSpPr>
          <p:spPr bwMode="auto">
            <a:xfrm flipH="1">
              <a:off x="1641" y="2741"/>
              <a:ext cx="15" cy="53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78" name="Rectangle 304"/>
            <p:cNvSpPr>
              <a:spLocks noChangeArrowheads="1"/>
            </p:cNvSpPr>
            <p:nvPr/>
          </p:nvSpPr>
          <p:spPr bwMode="auto">
            <a:xfrm flipH="1">
              <a:off x="1529" y="2236"/>
              <a:ext cx="18" cy="9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79" name="Freeform 305"/>
            <p:cNvSpPr>
              <a:spLocks noEditPoints="1"/>
            </p:cNvSpPr>
            <p:nvPr/>
          </p:nvSpPr>
          <p:spPr bwMode="auto">
            <a:xfrm flipH="1">
              <a:off x="2624" y="2320"/>
              <a:ext cx="12" cy="40"/>
            </a:xfrm>
            <a:custGeom>
              <a:avLst/>
              <a:gdLst>
                <a:gd name="T0" fmla="*/ 11 w 139"/>
                <a:gd name="T1" fmla="*/ 688 h 801"/>
                <a:gd name="T2" fmla="*/ 127 w 139"/>
                <a:gd name="T3" fmla="*/ 688 h 801"/>
                <a:gd name="T4" fmla="*/ 127 w 139"/>
                <a:gd name="T5" fmla="*/ 801 h 801"/>
                <a:gd name="T6" fmla="*/ 11 w 139"/>
                <a:gd name="T7" fmla="*/ 801 h 801"/>
                <a:gd name="T8" fmla="*/ 11 w 139"/>
                <a:gd name="T9" fmla="*/ 688 h 801"/>
                <a:gd name="T10" fmla="*/ 0 w 139"/>
                <a:gd name="T11" fmla="*/ 0 h 801"/>
                <a:gd name="T12" fmla="*/ 139 w 139"/>
                <a:gd name="T13" fmla="*/ 0 h 801"/>
                <a:gd name="T14" fmla="*/ 139 w 139"/>
                <a:gd name="T15" fmla="*/ 536 h 801"/>
                <a:gd name="T16" fmla="*/ 0 w 139"/>
                <a:gd name="T17" fmla="*/ 536 h 801"/>
                <a:gd name="T18" fmla="*/ 0 w 139"/>
                <a:gd name="T19" fmla="*/ 0 h 8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9"/>
                <a:gd name="T31" fmla="*/ 0 h 801"/>
                <a:gd name="T32" fmla="*/ 139 w 139"/>
                <a:gd name="T33" fmla="*/ 801 h 8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9" h="801">
                  <a:moveTo>
                    <a:pt x="11" y="688"/>
                  </a:moveTo>
                  <a:lnTo>
                    <a:pt x="127" y="688"/>
                  </a:lnTo>
                  <a:lnTo>
                    <a:pt x="127" y="801"/>
                  </a:lnTo>
                  <a:lnTo>
                    <a:pt x="11" y="801"/>
                  </a:lnTo>
                  <a:lnTo>
                    <a:pt x="11" y="688"/>
                  </a:lnTo>
                  <a:close/>
                  <a:moveTo>
                    <a:pt x="0" y="0"/>
                  </a:moveTo>
                  <a:lnTo>
                    <a:pt x="139" y="0"/>
                  </a:lnTo>
                  <a:lnTo>
                    <a:pt x="139" y="536"/>
                  </a:lnTo>
                  <a:lnTo>
                    <a:pt x="0" y="5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B9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80" name="Rectangle 306"/>
            <p:cNvSpPr>
              <a:spLocks noChangeArrowheads="1"/>
            </p:cNvSpPr>
            <p:nvPr/>
          </p:nvSpPr>
          <p:spPr bwMode="auto">
            <a:xfrm flipH="1">
              <a:off x="2625" y="2354"/>
              <a:ext cx="10" cy="6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81" name="Rectangle 307"/>
            <p:cNvSpPr>
              <a:spLocks noChangeArrowheads="1"/>
            </p:cNvSpPr>
            <p:nvPr/>
          </p:nvSpPr>
          <p:spPr bwMode="auto">
            <a:xfrm flipH="1">
              <a:off x="2624" y="2320"/>
              <a:ext cx="12" cy="27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82" name="Freeform 308"/>
            <p:cNvSpPr>
              <a:spLocks noEditPoints="1"/>
            </p:cNvSpPr>
            <p:nvPr/>
          </p:nvSpPr>
          <p:spPr bwMode="auto">
            <a:xfrm flipH="1">
              <a:off x="2061" y="2437"/>
              <a:ext cx="12" cy="40"/>
            </a:xfrm>
            <a:custGeom>
              <a:avLst/>
              <a:gdLst>
                <a:gd name="T0" fmla="*/ 0 w 139"/>
                <a:gd name="T1" fmla="*/ 807 h 807"/>
                <a:gd name="T2" fmla="*/ 139 w 139"/>
                <a:gd name="T3" fmla="*/ 807 h 807"/>
                <a:gd name="T4" fmla="*/ 139 w 139"/>
                <a:gd name="T5" fmla="*/ 265 h 807"/>
                <a:gd name="T6" fmla="*/ 0 w 139"/>
                <a:gd name="T7" fmla="*/ 265 h 807"/>
                <a:gd name="T8" fmla="*/ 0 w 139"/>
                <a:gd name="T9" fmla="*/ 807 h 807"/>
                <a:gd name="T10" fmla="*/ 12 w 139"/>
                <a:gd name="T11" fmla="*/ 114 h 807"/>
                <a:gd name="T12" fmla="*/ 128 w 139"/>
                <a:gd name="T13" fmla="*/ 114 h 807"/>
                <a:gd name="T14" fmla="*/ 128 w 139"/>
                <a:gd name="T15" fmla="*/ 0 h 807"/>
                <a:gd name="T16" fmla="*/ 12 w 139"/>
                <a:gd name="T17" fmla="*/ 0 h 807"/>
                <a:gd name="T18" fmla="*/ 12 w 139"/>
                <a:gd name="T19" fmla="*/ 114 h 8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9"/>
                <a:gd name="T31" fmla="*/ 0 h 807"/>
                <a:gd name="T32" fmla="*/ 139 w 139"/>
                <a:gd name="T33" fmla="*/ 807 h 8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9" h="807">
                  <a:moveTo>
                    <a:pt x="0" y="807"/>
                  </a:moveTo>
                  <a:lnTo>
                    <a:pt x="139" y="807"/>
                  </a:lnTo>
                  <a:lnTo>
                    <a:pt x="139" y="265"/>
                  </a:lnTo>
                  <a:lnTo>
                    <a:pt x="0" y="265"/>
                  </a:lnTo>
                  <a:lnTo>
                    <a:pt x="0" y="807"/>
                  </a:lnTo>
                  <a:close/>
                  <a:moveTo>
                    <a:pt x="12" y="114"/>
                  </a:moveTo>
                  <a:lnTo>
                    <a:pt x="128" y="114"/>
                  </a:lnTo>
                  <a:lnTo>
                    <a:pt x="128" y="0"/>
                  </a:lnTo>
                  <a:lnTo>
                    <a:pt x="12" y="0"/>
                  </a:lnTo>
                  <a:lnTo>
                    <a:pt x="12" y="114"/>
                  </a:lnTo>
                  <a:close/>
                </a:path>
              </a:pathLst>
            </a:custGeom>
            <a:solidFill>
              <a:srgbClr val="F5B9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83" name="Rectangle 309"/>
            <p:cNvSpPr>
              <a:spLocks noChangeArrowheads="1"/>
            </p:cNvSpPr>
            <p:nvPr/>
          </p:nvSpPr>
          <p:spPr bwMode="auto">
            <a:xfrm flipH="1">
              <a:off x="2061" y="2450"/>
              <a:ext cx="12" cy="27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84" name="Rectangle 310"/>
            <p:cNvSpPr>
              <a:spLocks noChangeArrowheads="1"/>
            </p:cNvSpPr>
            <p:nvPr/>
          </p:nvSpPr>
          <p:spPr bwMode="auto">
            <a:xfrm flipH="1">
              <a:off x="2062" y="2437"/>
              <a:ext cx="10" cy="6"/>
            </a:xfrm>
            <a:prstGeom prst="rect">
              <a:avLst/>
            </a:prstGeom>
            <a:noFill/>
            <a:ln w="0">
              <a:solidFill>
                <a:srgbClr val="25221E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85" name="Freeform 311"/>
            <p:cNvSpPr>
              <a:spLocks/>
            </p:cNvSpPr>
            <p:nvPr/>
          </p:nvSpPr>
          <p:spPr bwMode="auto">
            <a:xfrm flipH="1">
              <a:off x="2267" y="2284"/>
              <a:ext cx="143" cy="251"/>
            </a:xfrm>
            <a:custGeom>
              <a:avLst/>
              <a:gdLst>
                <a:gd name="T0" fmla="*/ 64 w 1719"/>
                <a:gd name="T1" fmla="*/ 0 h 5036"/>
                <a:gd name="T2" fmla="*/ 1661 w 1719"/>
                <a:gd name="T3" fmla="*/ 0 h 5036"/>
                <a:gd name="T4" fmla="*/ 1672 w 1719"/>
                <a:gd name="T5" fmla="*/ 1 h 5036"/>
                <a:gd name="T6" fmla="*/ 1683 w 1719"/>
                <a:gd name="T7" fmla="*/ 3 h 5036"/>
                <a:gd name="T8" fmla="*/ 1692 w 1719"/>
                <a:gd name="T9" fmla="*/ 8 h 5036"/>
                <a:gd name="T10" fmla="*/ 1701 w 1719"/>
                <a:gd name="T11" fmla="*/ 14 h 5036"/>
                <a:gd name="T12" fmla="*/ 1708 w 1719"/>
                <a:gd name="T13" fmla="*/ 21 h 5036"/>
                <a:gd name="T14" fmla="*/ 1714 w 1719"/>
                <a:gd name="T15" fmla="*/ 29 h 5036"/>
                <a:gd name="T16" fmla="*/ 1717 w 1719"/>
                <a:gd name="T17" fmla="*/ 33 h 5036"/>
                <a:gd name="T18" fmla="*/ 1718 w 1719"/>
                <a:gd name="T19" fmla="*/ 38 h 5036"/>
                <a:gd name="T20" fmla="*/ 1719 w 1719"/>
                <a:gd name="T21" fmla="*/ 43 h 5036"/>
                <a:gd name="T22" fmla="*/ 1719 w 1719"/>
                <a:gd name="T23" fmla="*/ 48 h 5036"/>
                <a:gd name="T24" fmla="*/ 1719 w 1719"/>
                <a:gd name="T25" fmla="*/ 4987 h 5036"/>
                <a:gd name="T26" fmla="*/ 1719 w 1719"/>
                <a:gd name="T27" fmla="*/ 4992 h 5036"/>
                <a:gd name="T28" fmla="*/ 1718 w 1719"/>
                <a:gd name="T29" fmla="*/ 4997 h 5036"/>
                <a:gd name="T30" fmla="*/ 1717 w 1719"/>
                <a:gd name="T31" fmla="*/ 5001 h 5036"/>
                <a:gd name="T32" fmla="*/ 1714 w 1719"/>
                <a:gd name="T33" fmla="*/ 5006 h 5036"/>
                <a:gd name="T34" fmla="*/ 1708 w 1719"/>
                <a:gd name="T35" fmla="*/ 5014 h 5036"/>
                <a:gd name="T36" fmla="*/ 1701 w 1719"/>
                <a:gd name="T37" fmla="*/ 5022 h 5036"/>
                <a:gd name="T38" fmla="*/ 1692 w 1719"/>
                <a:gd name="T39" fmla="*/ 5028 h 5036"/>
                <a:gd name="T40" fmla="*/ 1683 w 1719"/>
                <a:gd name="T41" fmla="*/ 5032 h 5036"/>
                <a:gd name="T42" fmla="*/ 1672 w 1719"/>
                <a:gd name="T43" fmla="*/ 5035 h 5036"/>
                <a:gd name="T44" fmla="*/ 1661 w 1719"/>
                <a:gd name="T45" fmla="*/ 5036 h 5036"/>
                <a:gd name="T46" fmla="*/ 64 w 1719"/>
                <a:gd name="T47" fmla="*/ 5036 h 5036"/>
                <a:gd name="T48" fmla="*/ 58 w 1719"/>
                <a:gd name="T49" fmla="*/ 5036 h 5036"/>
                <a:gd name="T50" fmla="*/ 51 w 1719"/>
                <a:gd name="T51" fmla="*/ 5035 h 5036"/>
                <a:gd name="T52" fmla="*/ 46 w 1719"/>
                <a:gd name="T53" fmla="*/ 5034 h 5036"/>
                <a:gd name="T54" fmla="*/ 39 w 1719"/>
                <a:gd name="T55" fmla="*/ 5032 h 5036"/>
                <a:gd name="T56" fmla="*/ 34 w 1719"/>
                <a:gd name="T57" fmla="*/ 5030 h 5036"/>
                <a:gd name="T58" fmla="*/ 28 w 1719"/>
                <a:gd name="T59" fmla="*/ 5028 h 5036"/>
                <a:gd name="T60" fmla="*/ 24 w 1719"/>
                <a:gd name="T61" fmla="*/ 5025 h 5036"/>
                <a:gd name="T62" fmla="*/ 20 w 1719"/>
                <a:gd name="T63" fmla="*/ 5022 h 5036"/>
                <a:gd name="T64" fmla="*/ 15 w 1719"/>
                <a:gd name="T65" fmla="*/ 5019 h 5036"/>
                <a:gd name="T66" fmla="*/ 12 w 1719"/>
                <a:gd name="T67" fmla="*/ 5014 h 5036"/>
                <a:gd name="T68" fmla="*/ 9 w 1719"/>
                <a:gd name="T69" fmla="*/ 5010 h 5036"/>
                <a:gd name="T70" fmla="*/ 6 w 1719"/>
                <a:gd name="T71" fmla="*/ 5006 h 5036"/>
                <a:gd name="T72" fmla="*/ 4 w 1719"/>
                <a:gd name="T73" fmla="*/ 5001 h 5036"/>
                <a:gd name="T74" fmla="*/ 2 w 1719"/>
                <a:gd name="T75" fmla="*/ 4997 h 5036"/>
                <a:gd name="T76" fmla="*/ 1 w 1719"/>
                <a:gd name="T77" fmla="*/ 4992 h 5036"/>
                <a:gd name="T78" fmla="*/ 0 w 1719"/>
                <a:gd name="T79" fmla="*/ 4987 h 5036"/>
                <a:gd name="T80" fmla="*/ 0 w 1719"/>
                <a:gd name="T81" fmla="*/ 48 h 5036"/>
                <a:gd name="T82" fmla="*/ 1 w 1719"/>
                <a:gd name="T83" fmla="*/ 43 h 5036"/>
                <a:gd name="T84" fmla="*/ 2 w 1719"/>
                <a:gd name="T85" fmla="*/ 38 h 5036"/>
                <a:gd name="T86" fmla="*/ 4 w 1719"/>
                <a:gd name="T87" fmla="*/ 33 h 5036"/>
                <a:gd name="T88" fmla="*/ 6 w 1719"/>
                <a:gd name="T89" fmla="*/ 29 h 5036"/>
                <a:gd name="T90" fmla="*/ 12 w 1719"/>
                <a:gd name="T91" fmla="*/ 21 h 5036"/>
                <a:gd name="T92" fmla="*/ 20 w 1719"/>
                <a:gd name="T93" fmla="*/ 14 h 5036"/>
                <a:gd name="T94" fmla="*/ 28 w 1719"/>
                <a:gd name="T95" fmla="*/ 8 h 5036"/>
                <a:gd name="T96" fmla="*/ 39 w 1719"/>
                <a:gd name="T97" fmla="*/ 3 h 5036"/>
                <a:gd name="T98" fmla="*/ 51 w 1719"/>
                <a:gd name="T99" fmla="*/ 1 h 5036"/>
                <a:gd name="T100" fmla="*/ 64 w 1719"/>
                <a:gd name="T101" fmla="*/ 0 h 50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19"/>
                <a:gd name="T154" fmla="*/ 0 h 5036"/>
                <a:gd name="T155" fmla="*/ 1719 w 1719"/>
                <a:gd name="T156" fmla="*/ 5036 h 50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19" h="5036">
                  <a:moveTo>
                    <a:pt x="64" y="0"/>
                  </a:moveTo>
                  <a:lnTo>
                    <a:pt x="1661" y="0"/>
                  </a:lnTo>
                  <a:lnTo>
                    <a:pt x="1672" y="1"/>
                  </a:lnTo>
                  <a:lnTo>
                    <a:pt x="1683" y="3"/>
                  </a:lnTo>
                  <a:lnTo>
                    <a:pt x="1692" y="8"/>
                  </a:lnTo>
                  <a:lnTo>
                    <a:pt x="1701" y="14"/>
                  </a:lnTo>
                  <a:lnTo>
                    <a:pt x="1708" y="21"/>
                  </a:lnTo>
                  <a:lnTo>
                    <a:pt x="1714" y="29"/>
                  </a:lnTo>
                  <a:lnTo>
                    <a:pt x="1717" y="33"/>
                  </a:lnTo>
                  <a:lnTo>
                    <a:pt x="1718" y="38"/>
                  </a:lnTo>
                  <a:lnTo>
                    <a:pt x="1719" y="43"/>
                  </a:lnTo>
                  <a:lnTo>
                    <a:pt x="1719" y="48"/>
                  </a:lnTo>
                  <a:lnTo>
                    <a:pt x="1719" y="4987"/>
                  </a:lnTo>
                  <a:lnTo>
                    <a:pt x="1719" y="4992"/>
                  </a:lnTo>
                  <a:lnTo>
                    <a:pt x="1718" y="4997"/>
                  </a:lnTo>
                  <a:lnTo>
                    <a:pt x="1717" y="5001"/>
                  </a:lnTo>
                  <a:lnTo>
                    <a:pt x="1714" y="5006"/>
                  </a:lnTo>
                  <a:lnTo>
                    <a:pt x="1708" y="5014"/>
                  </a:lnTo>
                  <a:lnTo>
                    <a:pt x="1701" y="5022"/>
                  </a:lnTo>
                  <a:lnTo>
                    <a:pt x="1692" y="5028"/>
                  </a:lnTo>
                  <a:lnTo>
                    <a:pt x="1683" y="5032"/>
                  </a:lnTo>
                  <a:lnTo>
                    <a:pt x="1672" y="5035"/>
                  </a:lnTo>
                  <a:lnTo>
                    <a:pt x="1661" y="5036"/>
                  </a:lnTo>
                  <a:lnTo>
                    <a:pt x="64" y="5036"/>
                  </a:lnTo>
                  <a:lnTo>
                    <a:pt x="58" y="5036"/>
                  </a:lnTo>
                  <a:lnTo>
                    <a:pt x="51" y="5035"/>
                  </a:lnTo>
                  <a:lnTo>
                    <a:pt x="46" y="5034"/>
                  </a:lnTo>
                  <a:lnTo>
                    <a:pt x="39" y="5032"/>
                  </a:lnTo>
                  <a:lnTo>
                    <a:pt x="34" y="5030"/>
                  </a:lnTo>
                  <a:lnTo>
                    <a:pt x="28" y="5028"/>
                  </a:lnTo>
                  <a:lnTo>
                    <a:pt x="24" y="5025"/>
                  </a:lnTo>
                  <a:lnTo>
                    <a:pt x="20" y="5022"/>
                  </a:lnTo>
                  <a:lnTo>
                    <a:pt x="15" y="5019"/>
                  </a:lnTo>
                  <a:lnTo>
                    <a:pt x="12" y="5014"/>
                  </a:lnTo>
                  <a:lnTo>
                    <a:pt x="9" y="5010"/>
                  </a:lnTo>
                  <a:lnTo>
                    <a:pt x="6" y="5006"/>
                  </a:lnTo>
                  <a:lnTo>
                    <a:pt x="4" y="5001"/>
                  </a:lnTo>
                  <a:lnTo>
                    <a:pt x="2" y="4997"/>
                  </a:lnTo>
                  <a:lnTo>
                    <a:pt x="1" y="4992"/>
                  </a:lnTo>
                  <a:lnTo>
                    <a:pt x="0" y="4987"/>
                  </a:lnTo>
                  <a:lnTo>
                    <a:pt x="0" y="48"/>
                  </a:lnTo>
                  <a:lnTo>
                    <a:pt x="1" y="43"/>
                  </a:lnTo>
                  <a:lnTo>
                    <a:pt x="2" y="38"/>
                  </a:lnTo>
                  <a:lnTo>
                    <a:pt x="4" y="33"/>
                  </a:lnTo>
                  <a:lnTo>
                    <a:pt x="6" y="29"/>
                  </a:lnTo>
                  <a:lnTo>
                    <a:pt x="12" y="21"/>
                  </a:lnTo>
                  <a:lnTo>
                    <a:pt x="20" y="14"/>
                  </a:lnTo>
                  <a:lnTo>
                    <a:pt x="28" y="8"/>
                  </a:lnTo>
                  <a:lnTo>
                    <a:pt x="39" y="3"/>
                  </a:lnTo>
                  <a:lnTo>
                    <a:pt x="51" y="1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86" name="Freeform 312"/>
            <p:cNvSpPr>
              <a:spLocks/>
            </p:cNvSpPr>
            <p:nvPr/>
          </p:nvSpPr>
          <p:spPr bwMode="auto">
            <a:xfrm flipH="1">
              <a:off x="2267" y="2284"/>
              <a:ext cx="143" cy="251"/>
            </a:xfrm>
            <a:custGeom>
              <a:avLst/>
              <a:gdLst>
                <a:gd name="T0" fmla="*/ 64 w 1719"/>
                <a:gd name="T1" fmla="*/ 0 h 5036"/>
                <a:gd name="T2" fmla="*/ 1661 w 1719"/>
                <a:gd name="T3" fmla="*/ 0 h 5036"/>
                <a:gd name="T4" fmla="*/ 1672 w 1719"/>
                <a:gd name="T5" fmla="*/ 1 h 5036"/>
                <a:gd name="T6" fmla="*/ 1683 w 1719"/>
                <a:gd name="T7" fmla="*/ 3 h 5036"/>
                <a:gd name="T8" fmla="*/ 1692 w 1719"/>
                <a:gd name="T9" fmla="*/ 8 h 5036"/>
                <a:gd name="T10" fmla="*/ 1701 w 1719"/>
                <a:gd name="T11" fmla="*/ 14 h 5036"/>
                <a:gd name="T12" fmla="*/ 1708 w 1719"/>
                <a:gd name="T13" fmla="*/ 21 h 5036"/>
                <a:gd name="T14" fmla="*/ 1714 w 1719"/>
                <a:gd name="T15" fmla="*/ 29 h 5036"/>
                <a:gd name="T16" fmla="*/ 1717 w 1719"/>
                <a:gd name="T17" fmla="*/ 33 h 5036"/>
                <a:gd name="T18" fmla="*/ 1718 w 1719"/>
                <a:gd name="T19" fmla="*/ 38 h 5036"/>
                <a:gd name="T20" fmla="*/ 1719 w 1719"/>
                <a:gd name="T21" fmla="*/ 43 h 5036"/>
                <a:gd name="T22" fmla="*/ 1719 w 1719"/>
                <a:gd name="T23" fmla="*/ 48 h 5036"/>
                <a:gd name="T24" fmla="*/ 1719 w 1719"/>
                <a:gd name="T25" fmla="*/ 4987 h 5036"/>
                <a:gd name="T26" fmla="*/ 1719 w 1719"/>
                <a:gd name="T27" fmla="*/ 4992 h 5036"/>
                <a:gd name="T28" fmla="*/ 1718 w 1719"/>
                <a:gd name="T29" fmla="*/ 4997 h 5036"/>
                <a:gd name="T30" fmla="*/ 1717 w 1719"/>
                <a:gd name="T31" fmla="*/ 5001 h 5036"/>
                <a:gd name="T32" fmla="*/ 1714 w 1719"/>
                <a:gd name="T33" fmla="*/ 5006 h 5036"/>
                <a:gd name="T34" fmla="*/ 1708 w 1719"/>
                <a:gd name="T35" fmla="*/ 5014 h 5036"/>
                <a:gd name="T36" fmla="*/ 1701 w 1719"/>
                <a:gd name="T37" fmla="*/ 5022 h 5036"/>
                <a:gd name="T38" fmla="*/ 1692 w 1719"/>
                <a:gd name="T39" fmla="*/ 5028 h 5036"/>
                <a:gd name="T40" fmla="*/ 1683 w 1719"/>
                <a:gd name="T41" fmla="*/ 5032 h 5036"/>
                <a:gd name="T42" fmla="*/ 1672 w 1719"/>
                <a:gd name="T43" fmla="*/ 5035 h 5036"/>
                <a:gd name="T44" fmla="*/ 1661 w 1719"/>
                <a:gd name="T45" fmla="*/ 5036 h 5036"/>
                <a:gd name="T46" fmla="*/ 64 w 1719"/>
                <a:gd name="T47" fmla="*/ 5036 h 5036"/>
                <a:gd name="T48" fmla="*/ 58 w 1719"/>
                <a:gd name="T49" fmla="*/ 5036 h 5036"/>
                <a:gd name="T50" fmla="*/ 51 w 1719"/>
                <a:gd name="T51" fmla="*/ 5035 h 5036"/>
                <a:gd name="T52" fmla="*/ 46 w 1719"/>
                <a:gd name="T53" fmla="*/ 5034 h 5036"/>
                <a:gd name="T54" fmla="*/ 39 w 1719"/>
                <a:gd name="T55" fmla="*/ 5032 h 5036"/>
                <a:gd name="T56" fmla="*/ 34 w 1719"/>
                <a:gd name="T57" fmla="*/ 5030 h 5036"/>
                <a:gd name="T58" fmla="*/ 28 w 1719"/>
                <a:gd name="T59" fmla="*/ 5028 h 5036"/>
                <a:gd name="T60" fmla="*/ 24 w 1719"/>
                <a:gd name="T61" fmla="*/ 5025 h 5036"/>
                <a:gd name="T62" fmla="*/ 20 w 1719"/>
                <a:gd name="T63" fmla="*/ 5022 h 5036"/>
                <a:gd name="T64" fmla="*/ 15 w 1719"/>
                <a:gd name="T65" fmla="*/ 5019 h 5036"/>
                <a:gd name="T66" fmla="*/ 12 w 1719"/>
                <a:gd name="T67" fmla="*/ 5014 h 5036"/>
                <a:gd name="T68" fmla="*/ 9 w 1719"/>
                <a:gd name="T69" fmla="*/ 5010 h 5036"/>
                <a:gd name="T70" fmla="*/ 6 w 1719"/>
                <a:gd name="T71" fmla="*/ 5006 h 5036"/>
                <a:gd name="T72" fmla="*/ 4 w 1719"/>
                <a:gd name="T73" fmla="*/ 5001 h 5036"/>
                <a:gd name="T74" fmla="*/ 2 w 1719"/>
                <a:gd name="T75" fmla="*/ 4997 h 5036"/>
                <a:gd name="T76" fmla="*/ 1 w 1719"/>
                <a:gd name="T77" fmla="*/ 4992 h 5036"/>
                <a:gd name="T78" fmla="*/ 0 w 1719"/>
                <a:gd name="T79" fmla="*/ 4987 h 5036"/>
                <a:gd name="T80" fmla="*/ 0 w 1719"/>
                <a:gd name="T81" fmla="*/ 48 h 5036"/>
                <a:gd name="T82" fmla="*/ 1 w 1719"/>
                <a:gd name="T83" fmla="*/ 43 h 5036"/>
                <a:gd name="T84" fmla="*/ 2 w 1719"/>
                <a:gd name="T85" fmla="*/ 38 h 5036"/>
                <a:gd name="T86" fmla="*/ 4 w 1719"/>
                <a:gd name="T87" fmla="*/ 33 h 5036"/>
                <a:gd name="T88" fmla="*/ 6 w 1719"/>
                <a:gd name="T89" fmla="*/ 29 h 5036"/>
                <a:gd name="T90" fmla="*/ 12 w 1719"/>
                <a:gd name="T91" fmla="*/ 21 h 5036"/>
                <a:gd name="T92" fmla="*/ 20 w 1719"/>
                <a:gd name="T93" fmla="*/ 14 h 5036"/>
                <a:gd name="T94" fmla="*/ 28 w 1719"/>
                <a:gd name="T95" fmla="*/ 8 h 5036"/>
                <a:gd name="T96" fmla="*/ 39 w 1719"/>
                <a:gd name="T97" fmla="*/ 3 h 5036"/>
                <a:gd name="T98" fmla="*/ 51 w 1719"/>
                <a:gd name="T99" fmla="*/ 1 h 5036"/>
                <a:gd name="T100" fmla="*/ 64 w 1719"/>
                <a:gd name="T101" fmla="*/ 0 h 50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19"/>
                <a:gd name="T154" fmla="*/ 0 h 5036"/>
                <a:gd name="T155" fmla="*/ 1719 w 1719"/>
                <a:gd name="T156" fmla="*/ 5036 h 50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19" h="5036">
                  <a:moveTo>
                    <a:pt x="64" y="0"/>
                  </a:moveTo>
                  <a:lnTo>
                    <a:pt x="1661" y="0"/>
                  </a:lnTo>
                  <a:lnTo>
                    <a:pt x="1672" y="1"/>
                  </a:lnTo>
                  <a:lnTo>
                    <a:pt x="1683" y="3"/>
                  </a:lnTo>
                  <a:lnTo>
                    <a:pt x="1692" y="8"/>
                  </a:lnTo>
                  <a:lnTo>
                    <a:pt x="1701" y="14"/>
                  </a:lnTo>
                  <a:lnTo>
                    <a:pt x="1708" y="21"/>
                  </a:lnTo>
                  <a:lnTo>
                    <a:pt x="1714" y="29"/>
                  </a:lnTo>
                  <a:lnTo>
                    <a:pt x="1717" y="33"/>
                  </a:lnTo>
                  <a:lnTo>
                    <a:pt x="1718" y="38"/>
                  </a:lnTo>
                  <a:lnTo>
                    <a:pt x="1719" y="43"/>
                  </a:lnTo>
                  <a:lnTo>
                    <a:pt x="1719" y="48"/>
                  </a:lnTo>
                  <a:lnTo>
                    <a:pt x="1719" y="4987"/>
                  </a:lnTo>
                  <a:lnTo>
                    <a:pt x="1719" y="4992"/>
                  </a:lnTo>
                  <a:lnTo>
                    <a:pt x="1718" y="4997"/>
                  </a:lnTo>
                  <a:lnTo>
                    <a:pt x="1717" y="5001"/>
                  </a:lnTo>
                  <a:lnTo>
                    <a:pt x="1714" y="5006"/>
                  </a:lnTo>
                  <a:lnTo>
                    <a:pt x="1708" y="5014"/>
                  </a:lnTo>
                  <a:lnTo>
                    <a:pt x="1701" y="5022"/>
                  </a:lnTo>
                  <a:lnTo>
                    <a:pt x="1692" y="5028"/>
                  </a:lnTo>
                  <a:lnTo>
                    <a:pt x="1683" y="5032"/>
                  </a:lnTo>
                  <a:lnTo>
                    <a:pt x="1672" y="5035"/>
                  </a:lnTo>
                  <a:lnTo>
                    <a:pt x="1661" y="5036"/>
                  </a:lnTo>
                  <a:lnTo>
                    <a:pt x="64" y="5036"/>
                  </a:lnTo>
                  <a:lnTo>
                    <a:pt x="58" y="5036"/>
                  </a:lnTo>
                  <a:lnTo>
                    <a:pt x="51" y="5035"/>
                  </a:lnTo>
                  <a:lnTo>
                    <a:pt x="46" y="5034"/>
                  </a:lnTo>
                  <a:lnTo>
                    <a:pt x="39" y="5032"/>
                  </a:lnTo>
                  <a:lnTo>
                    <a:pt x="34" y="5030"/>
                  </a:lnTo>
                  <a:lnTo>
                    <a:pt x="28" y="5028"/>
                  </a:lnTo>
                  <a:lnTo>
                    <a:pt x="24" y="5025"/>
                  </a:lnTo>
                  <a:lnTo>
                    <a:pt x="20" y="5022"/>
                  </a:lnTo>
                  <a:lnTo>
                    <a:pt x="15" y="5019"/>
                  </a:lnTo>
                  <a:lnTo>
                    <a:pt x="12" y="5014"/>
                  </a:lnTo>
                  <a:lnTo>
                    <a:pt x="9" y="5010"/>
                  </a:lnTo>
                  <a:lnTo>
                    <a:pt x="6" y="5006"/>
                  </a:lnTo>
                  <a:lnTo>
                    <a:pt x="4" y="5001"/>
                  </a:lnTo>
                  <a:lnTo>
                    <a:pt x="2" y="4997"/>
                  </a:lnTo>
                  <a:lnTo>
                    <a:pt x="1" y="4992"/>
                  </a:lnTo>
                  <a:lnTo>
                    <a:pt x="0" y="4987"/>
                  </a:lnTo>
                  <a:lnTo>
                    <a:pt x="0" y="48"/>
                  </a:lnTo>
                  <a:lnTo>
                    <a:pt x="1" y="43"/>
                  </a:lnTo>
                  <a:lnTo>
                    <a:pt x="2" y="38"/>
                  </a:lnTo>
                  <a:lnTo>
                    <a:pt x="4" y="33"/>
                  </a:lnTo>
                  <a:lnTo>
                    <a:pt x="6" y="29"/>
                  </a:lnTo>
                  <a:lnTo>
                    <a:pt x="12" y="21"/>
                  </a:lnTo>
                  <a:lnTo>
                    <a:pt x="20" y="14"/>
                  </a:lnTo>
                  <a:lnTo>
                    <a:pt x="28" y="8"/>
                  </a:lnTo>
                  <a:lnTo>
                    <a:pt x="39" y="3"/>
                  </a:lnTo>
                  <a:lnTo>
                    <a:pt x="51" y="1"/>
                  </a:lnTo>
                  <a:lnTo>
                    <a:pt x="64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87" name="Freeform 313"/>
            <p:cNvSpPr>
              <a:spLocks/>
            </p:cNvSpPr>
            <p:nvPr/>
          </p:nvSpPr>
          <p:spPr bwMode="auto">
            <a:xfrm flipH="1">
              <a:off x="2269" y="2287"/>
              <a:ext cx="139" cy="245"/>
            </a:xfrm>
            <a:custGeom>
              <a:avLst/>
              <a:gdLst>
                <a:gd name="T0" fmla="*/ 52 w 1662"/>
                <a:gd name="T1" fmla="*/ 0 h 4890"/>
                <a:gd name="T2" fmla="*/ 1610 w 1662"/>
                <a:gd name="T3" fmla="*/ 0 h 4890"/>
                <a:gd name="T4" fmla="*/ 1618 w 1662"/>
                <a:gd name="T5" fmla="*/ 1 h 4890"/>
                <a:gd name="T6" fmla="*/ 1627 w 1662"/>
                <a:gd name="T7" fmla="*/ 4 h 4890"/>
                <a:gd name="T8" fmla="*/ 1636 w 1662"/>
                <a:gd name="T9" fmla="*/ 8 h 4890"/>
                <a:gd name="T10" fmla="*/ 1644 w 1662"/>
                <a:gd name="T11" fmla="*/ 14 h 4890"/>
                <a:gd name="T12" fmla="*/ 1651 w 1662"/>
                <a:gd name="T13" fmla="*/ 21 h 4890"/>
                <a:gd name="T14" fmla="*/ 1656 w 1662"/>
                <a:gd name="T15" fmla="*/ 29 h 4890"/>
                <a:gd name="T16" fmla="*/ 1658 w 1662"/>
                <a:gd name="T17" fmla="*/ 34 h 4890"/>
                <a:gd name="T18" fmla="*/ 1659 w 1662"/>
                <a:gd name="T19" fmla="*/ 38 h 4890"/>
                <a:gd name="T20" fmla="*/ 1661 w 1662"/>
                <a:gd name="T21" fmla="*/ 44 h 4890"/>
                <a:gd name="T22" fmla="*/ 1662 w 1662"/>
                <a:gd name="T23" fmla="*/ 49 h 4890"/>
                <a:gd name="T24" fmla="*/ 1662 w 1662"/>
                <a:gd name="T25" fmla="*/ 4841 h 4890"/>
                <a:gd name="T26" fmla="*/ 1659 w 1662"/>
                <a:gd name="T27" fmla="*/ 4850 h 4890"/>
                <a:gd name="T28" fmla="*/ 1656 w 1662"/>
                <a:gd name="T29" fmla="*/ 4858 h 4890"/>
                <a:gd name="T30" fmla="*/ 1651 w 1662"/>
                <a:gd name="T31" fmla="*/ 4866 h 4890"/>
                <a:gd name="T32" fmla="*/ 1644 w 1662"/>
                <a:gd name="T33" fmla="*/ 4873 h 4890"/>
                <a:gd name="T34" fmla="*/ 1636 w 1662"/>
                <a:gd name="T35" fmla="*/ 4880 h 4890"/>
                <a:gd name="T36" fmla="*/ 1627 w 1662"/>
                <a:gd name="T37" fmla="*/ 4886 h 4890"/>
                <a:gd name="T38" fmla="*/ 1623 w 1662"/>
                <a:gd name="T39" fmla="*/ 4888 h 4890"/>
                <a:gd name="T40" fmla="*/ 1618 w 1662"/>
                <a:gd name="T41" fmla="*/ 4889 h 4890"/>
                <a:gd name="T42" fmla="*/ 1614 w 1662"/>
                <a:gd name="T43" fmla="*/ 4890 h 4890"/>
                <a:gd name="T44" fmla="*/ 1610 w 1662"/>
                <a:gd name="T45" fmla="*/ 4890 h 4890"/>
                <a:gd name="T46" fmla="*/ 52 w 1662"/>
                <a:gd name="T47" fmla="*/ 4890 h 4890"/>
                <a:gd name="T48" fmla="*/ 48 w 1662"/>
                <a:gd name="T49" fmla="*/ 4890 h 4890"/>
                <a:gd name="T50" fmla="*/ 44 w 1662"/>
                <a:gd name="T51" fmla="*/ 4889 h 4890"/>
                <a:gd name="T52" fmla="*/ 39 w 1662"/>
                <a:gd name="T53" fmla="*/ 4888 h 4890"/>
                <a:gd name="T54" fmla="*/ 35 w 1662"/>
                <a:gd name="T55" fmla="*/ 4886 h 4890"/>
                <a:gd name="T56" fmla="*/ 26 w 1662"/>
                <a:gd name="T57" fmla="*/ 4880 h 4890"/>
                <a:gd name="T58" fmla="*/ 18 w 1662"/>
                <a:gd name="T59" fmla="*/ 4873 h 4890"/>
                <a:gd name="T60" fmla="*/ 11 w 1662"/>
                <a:gd name="T61" fmla="*/ 4866 h 4890"/>
                <a:gd name="T62" fmla="*/ 6 w 1662"/>
                <a:gd name="T63" fmla="*/ 4858 h 4890"/>
                <a:gd name="T64" fmla="*/ 4 w 1662"/>
                <a:gd name="T65" fmla="*/ 4854 h 4890"/>
                <a:gd name="T66" fmla="*/ 2 w 1662"/>
                <a:gd name="T67" fmla="*/ 4850 h 4890"/>
                <a:gd name="T68" fmla="*/ 0 w 1662"/>
                <a:gd name="T69" fmla="*/ 4845 h 4890"/>
                <a:gd name="T70" fmla="*/ 0 w 1662"/>
                <a:gd name="T71" fmla="*/ 4841 h 4890"/>
                <a:gd name="T72" fmla="*/ 0 w 1662"/>
                <a:gd name="T73" fmla="*/ 49 h 4890"/>
                <a:gd name="T74" fmla="*/ 0 w 1662"/>
                <a:gd name="T75" fmla="*/ 44 h 4890"/>
                <a:gd name="T76" fmla="*/ 2 w 1662"/>
                <a:gd name="T77" fmla="*/ 38 h 4890"/>
                <a:gd name="T78" fmla="*/ 4 w 1662"/>
                <a:gd name="T79" fmla="*/ 34 h 4890"/>
                <a:gd name="T80" fmla="*/ 6 w 1662"/>
                <a:gd name="T81" fmla="*/ 29 h 4890"/>
                <a:gd name="T82" fmla="*/ 11 w 1662"/>
                <a:gd name="T83" fmla="*/ 21 h 4890"/>
                <a:gd name="T84" fmla="*/ 18 w 1662"/>
                <a:gd name="T85" fmla="*/ 14 h 4890"/>
                <a:gd name="T86" fmla="*/ 26 w 1662"/>
                <a:gd name="T87" fmla="*/ 8 h 4890"/>
                <a:gd name="T88" fmla="*/ 35 w 1662"/>
                <a:gd name="T89" fmla="*/ 4 h 4890"/>
                <a:gd name="T90" fmla="*/ 44 w 1662"/>
                <a:gd name="T91" fmla="*/ 1 h 4890"/>
                <a:gd name="T92" fmla="*/ 52 w 1662"/>
                <a:gd name="T93" fmla="*/ 0 h 48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662"/>
                <a:gd name="T142" fmla="*/ 0 h 4890"/>
                <a:gd name="T143" fmla="*/ 1662 w 1662"/>
                <a:gd name="T144" fmla="*/ 4890 h 48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662" h="4890">
                  <a:moveTo>
                    <a:pt x="52" y="0"/>
                  </a:moveTo>
                  <a:lnTo>
                    <a:pt x="1610" y="0"/>
                  </a:lnTo>
                  <a:lnTo>
                    <a:pt x="1618" y="1"/>
                  </a:lnTo>
                  <a:lnTo>
                    <a:pt x="1627" y="4"/>
                  </a:lnTo>
                  <a:lnTo>
                    <a:pt x="1636" y="8"/>
                  </a:lnTo>
                  <a:lnTo>
                    <a:pt x="1644" y="14"/>
                  </a:lnTo>
                  <a:lnTo>
                    <a:pt x="1651" y="21"/>
                  </a:lnTo>
                  <a:lnTo>
                    <a:pt x="1656" y="29"/>
                  </a:lnTo>
                  <a:lnTo>
                    <a:pt x="1658" y="34"/>
                  </a:lnTo>
                  <a:lnTo>
                    <a:pt x="1659" y="38"/>
                  </a:lnTo>
                  <a:lnTo>
                    <a:pt x="1661" y="44"/>
                  </a:lnTo>
                  <a:lnTo>
                    <a:pt x="1662" y="49"/>
                  </a:lnTo>
                  <a:lnTo>
                    <a:pt x="1662" y="4841"/>
                  </a:lnTo>
                  <a:lnTo>
                    <a:pt x="1659" y="4850"/>
                  </a:lnTo>
                  <a:lnTo>
                    <a:pt x="1656" y="4858"/>
                  </a:lnTo>
                  <a:lnTo>
                    <a:pt x="1651" y="4866"/>
                  </a:lnTo>
                  <a:lnTo>
                    <a:pt x="1644" y="4873"/>
                  </a:lnTo>
                  <a:lnTo>
                    <a:pt x="1636" y="4880"/>
                  </a:lnTo>
                  <a:lnTo>
                    <a:pt x="1627" y="4886"/>
                  </a:lnTo>
                  <a:lnTo>
                    <a:pt x="1623" y="4888"/>
                  </a:lnTo>
                  <a:lnTo>
                    <a:pt x="1618" y="4889"/>
                  </a:lnTo>
                  <a:lnTo>
                    <a:pt x="1614" y="4890"/>
                  </a:lnTo>
                  <a:lnTo>
                    <a:pt x="1610" y="4890"/>
                  </a:lnTo>
                  <a:lnTo>
                    <a:pt x="52" y="4890"/>
                  </a:lnTo>
                  <a:lnTo>
                    <a:pt x="48" y="4890"/>
                  </a:lnTo>
                  <a:lnTo>
                    <a:pt x="44" y="4889"/>
                  </a:lnTo>
                  <a:lnTo>
                    <a:pt x="39" y="4888"/>
                  </a:lnTo>
                  <a:lnTo>
                    <a:pt x="35" y="4886"/>
                  </a:lnTo>
                  <a:lnTo>
                    <a:pt x="26" y="4880"/>
                  </a:lnTo>
                  <a:lnTo>
                    <a:pt x="18" y="4873"/>
                  </a:lnTo>
                  <a:lnTo>
                    <a:pt x="11" y="4866"/>
                  </a:lnTo>
                  <a:lnTo>
                    <a:pt x="6" y="4858"/>
                  </a:lnTo>
                  <a:lnTo>
                    <a:pt x="4" y="4854"/>
                  </a:lnTo>
                  <a:lnTo>
                    <a:pt x="2" y="4850"/>
                  </a:lnTo>
                  <a:lnTo>
                    <a:pt x="0" y="4845"/>
                  </a:lnTo>
                  <a:lnTo>
                    <a:pt x="0" y="4841"/>
                  </a:lnTo>
                  <a:lnTo>
                    <a:pt x="0" y="49"/>
                  </a:lnTo>
                  <a:lnTo>
                    <a:pt x="0" y="44"/>
                  </a:lnTo>
                  <a:lnTo>
                    <a:pt x="2" y="38"/>
                  </a:lnTo>
                  <a:lnTo>
                    <a:pt x="4" y="34"/>
                  </a:lnTo>
                  <a:lnTo>
                    <a:pt x="6" y="29"/>
                  </a:lnTo>
                  <a:lnTo>
                    <a:pt x="11" y="21"/>
                  </a:lnTo>
                  <a:lnTo>
                    <a:pt x="18" y="14"/>
                  </a:lnTo>
                  <a:lnTo>
                    <a:pt x="26" y="8"/>
                  </a:lnTo>
                  <a:lnTo>
                    <a:pt x="35" y="4"/>
                  </a:lnTo>
                  <a:lnTo>
                    <a:pt x="44" y="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84828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88" name="Freeform 314"/>
            <p:cNvSpPr>
              <a:spLocks/>
            </p:cNvSpPr>
            <p:nvPr/>
          </p:nvSpPr>
          <p:spPr bwMode="auto">
            <a:xfrm flipH="1">
              <a:off x="2269" y="2287"/>
              <a:ext cx="139" cy="245"/>
            </a:xfrm>
            <a:custGeom>
              <a:avLst/>
              <a:gdLst>
                <a:gd name="T0" fmla="*/ 52 w 1662"/>
                <a:gd name="T1" fmla="*/ 0 h 4890"/>
                <a:gd name="T2" fmla="*/ 1610 w 1662"/>
                <a:gd name="T3" fmla="*/ 0 h 4890"/>
                <a:gd name="T4" fmla="*/ 1618 w 1662"/>
                <a:gd name="T5" fmla="*/ 1 h 4890"/>
                <a:gd name="T6" fmla="*/ 1627 w 1662"/>
                <a:gd name="T7" fmla="*/ 4 h 4890"/>
                <a:gd name="T8" fmla="*/ 1636 w 1662"/>
                <a:gd name="T9" fmla="*/ 8 h 4890"/>
                <a:gd name="T10" fmla="*/ 1644 w 1662"/>
                <a:gd name="T11" fmla="*/ 14 h 4890"/>
                <a:gd name="T12" fmla="*/ 1651 w 1662"/>
                <a:gd name="T13" fmla="*/ 21 h 4890"/>
                <a:gd name="T14" fmla="*/ 1656 w 1662"/>
                <a:gd name="T15" fmla="*/ 29 h 4890"/>
                <a:gd name="T16" fmla="*/ 1658 w 1662"/>
                <a:gd name="T17" fmla="*/ 34 h 4890"/>
                <a:gd name="T18" fmla="*/ 1659 w 1662"/>
                <a:gd name="T19" fmla="*/ 38 h 4890"/>
                <a:gd name="T20" fmla="*/ 1661 w 1662"/>
                <a:gd name="T21" fmla="*/ 44 h 4890"/>
                <a:gd name="T22" fmla="*/ 1662 w 1662"/>
                <a:gd name="T23" fmla="*/ 49 h 4890"/>
                <a:gd name="T24" fmla="*/ 1662 w 1662"/>
                <a:gd name="T25" fmla="*/ 4841 h 4890"/>
                <a:gd name="T26" fmla="*/ 1659 w 1662"/>
                <a:gd name="T27" fmla="*/ 4850 h 4890"/>
                <a:gd name="T28" fmla="*/ 1656 w 1662"/>
                <a:gd name="T29" fmla="*/ 4858 h 4890"/>
                <a:gd name="T30" fmla="*/ 1651 w 1662"/>
                <a:gd name="T31" fmla="*/ 4866 h 4890"/>
                <a:gd name="T32" fmla="*/ 1644 w 1662"/>
                <a:gd name="T33" fmla="*/ 4873 h 4890"/>
                <a:gd name="T34" fmla="*/ 1636 w 1662"/>
                <a:gd name="T35" fmla="*/ 4880 h 4890"/>
                <a:gd name="T36" fmla="*/ 1627 w 1662"/>
                <a:gd name="T37" fmla="*/ 4886 h 4890"/>
                <a:gd name="T38" fmla="*/ 1623 w 1662"/>
                <a:gd name="T39" fmla="*/ 4888 h 4890"/>
                <a:gd name="T40" fmla="*/ 1618 w 1662"/>
                <a:gd name="T41" fmla="*/ 4889 h 4890"/>
                <a:gd name="T42" fmla="*/ 1614 w 1662"/>
                <a:gd name="T43" fmla="*/ 4890 h 4890"/>
                <a:gd name="T44" fmla="*/ 1610 w 1662"/>
                <a:gd name="T45" fmla="*/ 4890 h 4890"/>
                <a:gd name="T46" fmla="*/ 52 w 1662"/>
                <a:gd name="T47" fmla="*/ 4890 h 4890"/>
                <a:gd name="T48" fmla="*/ 48 w 1662"/>
                <a:gd name="T49" fmla="*/ 4890 h 4890"/>
                <a:gd name="T50" fmla="*/ 44 w 1662"/>
                <a:gd name="T51" fmla="*/ 4889 h 4890"/>
                <a:gd name="T52" fmla="*/ 39 w 1662"/>
                <a:gd name="T53" fmla="*/ 4888 h 4890"/>
                <a:gd name="T54" fmla="*/ 35 w 1662"/>
                <a:gd name="T55" fmla="*/ 4886 h 4890"/>
                <a:gd name="T56" fmla="*/ 26 w 1662"/>
                <a:gd name="T57" fmla="*/ 4880 h 4890"/>
                <a:gd name="T58" fmla="*/ 18 w 1662"/>
                <a:gd name="T59" fmla="*/ 4873 h 4890"/>
                <a:gd name="T60" fmla="*/ 11 w 1662"/>
                <a:gd name="T61" fmla="*/ 4866 h 4890"/>
                <a:gd name="T62" fmla="*/ 6 w 1662"/>
                <a:gd name="T63" fmla="*/ 4858 h 4890"/>
                <a:gd name="T64" fmla="*/ 4 w 1662"/>
                <a:gd name="T65" fmla="*/ 4854 h 4890"/>
                <a:gd name="T66" fmla="*/ 2 w 1662"/>
                <a:gd name="T67" fmla="*/ 4850 h 4890"/>
                <a:gd name="T68" fmla="*/ 0 w 1662"/>
                <a:gd name="T69" fmla="*/ 4845 h 4890"/>
                <a:gd name="T70" fmla="*/ 0 w 1662"/>
                <a:gd name="T71" fmla="*/ 4841 h 4890"/>
                <a:gd name="T72" fmla="*/ 0 w 1662"/>
                <a:gd name="T73" fmla="*/ 49 h 4890"/>
                <a:gd name="T74" fmla="*/ 0 w 1662"/>
                <a:gd name="T75" fmla="*/ 44 h 4890"/>
                <a:gd name="T76" fmla="*/ 2 w 1662"/>
                <a:gd name="T77" fmla="*/ 38 h 4890"/>
                <a:gd name="T78" fmla="*/ 4 w 1662"/>
                <a:gd name="T79" fmla="*/ 34 h 4890"/>
                <a:gd name="T80" fmla="*/ 6 w 1662"/>
                <a:gd name="T81" fmla="*/ 29 h 4890"/>
                <a:gd name="T82" fmla="*/ 11 w 1662"/>
                <a:gd name="T83" fmla="*/ 21 h 4890"/>
                <a:gd name="T84" fmla="*/ 18 w 1662"/>
                <a:gd name="T85" fmla="*/ 14 h 4890"/>
                <a:gd name="T86" fmla="*/ 26 w 1662"/>
                <a:gd name="T87" fmla="*/ 8 h 4890"/>
                <a:gd name="T88" fmla="*/ 35 w 1662"/>
                <a:gd name="T89" fmla="*/ 4 h 4890"/>
                <a:gd name="T90" fmla="*/ 44 w 1662"/>
                <a:gd name="T91" fmla="*/ 1 h 4890"/>
                <a:gd name="T92" fmla="*/ 52 w 1662"/>
                <a:gd name="T93" fmla="*/ 0 h 48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662"/>
                <a:gd name="T142" fmla="*/ 0 h 4890"/>
                <a:gd name="T143" fmla="*/ 1662 w 1662"/>
                <a:gd name="T144" fmla="*/ 4890 h 48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662" h="4890">
                  <a:moveTo>
                    <a:pt x="52" y="0"/>
                  </a:moveTo>
                  <a:lnTo>
                    <a:pt x="1610" y="0"/>
                  </a:lnTo>
                  <a:lnTo>
                    <a:pt x="1618" y="1"/>
                  </a:lnTo>
                  <a:lnTo>
                    <a:pt x="1627" y="4"/>
                  </a:lnTo>
                  <a:lnTo>
                    <a:pt x="1636" y="8"/>
                  </a:lnTo>
                  <a:lnTo>
                    <a:pt x="1644" y="14"/>
                  </a:lnTo>
                  <a:lnTo>
                    <a:pt x="1651" y="21"/>
                  </a:lnTo>
                  <a:lnTo>
                    <a:pt x="1656" y="29"/>
                  </a:lnTo>
                  <a:lnTo>
                    <a:pt x="1658" y="34"/>
                  </a:lnTo>
                  <a:lnTo>
                    <a:pt x="1659" y="38"/>
                  </a:lnTo>
                  <a:lnTo>
                    <a:pt x="1661" y="44"/>
                  </a:lnTo>
                  <a:lnTo>
                    <a:pt x="1662" y="49"/>
                  </a:lnTo>
                  <a:lnTo>
                    <a:pt x="1662" y="4841"/>
                  </a:lnTo>
                  <a:lnTo>
                    <a:pt x="1659" y="4850"/>
                  </a:lnTo>
                  <a:lnTo>
                    <a:pt x="1656" y="4858"/>
                  </a:lnTo>
                  <a:lnTo>
                    <a:pt x="1651" y="4866"/>
                  </a:lnTo>
                  <a:lnTo>
                    <a:pt x="1644" y="4873"/>
                  </a:lnTo>
                  <a:lnTo>
                    <a:pt x="1636" y="4880"/>
                  </a:lnTo>
                  <a:lnTo>
                    <a:pt x="1627" y="4886"/>
                  </a:lnTo>
                  <a:lnTo>
                    <a:pt x="1623" y="4888"/>
                  </a:lnTo>
                  <a:lnTo>
                    <a:pt x="1618" y="4889"/>
                  </a:lnTo>
                  <a:lnTo>
                    <a:pt x="1614" y="4890"/>
                  </a:lnTo>
                  <a:lnTo>
                    <a:pt x="1610" y="4890"/>
                  </a:lnTo>
                  <a:lnTo>
                    <a:pt x="52" y="4890"/>
                  </a:lnTo>
                  <a:lnTo>
                    <a:pt x="48" y="4890"/>
                  </a:lnTo>
                  <a:lnTo>
                    <a:pt x="44" y="4889"/>
                  </a:lnTo>
                  <a:lnTo>
                    <a:pt x="39" y="4888"/>
                  </a:lnTo>
                  <a:lnTo>
                    <a:pt x="35" y="4886"/>
                  </a:lnTo>
                  <a:lnTo>
                    <a:pt x="26" y="4880"/>
                  </a:lnTo>
                  <a:lnTo>
                    <a:pt x="18" y="4873"/>
                  </a:lnTo>
                  <a:lnTo>
                    <a:pt x="11" y="4866"/>
                  </a:lnTo>
                  <a:lnTo>
                    <a:pt x="6" y="4858"/>
                  </a:lnTo>
                  <a:lnTo>
                    <a:pt x="4" y="4854"/>
                  </a:lnTo>
                  <a:lnTo>
                    <a:pt x="2" y="4850"/>
                  </a:lnTo>
                  <a:lnTo>
                    <a:pt x="0" y="4845"/>
                  </a:lnTo>
                  <a:lnTo>
                    <a:pt x="0" y="4841"/>
                  </a:lnTo>
                  <a:lnTo>
                    <a:pt x="0" y="49"/>
                  </a:lnTo>
                  <a:lnTo>
                    <a:pt x="0" y="44"/>
                  </a:lnTo>
                  <a:lnTo>
                    <a:pt x="2" y="38"/>
                  </a:lnTo>
                  <a:lnTo>
                    <a:pt x="4" y="34"/>
                  </a:lnTo>
                  <a:lnTo>
                    <a:pt x="6" y="29"/>
                  </a:lnTo>
                  <a:lnTo>
                    <a:pt x="11" y="21"/>
                  </a:lnTo>
                  <a:lnTo>
                    <a:pt x="18" y="14"/>
                  </a:lnTo>
                  <a:lnTo>
                    <a:pt x="26" y="8"/>
                  </a:lnTo>
                  <a:lnTo>
                    <a:pt x="35" y="4"/>
                  </a:lnTo>
                  <a:lnTo>
                    <a:pt x="44" y="1"/>
                  </a:lnTo>
                  <a:lnTo>
                    <a:pt x="5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89" name="Freeform 315"/>
            <p:cNvSpPr>
              <a:spLocks noEditPoints="1"/>
            </p:cNvSpPr>
            <p:nvPr/>
          </p:nvSpPr>
          <p:spPr bwMode="auto">
            <a:xfrm flipH="1">
              <a:off x="2322" y="2284"/>
              <a:ext cx="32" cy="26"/>
            </a:xfrm>
            <a:custGeom>
              <a:avLst/>
              <a:gdLst>
                <a:gd name="T0" fmla="*/ 12 w 392"/>
                <a:gd name="T1" fmla="*/ 265 h 527"/>
                <a:gd name="T2" fmla="*/ 15 w 392"/>
                <a:gd name="T3" fmla="*/ 314 h 527"/>
                <a:gd name="T4" fmla="*/ 27 w 392"/>
                <a:gd name="T5" fmla="*/ 356 h 527"/>
                <a:gd name="T6" fmla="*/ 45 w 392"/>
                <a:gd name="T7" fmla="*/ 392 h 527"/>
                <a:gd name="T8" fmla="*/ 69 w 392"/>
                <a:gd name="T9" fmla="*/ 421 h 527"/>
                <a:gd name="T10" fmla="*/ 97 w 392"/>
                <a:gd name="T11" fmla="*/ 445 h 527"/>
                <a:gd name="T12" fmla="*/ 128 w 392"/>
                <a:gd name="T13" fmla="*/ 462 h 527"/>
                <a:gd name="T14" fmla="*/ 161 w 392"/>
                <a:gd name="T15" fmla="*/ 472 h 527"/>
                <a:gd name="T16" fmla="*/ 195 w 392"/>
                <a:gd name="T17" fmla="*/ 476 h 527"/>
                <a:gd name="T18" fmla="*/ 230 w 392"/>
                <a:gd name="T19" fmla="*/ 473 h 527"/>
                <a:gd name="T20" fmla="*/ 264 w 392"/>
                <a:gd name="T21" fmla="*/ 464 h 527"/>
                <a:gd name="T22" fmla="*/ 295 w 392"/>
                <a:gd name="T23" fmla="*/ 448 h 527"/>
                <a:gd name="T24" fmla="*/ 323 w 392"/>
                <a:gd name="T25" fmla="*/ 424 h 527"/>
                <a:gd name="T26" fmla="*/ 346 w 392"/>
                <a:gd name="T27" fmla="*/ 395 h 527"/>
                <a:gd name="T28" fmla="*/ 364 w 392"/>
                <a:gd name="T29" fmla="*/ 358 h 527"/>
                <a:gd name="T30" fmla="*/ 376 w 392"/>
                <a:gd name="T31" fmla="*/ 316 h 527"/>
                <a:gd name="T32" fmla="*/ 380 w 392"/>
                <a:gd name="T33" fmla="*/ 265 h 527"/>
                <a:gd name="T34" fmla="*/ 12 w 392"/>
                <a:gd name="T35" fmla="*/ 0 h 527"/>
                <a:gd name="T36" fmla="*/ 0 w 392"/>
                <a:gd name="T37" fmla="*/ 330 h 527"/>
                <a:gd name="T38" fmla="*/ 4 w 392"/>
                <a:gd name="T39" fmla="*/ 376 h 527"/>
                <a:gd name="T40" fmla="*/ 17 w 392"/>
                <a:gd name="T41" fmla="*/ 415 h 527"/>
                <a:gd name="T42" fmla="*/ 35 w 392"/>
                <a:gd name="T43" fmla="*/ 449 h 527"/>
                <a:gd name="T44" fmla="*/ 61 w 392"/>
                <a:gd name="T45" fmla="*/ 477 h 527"/>
                <a:gd name="T46" fmla="*/ 91 w 392"/>
                <a:gd name="T47" fmla="*/ 498 h 527"/>
                <a:gd name="T48" fmla="*/ 124 w 392"/>
                <a:gd name="T49" fmla="*/ 514 h 527"/>
                <a:gd name="T50" fmla="*/ 159 w 392"/>
                <a:gd name="T51" fmla="*/ 524 h 527"/>
                <a:gd name="T52" fmla="*/ 195 w 392"/>
                <a:gd name="T53" fmla="*/ 527 h 527"/>
                <a:gd name="T54" fmla="*/ 232 w 392"/>
                <a:gd name="T55" fmla="*/ 524 h 527"/>
                <a:gd name="T56" fmla="*/ 268 w 392"/>
                <a:gd name="T57" fmla="*/ 515 h 527"/>
                <a:gd name="T58" fmla="*/ 300 w 392"/>
                <a:gd name="T59" fmla="*/ 499 h 527"/>
                <a:gd name="T60" fmla="*/ 331 w 392"/>
                <a:gd name="T61" fmla="*/ 478 h 527"/>
                <a:gd name="T62" fmla="*/ 356 w 392"/>
                <a:gd name="T63" fmla="*/ 451 h 527"/>
                <a:gd name="T64" fmla="*/ 375 w 392"/>
                <a:gd name="T65" fmla="*/ 416 h 527"/>
                <a:gd name="T66" fmla="*/ 387 w 392"/>
                <a:gd name="T67" fmla="*/ 377 h 527"/>
                <a:gd name="T68" fmla="*/ 392 w 392"/>
                <a:gd name="T69" fmla="*/ 330 h 527"/>
                <a:gd name="T70" fmla="*/ 0 w 392"/>
                <a:gd name="T71" fmla="*/ 81 h 52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92"/>
                <a:gd name="T109" fmla="*/ 0 h 527"/>
                <a:gd name="T110" fmla="*/ 392 w 392"/>
                <a:gd name="T111" fmla="*/ 527 h 52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92" h="527">
                  <a:moveTo>
                    <a:pt x="12" y="0"/>
                  </a:moveTo>
                  <a:lnTo>
                    <a:pt x="12" y="265"/>
                  </a:lnTo>
                  <a:lnTo>
                    <a:pt x="13" y="290"/>
                  </a:lnTo>
                  <a:lnTo>
                    <a:pt x="15" y="314"/>
                  </a:lnTo>
                  <a:lnTo>
                    <a:pt x="20" y="336"/>
                  </a:lnTo>
                  <a:lnTo>
                    <a:pt x="27" y="356"/>
                  </a:lnTo>
                  <a:lnTo>
                    <a:pt x="35" y="375"/>
                  </a:lnTo>
                  <a:lnTo>
                    <a:pt x="45" y="392"/>
                  </a:lnTo>
                  <a:lnTo>
                    <a:pt x="56" y="408"/>
                  </a:lnTo>
                  <a:lnTo>
                    <a:pt x="69" y="421"/>
                  </a:lnTo>
                  <a:lnTo>
                    <a:pt x="82" y="434"/>
                  </a:lnTo>
                  <a:lnTo>
                    <a:pt x="97" y="445"/>
                  </a:lnTo>
                  <a:lnTo>
                    <a:pt x="112" y="455"/>
                  </a:lnTo>
                  <a:lnTo>
                    <a:pt x="128" y="462"/>
                  </a:lnTo>
                  <a:lnTo>
                    <a:pt x="145" y="468"/>
                  </a:lnTo>
                  <a:lnTo>
                    <a:pt x="161" y="472"/>
                  </a:lnTo>
                  <a:lnTo>
                    <a:pt x="178" y="475"/>
                  </a:lnTo>
                  <a:lnTo>
                    <a:pt x="195" y="476"/>
                  </a:lnTo>
                  <a:lnTo>
                    <a:pt x="213" y="475"/>
                  </a:lnTo>
                  <a:lnTo>
                    <a:pt x="230" y="473"/>
                  </a:lnTo>
                  <a:lnTo>
                    <a:pt x="247" y="469"/>
                  </a:lnTo>
                  <a:lnTo>
                    <a:pt x="264" y="464"/>
                  </a:lnTo>
                  <a:lnTo>
                    <a:pt x="280" y="457"/>
                  </a:lnTo>
                  <a:lnTo>
                    <a:pt x="295" y="448"/>
                  </a:lnTo>
                  <a:lnTo>
                    <a:pt x="309" y="438"/>
                  </a:lnTo>
                  <a:lnTo>
                    <a:pt x="323" y="424"/>
                  </a:lnTo>
                  <a:lnTo>
                    <a:pt x="335" y="411"/>
                  </a:lnTo>
                  <a:lnTo>
                    <a:pt x="346" y="395"/>
                  </a:lnTo>
                  <a:lnTo>
                    <a:pt x="356" y="378"/>
                  </a:lnTo>
                  <a:lnTo>
                    <a:pt x="364" y="358"/>
                  </a:lnTo>
                  <a:lnTo>
                    <a:pt x="371" y="338"/>
                  </a:lnTo>
                  <a:lnTo>
                    <a:pt x="376" y="316"/>
                  </a:lnTo>
                  <a:lnTo>
                    <a:pt x="379" y="291"/>
                  </a:lnTo>
                  <a:lnTo>
                    <a:pt x="380" y="265"/>
                  </a:lnTo>
                  <a:lnTo>
                    <a:pt x="380" y="0"/>
                  </a:lnTo>
                  <a:lnTo>
                    <a:pt x="12" y="0"/>
                  </a:lnTo>
                  <a:close/>
                  <a:moveTo>
                    <a:pt x="0" y="81"/>
                  </a:moveTo>
                  <a:lnTo>
                    <a:pt x="0" y="330"/>
                  </a:lnTo>
                  <a:lnTo>
                    <a:pt x="1" y="353"/>
                  </a:lnTo>
                  <a:lnTo>
                    <a:pt x="4" y="376"/>
                  </a:lnTo>
                  <a:lnTo>
                    <a:pt x="9" y="396"/>
                  </a:lnTo>
                  <a:lnTo>
                    <a:pt x="17" y="415"/>
                  </a:lnTo>
                  <a:lnTo>
                    <a:pt x="26" y="433"/>
                  </a:lnTo>
                  <a:lnTo>
                    <a:pt x="35" y="449"/>
                  </a:lnTo>
                  <a:lnTo>
                    <a:pt x="47" y="464"/>
                  </a:lnTo>
                  <a:lnTo>
                    <a:pt x="61" y="477"/>
                  </a:lnTo>
                  <a:lnTo>
                    <a:pt x="75" y="488"/>
                  </a:lnTo>
                  <a:lnTo>
                    <a:pt x="91" y="498"/>
                  </a:lnTo>
                  <a:lnTo>
                    <a:pt x="107" y="508"/>
                  </a:lnTo>
                  <a:lnTo>
                    <a:pt x="124" y="514"/>
                  </a:lnTo>
                  <a:lnTo>
                    <a:pt x="141" y="520"/>
                  </a:lnTo>
                  <a:lnTo>
                    <a:pt x="159" y="524"/>
                  </a:lnTo>
                  <a:lnTo>
                    <a:pt x="177" y="526"/>
                  </a:lnTo>
                  <a:lnTo>
                    <a:pt x="195" y="527"/>
                  </a:lnTo>
                  <a:lnTo>
                    <a:pt x="214" y="526"/>
                  </a:lnTo>
                  <a:lnTo>
                    <a:pt x="232" y="524"/>
                  </a:lnTo>
                  <a:lnTo>
                    <a:pt x="251" y="520"/>
                  </a:lnTo>
                  <a:lnTo>
                    <a:pt x="268" y="515"/>
                  </a:lnTo>
                  <a:lnTo>
                    <a:pt x="284" y="508"/>
                  </a:lnTo>
                  <a:lnTo>
                    <a:pt x="300" y="499"/>
                  </a:lnTo>
                  <a:lnTo>
                    <a:pt x="317" y="489"/>
                  </a:lnTo>
                  <a:lnTo>
                    <a:pt x="331" y="478"/>
                  </a:lnTo>
                  <a:lnTo>
                    <a:pt x="344" y="465"/>
                  </a:lnTo>
                  <a:lnTo>
                    <a:pt x="356" y="451"/>
                  </a:lnTo>
                  <a:lnTo>
                    <a:pt x="366" y="434"/>
                  </a:lnTo>
                  <a:lnTo>
                    <a:pt x="375" y="416"/>
                  </a:lnTo>
                  <a:lnTo>
                    <a:pt x="381" y="397"/>
                  </a:lnTo>
                  <a:lnTo>
                    <a:pt x="387" y="377"/>
                  </a:lnTo>
                  <a:lnTo>
                    <a:pt x="390" y="354"/>
                  </a:lnTo>
                  <a:lnTo>
                    <a:pt x="392" y="330"/>
                  </a:lnTo>
                  <a:lnTo>
                    <a:pt x="392" y="8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90" name="Freeform 316"/>
            <p:cNvSpPr>
              <a:spLocks/>
            </p:cNvSpPr>
            <p:nvPr/>
          </p:nvSpPr>
          <p:spPr bwMode="auto">
            <a:xfrm flipH="1">
              <a:off x="2323" y="2284"/>
              <a:ext cx="30" cy="23"/>
            </a:xfrm>
            <a:custGeom>
              <a:avLst/>
              <a:gdLst>
                <a:gd name="T0" fmla="*/ 0 w 368"/>
                <a:gd name="T1" fmla="*/ 0 h 476"/>
                <a:gd name="T2" fmla="*/ 0 w 368"/>
                <a:gd name="T3" fmla="*/ 265 h 476"/>
                <a:gd name="T4" fmla="*/ 1 w 368"/>
                <a:gd name="T5" fmla="*/ 290 h 476"/>
                <a:gd name="T6" fmla="*/ 3 w 368"/>
                <a:gd name="T7" fmla="*/ 314 h 476"/>
                <a:gd name="T8" fmla="*/ 8 w 368"/>
                <a:gd name="T9" fmla="*/ 336 h 476"/>
                <a:gd name="T10" fmla="*/ 15 w 368"/>
                <a:gd name="T11" fmla="*/ 356 h 476"/>
                <a:gd name="T12" fmla="*/ 23 w 368"/>
                <a:gd name="T13" fmla="*/ 375 h 476"/>
                <a:gd name="T14" fmla="*/ 33 w 368"/>
                <a:gd name="T15" fmla="*/ 392 h 476"/>
                <a:gd name="T16" fmla="*/ 44 w 368"/>
                <a:gd name="T17" fmla="*/ 408 h 476"/>
                <a:gd name="T18" fmla="*/ 57 w 368"/>
                <a:gd name="T19" fmla="*/ 421 h 476"/>
                <a:gd name="T20" fmla="*/ 70 w 368"/>
                <a:gd name="T21" fmla="*/ 434 h 476"/>
                <a:gd name="T22" fmla="*/ 85 w 368"/>
                <a:gd name="T23" fmla="*/ 445 h 476"/>
                <a:gd name="T24" fmla="*/ 100 w 368"/>
                <a:gd name="T25" fmla="*/ 455 h 476"/>
                <a:gd name="T26" fmla="*/ 116 w 368"/>
                <a:gd name="T27" fmla="*/ 462 h 476"/>
                <a:gd name="T28" fmla="*/ 133 w 368"/>
                <a:gd name="T29" fmla="*/ 468 h 476"/>
                <a:gd name="T30" fmla="*/ 149 w 368"/>
                <a:gd name="T31" fmla="*/ 472 h 476"/>
                <a:gd name="T32" fmla="*/ 166 w 368"/>
                <a:gd name="T33" fmla="*/ 475 h 476"/>
                <a:gd name="T34" fmla="*/ 183 w 368"/>
                <a:gd name="T35" fmla="*/ 476 h 476"/>
                <a:gd name="T36" fmla="*/ 201 w 368"/>
                <a:gd name="T37" fmla="*/ 475 h 476"/>
                <a:gd name="T38" fmla="*/ 218 w 368"/>
                <a:gd name="T39" fmla="*/ 473 h 476"/>
                <a:gd name="T40" fmla="*/ 235 w 368"/>
                <a:gd name="T41" fmla="*/ 469 h 476"/>
                <a:gd name="T42" fmla="*/ 252 w 368"/>
                <a:gd name="T43" fmla="*/ 464 h 476"/>
                <a:gd name="T44" fmla="*/ 268 w 368"/>
                <a:gd name="T45" fmla="*/ 457 h 476"/>
                <a:gd name="T46" fmla="*/ 283 w 368"/>
                <a:gd name="T47" fmla="*/ 448 h 476"/>
                <a:gd name="T48" fmla="*/ 297 w 368"/>
                <a:gd name="T49" fmla="*/ 438 h 476"/>
                <a:gd name="T50" fmla="*/ 311 w 368"/>
                <a:gd name="T51" fmla="*/ 424 h 476"/>
                <a:gd name="T52" fmla="*/ 323 w 368"/>
                <a:gd name="T53" fmla="*/ 411 h 476"/>
                <a:gd name="T54" fmla="*/ 334 w 368"/>
                <a:gd name="T55" fmla="*/ 395 h 476"/>
                <a:gd name="T56" fmla="*/ 344 w 368"/>
                <a:gd name="T57" fmla="*/ 378 h 476"/>
                <a:gd name="T58" fmla="*/ 352 w 368"/>
                <a:gd name="T59" fmla="*/ 358 h 476"/>
                <a:gd name="T60" fmla="*/ 359 w 368"/>
                <a:gd name="T61" fmla="*/ 338 h 476"/>
                <a:gd name="T62" fmla="*/ 364 w 368"/>
                <a:gd name="T63" fmla="*/ 316 h 476"/>
                <a:gd name="T64" fmla="*/ 367 w 368"/>
                <a:gd name="T65" fmla="*/ 291 h 476"/>
                <a:gd name="T66" fmla="*/ 368 w 368"/>
                <a:gd name="T67" fmla="*/ 265 h 476"/>
                <a:gd name="T68" fmla="*/ 368 w 368"/>
                <a:gd name="T69" fmla="*/ 0 h 476"/>
                <a:gd name="T70" fmla="*/ 0 w 368"/>
                <a:gd name="T71" fmla="*/ 0 h 47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8"/>
                <a:gd name="T109" fmla="*/ 0 h 476"/>
                <a:gd name="T110" fmla="*/ 368 w 368"/>
                <a:gd name="T111" fmla="*/ 476 h 47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8" h="476">
                  <a:moveTo>
                    <a:pt x="0" y="0"/>
                  </a:moveTo>
                  <a:lnTo>
                    <a:pt x="0" y="265"/>
                  </a:lnTo>
                  <a:lnTo>
                    <a:pt x="1" y="290"/>
                  </a:lnTo>
                  <a:lnTo>
                    <a:pt x="3" y="314"/>
                  </a:lnTo>
                  <a:lnTo>
                    <a:pt x="8" y="336"/>
                  </a:lnTo>
                  <a:lnTo>
                    <a:pt x="15" y="356"/>
                  </a:lnTo>
                  <a:lnTo>
                    <a:pt x="23" y="375"/>
                  </a:lnTo>
                  <a:lnTo>
                    <a:pt x="33" y="392"/>
                  </a:lnTo>
                  <a:lnTo>
                    <a:pt x="44" y="408"/>
                  </a:lnTo>
                  <a:lnTo>
                    <a:pt x="57" y="421"/>
                  </a:lnTo>
                  <a:lnTo>
                    <a:pt x="70" y="434"/>
                  </a:lnTo>
                  <a:lnTo>
                    <a:pt x="85" y="445"/>
                  </a:lnTo>
                  <a:lnTo>
                    <a:pt x="100" y="455"/>
                  </a:lnTo>
                  <a:lnTo>
                    <a:pt x="116" y="462"/>
                  </a:lnTo>
                  <a:lnTo>
                    <a:pt x="133" y="468"/>
                  </a:lnTo>
                  <a:lnTo>
                    <a:pt x="149" y="472"/>
                  </a:lnTo>
                  <a:lnTo>
                    <a:pt x="166" y="475"/>
                  </a:lnTo>
                  <a:lnTo>
                    <a:pt x="183" y="476"/>
                  </a:lnTo>
                  <a:lnTo>
                    <a:pt x="201" y="475"/>
                  </a:lnTo>
                  <a:lnTo>
                    <a:pt x="218" y="473"/>
                  </a:lnTo>
                  <a:lnTo>
                    <a:pt x="235" y="469"/>
                  </a:lnTo>
                  <a:lnTo>
                    <a:pt x="252" y="464"/>
                  </a:lnTo>
                  <a:lnTo>
                    <a:pt x="268" y="457"/>
                  </a:lnTo>
                  <a:lnTo>
                    <a:pt x="283" y="448"/>
                  </a:lnTo>
                  <a:lnTo>
                    <a:pt x="297" y="438"/>
                  </a:lnTo>
                  <a:lnTo>
                    <a:pt x="311" y="424"/>
                  </a:lnTo>
                  <a:lnTo>
                    <a:pt x="323" y="411"/>
                  </a:lnTo>
                  <a:lnTo>
                    <a:pt x="334" y="395"/>
                  </a:lnTo>
                  <a:lnTo>
                    <a:pt x="344" y="378"/>
                  </a:lnTo>
                  <a:lnTo>
                    <a:pt x="352" y="358"/>
                  </a:lnTo>
                  <a:lnTo>
                    <a:pt x="359" y="338"/>
                  </a:lnTo>
                  <a:lnTo>
                    <a:pt x="364" y="316"/>
                  </a:lnTo>
                  <a:lnTo>
                    <a:pt x="367" y="291"/>
                  </a:lnTo>
                  <a:lnTo>
                    <a:pt x="368" y="265"/>
                  </a:lnTo>
                  <a:lnTo>
                    <a:pt x="368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91" name="Freeform 317"/>
            <p:cNvSpPr>
              <a:spLocks/>
            </p:cNvSpPr>
            <p:nvPr/>
          </p:nvSpPr>
          <p:spPr bwMode="auto">
            <a:xfrm flipH="1">
              <a:off x="2322" y="2288"/>
              <a:ext cx="32" cy="22"/>
            </a:xfrm>
            <a:custGeom>
              <a:avLst/>
              <a:gdLst>
                <a:gd name="T0" fmla="*/ 0 w 392"/>
                <a:gd name="T1" fmla="*/ 0 h 446"/>
                <a:gd name="T2" fmla="*/ 0 w 392"/>
                <a:gd name="T3" fmla="*/ 249 h 446"/>
                <a:gd name="T4" fmla="*/ 1 w 392"/>
                <a:gd name="T5" fmla="*/ 272 h 446"/>
                <a:gd name="T6" fmla="*/ 4 w 392"/>
                <a:gd name="T7" fmla="*/ 295 h 446"/>
                <a:gd name="T8" fmla="*/ 9 w 392"/>
                <a:gd name="T9" fmla="*/ 315 h 446"/>
                <a:gd name="T10" fmla="*/ 17 w 392"/>
                <a:gd name="T11" fmla="*/ 334 h 446"/>
                <a:gd name="T12" fmla="*/ 26 w 392"/>
                <a:gd name="T13" fmla="*/ 352 h 446"/>
                <a:gd name="T14" fmla="*/ 35 w 392"/>
                <a:gd name="T15" fmla="*/ 368 h 446"/>
                <a:gd name="T16" fmla="*/ 47 w 392"/>
                <a:gd name="T17" fmla="*/ 383 h 446"/>
                <a:gd name="T18" fmla="*/ 61 w 392"/>
                <a:gd name="T19" fmla="*/ 396 h 446"/>
                <a:gd name="T20" fmla="*/ 75 w 392"/>
                <a:gd name="T21" fmla="*/ 407 h 446"/>
                <a:gd name="T22" fmla="*/ 91 w 392"/>
                <a:gd name="T23" fmla="*/ 417 h 446"/>
                <a:gd name="T24" fmla="*/ 107 w 392"/>
                <a:gd name="T25" fmla="*/ 427 h 446"/>
                <a:gd name="T26" fmla="*/ 124 w 392"/>
                <a:gd name="T27" fmla="*/ 433 h 446"/>
                <a:gd name="T28" fmla="*/ 141 w 392"/>
                <a:gd name="T29" fmla="*/ 439 h 446"/>
                <a:gd name="T30" fmla="*/ 159 w 392"/>
                <a:gd name="T31" fmla="*/ 443 h 446"/>
                <a:gd name="T32" fmla="*/ 177 w 392"/>
                <a:gd name="T33" fmla="*/ 445 h 446"/>
                <a:gd name="T34" fmla="*/ 195 w 392"/>
                <a:gd name="T35" fmla="*/ 446 h 446"/>
                <a:gd name="T36" fmla="*/ 214 w 392"/>
                <a:gd name="T37" fmla="*/ 445 h 446"/>
                <a:gd name="T38" fmla="*/ 232 w 392"/>
                <a:gd name="T39" fmla="*/ 443 h 446"/>
                <a:gd name="T40" fmla="*/ 251 w 392"/>
                <a:gd name="T41" fmla="*/ 439 h 446"/>
                <a:gd name="T42" fmla="*/ 268 w 392"/>
                <a:gd name="T43" fmla="*/ 434 h 446"/>
                <a:gd name="T44" fmla="*/ 284 w 392"/>
                <a:gd name="T45" fmla="*/ 427 h 446"/>
                <a:gd name="T46" fmla="*/ 300 w 392"/>
                <a:gd name="T47" fmla="*/ 418 h 446"/>
                <a:gd name="T48" fmla="*/ 317 w 392"/>
                <a:gd name="T49" fmla="*/ 408 h 446"/>
                <a:gd name="T50" fmla="*/ 331 w 392"/>
                <a:gd name="T51" fmla="*/ 397 h 446"/>
                <a:gd name="T52" fmla="*/ 344 w 392"/>
                <a:gd name="T53" fmla="*/ 384 h 446"/>
                <a:gd name="T54" fmla="*/ 356 w 392"/>
                <a:gd name="T55" fmla="*/ 370 h 446"/>
                <a:gd name="T56" fmla="*/ 366 w 392"/>
                <a:gd name="T57" fmla="*/ 353 h 446"/>
                <a:gd name="T58" fmla="*/ 375 w 392"/>
                <a:gd name="T59" fmla="*/ 335 h 446"/>
                <a:gd name="T60" fmla="*/ 381 w 392"/>
                <a:gd name="T61" fmla="*/ 316 h 446"/>
                <a:gd name="T62" fmla="*/ 387 w 392"/>
                <a:gd name="T63" fmla="*/ 296 h 446"/>
                <a:gd name="T64" fmla="*/ 390 w 392"/>
                <a:gd name="T65" fmla="*/ 273 h 446"/>
                <a:gd name="T66" fmla="*/ 392 w 392"/>
                <a:gd name="T67" fmla="*/ 249 h 446"/>
                <a:gd name="T68" fmla="*/ 392 w 392"/>
                <a:gd name="T69" fmla="*/ 0 h 446"/>
                <a:gd name="T70" fmla="*/ 0 w 392"/>
                <a:gd name="T71" fmla="*/ 0 h 4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92"/>
                <a:gd name="T109" fmla="*/ 0 h 446"/>
                <a:gd name="T110" fmla="*/ 392 w 392"/>
                <a:gd name="T111" fmla="*/ 446 h 4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92" h="446">
                  <a:moveTo>
                    <a:pt x="0" y="0"/>
                  </a:moveTo>
                  <a:lnTo>
                    <a:pt x="0" y="249"/>
                  </a:lnTo>
                  <a:lnTo>
                    <a:pt x="1" y="272"/>
                  </a:lnTo>
                  <a:lnTo>
                    <a:pt x="4" y="295"/>
                  </a:lnTo>
                  <a:lnTo>
                    <a:pt x="9" y="315"/>
                  </a:lnTo>
                  <a:lnTo>
                    <a:pt x="17" y="334"/>
                  </a:lnTo>
                  <a:lnTo>
                    <a:pt x="26" y="352"/>
                  </a:lnTo>
                  <a:lnTo>
                    <a:pt x="35" y="368"/>
                  </a:lnTo>
                  <a:lnTo>
                    <a:pt x="47" y="383"/>
                  </a:lnTo>
                  <a:lnTo>
                    <a:pt x="61" y="396"/>
                  </a:lnTo>
                  <a:lnTo>
                    <a:pt x="75" y="407"/>
                  </a:lnTo>
                  <a:lnTo>
                    <a:pt x="91" y="417"/>
                  </a:lnTo>
                  <a:lnTo>
                    <a:pt x="107" y="427"/>
                  </a:lnTo>
                  <a:lnTo>
                    <a:pt x="124" y="433"/>
                  </a:lnTo>
                  <a:lnTo>
                    <a:pt x="141" y="439"/>
                  </a:lnTo>
                  <a:lnTo>
                    <a:pt x="159" y="443"/>
                  </a:lnTo>
                  <a:lnTo>
                    <a:pt x="177" y="445"/>
                  </a:lnTo>
                  <a:lnTo>
                    <a:pt x="195" y="446"/>
                  </a:lnTo>
                  <a:lnTo>
                    <a:pt x="214" y="445"/>
                  </a:lnTo>
                  <a:lnTo>
                    <a:pt x="232" y="443"/>
                  </a:lnTo>
                  <a:lnTo>
                    <a:pt x="251" y="439"/>
                  </a:lnTo>
                  <a:lnTo>
                    <a:pt x="268" y="434"/>
                  </a:lnTo>
                  <a:lnTo>
                    <a:pt x="284" y="427"/>
                  </a:lnTo>
                  <a:lnTo>
                    <a:pt x="300" y="418"/>
                  </a:lnTo>
                  <a:lnTo>
                    <a:pt x="317" y="408"/>
                  </a:lnTo>
                  <a:lnTo>
                    <a:pt x="331" y="397"/>
                  </a:lnTo>
                  <a:lnTo>
                    <a:pt x="344" y="384"/>
                  </a:lnTo>
                  <a:lnTo>
                    <a:pt x="356" y="370"/>
                  </a:lnTo>
                  <a:lnTo>
                    <a:pt x="366" y="353"/>
                  </a:lnTo>
                  <a:lnTo>
                    <a:pt x="375" y="335"/>
                  </a:lnTo>
                  <a:lnTo>
                    <a:pt x="381" y="316"/>
                  </a:lnTo>
                  <a:lnTo>
                    <a:pt x="387" y="296"/>
                  </a:lnTo>
                  <a:lnTo>
                    <a:pt x="390" y="273"/>
                  </a:lnTo>
                  <a:lnTo>
                    <a:pt x="392" y="249"/>
                  </a:lnTo>
                  <a:lnTo>
                    <a:pt x="392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92" name="Freeform 318"/>
            <p:cNvSpPr>
              <a:spLocks noEditPoints="1"/>
            </p:cNvSpPr>
            <p:nvPr/>
          </p:nvSpPr>
          <p:spPr bwMode="auto">
            <a:xfrm flipH="1">
              <a:off x="2412" y="2289"/>
              <a:ext cx="14" cy="114"/>
            </a:xfrm>
            <a:custGeom>
              <a:avLst/>
              <a:gdLst>
                <a:gd name="T0" fmla="*/ 18 w 167"/>
                <a:gd name="T1" fmla="*/ 36 h 2274"/>
                <a:gd name="T2" fmla="*/ 15 w 167"/>
                <a:gd name="T3" fmla="*/ 117 h 2274"/>
                <a:gd name="T4" fmla="*/ 87 w 167"/>
                <a:gd name="T5" fmla="*/ 156 h 2274"/>
                <a:gd name="T6" fmla="*/ 157 w 167"/>
                <a:gd name="T7" fmla="*/ 117 h 2274"/>
                <a:gd name="T8" fmla="*/ 154 w 167"/>
                <a:gd name="T9" fmla="*/ 36 h 2274"/>
                <a:gd name="T10" fmla="*/ 87 w 167"/>
                <a:gd name="T11" fmla="*/ 227 h 2274"/>
                <a:gd name="T12" fmla="*/ 15 w 167"/>
                <a:gd name="T13" fmla="*/ 266 h 2274"/>
                <a:gd name="T14" fmla="*/ 18 w 167"/>
                <a:gd name="T15" fmla="*/ 347 h 2274"/>
                <a:gd name="T16" fmla="*/ 94 w 167"/>
                <a:gd name="T17" fmla="*/ 383 h 2274"/>
                <a:gd name="T18" fmla="*/ 161 w 167"/>
                <a:gd name="T19" fmla="*/ 334 h 2274"/>
                <a:gd name="T20" fmla="*/ 149 w 167"/>
                <a:gd name="T21" fmla="*/ 253 h 2274"/>
                <a:gd name="T22" fmla="*/ 78 w 167"/>
                <a:gd name="T23" fmla="*/ 471 h 2274"/>
                <a:gd name="T24" fmla="*/ 6 w 167"/>
                <a:gd name="T25" fmla="*/ 516 h 2274"/>
                <a:gd name="T26" fmla="*/ 19 w 167"/>
                <a:gd name="T27" fmla="*/ 595 h 2274"/>
                <a:gd name="T28" fmla="*/ 103 w 167"/>
                <a:gd name="T29" fmla="*/ 620 h 2274"/>
                <a:gd name="T30" fmla="*/ 163 w 167"/>
                <a:gd name="T31" fmla="*/ 569 h 2274"/>
                <a:gd name="T32" fmla="*/ 144 w 167"/>
                <a:gd name="T33" fmla="*/ 492 h 2274"/>
                <a:gd name="T34" fmla="*/ 69 w 167"/>
                <a:gd name="T35" fmla="*/ 711 h 2274"/>
                <a:gd name="T36" fmla="*/ 3 w 167"/>
                <a:gd name="T37" fmla="*/ 761 h 2274"/>
                <a:gd name="T38" fmla="*/ 26 w 167"/>
                <a:gd name="T39" fmla="*/ 842 h 2274"/>
                <a:gd name="T40" fmla="*/ 110 w 167"/>
                <a:gd name="T41" fmla="*/ 862 h 2274"/>
                <a:gd name="T42" fmla="*/ 165 w 167"/>
                <a:gd name="T43" fmla="*/ 800 h 2274"/>
                <a:gd name="T44" fmla="*/ 138 w 167"/>
                <a:gd name="T45" fmla="*/ 726 h 2274"/>
                <a:gd name="T46" fmla="*/ 61 w 167"/>
                <a:gd name="T47" fmla="*/ 945 h 2274"/>
                <a:gd name="T48" fmla="*/ 1 w 167"/>
                <a:gd name="T49" fmla="*/ 1002 h 2274"/>
                <a:gd name="T50" fmla="*/ 31 w 167"/>
                <a:gd name="T51" fmla="*/ 1079 h 2274"/>
                <a:gd name="T52" fmla="*/ 118 w 167"/>
                <a:gd name="T53" fmla="*/ 1091 h 2274"/>
                <a:gd name="T54" fmla="*/ 167 w 167"/>
                <a:gd name="T55" fmla="*/ 1025 h 2274"/>
                <a:gd name="T56" fmla="*/ 132 w 167"/>
                <a:gd name="T57" fmla="*/ 954 h 2274"/>
                <a:gd name="T58" fmla="*/ 53 w 167"/>
                <a:gd name="T59" fmla="*/ 1186 h 2274"/>
                <a:gd name="T60" fmla="*/ 0 w 167"/>
                <a:gd name="T61" fmla="*/ 1248 h 2274"/>
                <a:gd name="T62" fmla="*/ 39 w 167"/>
                <a:gd name="T63" fmla="*/ 1319 h 2274"/>
                <a:gd name="T64" fmla="*/ 125 w 167"/>
                <a:gd name="T65" fmla="*/ 1322 h 2274"/>
                <a:gd name="T66" fmla="*/ 167 w 167"/>
                <a:gd name="T67" fmla="*/ 1255 h 2274"/>
                <a:gd name="T68" fmla="*/ 125 w 167"/>
                <a:gd name="T69" fmla="*/ 1189 h 2274"/>
                <a:gd name="T70" fmla="*/ 45 w 167"/>
                <a:gd name="T71" fmla="*/ 1410 h 2274"/>
                <a:gd name="T72" fmla="*/ 0 w 167"/>
                <a:gd name="T73" fmla="*/ 1477 h 2274"/>
                <a:gd name="T74" fmla="*/ 45 w 167"/>
                <a:gd name="T75" fmla="*/ 1549 h 2274"/>
                <a:gd name="T76" fmla="*/ 132 w 167"/>
                <a:gd name="T77" fmla="*/ 1544 h 2274"/>
                <a:gd name="T78" fmla="*/ 167 w 167"/>
                <a:gd name="T79" fmla="*/ 1469 h 2274"/>
                <a:gd name="T80" fmla="*/ 118 w 167"/>
                <a:gd name="T81" fmla="*/ 1407 h 2274"/>
                <a:gd name="T82" fmla="*/ 40 w 167"/>
                <a:gd name="T83" fmla="*/ 1658 h 2274"/>
                <a:gd name="T84" fmla="*/ 5 w 167"/>
                <a:gd name="T85" fmla="*/ 1734 h 2274"/>
                <a:gd name="T86" fmla="*/ 54 w 167"/>
                <a:gd name="T87" fmla="*/ 1796 h 2274"/>
                <a:gd name="T88" fmla="*/ 138 w 167"/>
                <a:gd name="T89" fmla="*/ 1785 h 2274"/>
                <a:gd name="T90" fmla="*/ 165 w 167"/>
                <a:gd name="T91" fmla="*/ 1709 h 2274"/>
                <a:gd name="T92" fmla="*/ 110 w 167"/>
                <a:gd name="T93" fmla="*/ 1649 h 2274"/>
                <a:gd name="T94" fmla="*/ 34 w 167"/>
                <a:gd name="T95" fmla="*/ 1901 h 2274"/>
                <a:gd name="T96" fmla="*/ 6 w 167"/>
                <a:gd name="T97" fmla="*/ 1975 h 2274"/>
                <a:gd name="T98" fmla="*/ 62 w 167"/>
                <a:gd name="T99" fmla="*/ 2032 h 2274"/>
                <a:gd name="T100" fmla="*/ 144 w 167"/>
                <a:gd name="T101" fmla="*/ 2014 h 2274"/>
                <a:gd name="T102" fmla="*/ 163 w 167"/>
                <a:gd name="T103" fmla="*/ 1937 h 2274"/>
                <a:gd name="T104" fmla="*/ 103 w 167"/>
                <a:gd name="T105" fmla="*/ 1885 h 2274"/>
                <a:gd name="T106" fmla="*/ 28 w 167"/>
                <a:gd name="T107" fmla="*/ 2144 h 2274"/>
                <a:gd name="T108" fmla="*/ 9 w 167"/>
                <a:gd name="T109" fmla="*/ 2221 h 2274"/>
                <a:gd name="T110" fmla="*/ 69 w 167"/>
                <a:gd name="T111" fmla="*/ 2272 h 2274"/>
                <a:gd name="T112" fmla="*/ 149 w 167"/>
                <a:gd name="T113" fmla="*/ 2246 h 2274"/>
                <a:gd name="T114" fmla="*/ 161 w 167"/>
                <a:gd name="T115" fmla="*/ 2168 h 2274"/>
                <a:gd name="T116" fmla="*/ 94 w 167"/>
                <a:gd name="T117" fmla="*/ 2122 h 227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7"/>
                <a:gd name="T178" fmla="*/ 0 h 2274"/>
                <a:gd name="T179" fmla="*/ 167 w 167"/>
                <a:gd name="T180" fmla="*/ 2274 h 227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7" h="2274">
                  <a:moveTo>
                    <a:pt x="87" y="0"/>
                  </a:moveTo>
                  <a:lnTo>
                    <a:pt x="78" y="0"/>
                  </a:lnTo>
                  <a:lnTo>
                    <a:pt x="69" y="1"/>
                  </a:lnTo>
                  <a:lnTo>
                    <a:pt x="62" y="3"/>
                  </a:lnTo>
                  <a:lnTo>
                    <a:pt x="54" y="6"/>
                  </a:lnTo>
                  <a:lnTo>
                    <a:pt x="46" y="10"/>
                  </a:lnTo>
                  <a:lnTo>
                    <a:pt x="40" y="14"/>
                  </a:lnTo>
                  <a:lnTo>
                    <a:pt x="34" y="18"/>
                  </a:lnTo>
                  <a:lnTo>
                    <a:pt x="28" y="24"/>
                  </a:lnTo>
                  <a:lnTo>
                    <a:pt x="24" y="29"/>
                  </a:lnTo>
                  <a:lnTo>
                    <a:pt x="18" y="36"/>
                  </a:lnTo>
                  <a:lnTo>
                    <a:pt x="15" y="42"/>
                  </a:lnTo>
                  <a:lnTo>
                    <a:pt x="12" y="49"/>
                  </a:lnTo>
                  <a:lnTo>
                    <a:pt x="9" y="56"/>
                  </a:lnTo>
                  <a:lnTo>
                    <a:pt x="6" y="65"/>
                  </a:lnTo>
                  <a:lnTo>
                    <a:pt x="5" y="73"/>
                  </a:lnTo>
                  <a:lnTo>
                    <a:pt x="5" y="81"/>
                  </a:lnTo>
                  <a:lnTo>
                    <a:pt x="5" y="88"/>
                  </a:lnTo>
                  <a:lnTo>
                    <a:pt x="6" y="96"/>
                  </a:lnTo>
                  <a:lnTo>
                    <a:pt x="9" y="103"/>
                  </a:lnTo>
                  <a:lnTo>
                    <a:pt x="12" y="110"/>
                  </a:lnTo>
                  <a:lnTo>
                    <a:pt x="15" y="117"/>
                  </a:lnTo>
                  <a:lnTo>
                    <a:pt x="18" y="123"/>
                  </a:lnTo>
                  <a:lnTo>
                    <a:pt x="24" y="130"/>
                  </a:lnTo>
                  <a:lnTo>
                    <a:pt x="28" y="135"/>
                  </a:lnTo>
                  <a:lnTo>
                    <a:pt x="34" y="140"/>
                  </a:lnTo>
                  <a:lnTo>
                    <a:pt x="40" y="144"/>
                  </a:lnTo>
                  <a:lnTo>
                    <a:pt x="46" y="148"/>
                  </a:lnTo>
                  <a:lnTo>
                    <a:pt x="54" y="151"/>
                  </a:lnTo>
                  <a:lnTo>
                    <a:pt x="62" y="153"/>
                  </a:lnTo>
                  <a:lnTo>
                    <a:pt x="69" y="155"/>
                  </a:lnTo>
                  <a:lnTo>
                    <a:pt x="78" y="156"/>
                  </a:lnTo>
                  <a:lnTo>
                    <a:pt x="87" y="156"/>
                  </a:lnTo>
                  <a:lnTo>
                    <a:pt x="94" y="156"/>
                  </a:lnTo>
                  <a:lnTo>
                    <a:pt x="103" y="155"/>
                  </a:lnTo>
                  <a:lnTo>
                    <a:pt x="110" y="153"/>
                  </a:lnTo>
                  <a:lnTo>
                    <a:pt x="118" y="151"/>
                  </a:lnTo>
                  <a:lnTo>
                    <a:pt x="125" y="148"/>
                  </a:lnTo>
                  <a:lnTo>
                    <a:pt x="132" y="144"/>
                  </a:lnTo>
                  <a:lnTo>
                    <a:pt x="138" y="140"/>
                  </a:lnTo>
                  <a:lnTo>
                    <a:pt x="144" y="135"/>
                  </a:lnTo>
                  <a:lnTo>
                    <a:pt x="149" y="130"/>
                  </a:lnTo>
                  <a:lnTo>
                    <a:pt x="154" y="123"/>
                  </a:lnTo>
                  <a:lnTo>
                    <a:pt x="157" y="117"/>
                  </a:lnTo>
                  <a:lnTo>
                    <a:pt x="161" y="110"/>
                  </a:lnTo>
                  <a:lnTo>
                    <a:pt x="163" y="103"/>
                  </a:lnTo>
                  <a:lnTo>
                    <a:pt x="165" y="96"/>
                  </a:lnTo>
                  <a:lnTo>
                    <a:pt x="167" y="88"/>
                  </a:lnTo>
                  <a:lnTo>
                    <a:pt x="167" y="81"/>
                  </a:lnTo>
                  <a:lnTo>
                    <a:pt x="167" y="73"/>
                  </a:lnTo>
                  <a:lnTo>
                    <a:pt x="165" y="65"/>
                  </a:lnTo>
                  <a:lnTo>
                    <a:pt x="163" y="56"/>
                  </a:lnTo>
                  <a:lnTo>
                    <a:pt x="161" y="49"/>
                  </a:lnTo>
                  <a:lnTo>
                    <a:pt x="157" y="42"/>
                  </a:lnTo>
                  <a:lnTo>
                    <a:pt x="154" y="36"/>
                  </a:lnTo>
                  <a:lnTo>
                    <a:pt x="149" y="29"/>
                  </a:lnTo>
                  <a:lnTo>
                    <a:pt x="144" y="24"/>
                  </a:lnTo>
                  <a:lnTo>
                    <a:pt x="138" y="18"/>
                  </a:lnTo>
                  <a:lnTo>
                    <a:pt x="132" y="14"/>
                  </a:lnTo>
                  <a:lnTo>
                    <a:pt x="125" y="10"/>
                  </a:lnTo>
                  <a:lnTo>
                    <a:pt x="118" y="6"/>
                  </a:lnTo>
                  <a:lnTo>
                    <a:pt x="110" y="3"/>
                  </a:lnTo>
                  <a:lnTo>
                    <a:pt x="103" y="1"/>
                  </a:lnTo>
                  <a:lnTo>
                    <a:pt x="94" y="0"/>
                  </a:lnTo>
                  <a:lnTo>
                    <a:pt x="87" y="0"/>
                  </a:lnTo>
                  <a:close/>
                  <a:moveTo>
                    <a:pt x="87" y="227"/>
                  </a:moveTo>
                  <a:lnTo>
                    <a:pt x="78" y="227"/>
                  </a:lnTo>
                  <a:lnTo>
                    <a:pt x="69" y="228"/>
                  </a:lnTo>
                  <a:lnTo>
                    <a:pt x="62" y="230"/>
                  </a:lnTo>
                  <a:lnTo>
                    <a:pt x="54" y="232"/>
                  </a:lnTo>
                  <a:lnTo>
                    <a:pt x="46" y="235"/>
                  </a:lnTo>
                  <a:lnTo>
                    <a:pt x="40" y="239"/>
                  </a:lnTo>
                  <a:lnTo>
                    <a:pt x="34" y="243"/>
                  </a:lnTo>
                  <a:lnTo>
                    <a:pt x="28" y="248"/>
                  </a:lnTo>
                  <a:lnTo>
                    <a:pt x="24" y="253"/>
                  </a:lnTo>
                  <a:lnTo>
                    <a:pt x="18" y="260"/>
                  </a:lnTo>
                  <a:lnTo>
                    <a:pt x="15" y="266"/>
                  </a:lnTo>
                  <a:lnTo>
                    <a:pt x="12" y="273"/>
                  </a:lnTo>
                  <a:lnTo>
                    <a:pt x="9" y="280"/>
                  </a:lnTo>
                  <a:lnTo>
                    <a:pt x="6" y="287"/>
                  </a:lnTo>
                  <a:lnTo>
                    <a:pt x="5" y="294"/>
                  </a:lnTo>
                  <a:lnTo>
                    <a:pt x="5" y="302"/>
                  </a:lnTo>
                  <a:lnTo>
                    <a:pt x="5" y="310"/>
                  </a:lnTo>
                  <a:lnTo>
                    <a:pt x="6" y="318"/>
                  </a:lnTo>
                  <a:lnTo>
                    <a:pt x="9" y="327"/>
                  </a:lnTo>
                  <a:lnTo>
                    <a:pt x="12" y="334"/>
                  </a:lnTo>
                  <a:lnTo>
                    <a:pt x="15" y="341"/>
                  </a:lnTo>
                  <a:lnTo>
                    <a:pt x="18" y="347"/>
                  </a:lnTo>
                  <a:lnTo>
                    <a:pt x="24" y="354"/>
                  </a:lnTo>
                  <a:lnTo>
                    <a:pt x="28" y="359"/>
                  </a:lnTo>
                  <a:lnTo>
                    <a:pt x="34" y="364"/>
                  </a:lnTo>
                  <a:lnTo>
                    <a:pt x="40" y="369"/>
                  </a:lnTo>
                  <a:lnTo>
                    <a:pt x="46" y="373"/>
                  </a:lnTo>
                  <a:lnTo>
                    <a:pt x="54" y="377"/>
                  </a:lnTo>
                  <a:lnTo>
                    <a:pt x="62" y="379"/>
                  </a:lnTo>
                  <a:lnTo>
                    <a:pt x="69" y="381"/>
                  </a:lnTo>
                  <a:lnTo>
                    <a:pt x="78" y="383"/>
                  </a:lnTo>
                  <a:lnTo>
                    <a:pt x="87" y="383"/>
                  </a:lnTo>
                  <a:lnTo>
                    <a:pt x="94" y="383"/>
                  </a:lnTo>
                  <a:lnTo>
                    <a:pt x="103" y="381"/>
                  </a:lnTo>
                  <a:lnTo>
                    <a:pt x="110" y="379"/>
                  </a:lnTo>
                  <a:lnTo>
                    <a:pt x="118" y="377"/>
                  </a:lnTo>
                  <a:lnTo>
                    <a:pt x="125" y="373"/>
                  </a:lnTo>
                  <a:lnTo>
                    <a:pt x="132" y="369"/>
                  </a:lnTo>
                  <a:lnTo>
                    <a:pt x="138" y="364"/>
                  </a:lnTo>
                  <a:lnTo>
                    <a:pt x="144" y="359"/>
                  </a:lnTo>
                  <a:lnTo>
                    <a:pt x="149" y="354"/>
                  </a:lnTo>
                  <a:lnTo>
                    <a:pt x="154" y="347"/>
                  </a:lnTo>
                  <a:lnTo>
                    <a:pt x="157" y="341"/>
                  </a:lnTo>
                  <a:lnTo>
                    <a:pt x="161" y="334"/>
                  </a:lnTo>
                  <a:lnTo>
                    <a:pt x="163" y="327"/>
                  </a:lnTo>
                  <a:lnTo>
                    <a:pt x="165" y="318"/>
                  </a:lnTo>
                  <a:lnTo>
                    <a:pt x="167" y="310"/>
                  </a:lnTo>
                  <a:lnTo>
                    <a:pt x="167" y="302"/>
                  </a:lnTo>
                  <a:lnTo>
                    <a:pt x="167" y="294"/>
                  </a:lnTo>
                  <a:lnTo>
                    <a:pt x="165" y="287"/>
                  </a:lnTo>
                  <a:lnTo>
                    <a:pt x="163" y="280"/>
                  </a:lnTo>
                  <a:lnTo>
                    <a:pt x="161" y="273"/>
                  </a:lnTo>
                  <a:lnTo>
                    <a:pt x="157" y="266"/>
                  </a:lnTo>
                  <a:lnTo>
                    <a:pt x="154" y="260"/>
                  </a:lnTo>
                  <a:lnTo>
                    <a:pt x="149" y="253"/>
                  </a:lnTo>
                  <a:lnTo>
                    <a:pt x="144" y="248"/>
                  </a:lnTo>
                  <a:lnTo>
                    <a:pt x="138" y="243"/>
                  </a:lnTo>
                  <a:lnTo>
                    <a:pt x="132" y="239"/>
                  </a:lnTo>
                  <a:lnTo>
                    <a:pt x="125" y="235"/>
                  </a:lnTo>
                  <a:lnTo>
                    <a:pt x="118" y="232"/>
                  </a:lnTo>
                  <a:lnTo>
                    <a:pt x="110" y="230"/>
                  </a:lnTo>
                  <a:lnTo>
                    <a:pt x="103" y="228"/>
                  </a:lnTo>
                  <a:lnTo>
                    <a:pt x="94" y="227"/>
                  </a:lnTo>
                  <a:lnTo>
                    <a:pt x="87" y="227"/>
                  </a:lnTo>
                  <a:close/>
                  <a:moveTo>
                    <a:pt x="87" y="470"/>
                  </a:moveTo>
                  <a:lnTo>
                    <a:pt x="78" y="471"/>
                  </a:lnTo>
                  <a:lnTo>
                    <a:pt x="69" y="472"/>
                  </a:lnTo>
                  <a:lnTo>
                    <a:pt x="61" y="474"/>
                  </a:lnTo>
                  <a:lnTo>
                    <a:pt x="53" y="476"/>
                  </a:lnTo>
                  <a:lnTo>
                    <a:pt x="45" y="479"/>
                  </a:lnTo>
                  <a:lnTo>
                    <a:pt x="39" y="483"/>
                  </a:lnTo>
                  <a:lnTo>
                    <a:pt x="31" y="487"/>
                  </a:lnTo>
                  <a:lnTo>
                    <a:pt x="26" y="492"/>
                  </a:lnTo>
                  <a:lnTo>
                    <a:pt x="19" y="497"/>
                  </a:lnTo>
                  <a:lnTo>
                    <a:pt x="15" y="503"/>
                  </a:lnTo>
                  <a:lnTo>
                    <a:pt x="11" y="509"/>
                  </a:lnTo>
                  <a:lnTo>
                    <a:pt x="6" y="516"/>
                  </a:lnTo>
                  <a:lnTo>
                    <a:pt x="3" y="523"/>
                  </a:lnTo>
                  <a:lnTo>
                    <a:pt x="1" y="531"/>
                  </a:lnTo>
                  <a:lnTo>
                    <a:pt x="0" y="538"/>
                  </a:lnTo>
                  <a:lnTo>
                    <a:pt x="0" y="546"/>
                  </a:lnTo>
                  <a:lnTo>
                    <a:pt x="0" y="554"/>
                  </a:lnTo>
                  <a:lnTo>
                    <a:pt x="1" y="562"/>
                  </a:lnTo>
                  <a:lnTo>
                    <a:pt x="3" y="569"/>
                  </a:lnTo>
                  <a:lnTo>
                    <a:pt x="6" y="576"/>
                  </a:lnTo>
                  <a:lnTo>
                    <a:pt x="11" y="583"/>
                  </a:lnTo>
                  <a:lnTo>
                    <a:pt x="15" y="590"/>
                  </a:lnTo>
                  <a:lnTo>
                    <a:pt x="19" y="595"/>
                  </a:lnTo>
                  <a:lnTo>
                    <a:pt x="26" y="600"/>
                  </a:lnTo>
                  <a:lnTo>
                    <a:pt x="31" y="605"/>
                  </a:lnTo>
                  <a:lnTo>
                    <a:pt x="39" y="609"/>
                  </a:lnTo>
                  <a:lnTo>
                    <a:pt x="45" y="613"/>
                  </a:lnTo>
                  <a:lnTo>
                    <a:pt x="53" y="616"/>
                  </a:lnTo>
                  <a:lnTo>
                    <a:pt x="61" y="619"/>
                  </a:lnTo>
                  <a:lnTo>
                    <a:pt x="69" y="620"/>
                  </a:lnTo>
                  <a:lnTo>
                    <a:pt x="78" y="621"/>
                  </a:lnTo>
                  <a:lnTo>
                    <a:pt x="87" y="622"/>
                  </a:lnTo>
                  <a:lnTo>
                    <a:pt x="94" y="621"/>
                  </a:lnTo>
                  <a:lnTo>
                    <a:pt x="103" y="620"/>
                  </a:lnTo>
                  <a:lnTo>
                    <a:pt x="110" y="619"/>
                  </a:lnTo>
                  <a:lnTo>
                    <a:pt x="118" y="616"/>
                  </a:lnTo>
                  <a:lnTo>
                    <a:pt x="125" y="613"/>
                  </a:lnTo>
                  <a:lnTo>
                    <a:pt x="132" y="609"/>
                  </a:lnTo>
                  <a:lnTo>
                    <a:pt x="138" y="605"/>
                  </a:lnTo>
                  <a:lnTo>
                    <a:pt x="144" y="600"/>
                  </a:lnTo>
                  <a:lnTo>
                    <a:pt x="149" y="595"/>
                  </a:lnTo>
                  <a:lnTo>
                    <a:pt x="154" y="590"/>
                  </a:lnTo>
                  <a:lnTo>
                    <a:pt x="157" y="583"/>
                  </a:lnTo>
                  <a:lnTo>
                    <a:pt x="161" y="576"/>
                  </a:lnTo>
                  <a:lnTo>
                    <a:pt x="163" y="569"/>
                  </a:lnTo>
                  <a:lnTo>
                    <a:pt x="165" y="562"/>
                  </a:lnTo>
                  <a:lnTo>
                    <a:pt x="167" y="554"/>
                  </a:lnTo>
                  <a:lnTo>
                    <a:pt x="167" y="546"/>
                  </a:lnTo>
                  <a:lnTo>
                    <a:pt x="167" y="538"/>
                  </a:lnTo>
                  <a:lnTo>
                    <a:pt x="165" y="531"/>
                  </a:lnTo>
                  <a:lnTo>
                    <a:pt x="163" y="523"/>
                  </a:lnTo>
                  <a:lnTo>
                    <a:pt x="161" y="516"/>
                  </a:lnTo>
                  <a:lnTo>
                    <a:pt x="157" y="509"/>
                  </a:lnTo>
                  <a:lnTo>
                    <a:pt x="154" y="503"/>
                  </a:lnTo>
                  <a:lnTo>
                    <a:pt x="149" y="497"/>
                  </a:lnTo>
                  <a:lnTo>
                    <a:pt x="144" y="492"/>
                  </a:lnTo>
                  <a:lnTo>
                    <a:pt x="138" y="487"/>
                  </a:lnTo>
                  <a:lnTo>
                    <a:pt x="132" y="483"/>
                  </a:lnTo>
                  <a:lnTo>
                    <a:pt x="125" y="479"/>
                  </a:lnTo>
                  <a:lnTo>
                    <a:pt x="118" y="476"/>
                  </a:lnTo>
                  <a:lnTo>
                    <a:pt x="110" y="474"/>
                  </a:lnTo>
                  <a:lnTo>
                    <a:pt x="103" y="472"/>
                  </a:lnTo>
                  <a:lnTo>
                    <a:pt x="94" y="471"/>
                  </a:lnTo>
                  <a:lnTo>
                    <a:pt x="87" y="470"/>
                  </a:lnTo>
                  <a:close/>
                  <a:moveTo>
                    <a:pt x="87" y="708"/>
                  </a:moveTo>
                  <a:lnTo>
                    <a:pt x="78" y="708"/>
                  </a:lnTo>
                  <a:lnTo>
                    <a:pt x="69" y="711"/>
                  </a:lnTo>
                  <a:lnTo>
                    <a:pt x="61" y="712"/>
                  </a:lnTo>
                  <a:lnTo>
                    <a:pt x="53" y="715"/>
                  </a:lnTo>
                  <a:lnTo>
                    <a:pt x="45" y="718"/>
                  </a:lnTo>
                  <a:lnTo>
                    <a:pt x="39" y="721"/>
                  </a:lnTo>
                  <a:lnTo>
                    <a:pt x="31" y="726"/>
                  </a:lnTo>
                  <a:lnTo>
                    <a:pt x="26" y="730"/>
                  </a:lnTo>
                  <a:lnTo>
                    <a:pt x="19" y="736"/>
                  </a:lnTo>
                  <a:lnTo>
                    <a:pt x="15" y="741"/>
                  </a:lnTo>
                  <a:lnTo>
                    <a:pt x="11" y="748"/>
                  </a:lnTo>
                  <a:lnTo>
                    <a:pt x="6" y="754"/>
                  </a:lnTo>
                  <a:lnTo>
                    <a:pt x="3" y="761"/>
                  </a:lnTo>
                  <a:lnTo>
                    <a:pt x="1" y="768"/>
                  </a:lnTo>
                  <a:lnTo>
                    <a:pt x="0" y="777"/>
                  </a:lnTo>
                  <a:lnTo>
                    <a:pt x="0" y="785"/>
                  </a:lnTo>
                  <a:lnTo>
                    <a:pt x="0" y="793"/>
                  </a:lnTo>
                  <a:lnTo>
                    <a:pt x="1" y="800"/>
                  </a:lnTo>
                  <a:lnTo>
                    <a:pt x="3" y="808"/>
                  </a:lnTo>
                  <a:lnTo>
                    <a:pt x="6" y="815"/>
                  </a:lnTo>
                  <a:lnTo>
                    <a:pt x="11" y="822"/>
                  </a:lnTo>
                  <a:lnTo>
                    <a:pt x="15" y="829"/>
                  </a:lnTo>
                  <a:lnTo>
                    <a:pt x="19" y="835"/>
                  </a:lnTo>
                  <a:lnTo>
                    <a:pt x="26" y="842"/>
                  </a:lnTo>
                  <a:lnTo>
                    <a:pt x="31" y="847"/>
                  </a:lnTo>
                  <a:lnTo>
                    <a:pt x="39" y="852"/>
                  </a:lnTo>
                  <a:lnTo>
                    <a:pt x="45" y="856"/>
                  </a:lnTo>
                  <a:lnTo>
                    <a:pt x="53" y="859"/>
                  </a:lnTo>
                  <a:lnTo>
                    <a:pt x="61" y="862"/>
                  </a:lnTo>
                  <a:lnTo>
                    <a:pt x="69" y="864"/>
                  </a:lnTo>
                  <a:lnTo>
                    <a:pt x="78" y="865"/>
                  </a:lnTo>
                  <a:lnTo>
                    <a:pt x="87" y="866"/>
                  </a:lnTo>
                  <a:lnTo>
                    <a:pt x="94" y="865"/>
                  </a:lnTo>
                  <a:lnTo>
                    <a:pt x="103" y="864"/>
                  </a:lnTo>
                  <a:lnTo>
                    <a:pt x="110" y="862"/>
                  </a:lnTo>
                  <a:lnTo>
                    <a:pt x="118" y="859"/>
                  </a:lnTo>
                  <a:lnTo>
                    <a:pt x="125" y="856"/>
                  </a:lnTo>
                  <a:lnTo>
                    <a:pt x="132" y="852"/>
                  </a:lnTo>
                  <a:lnTo>
                    <a:pt x="138" y="847"/>
                  </a:lnTo>
                  <a:lnTo>
                    <a:pt x="144" y="842"/>
                  </a:lnTo>
                  <a:lnTo>
                    <a:pt x="149" y="835"/>
                  </a:lnTo>
                  <a:lnTo>
                    <a:pt x="154" y="829"/>
                  </a:lnTo>
                  <a:lnTo>
                    <a:pt x="157" y="822"/>
                  </a:lnTo>
                  <a:lnTo>
                    <a:pt x="161" y="815"/>
                  </a:lnTo>
                  <a:lnTo>
                    <a:pt x="163" y="808"/>
                  </a:lnTo>
                  <a:lnTo>
                    <a:pt x="165" y="800"/>
                  </a:lnTo>
                  <a:lnTo>
                    <a:pt x="167" y="793"/>
                  </a:lnTo>
                  <a:lnTo>
                    <a:pt x="167" y="785"/>
                  </a:lnTo>
                  <a:lnTo>
                    <a:pt x="167" y="777"/>
                  </a:lnTo>
                  <a:lnTo>
                    <a:pt x="165" y="768"/>
                  </a:lnTo>
                  <a:lnTo>
                    <a:pt x="163" y="761"/>
                  </a:lnTo>
                  <a:lnTo>
                    <a:pt x="161" y="754"/>
                  </a:lnTo>
                  <a:lnTo>
                    <a:pt x="157" y="748"/>
                  </a:lnTo>
                  <a:lnTo>
                    <a:pt x="154" y="741"/>
                  </a:lnTo>
                  <a:lnTo>
                    <a:pt x="149" y="736"/>
                  </a:lnTo>
                  <a:lnTo>
                    <a:pt x="144" y="730"/>
                  </a:lnTo>
                  <a:lnTo>
                    <a:pt x="138" y="726"/>
                  </a:lnTo>
                  <a:lnTo>
                    <a:pt x="132" y="721"/>
                  </a:lnTo>
                  <a:lnTo>
                    <a:pt x="125" y="718"/>
                  </a:lnTo>
                  <a:lnTo>
                    <a:pt x="118" y="715"/>
                  </a:lnTo>
                  <a:lnTo>
                    <a:pt x="110" y="712"/>
                  </a:lnTo>
                  <a:lnTo>
                    <a:pt x="103" y="711"/>
                  </a:lnTo>
                  <a:lnTo>
                    <a:pt x="94" y="708"/>
                  </a:lnTo>
                  <a:lnTo>
                    <a:pt x="87" y="708"/>
                  </a:lnTo>
                  <a:close/>
                  <a:moveTo>
                    <a:pt x="87" y="941"/>
                  </a:moveTo>
                  <a:lnTo>
                    <a:pt x="78" y="942"/>
                  </a:lnTo>
                  <a:lnTo>
                    <a:pt x="69" y="943"/>
                  </a:lnTo>
                  <a:lnTo>
                    <a:pt x="61" y="945"/>
                  </a:lnTo>
                  <a:lnTo>
                    <a:pt x="53" y="947"/>
                  </a:lnTo>
                  <a:lnTo>
                    <a:pt x="45" y="950"/>
                  </a:lnTo>
                  <a:lnTo>
                    <a:pt x="39" y="954"/>
                  </a:lnTo>
                  <a:lnTo>
                    <a:pt x="31" y="958"/>
                  </a:lnTo>
                  <a:lnTo>
                    <a:pt x="26" y="963"/>
                  </a:lnTo>
                  <a:lnTo>
                    <a:pt x="19" y="969"/>
                  </a:lnTo>
                  <a:lnTo>
                    <a:pt x="15" y="975"/>
                  </a:lnTo>
                  <a:lnTo>
                    <a:pt x="11" y="981"/>
                  </a:lnTo>
                  <a:lnTo>
                    <a:pt x="6" y="987"/>
                  </a:lnTo>
                  <a:lnTo>
                    <a:pt x="3" y="994"/>
                  </a:lnTo>
                  <a:lnTo>
                    <a:pt x="1" y="1002"/>
                  </a:lnTo>
                  <a:lnTo>
                    <a:pt x="0" y="1009"/>
                  </a:lnTo>
                  <a:lnTo>
                    <a:pt x="0" y="1017"/>
                  </a:lnTo>
                  <a:lnTo>
                    <a:pt x="0" y="1025"/>
                  </a:lnTo>
                  <a:lnTo>
                    <a:pt x="1" y="1034"/>
                  </a:lnTo>
                  <a:lnTo>
                    <a:pt x="3" y="1041"/>
                  </a:lnTo>
                  <a:lnTo>
                    <a:pt x="6" y="1048"/>
                  </a:lnTo>
                  <a:lnTo>
                    <a:pt x="11" y="1056"/>
                  </a:lnTo>
                  <a:lnTo>
                    <a:pt x="15" y="1062"/>
                  </a:lnTo>
                  <a:lnTo>
                    <a:pt x="19" y="1068"/>
                  </a:lnTo>
                  <a:lnTo>
                    <a:pt x="26" y="1074"/>
                  </a:lnTo>
                  <a:lnTo>
                    <a:pt x="31" y="1079"/>
                  </a:lnTo>
                  <a:lnTo>
                    <a:pt x="39" y="1084"/>
                  </a:lnTo>
                  <a:lnTo>
                    <a:pt x="45" y="1088"/>
                  </a:lnTo>
                  <a:lnTo>
                    <a:pt x="53" y="1091"/>
                  </a:lnTo>
                  <a:lnTo>
                    <a:pt x="61" y="1094"/>
                  </a:lnTo>
                  <a:lnTo>
                    <a:pt x="69" y="1097"/>
                  </a:lnTo>
                  <a:lnTo>
                    <a:pt x="78" y="1099"/>
                  </a:lnTo>
                  <a:lnTo>
                    <a:pt x="87" y="1099"/>
                  </a:lnTo>
                  <a:lnTo>
                    <a:pt x="94" y="1099"/>
                  </a:lnTo>
                  <a:lnTo>
                    <a:pt x="103" y="1097"/>
                  </a:lnTo>
                  <a:lnTo>
                    <a:pt x="110" y="1094"/>
                  </a:lnTo>
                  <a:lnTo>
                    <a:pt x="118" y="1091"/>
                  </a:lnTo>
                  <a:lnTo>
                    <a:pt x="125" y="1088"/>
                  </a:lnTo>
                  <a:lnTo>
                    <a:pt x="132" y="1084"/>
                  </a:lnTo>
                  <a:lnTo>
                    <a:pt x="138" y="1079"/>
                  </a:lnTo>
                  <a:lnTo>
                    <a:pt x="144" y="1074"/>
                  </a:lnTo>
                  <a:lnTo>
                    <a:pt x="149" y="1068"/>
                  </a:lnTo>
                  <a:lnTo>
                    <a:pt x="154" y="1062"/>
                  </a:lnTo>
                  <a:lnTo>
                    <a:pt x="157" y="1056"/>
                  </a:lnTo>
                  <a:lnTo>
                    <a:pt x="161" y="1048"/>
                  </a:lnTo>
                  <a:lnTo>
                    <a:pt x="163" y="1041"/>
                  </a:lnTo>
                  <a:lnTo>
                    <a:pt x="165" y="1034"/>
                  </a:lnTo>
                  <a:lnTo>
                    <a:pt x="167" y="1025"/>
                  </a:lnTo>
                  <a:lnTo>
                    <a:pt x="167" y="1017"/>
                  </a:lnTo>
                  <a:lnTo>
                    <a:pt x="167" y="1009"/>
                  </a:lnTo>
                  <a:lnTo>
                    <a:pt x="165" y="1002"/>
                  </a:lnTo>
                  <a:lnTo>
                    <a:pt x="163" y="994"/>
                  </a:lnTo>
                  <a:lnTo>
                    <a:pt x="161" y="987"/>
                  </a:lnTo>
                  <a:lnTo>
                    <a:pt x="157" y="981"/>
                  </a:lnTo>
                  <a:lnTo>
                    <a:pt x="154" y="975"/>
                  </a:lnTo>
                  <a:lnTo>
                    <a:pt x="149" y="969"/>
                  </a:lnTo>
                  <a:lnTo>
                    <a:pt x="144" y="963"/>
                  </a:lnTo>
                  <a:lnTo>
                    <a:pt x="138" y="958"/>
                  </a:lnTo>
                  <a:lnTo>
                    <a:pt x="132" y="954"/>
                  </a:lnTo>
                  <a:lnTo>
                    <a:pt x="125" y="950"/>
                  </a:lnTo>
                  <a:lnTo>
                    <a:pt x="118" y="947"/>
                  </a:lnTo>
                  <a:lnTo>
                    <a:pt x="110" y="945"/>
                  </a:lnTo>
                  <a:lnTo>
                    <a:pt x="103" y="943"/>
                  </a:lnTo>
                  <a:lnTo>
                    <a:pt x="94" y="942"/>
                  </a:lnTo>
                  <a:lnTo>
                    <a:pt x="87" y="941"/>
                  </a:lnTo>
                  <a:close/>
                  <a:moveTo>
                    <a:pt x="87" y="1180"/>
                  </a:moveTo>
                  <a:lnTo>
                    <a:pt x="78" y="1180"/>
                  </a:lnTo>
                  <a:lnTo>
                    <a:pt x="69" y="1181"/>
                  </a:lnTo>
                  <a:lnTo>
                    <a:pt x="61" y="1183"/>
                  </a:lnTo>
                  <a:lnTo>
                    <a:pt x="53" y="1186"/>
                  </a:lnTo>
                  <a:lnTo>
                    <a:pt x="45" y="1189"/>
                  </a:lnTo>
                  <a:lnTo>
                    <a:pt x="39" y="1192"/>
                  </a:lnTo>
                  <a:lnTo>
                    <a:pt x="31" y="1197"/>
                  </a:lnTo>
                  <a:lnTo>
                    <a:pt x="26" y="1201"/>
                  </a:lnTo>
                  <a:lnTo>
                    <a:pt x="19" y="1206"/>
                  </a:lnTo>
                  <a:lnTo>
                    <a:pt x="15" y="1212"/>
                  </a:lnTo>
                  <a:lnTo>
                    <a:pt x="11" y="1218"/>
                  </a:lnTo>
                  <a:lnTo>
                    <a:pt x="6" y="1226"/>
                  </a:lnTo>
                  <a:lnTo>
                    <a:pt x="3" y="1233"/>
                  </a:lnTo>
                  <a:lnTo>
                    <a:pt x="1" y="1240"/>
                  </a:lnTo>
                  <a:lnTo>
                    <a:pt x="0" y="1248"/>
                  </a:lnTo>
                  <a:lnTo>
                    <a:pt x="0" y="1255"/>
                  </a:lnTo>
                  <a:lnTo>
                    <a:pt x="0" y="1263"/>
                  </a:lnTo>
                  <a:lnTo>
                    <a:pt x="1" y="1271"/>
                  </a:lnTo>
                  <a:lnTo>
                    <a:pt x="3" y="1278"/>
                  </a:lnTo>
                  <a:lnTo>
                    <a:pt x="6" y="1285"/>
                  </a:lnTo>
                  <a:lnTo>
                    <a:pt x="11" y="1293"/>
                  </a:lnTo>
                  <a:lnTo>
                    <a:pt x="15" y="1299"/>
                  </a:lnTo>
                  <a:lnTo>
                    <a:pt x="19" y="1305"/>
                  </a:lnTo>
                  <a:lnTo>
                    <a:pt x="26" y="1310"/>
                  </a:lnTo>
                  <a:lnTo>
                    <a:pt x="31" y="1315"/>
                  </a:lnTo>
                  <a:lnTo>
                    <a:pt x="39" y="1319"/>
                  </a:lnTo>
                  <a:lnTo>
                    <a:pt x="45" y="1322"/>
                  </a:lnTo>
                  <a:lnTo>
                    <a:pt x="53" y="1325"/>
                  </a:lnTo>
                  <a:lnTo>
                    <a:pt x="61" y="1328"/>
                  </a:lnTo>
                  <a:lnTo>
                    <a:pt x="69" y="1330"/>
                  </a:lnTo>
                  <a:lnTo>
                    <a:pt x="78" y="1331"/>
                  </a:lnTo>
                  <a:lnTo>
                    <a:pt x="87" y="1331"/>
                  </a:lnTo>
                  <a:lnTo>
                    <a:pt x="94" y="1331"/>
                  </a:lnTo>
                  <a:lnTo>
                    <a:pt x="103" y="1330"/>
                  </a:lnTo>
                  <a:lnTo>
                    <a:pt x="110" y="1328"/>
                  </a:lnTo>
                  <a:lnTo>
                    <a:pt x="118" y="1325"/>
                  </a:lnTo>
                  <a:lnTo>
                    <a:pt x="125" y="1322"/>
                  </a:lnTo>
                  <a:lnTo>
                    <a:pt x="132" y="1319"/>
                  </a:lnTo>
                  <a:lnTo>
                    <a:pt x="138" y="1315"/>
                  </a:lnTo>
                  <a:lnTo>
                    <a:pt x="144" y="1310"/>
                  </a:lnTo>
                  <a:lnTo>
                    <a:pt x="149" y="1305"/>
                  </a:lnTo>
                  <a:lnTo>
                    <a:pt x="154" y="1299"/>
                  </a:lnTo>
                  <a:lnTo>
                    <a:pt x="157" y="1293"/>
                  </a:lnTo>
                  <a:lnTo>
                    <a:pt x="161" y="1285"/>
                  </a:lnTo>
                  <a:lnTo>
                    <a:pt x="163" y="1278"/>
                  </a:lnTo>
                  <a:lnTo>
                    <a:pt x="165" y="1271"/>
                  </a:lnTo>
                  <a:lnTo>
                    <a:pt x="167" y="1263"/>
                  </a:lnTo>
                  <a:lnTo>
                    <a:pt x="167" y="1255"/>
                  </a:lnTo>
                  <a:lnTo>
                    <a:pt x="167" y="1248"/>
                  </a:lnTo>
                  <a:lnTo>
                    <a:pt x="165" y="1240"/>
                  </a:lnTo>
                  <a:lnTo>
                    <a:pt x="163" y="1233"/>
                  </a:lnTo>
                  <a:lnTo>
                    <a:pt x="161" y="1226"/>
                  </a:lnTo>
                  <a:lnTo>
                    <a:pt x="157" y="1218"/>
                  </a:lnTo>
                  <a:lnTo>
                    <a:pt x="154" y="1212"/>
                  </a:lnTo>
                  <a:lnTo>
                    <a:pt x="149" y="1206"/>
                  </a:lnTo>
                  <a:lnTo>
                    <a:pt x="144" y="1201"/>
                  </a:lnTo>
                  <a:lnTo>
                    <a:pt x="138" y="1197"/>
                  </a:lnTo>
                  <a:lnTo>
                    <a:pt x="132" y="1192"/>
                  </a:lnTo>
                  <a:lnTo>
                    <a:pt x="125" y="1189"/>
                  </a:lnTo>
                  <a:lnTo>
                    <a:pt x="118" y="1186"/>
                  </a:lnTo>
                  <a:lnTo>
                    <a:pt x="110" y="1183"/>
                  </a:lnTo>
                  <a:lnTo>
                    <a:pt x="103" y="1181"/>
                  </a:lnTo>
                  <a:lnTo>
                    <a:pt x="94" y="1180"/>
                  </a:lnTo>
                  <a:lnTo>
                    <a:pt x="87" y="1180"/>
                  </a:lnTo>
                  <a:close/>
                  <a:moveTo>
                    <a:pt x="87" y="1401"/>
                  </a:moveTo>
                  <a:lnTo>
                    <a:pt x="78" y="1402"/>
                  </a:lnTo>
                  <a:lnTo>
                    <a:pt x="69" y="1403"/>
                  </a:lnTo>
                  <a:lnTo>
                    <a:pt x="61" y="1405"/>
                  </a:lnTo>
                  <a:lnTo>
                    <a:pt x="53" y="1407"/>
                  </a:lnTo>
                  <a:lnTo>
                    <a:pt x="45" y="1410"/>
                  </a:lnTo>
                  <a:lnTo>
                    <a:pt x="39" y="1414"/>
                  </a:lnTo>
                  <a:lnTo>
                    <a:pt x="31" y="1419"/>
                  </a:lnTo>
                  <a:lnTo>
                    <a:pt x="26" y="1424"/>
                  </a:lnTo>
                  <a:lnTo>
                    <a:pt x="19" y="1429"/>
                  </a:lnTo>
                  <a:lnTo>
                    <a:pt x="15" y="1435"/>
                  </a:lnTo>
                  <a:lnTo>
                    <a:pt x="11" y="1441"/>
                  </a:lnTo>
                  <a:lnTo>
                    <a:pt x="6" y="1447"/>
                  </a:lnTo>
                  <a:lnTo>
                    <a:pt x="3" y="1454"/>
                  </a:lnTo>
                  <a:lnTo>
                    <a:pt x="1" y="1462"/>
                  </a:lnTo>
                  <a:lnTo>
                    <a:pt x="0" y="1469"/>
                  </a:lnTo>
                  <a:lnTo>
                    <a:pt x="0" y="1477"/>
                  </a:lnTo>
                  <a:lnTo>
                    <a:pt x="0" y="1486"/>
                  </a:lnTo>
                  <a:lnTo>
                    <a:pt x="1" y="1494"/>
                  </a:lnTo>
                  <a:lnTo>
                    <a:pt x="3" y="1501"/>
                  </a:lnTo>
                  <a:lnTo>
                    <a:pt x="6" y="1509"/>
                  </a:lnTo>
                  <a:lnTo>
                    <a:pt x="11" y="1516"/>
                  </a:lnTo>
                  <a:lnTo>
                    <a:pt x="15" y="1522"/>
                  </a:lnTo>
                  <a:lnTo>
                    <a:pt x="19" y="1528"/>
                  </a:lnTo>
                  <a:lnTo>
                    <a:pt x="26" y="1534"/>
                  </a:lnTo>
                  <a:lnTo>
                    <a:pt x="31" y="1539"/>
                  </a:lnTo>
                  <a:lnTo>
                    <a:pt x="39" y="1544"/>
                  </a:lnTo>
                  <a:lnTo>
                    <a:pt x="45" y="1549"/>
                  </a:lnTo>
                  <a:lnTo>
                    <a:pt x="53" y="1553"/>
                  </a:lnTo>
                  <a:lnTo>
                    <a:pt x="61" y="1555"/>
                  </a:lnTo>
                  <a:lnTo>
                    <a:pt x="69" y="1557"/>
                  </a:lnTo>
                  <a:lnTo>
                    <a:pt x="78" y="1559"/>
                  </a:lnTo>
                  <a:lnTo>
                    <a:pt x="87" y="1559"/>
                  </a:lnTo>
                  <a:lnTo>
                    <a:pt x="94" y="1559"/>
                  </a:lnTo>
                  <a:lnTo>
                    <a:pt x="103" y="1557"/>
                  </a:lnTo>
                  <a:lnTo>
                    <a:pt x="110" y="1555"/>
                  </a:lnTo>
                  <a:lnTo>
                    <a:pt x="118" y="1553"/>
                  </a:lnTo>
                  <a:lnTo>
                    <a:pt x="125" y="1549"/>
                  </a:lnTo>
                  <a:lnTo>
                    <a:pt x="132" y="1544"/>
                  </a:lnTo>
                  <a:lnTo>
                    <a:pt x="138" y="1539"/>
                  </a:lnTo>
                  <a:lnTo>
                    <a:pt x="144" y="1534"/>
                  </a:lnTo>
                  <a:lnTo>
                    <a:pt x="149" y="1528"/>
                  </a:lnTo>
                  <a:lnTo>
                    <a:pt x="154" y="1522"/>
                  </a:lnTo>
                  <a:lnTo>
                    <a:pt x="157" y="1516"/>
                  </a:lnTo>
                  <a:lnTo>
                    <a:pt x="161" y="1509"/>
                  </a:lnTo>
                  <a:lnTo>
                    <a:pt x="163" y="1501"/>
                  </a:lnTo>
                  <a:lnTo>
                    <a:pt x="165" y="1494"/>
                  </a:lnTo>
                  <a:lnTo>
                    <a:pt x="167" y="1486"/>
                  </a:lnTo>
                  <a:lnTo>
                    <a:pt x="167" y="1477"/>
                  </a:lnTo>
                  <a:lnTo>
                    <a:pt x="167" y="1469"/>
                  </a:lnTo>
                  <a:lnTo>
                    <a:pt x="165" y="1462"/>
                  </a:lnTo>
                  <a:lnTo>
                    <a:pt x="163" y="1454"/>
                  </a:lnTo>
                  <a:lnTo>
                    <a:pt x="161" y="1447"/>
                  </a:lnTo>
                  <a:lnTo>
                    <a:pt x="157" y="1441"/>
                  </a:lnTo>
                  <a:lnTo>
                    <a:pt x="154" y="1435"/>
                  </a:lnTo>
                  <a:lnTo>
                    <a:pt x="149" y="1429"/>
                  </a:lnTo>
                  <a:lnTo>
                    <a:pt x="144" y="1424"/>
                  </a:lnTo>
                  <a:lnTo>
                    <a:pt x="138" y="1419"/>
                  </a:lnTo>
                  <a:lnTo>
                    <a:pt x="132" y="1414"/>
                  </a:lnTo>
                  <a:lnTo>
                    <a:pt x="125" y="1410"/>
                  </a:lnTo>
                  <a:lnTo>
                    <a:pt x="118" y="1407"/>
                  </a:lnTo>
                  <a:lnTo>
                    <a:pt x="110" y="1405"/>
                  </a:lnTo>
                  <a:lnTo>
                    <a:pt x="103" y="1403"/>
                  </a:lnTo>
                  <a:lnTo>
                    <a:pt x="94" y="1402"/>
                  </a:lnTo>
                  <a:lnTo>
                    <a:pt x="87" y="1401"/>
                  </a:lnTo>
                  <a:close/>
                  <a:moveTo>
                    <a:pt x="87" y="1645"/>
                  </a:moveTo>
                  <a:lnTo>
                    <a:pt x="78" y="1646"/>
                  </a:lnTo>
                  <a:lnTo>
                    <a:pt x="69" y="1647"/>
                  </a:lnTo>
                  <a:lnTo>
                    <a:pt x="62" y="1649"/>
                  </a:lnTo>
                  <a:lnTo>
                    <a:pt x="54" y="1651"/>
                  </a:lnTo>
                  <a:lnTo>
                    <a:pt x="46" y="1654"/>
                  </a:lnTo>
                  <a:lnTo>
                    <a:pt x="40" y="1658"/>
                  </a:lnTo>
                  <a:lnTo>
                    <a:pt x="34" y="1663"/>
                  </a:lnTo>
                  <a:lnTo>
                    <a:pt x="28" y="1667"/>
                  </a:lnTo>
                  <a:lnTo>
                    <a:pt x="24" y="1673"/>
                  </a:lnTo>
                  <a:lnTo>
                    <a:pt x="18" y="1680"/>
                  </a:lnTo>
                  <a:lnTo>
                    <a:pt x="15" y="1687"/>
                  </a:lnTo>
                  <a:lnTo>
                    <a:pt x="12" y="1694"/>
                  </a:lnTo>
                  <a:lnTo>
                    <a:pt x="9" y="1701"/>
                  </a:lnTo>
                  <a:lnTo>
                    <a:pt x="6" y="1709"/>
                  </a:lnTo>
                  <a:lnTo>
                    <a:pt x="5" y="1718"/>
                  </a:lnTo>
                  <a:lnTo>
                    <a:pt x="5" y="1726"/>
                  </a:lnTo>
                  <a:lnTo>
                    <a:pt x="5" y="1734"/>
                  </a:lnTo>
                  <a:lnTo>
                    <a:pt x="6" y="1743"/>
                  </a:lnTo>
                  <a:lnTo>
                    <a:pt x="9" y="1750"/>
                  </a:lnTo>
                  <a:lnTo>
                    <a:pt x="12" y="1757"/>
                  </a:lnTo>
                  <a:lnTo>
                    <a:pt x="15" y="1764"/>
                  </a:lnTo>
                  <a:lnTo>
                    <a:pt x="18" y="1770"/>
                  </a:lnTo>
                  <a:lnTo>
                    <a:pt x="24" y="1776"/>
                  </a:lnTo>
                  <a:lnTo>
                    <a:pt x="28" y="1781"/>
                  </a:lnTo>
                  <a:lnTo>
                    <a:pt x="34" y="1785"/>
                  </a:lnTo>
                  <a:lnTo>
                    <a:pt x="40" y="1790"/>
                  </a:lnTo>
                  <a:lnTo>
                    <a:pt x="46" y="1793"/>
                  </a:lnTo>
                  <a:lnTo>
                    <a:pt x="54" y="1796"/>
                  </a:lnTo>
                  <a:lnTo>
                    <a:pt x="62" y="1799"/>
                  </a:lnTo>
                  <a:lnTo>
                    <a:pt x="69" y="1801"/>
                  </a:lnTo>
                  <a:lnTo>
                    <a:pt x="78" y="1802"/>
                  </a:lnTo>
                  <a:lnTo>
                    <a:pt x="87" y="1802"/>
                  </a:lnTo>
                  <a:lnTo>
                    <a:pt x="94" y="1802"/>
                  </a:lnTo>
                  <a:lnTo>
                    <a:pt x="103" y="1801"/>
                  </a:lnTo>
                  <a:lnTo>
                    <a:pt x="110" y="1799"/>
                  </a:lnTo>
                  <a:lnTo>
                    <a:pt x="118" y="1796"/>
                  </a:lnTo>
                  <a:lnTo>
                    <a:pt x="125" y="1793"/>
                  </a:lnTo>
                  <a:lnTo>
                    <a:pt x="132" y="1790"/>
                  </a:lnTo>
                  <a:lnTo>
                    <a:pt x="138" y="1785"/>
                  </a:lnTo>
                  <a:lnTo>
                    <a:pt x="144" y="1781"/>
                  </a:lnTo>
                  <a:lnTo>
                    <a:pt x="149" y="1776"/>
                  </a:lnTo>
                  <a:lnTo>
                    <a:pt x="154" y="1770"/>
                  </a:lnTo>
                  <a:lnTo>
                    <a:pt x="157" y="1764"/>
                  </a:lnTo>
                  <a:lnTo>
                    <a:pt x="161" y="1757"/>
                  </a:lnTo>
                  <a:lnTo>
                    <a:pt x="163" y="1750"/>
                  </a:lnTo>
                  <a:lnTo>
                    <a:pt x="165" y="1743"/>
                  </a:lnTo>
                  <a:lnTo>
                    <a:pt x="167" y="1734"/>
                  </a:lnTo>
                  <a:lnTo>
                    <a:pt x="167" y="1726"/>
                  </a:lnTo>
                  <a:lnTo>
                    <a:pt x="167" y="1718"/>
                  </a:lnTo>
                  <a:lnTo>
                    <a:pt x="165" y="1709"/>
                  </a:lnTo>
                  <a:lnTo>
                    <a:pt x="163" y="1701"/>
                  </a:lnTo>
                  <a:lnTo>
                    <a:pt x="161" y="1694"/>
                  </a:lnTo>
                  <a:lnTo>
                    <a:pt x="157" y="1687"/>
                  </a:lnTo>
                  <a:lnTo>
                    <a:pt x="154" y="1680"/>
                  </a:lnTo>
                  <a:lnTo>
                    <a:pt x="149" y="1673"/>
                  </a:lnTo>
                  <a:lnTo>
                    <a:pt x="144" y="1667"/>
                  </a:lnTo>
                  <a:lnTo>
                    <a:pt x="138" y="1663"/>
                  </a:lnTo>
                  <a:lnTo>
                    <a:pt x="132" y="1658"/>
                  </a:lnTo>
                  <a:lnTo>
                    <a:pt x="125" y="1654"/>
                  </a:lnTo>
                  <a:lnTo>
                    <a:pt x="118" y="1651"/>
                  </a:lnTo>
                  <a:lnTo>
                    <a:pt x="110" y="1649"/>
                  </a:lnTo>
                  <a:lnTo>
                    <a:pt x="103" y="1647"/>
                  </a:lnTo>
                  <a:lnTo>
                    <a:pt x="94" y="1646"/>
                  </a:lnTo>
                  <a:lnTo>
                    <a:pt x="87" y="1645"/>
                  </a:lnTo>
                  <a:close/>
                  <a:moveTo>
                    <a:pt x="87" y="1884"/>
                  </a:moveTo>
                  <a:lnTo>
                    <a:pt x="78" y="1884"/>
                  </a:lnTo>
                  <a:lnTo>
                    <a:pt x="69" y="1885"/>
                  </a:lnTo>
                  <a:lnTo>
                    <a:pt x="62" y="1887"/>
                  </a:lnTo>
                  <a:lnTo>
                    <a:pt x="54" y="1890"/>
                  </a:lnTo>
                  <a:lnTo>
                    <a:pt x="46" y="1893"/>
                  </a:lnTo>
                  <a:lnTo>
                    <a:pt x="40" y="1896"/>
                  </a:lnTo>
                  <a:lnTo>
                    <a:pt x="34" y="1901"/>
                  </a:lnTo>
                  <a:lnTo>
                    <a:pt x="28" y="1905"/>
                  </a:lnTo>
                  <a:lnTo>
                    <a:pt x="24" y="1911"/>
                  </a:lnTo>
                  <a:lnTo>
                    <a:pt x="18" y="1916"/>
                  </a:lnTo>
                  <a:lnTo>
                    <a:pt x="15" y="1922"/>
                  </a:lnTo>
                  <a:lnTo>
                    <a:pt x="12" y="1929"/>
                  </a:lnTo>
                  <a:lnTo>
                    <a:pt x="9" y="1937"/>
                  </a:lnTo>
                  <a:lnTo>
                    <a:pt x="6" y="1944"/>
                  </a:lnTo>
                  <a:lnTo>
                    <a:pt x="5" y="1952"/>
                  </a:lnTo>
                  <a:lnTo>
                    <a:pt x="5" y="1960"/>
                  </a:lnTo>
                  <a:lnTo>
                    <a:pt x="5" y="1968"/>
                  </a:lnTo>
                  <a:lnTo>
                    <a:pt x="6" y="1975"/>
                  </a:lnTo>
                  <a:lnTo>
                    <a:pt x="9" y="1982"/>
                  </a:lnTo>
                  <a:lnTo>
                    <a:pt x="12" y="1989"/>
                  </a:lnTo>
                  <a:lnTo>
                    <a:pt x="15" y="1996"/>
                  </a:lnTo>
                  <a:lnTo>
                    <a:pt x="18" y="2003"/>
                  </a:lnTo>
                  <a:lnTo>
                    <a:pt x="24" y="2009"/>
                  </a:lnTo>
                  <a:lnTo>
                    <a:pt x="28" y="2014"/>
                  </a:lnTo>
                  <a:lnTo>
                    <a:pt x="34" y="2019"/>
                  </a:lnTo>
                  <a:lnTo>
                    <a:pt x="40" y="2023"/>
                  </a:lnTo>
                  <a:lnTo>
                    <a:pt x="46" y="2027"/>
                  </a:lnTo>
                  <a:lnTo>
                    <a:pt x="54" y="2030"/>
                  </a:lnTo>
                  <a:lnTo>
                    <a:pt x="62" y="2032"/>
                  </a:lnTo>
                  <a:lnTo>
                    <a:pt x="69" y="2034"/>
                  </a:lnTo>
                  <a:lnTo>
                    <a:pt x="78" y="2035"/>
                  </a:lnTo>
                  <a:lnTo>
                    <a:pt x="87" y="2035"/>
                  </a:lnTo>
                  <a:lnTo>
                    <a:pt x="94" y="2035"/>
                  </a:lnTo>
                  <a:lnTo>
                    <a:pt x="103" y="2034"/>
                  </a:lnTo>
                  <a:lnTo>
                    <a:pt x="110" y="2032"/>
                  </a:lnTo>
                  <a:lnTo>
                    <a:pt x="118" y="2030"/>
                  </a:lnTo>
                  <a:lnTo>
                    <a:pt x="125" y="2027"/>
                  </a:lnTo>
                  <a:lnTo>
                    <a:pt x="132" y="2023"/>
                  </a:lnTo>
                  <a:lnTo>
                    <a:pt x="138" y="2019"/>
                  </a:lnTo>
                  <a:lnTo>
                    <a:pt x="144" y="2014"/>
                  </a:lnTo>
                  <a:lnTo>
                    <a:pt x="149" y="2009"/>
                  </a:lnTo>
                  <a:lnTo>
                    <a:pt x="154" y="2003"/>
                  </a:lnTo>
                  <a:lnTo>
                    <a:pt x="157" y="1996"/>
                  </a:lnTo>
                  <a:lnTo>
                    <a:pt x="161" y="1989"/>
                  </a:lnTo>
                  <a:lnTo>
                    <a:pt x="163" y="1982"/>
                  </a:lnTo>
                  <a:lnTo>
                    <a:pt x="165" y="1975"/>
                  </a:lnTo>
                  <a:lnTo>
                    <a:pt x="167" y="1968"/>
                  </a:lnTo>
                  <a:lnTo>
                    <a:pt x="167" y="1960"/>
                  </a:lnTo>
                  <a:lnTo>
                    <a:pt x="167" y="1952"/>
                  </a:lnTo>
                  <a:lnTo>
                    <a:pt x="165" y="1944"/>
                  </a:lnTo>
                  <a:lnTo>
                    <a:pt x="163" y="1937"/>
                  </a:lnTo>
                  <a:lnTo>
                    <a:pt x="161" y="1929"/>
                  </a:lnTo>
                  <a:lnTo>
                    <a:pt x="157" y="1922"/>
                  </a:lnTo>
                  <a:lnTo>
                    <a:pt x="154" y="1916"/>
                  </a:lnTo>
                  <a:lnTo>
                    <a:pt x="149" y="1911"/>
                  </a:lnTo>
                  <a:lnTo>
                    <a:pt x="144" y="1905"/>
                  </a:lnTo>
                  <a:lnTo>
                    <a:pt x="138" y="1901"/>
                  </a:lnTo>
                  <a:lnTo>
                    <a:pt x="132" y="1896"/>
                  </a:lnTo>
                  <a:lnTo>
                    <a:pt x="125" y="1893"/>
                  </a:lnTo>
                  <a:lnTo>
                    <a:pt x="118" y="1890"/>
                  </a:lnTo>
                  <a:lnTo>
                    <a:pt x="110" y="1887"/>
                  </a:lnTo>
                  <a:lnTo>
                    <a:pt x="103" y="1885"/>
                  </a:lnTo>
                  <a:lnTo>
                    <a:pt x="94" y="1884"/>
                  </a:lnTo>
                  <a:lnTo>
                    <a:pt x="87" y="1884"/>
                  </a:lnTo>
                  <a:close/>
                  <a:moveTo>
                    <a:pt x="87" y="2122"/>
                  </a:moveTo>
                  <a:lnTo>
                    <a:pt x="78" y="2122"/>
                  </a:lnTo>
                  <a:lnTo>
                    <a:pt x="69" y="2123"/>
                  </a:lnTo>
                  <a:lnTo>
                    <a:pt x="62" y="2125"/>
                  </a:lnTo>
                  <a:lnTo>
                    <a:pt x="54" y="2127"/>
                  </a:lnTo>
                  <a:lnTo>
                    <a:pt x="46" y="2131"/>
                  </a:lnTo>
                  <a:lnTo>
                    <a:pt x="40" y="2135"/>
                  </a:lnTo>
                  <a:lnTo>
                    <a:pt x="34" y="2139"/>
                  </a:lnTo>
                  <a:lnTo>
                    <a:pt x="28" y="2144"/>
                  </a:lnTo>
                  <a:lnTo>
                    <a:pt x="24" y="2149"/>
                  </a:lnTo>
                  <a:lnTo>
                    <a:pt x="18" y="2155"/>
                  </a:lnTo>
                  <a:lnTo>
                    <a:pt x="15" y="2161"/>
                  </a:lnTo>
                  <a:lnTo>
                    <a:pt x="12" y="2168"/>
                  </a:lnTo>
                  <a:lnTo>
                    <a:pt x="9" y="2175"/>
                  </a:lnTo>
                  <a:lnTo>
                    <a:pt x="6" y="2182"/>
                  </a:lnTo>
                  <a:lnTo>
                    <a:pt x="5" y="2189"/>
                  </a:lnTo>
                  <a:lnTo>
                    <a:pt x="5" y="2198"/>
                  </a:lnTo>
                  <a:lnTo>
                    <a:pt x="5" y="2206"/>
                  </a:lnTo>
                  <a:lnTo>
                    <a:pt x="6" y="2214"/>
                  </a:lnTo>
                  <a:lnTo>
                    <a:pt x="9" y="2221"/>
                  </a:lnTo>
                  <a:lnTo>
                    <a:pt x="12" y="2228"/>
                  </a:lnTo>
                  <a:lnTo>
                    <a:pt x="15" y="2235"/>
                  </a:lnTo>
                  <a:lnTo>
                    <a:pt x="18" y="2241"/>
                  </a:lnTo>
                  <a:lnTo>
                    <a:pt x="24" y="2246"/>
                  </a:lnTo>
                  <a:lnTo>
                    <a:pt x="28" y="2252"/>
                  </a:lnTo>
                  <a:lnTo>
                    <a:pt x="34" y="2256"/>
                  </a:lnTo>
                  <a:lnTo>
                    <a:pt x="40" y="2262"/>
                  </a:lnTo>
                  <a:lnTo>
                    <a:pt x="46" y="2265"/>
                  </a:lnTo>
                  <a:lnTo>
                    <a:pt x="54" y="2268"/>
                  </a:lnTo>
                  <a:lnTo>
                    <a:pt x="62" y="2271"/>
                  </a:lnTo>
                  <a:lnTo>
                    <a:pt x="69" y="2272"/>
                  </a:lnTo>
                  <a:lnTo>
                    <a:pt x="78" y="2274"/>
                  </a:lnTo>
                  <a:lnTo>
                    <a:pt x="87" y="2274"/>
                  </a:lnTo>
                  <a:lnTo>
                    <a:pt x="94" y="2274"/>
                  </a:lnTo>
                  <a:lnTo>
                    <a:pt x="103" y="2272"/>
                  </a:lnTo>
                  <a:lnTo>
                    <a:pt x="110" y="2271"/>
                  </a:lnTo>
                  <a:lnTo>
                    <a:pt x="118" y="2268"/>
                  </a:lnTo>
                  <a:lnTo>
                    <a:pt x="125" y="2265"/>
                  </a:lnTo>
                  <a:lnTo>
                    <a:pt x="132" y="2262"/>
                  </a:lnTo>
                  <a:lnTo>
                    <a:pt x="138" y="2256"/>
                  </a:lnTo>
                  <a:lnTo>
                    <a:pt x="144" y="2252"/>
                  </a:lnTo>
                  <a:lnTo>
                    <a:pt x="149" y="2246"/>
                  </a:lnTo>
                  <a:lnTo>
                    <a:pt x="154" y="2241"/>
                  </a:lnTo>
                  <a:lnTo>
                    <a:pt x="157" y="2235"/>
                  </a:lnTo>
                  <a:lnTo>
                    <a:pt x="161" y="2228"/>
                  </a:lnTo>
                  <a:lnTo>
                    <a:pt x="163" y="2221"/>
                  </a:lnTo>
                  <a:lnTo>
                    <a:pt x="165" y="2214"/>
                  </a:lnTo>
                  <a:lnTo>
                    <a:pt x="167" y="2206"/>
                  </a:lnTo>
                  <a:lnTo>
                    <a:pt x="167" y="2198"/>
                  </a:lnTo>
                  <a:lnTo>
                    <a:pt x="167" y="2189"/>
                  </a:lnTo>
                  <a:lnTo>
                    <a:pt x="165" y="2182"/>
                  </a:lnTo>
                  <a:lnTo>
                    <a:pt x="163" y="2175"/>
                  </a:lnTo>
                  <a:lnTo>
                    <a:pt x="161" y="2168"/>
                  </a:lnTo>
                  <a:lnTo>
                    <a:pt x="157" y="2161"/>
                  </a:lnTo>
                  <a:lnTo>
                    <a:pt x="154" y="2155"/>
                  </a:lnTo>
                  <a:lnTo>
                    <a:pt x="149" y="2149"/>
                  </a:lnTo>
                  <a:lnTo>
                    <a:pt x="144" y="2144"/>
                  </a:lnTo>
                  <a:lnTo>
                    <a:pt x="138" y="2139"/>
                  </a:lnTo>
                  <a:lnTo>
                    <a:pt x="132" y="2135"/>
                  </a:lnTo>
                  <a:lnTo>
                    <a:pt x="125" y="2131"/>
                  </a:lnTo>
                  <a:lnTo>
                    <a:pt x="118" y="2127"/>
                  </a:lnTo>
                  <a:lnTo>
                    <a:pt x="110" y="2125"/>
                  </a:lnTo>
                  <a:lnTo>
                    <a:pt x="103" y="2123"/>
                  </a:lnTo>
                  <a:lnTo>
                    <a:pt x="94" y="2122"/>
                  </a:lnTo>
                  <a:lnTo>
                    <a:pt x="87" y="2122"/>
                  </a:lnTo>
                  <a:close/>
                </a:path>
              </a:pathLst>
            </a:custGeom>
            <a:solidFill>
              <a:srgbClr val="B6B6B5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93" name="Freeform 319"/>
            <p:cNvSpPr>
              <a:spLocks/>
            </p:cNvSpPr>
            <p:nvPr/>
          </p:nvSpPr>
          <p:spPr bwMode="auto">
            <a:xfrm flipH="1">
              <a:off x="2412" y="2289"/>
              <a:ext cx="13" cy="8"/>
            </a:xfrm>
            <a:custGeom>
              <a:avLst/>
              <a:gdLst>
                <a:gd name="T0" fmla="*/ 73 w 162"/>
                <a:gd name="T1" fmla="*/ 0 h 156"/>
                <a:gd name="T2" fmla="*/ 57 w 162"/>
                <a:gd name="T3" fmla="*/ 3 h 156"/>
                <a:gd name="T4" fmla="*/ 41 w 162"/>
                <a:gd name="T5" fmla="*/ 10 h 156"/>
                <a:gd name="T6" fmla="*/ 29 w 162"/>
                <a:gd name="T7" fmla="*/ 18 h 156"/>
                <a:gd name="T8" fmla="*/ 19 w 162"/>
                <a:gd name="T9" fmla="*/ 29 h 156"/>
                <a:gd name="T10" fmla="*/ 10 w 162"/>
                <a:gd name="T11" fmla="*/ 42 h 156"/>
                <a:gd name="T12" fmla="*/ 4 w 162"/>
                <a:gd name="T13" fmla="*/ 56 h 156"/>
                <a:gd name="T14" fmla="*/ 0 w 162"/>
                <a:gd name="T15" fmla="*/ 73 h 156"/>
                <a:gd name="T16" fmla="*/ 0 w 162"/>
                <a:gd name="T17" fmla="*/ 88 h 156"/>
                <a:gd name="T18" fmla="*/ 4 w 162"/>
                <a:gd name="T19" fmla="*/ 103 h 156"/>
                <a:gd name="T20" fmla="*/ 10 w 162"/>
                <a:gd name="T21" fmla="*/ 117 h 156"/>
                <a:gd name="T22" fmla="*/ 19 w 162"/>
                <a:gd name="T23" fmla="*/ 130 h 156"/>
                <a:gd name="T24" fmla="*/ 29 w 162"/>
                <a:gd name="T25" fmla="*/ 140 h 156"/>
                <a:gd name="T26" fmla="*/ 41 w 162"/>
                <a:gd name="T27" fmla="*/ 148 h 156"/>
                <a:gd name="T28" fmla="*/ 57 w 162"/>
                <a:gd name="T29" fmla="*/ 153 h 156"/>
                <a:gd name="T30" fmla="*/ 73 w 162"/>
                <a:gd name="T31" fmla="*/ 156 h 156"/>
                <a:gd name="T32" fmla="*/ 89 w 162"/>
                <a:gd name="T33" fmla="*/ 156 h 156"/>
                <a:gd name="T34" fmla="*/ 105 w 162"/>
                <a:gd name="T35" fmla="*/ 153 h 156"/>
                <a:gd name="T36" fmla="*/ 120 w 162"/>
                <a:gd name="T37" fmla="*/ 148 h 156"/>
                <a:gd name="T38" fmla="*/ 133 w 162"/>
                <a:gd name="T39" fmla="*/ 140 h 156"/>
                <a:gd name="T40" fmla="*/ 144 w 162"/>
                <a:gd name="T41" fmla="*/ 130 h 156"/>
                <a:gd name="T42" fmla="*/ 152 w 162"/>
                <a:gd name="T43" fmla="*/ 117 h 156"/>
                <a:gd name="T44" fmla="*/ 158 w 162"/>
                <a:gd name="T45" fmla="*/ 103 h 156"/>
                <a:gd name="T46" fmla="*/ 162 w 162"/>
                <a:gd name="T47" fmla="*/ 88 h 156"/>
                <a:gd name="T48" fmla="*/ 162 w 162"/>
                <a:gd name="T49" fmla="*/ 73 h 156"/>
                <a:gd name="T50" fmla="*/ 158 w 162"/>
                <a:gd name="T51" fmla="*/ 56 h 156"/>
                <a:gd name="T52" fmla="*/ 152 w 162"/>
                <a:gd name="T53" fmla="*/ 42 h 156"/>
                <a:gd name="T54" fmla="*/ 144 w 162"/>
                <a:gd name="T55" fmla="*/ 29 h 156"/>
                <a:gd name="T56" fmla="*/ 133 w 162"/>
                <a:gd name="T57" fmla="*/ 18 h 156"/>
                <a:gd name="T58" fmla="*/ 120 w 162"/>
                <a:gd name="T59" fmla="*/ 10 h 156"/>
                <a:gd name="T60" fmla="*/ 105 w 162"/>
                <a:gd name="T61" fmla="*/ 3 h 156"/>
                <a:gd name="T62" fmla="*/ 89 w 162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6"/>
                <a:gd name="T98" fmla="*/ 162 w 162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6">
                  <a:moveTo>
                    <a:pt x="82" y="0"/>
                  </a:moveTo>
                  <a:lnTo>
                    <a:pt x="73" y="0"/>
                  </a:lnTo>
                  <a:lnTo>
                    <a:pt x="64" y="1"/>
                  </a:lnTo>
                  <a:lnTo>
                    <a:pt x="57" y="3"/>
                  </a:lnTo>
                  <a:lnTo>
                    <a:pt x="49" y="6"/>
                  </a:lnTo>
                  <a:lnTo>
                    <a:pt x="41" y="10"/>
                  </a:lnTo>
                  <a:lnTo>
                    <a:pt x="35" y="14"/>
                  </a:lnTo>
                  <a:lnTo>
                    <a:pt x="29" y="18"/>
                  </a:lnTo>
                  <a:lnTo>
                    <a:pt x="23" y="24"/>
                  </a:lnTo>
                  <a:lnTo>
                    <a:pt x="19" y="29"/>
                  </a:lnTo>
                  <a:lnTo>
                    <a:pt x="13" y="36"/>
                  </a:lnTo>
                  <a:lnTo>
                    <a:pt x="10" y="42"/>
                  </a:lnTo>
                  <a:lnTo>
                    <a:pt x="7" y="49"/>
                  </a:lnTo>
                  <a:lnTo>
                    <a:pt x="4" y="56"/>
                  </a:lnTo>
                  <a:lnTo>
                    <a:pt x="1" y="65"/>
                  </a:lnTo>
                  <a:lnTo>
                    <a:pt x="0" y="73"/>
                  </a:lnTo>
                  <a:lnTo>
                    <a:pt x="0" y="81"/>
                  </a:lnTo>
                  <a:lnTo>
                    <a:pt x="0" y="88"/>
                  </a:lnTo>
                  <a:lnTo>
                    <a:pt x="1" y="96"/>
                  </a:lnTo>
                  <a:lnTo>
                    <a:pt x="4" y="103"/>
                  </a:lnTo>
                  <a:lnTo>
                    <a:pt x="7" y="110"/>
                  </a:lnTo>
                  <a:lnTo>
                    <a:pt x="10" y="117"/>
                  </a:lnTo>
                  <a:lnTo>
                    <a:pt x="13" y="123"/>
                  </a:lnTo>
                  <a:lnTo>
                    <a:pt x="19" y="130"/>
                  </a:lnTo>
                  <a:lnTo>
                    <a:pt x="23" y="135"/>
                  </a:lnTo>
                  <a:lnTo>
                    <a:pt x="29" y="140"/>
                  </a:lnTo>
                  <a:lnTo>
                    <a:pt x="35" y="144"/>
                  </a:lnTo>
                  <a:lnTo>
                    <a:pt x="41" y="148"/>
                  </a:lnTo>
                  <a:lnTo>
                    <a:pt x="49" y="151"/>
                  </a:lnTo>
                  <a:lnTo>
                    <a:pt x="57" y="153"/>
                  </a:lnTo>
                  <a:lnTo>
                    <a:pt x="64" y="155"/>
                  </a:lnTo>
                  <a:lnTo>
                    <a:pt x="73" y="156"/>
                  </a:lnTo>
                  <a:lnTo>
                    <a:pt x="82" y="156"/>
                  </a:lnTo>
                  <a:lnTo>
                    <a:pt x="89" y="156"/>
                  </a:lnTo>
                  <a:lnTo>
                    <a:pt x="98" y="155"/>
                  </a:lnTo>
                  <a:lnTo>
                    <a:pt x="105" y="153"/>
                  </a:lnTo>
                  <a:lnTo>
                    <a:pt x="113" y="151"/>
                  </a:lnTo>
                  <a:lnTo>
                    <a:pt x="120" y="148"/>
                  </a:lnTo>
                  <a:lnTo>
                    <a:pt x="127" y="144"/>
                  </a:lnTo>
                  <a:lnTo>
                    <a:pt x="133" y="140"/>
                  </a:lnTo>
                  <a:lnTo>
                    <a:pt x="139" y="135"/>
                  </a:lnTo>
                  <a:lnTo>
                    <a:pt x="144" y="130"/>
                  </a:lnTo>
                  <a:lnTo>
                    <a:pt x="149" y="123"/>
                  </a:lnTo>
                  <a:lnTo>
                    <a:pt x="152" y="117"/>
                  </a:lnTo>
                  <a:lnTo>
                    <a:pt x="156" y="110"/>
                  </a:lnTo>
                  <a:lnTo>
                    <a:pt x="158" y="103"/>
                  </a:lnTo>
                  <a:lnTo>
                    <a:pt x="160" y="96"/>
                  </a:lnTo>
                  <a:lnTo>
                    <a:pt x="162" y="88"/>
                  </a:lnTo>
                  <a:lnTo>
                    <a:pt x="162" y="81"/>
                  </a:lnTo>
                  <a:lnTo>
                    <a:pt x="162" y="73"/>
                  </a:lnTo>
                  <a:lnTo>
                    <a:pt x="160" y="65"/>
                  </a:lnTo>
                  <a:lnTo>
                    <a:pt x="158" y="56"/>
                  </a:lnTo>
                  <a:lnTo>
                    <a:pt x="156" y="49"/>
                  </a:lnTo>
                  <a:lnTo>
                    <a:pt x="152" y="42"/>
                  </a:lnTo>
                  <a:lnTo>
                    <a:pt x="149" y="36"/>
                  </a:lnTo>
                  <a:lnTo>
                    <a:pt x="144" y="29"/>
                  </a:lnTo>
                  <a:lnTo>
                    <a:pt x="139" y="24"/>
                  </a:lnTo>
                  <a:lnTo>
                    <a:pt x="133" y="18"/>
                  </a:lnTo>
                  <a:lnTo>
                    <a:pt x="127" y="14"/>
                  </a:lnTo>
                  <a:lnTo>
                    <a:pt x="120" y="10"/>
                  </a:lnTo>
                  <a:lnTo>
                    <a:pt x="113" y="6"/>
                  </a:lnTo>
                  <a:lnTo>
                    <a:pt x="105" y="3"/>
                  </a:lnTo>
                  <a:lnTo>
                    <a:pt x="98" y="1"/>
                  </a:lnTo>
                  <a:lnTo>
                    <a:pt x="89" y="0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94" name="Freeform 320"/>
            <p:cNvSpPr>
              <a:spLocks/>
            </p:cNvSpPr>
            <p:nvPr/>
          </p:nvSpPr>
          <p:spPr bwMode="auto">
            <a:xfrm flipH="1">
              <a:off x="2412" y="2301"/>
              <a:ext cx="13" cy="7"/>
            </a:xfrm>
            <a:custGeom>
              <a:avLst/>
              <a:gdLst>
                <a:gd name="T0" fmla="*/ 73 w 162"/>
                <a:gd name="T1" fmla="*/ 0 h 156"/>
                <a:gd name="T2" fmla="*/ 57 w 162"/>
                <a:gd name="T3" fmla="*/ 3 h 156"/>
                <a:gd name="T4" fmla="*/ 41 w 162"/>
                <a:gd name="T5" fmla="*/ 8 h 156"/>
                <a:gd name="T6" fmla="*/ 29 w 162"/>
                <a:gd name="T7" fmla="*/ 16 h 156"/>
                <a:gd name="T8" fmla="*/ 19 w 162"/>
                <a:gd name="T9" fmla="*/ 26 h 156"/>
                <a:gd name="T10" fmla="*/ 10 w 162"/>
                <a:gd name="T11" fmla="*/ 39 h 156"/>
                <a:gd name="T12" fmla="*/ 4 w 162"/>
                <a:gd name="T13" fmla="*/ 53 h 156"/>
                <a:gd name="T14" fmla="*/ 0 w 162"/>
                <a:gd name="T15" fmla="*/ 67 h 156"/>
                <a:gd name="T16" fmla="*/ 0 w 162"/>
                <a:gd name="T17" fmla="*/ 83 h 156"/>
                <a:gd name="T18" fmla="*/ 4 w 162"/>
                <a:gd name="T19" fmla="*/ 100 h 156"/>
                <a:gd name="T20" fmla="*/ 10 w 162"/>
                <a:gd name="T21" fmla="*/ 114 h 156"/>
                <a:gd name="T22" fmla="*/ 19 w 162"/>
                <a:gd name="T23" fmla="*/ 127 h 156"/>
                <a:gd name="T24" fmla="*/ 29 w 162"/>
                <a:gd name="T25" fmla="*/ 137 h 156"/>
                <a:gd name="T26" fmla="*/ 41 w 162"/>
                <a:gd name="T27" fmla="*/ 146 h 156"/>
                <a:gd name="T28" fmla="*/ 57 w 162"/>
                <a:gd name="T29" fmla="*/ 152 h 156"/>
                <a:gd name="T30" fmla="*/ 73 w 162"/>
                <a:gd name="T31" fmla="*/ 156 h 156"/>
                <a:gd name="T32" fmla="*/ 89 w 162"/>
                <a:gd name="T33" fmla="*/ 156 h 156"/>
                <a:gd name="T34" fmla="*/ 105 w 162"/>
                <a:gd name="T35" fmla="*/ 152 h 156"/>
                <a:gd name="T36" fmla="*/ 120 w 162"/>
                <a:gd name="T37" fmla="*/ 146 h 156"/>
                <a:gd name="T38" fmla="*/ 133 w 162"/>
                <a:gd name="T39" fmla="*/ 137 h 156"/>
                <a:gd name="T40" fmla="*/ 144 w 162"/>
                <a:gd name="T41" fmla="*/ 127 h 156"/>
                <a:gd name="T42" fmla="*/ 152 w 162"/>
                <a:gd name="T43" fmla="*/ 114 h 156"/>
                <a:gd name="T44" fmla="*/ 158 w 162"/>
                <a:gd name="T45" fmla="*/ 100 h 156"/>
                <a:gd name="T46" fmla="*/ 162 w 162"/>
                <a:gd name="T47" fmla="*/ 83 h 156"/>
                <a:gd name="T48" fmla="*/ 162 w 162"/>
                <a:gd name="T49" fmla="*/ 67 h 156"/>
                <a:gd name="T50" fmla="*/ 158 w 162"/>
                <a:gd name="T51" fmla="*/ 53 h 156"/>
                <a:gd name="T52" fmla="*/ 152 w 162"/>
                <a:gd name="T53" fmla="*/ 39 h 156"/>
                <a:gd name="T54" fmla="*/ 144 w 162"/>
                <a:gd name="T55" fmla="*/ 26 h 156"/>
                <a:gd name="T56" fmla="*/ 133 w 162"/>
                <a:gd name="T57" fmla="*/ 16 h 156"/>
                <a:gd name="T58" fmla="*/ 120 w 162"/>
                <a:gd name="T59" fmla="*/ 8 h 156"/>
                <a:gd name="T60" fmla="*/ 105 w 162"/>
                <a:gd name="T61" fmla="*/ 3 h 156"/>
                <a:gd name="T62" fmla="*/ 89 w 162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6"/>
                <a:gd name="T98" fmla="*/ 162 w 162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6">
                  <a:moveTo>
                    <a:pt x="82" y="0"/>
                  </a:moveTo>
                  <a:lnTo>
                    <a:pt x="73" y="0"/>
                  </a:lnTo>
                  <a:lnTo>
                    <a:pt x="64" y="1"/>
                  </a:lnTo>
                  <a:lnTo>
                    <a:pt x="57" y="3"/>
                  </a:lnTo>
                  <a:lnTo>
                    <a:pt x="49" y="5"/>
                  </a:lnTo>
                  <a:lnTo>
                    <a:pt x="41" y="8"/>
                  </a:lnTo>
                  <a:lnTo>
                    <a:pt x="35" y="12"/>
                  </a:lnTo>
                  <a:lnTo>
                    <a:pt x="29" y="16"/>
                  </a:lnTo>
                  <a:lnTo>
                    <a:pt x="23" y="21"/>
                  </a:lnTo>
                  <a:lnTo>
                    <a:pt x="19" y="26"/>
                  </a:lnTo>
                  <a:lnTo>
                    <a:pt x="13" y="33"/>
                  </a:lnTo>
                  <a:lnTo>
                    <a:pt x="10" y="39"/>
                  </a:lnTo>
                  <a:lnTo>
                    <a:pt x="7" y="46"/>
                  </a:lnTo>
                  <a:lnTo>
                    <a:pt x="4" y="53"/>
                  </a:lnTo>
                  <a:lnTo>
                    <a:pt x="1" y="60"/>
                  </a:lnTo>
                  <a:lnTo>
                    <a:pt x="0" y="67"/>
                  </a:lnTo>
                  <a:lnTo>
                    <a:pt x="0" y="75"/>
                  </a:lnTo>
                  <a:lnTo>
                    <a:pt x="0" y="83"/>
                  </a:lnTo>
                  <a:lnTo>
                    <a:pt x="1" y="91"/>
                  </a:lnTo>
                  <a:lnTo>
                    <a:pt x="4" y="100"/>
                  </a:lnTo>
                  <a:lnTo>
                    <a:pt x="7" y="107"/>
                  </a:lnTo>
                  <a:lnTo>
                    <a:pt x="10" y="114"/>
                  </a:lnTo>
                  <a:lnTo>
                    <a:pt x="13" y="120"/>
                  </a:lnTo>
                  <a:lnTo>
                    <a:pt x="19" y="127"/>
                  </a:lnTo>
                  <a:lnTo>
                    <a:pt x="23" y="132"/>
                  </a:lnTo>
                  <a:lnTo>
                    <a:pt x="29" y="137"/>
                  </a:lnTo>
                  <a:lnTo>
                    <a:pt x="35" y="142"/>
                  </a:lnTo>
                  <a:lnTo>
                    <a:pt x="41" y="146"/>
                  </a:lnTo>
                  <a:lnTo>
                    <a:pt x="49" y="150"/>
                  </a:lnTo>
                  <a:lnTo>
                    <a:pt x="57" y="152"/>
                  </a:lnTo>
                  <a:lnTo>
                    <a:pt x="64" y="154"/>
                  </a:lnTo>
                  <a:lnTo>
                    <a:pt x="73" y="156"/>
                  </a:lnTo>
                  <a:lnTo>
                    <a:pt x="82" y="156"/>
                  </a:lnTo>
                  <a:lnTo>
                    <a:pt x="89" y="156"/>
                  </a:lnTo>
                  <a:lnTo>
                    <a:pt x="98" y="154"/>
                  </a:lnTo>
                  <a:lnTo>
                    <a:pt x="105" y="152"/>
                  </a:lnTo>
                  <a:lnTo>
                    <a:pt x="113" y="150"/>
                  </a:lnTo>
                  <a:lnTo>
                    <a:pt x="120" y="146"/>
                  </a:lnTo>
                  <a:lnTo>
                    <a:pt x="127" y="142"/>
                  </a:lnTo>
                  <a:lnTo>
                    <a:pt x="133" y="137"/>
                  </a:lnTo>
                  <a:lnTo>
                    <a:pt x="139" y="132"/>
                  </a:lnTo>
                  <a:lnTo>
                    <a:pt x="144" y="127"/>
                  </a:lnTo>
                  <a:lnTo>
                    <a:pt x="149" y="120"/>
                  </a:lnTo>
                  <a:lnTo>
                    <a:pt x="152" y="114"/>
                  </a:lnTo>
                  <a:lnTo>
                    <a:pt x="156" y="107"/>
                  </a:lnTo>
                  <a:lnTo>
                    <a:pt x="158" y="100"/>
                  </a:lnTo>
                  <a:lnTo>
                    <a:pt x="160" y="91"/>
                  </a:lnTo>
                  <a:lnTo>
                    <a:pt x="162" y="83"/>
                  </a:lnTo>
                  <a:lnTo>
                    <a:pt x="162" y="75"/>
                  </a:lnTo>
                  <a:lnTo>
                    <a:pt x="162" y="67"/>
                  </a:lnTo>
                  <a:lnTo>
                    <a:pt x="160" y="60"/>
                  </a:lnTo>
                  <a:lnTo>
                    <a:pt x="158" y="53"/>
                  </a:lnTo>
                  <a:lnTo>
                    <a:pt x="156" y="46"/>
                  </a:lnTo>
                  <a:lnTo>
                    <a:pt x="152" y="39"/>
                  </a:lnTo>
                  <a:lnTo>
                    <a:pt x="149" y="33"/>
                  </a:lnTo>
                  <a:lnTo>
                    <a:pt x="144" y="26"/>
                  </a:lnTo>
                  <a:lnTo>
                    <a:pt x="139" y="21"/>
                  </a:lnTo>
                  <a:lnTo>
                    <a:pt x="133" y="16"/>
                  </a:lnTo>
                  <a:lnTo>
                    <a:pt x="127" y="12"/>
                  </a:lnTo>
                  <a:lnTo>
                    <a:pt x="120" y="8"/>
                  </a:lnTo>
                  <a:lnTo>
                    <a:pt x="113" y="5"/>
                  </a:lnTo>
                  <a:lnTo>
                    <a:pt x="105" y="3"/>
                  </a:lnTo>
                  <a:lnTo>
                    <a:pt x="98" y="1"/>
                  </a:lnTo>
                  <a:lnTo>
                    <a:pt x="89" y="0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95" name="Freeform 321"/>
            <p:cNvSpPr>
              <a:spLocks/>
            </p:cNvSpPr>
            <p:nvPr/>
          </p:nvSpPr>
          <p:spPr bwMode="auto">
            <a:xfrm flipH="1">
              <a:off x="2412" y="2313"/>
              <a:ext cx="14" cy="7"/>
            </a:xfrm>
            <a:custGeom>
              <a:avLst/>
              <a:gdLst>
                <a:gd name="T0" fmla="*/ 78 w 167"/>
                <a:gd name="T1" fmla="*/ 1 h 152"/>
                <a:gd name="T2" fmla="*/ 61 w 167"/>
                <a:gd name="T3" fmla="*/ 4 h 152"/>
                <a:gd name="T4" fmla="*/ 45 w 167"/>
                <a:gd name="T5" fmla="*/ 9 h 152"/>
                <a:gd name="T6" fmla="*/ 31 w 167"/>
                <a:gd name="T7" fmla="*/ 17 h 152"/>
                <a:gd name="T8" fmla="*/ 19 w 167"/>
                <a:gd name="T9" fmla="*/ 27 h 152"/>
                <a:gd name="T10" fmla="*/ 11 w 167"/>
                <a:gd name="T11" fmla="*/ 39 h 152"/>
                <a:gd name="T12" fmla="*/ 3 w 167"/>
                <a:gd name="T13" fmla="*/ 53 h 152"/>
                <a:gd name="T14" fmla="*/ 0 w 167"/>
                <a:gd name="T15" fmla="*/ 68 h 152"/>
                <a:gd name="T16" fmla="*/ 0 w 167"/>
                <a:gd name="T17" fmla="*/ 84 h 152"/>
                <a:gd name="T18" fmla="*/ 3 w 167"/>
                <a:gd name="T19" fmla="*/ 99 h 152"/>
                <a:gd name="T20" fmla="*/ 11 w 167"/>
                <a:gd name="T21" fmla="*/ 113 h 152"/>
                <a:gd name="T22" fmla="*/ 19 w 167"/>
                <a:gd name="T23" fmla="*/ 125 h 152"/>
                <a:gd name="T24" fmla="*/ 31 w 167"/>
                <a:gd name="T25" fmla="*/ 135 h 152"/>
                <a:gd name="T26" fmla="*/ 45 w 167"/>
                <a:gd name="T27" fmla="*/ 143 h 152"/>
                <a:gd name="T28" fmla="*/ 61 w 167"/>
                <a:gd name="T29" fmla="*/ 149 h 152"/>
                <a:gd name="T30" fmla="*/ 78 w 167"/>
                <a:gd name="T31" fmla="*/ 151 h 152"/>
                <a:gd name="T32" fmla="*/ 94 w 167"/>
                <a:gd name="T33" fmla="*/ 151 h 152"/>
                <a:gd name="T34" fmla="*/ 110 w 167"/>
                <a:gd name="T35" fmla="*/ 149 h 152"/>
                <a:gd name="T36" fmla="*/ 125 w 167"/>
                <a:gd name="T37" fmla="*/ 143 h 152"/>
                <a:gd name="T38" fmla="*/ 138 w 167"/>
                <a:gd name="T39" fmla="*/ 135 h 152"/>
                <a:gd name="T40" fmla="*/ 149 w 167"/>
                <a:gd name="T41" fmla="*/ 125 h 152"/>
                <a:gd name="T42" fmla="*/ 157 w 167"/>
                <a:gd name="T43" fmla="*/ 113 h 152"/>
                <a:gd name="T44" fmla="*/ 163 w 167"/>
                <a:gd name="T45" fmla="*/ 99 h 152"/>
                <a:gd name="T46" fmla="*/ 167 w 167"/>
                <a:gd name="T47" fmla="*/ 84 h 152"/>
                <a:gd name="T48" fmla="*/ 167 w 167"/>
                <a:gd name="T49" fmla="*/ 68 h 152"/>
                <a:gd name="T50" fmla="*/ 163 w 167"/>
                <a:gd name="T51" fmla="*/ 53 h 152"/>
                <a:gd name="T52" fmla="*/ 157 w 167"/>
                <a:gd name="T53" fmla="*/ 39 h 152"/>
                <a:gd name="T54" fmla="*/ 149 w 167"/>
                <a:gd name="T55" fmla="*/ 27 h 152"/>
                <a:gd name="T56" fmla="*/ 138 w 167"/>
                <a:gd name="T57" fmla="*/ 17 h 152"/>
                <a:gd name="T58" fmla="*/ 125 w 167"/>
                <a:gd name="T59" fmla="*/ 9 h 152"/>
                <a:gd name="T60" fmla="*/ 110 w 167"/>
                <a:gd name="T61" fmla="*/ 4 h 152"/>
                <a:gd name="T62" fmla="*/ 94 w 167"/>
                <a:gd name="T63" fmla="*/ 1 h 1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7"/>
                <a:gd name="T97" fmla="*/ 0 h 152"/>
                <a:gd name="T98" fmla="*/ 167 w 167"/>
                <a:gd name="T99" fmla="*/ 152 h 1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7" h="152">
                  <a:moveTo>
                    <a:pt x="87" y="0"/>
                  </a:moveTo>
                  <a:lnTo>
                    <a:pt x="78" y="1"/>
                  </a:lnTo>
                  <a:lnTo>
                    <a:pt x="69" y="2"/>
                  </a:lnTo>
                  <a:lnTo>
                    <a:pt x="61" y="4"/>
                  </a:lnTo>
                  <a:lnTo>
                    <a:pt x="53" y="6"/>
                  </a:lnTo>
                  <a:lnTo>
                    <a:pt x="45" y="9"/>
                  </a:lnTo>
                  <a:lnTo>
                    <a:pt x="39" y="13"/>
                  </a:lnTo>
                  <a:lnTo>
                    <a:pt x="31" y="17"/>
                  </a:lnTo>
                  <a:lnTo>
                    <a:pt x="26" y="22"/>
                  </a:lnTo>
                  <a:lnTo>
                    <a:pt x="19" y="27"/>
                  </a:lnTo>
                  <a:lnTo>
                    <a:pt x="15" y="33"/>
                  </a:lnTo>
                  <a:lnTo>
                    <a:pt x="11" y="39"/>
                  </a:lnTo>
                  <a:lnTo>
                    <a:pt x="6" y="46"/>
                  </a:lnTo>
                  <a:lnTo>
                    <a:pt x="3" y="53"/>
                  </a:lnTo>
                  <a:lnTo>
                    <a:pt x="1" y="61"/>
                  </a:lnTo>
                  <a:lnTo>
                    <a:pt x="0" y="68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1" y="92"/>
                  </a:lnTo>
                  <a:lnTo>
                    <a:pt x="3" y="99"/>
                  </a:lnTo>
                  <a:lnTo>
                    <a:pt x="6" y="106"/>
                  </a:lnTo>
                  <a:lnTo>
                    <a:pt x="11" y="113"/>
                  </a:lnTo>
                  <a:lnTo>
                    <a:pt x="15" y="120"/>
                  </a:lnTo>
                  <a:lnTo>
                    <a:pt x="19" y="125"/>
                  </a:lnTo>
                  <a:lnTo>
                    <a:pt x="26" y="130"/>
                  </a:lnTo>
                  <a:lnTo>
                    <a:pt x="31" y="135"/>
                  </a:lnTo>
                  <a:lnTo>
                    <a:pt x="39" y="139"/>
                  </a:lnTo>
                  <a:lnTo>
                    <a:pt x="45" y="143"/>
                  </a:lnTo>
                  <a:lnTo>
                    <a:pt x="53" y="146"/>
                  </a:lnTo>
                  <a:lnTo>
                    <a:pt x="61" y="149"/>
                  </a:lnTo>
                  <a:lnTo>
                    <a:pt x="69" y="150"/>
                  </a:lnTo>
                  <a:lnTo>
                    <a:pt x="78" y="151"/>
                  </a:lnTo>
                  <a:lnTo>
                    <a:pt x="87" y="152"/>
                  </a:lnTo>
                  <a:lnTo>
                    <a:pt x="94" y="151"/>
                  </a:lnTo>
                  <a:lnTo>
                    <a:pt x="103" y="150"/>
                  </a:lnTo>
                  <a:lnTo>
                    <a:pt x="110" y="149"/>
                  </a:lnTo>
                  <a:lnTo>
                    <a:pt x="118" y="146"/>
                  </a:lnTo>
                  <a:lnTo>
                    <a:pt x="125" y="143"/>
                  </a:lnTo>
                  <a:lnTo>
                    <a:pt x="132" y="139"/>
                  </a:lnTo>
                  <a:lnTo>
                    <a:pt x="138" y="135"/>
                  </a:lnTo>
                  <a:lnTo>
                    <a:pt x="144" y="130"/>
                  </a:lnTo>
                  <a:lnTo>
                    <a:pt x="149" y="125"/>
                  </a:lnTo>
                  <a:lnTo>
                    <a:pt x="154" y="120"/>
                  </a:lnTo>
                  <a:lnTo>
                    <a:pt x="157" y="113"/>
                  </a:lnTo>
                  <a:lnTo>
                    <a:pt x="161" y="106"/>
                  </a:lnTo>
                  <a:lnTo>
                    <a:pt x="163" y="99"/>
                  </a:lnTo>
                  <a:lnTo>
                    <a:pt x="165" y="92"/>
                  </a:lnTo>
                  <a:lnTo>
                    <a:pt x="167" y="84"/>
                  </a:lnTo>
                  <a:lnTo>
                    <a:pt x="167" y="76"/>
                  </a:lnTo>
                  <a:lnTo>
                    <a:pt x="167" y="68"/>
                  </a:lnTo>
                  <a:lnTo>
                    <a:pt x="165" y="61"/>
                  </a:lnTo>
                  <a:lnTo>
                    <a:pt x="163" y="53"/>
                  </a:lnTo>
                  <a:lnTo>
                    <a:pt x="161" y="46"/>
                  </a:lnTo>
                  <a:lnTo>
                    <a:pt x="157" y="39"/>
                  </a:lnTo>
                  <a:lnTo>
                    <a:pt x="154" y="33"/>
                  </a:lnTo>
                  <a:lnTo>
                    <a:pt x="149" y="27"/>
                  </a:lnTo>
                  <a:lnTo>
                    <a:pt x="144" y="22"/>
                  </a:lnTo>
                  <a:lnTo>
                    <a:pt x="138" y="17"/>
                  </a:lnTo>
                  <a:lnTo>
                    <a:pt x="132" y="13"/>
                  </a:lnTo>
                  <a:lnTo>
                    <a:pt x="125" y="9"/>
                  </a:lnTo>
                  <a:lnTo>
                    <a:pt x="118" y="6"/>
                  </a:lnTo>
                  <a:lnTo>
                    <a:pt x="110" y="4"/>
                  </a:lnTo>
                  <a:lnTo>
                    <a:pt x="103" y="2"/>
                  </a:lnTo>
                  <a:lnTo>
                    <a:pt x="94" y="1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96" name="Freeform 322"/>
            <p:cNvSpPr>
              <a:spLocks/>
            </p:cNvSpPr>
            <p:nvPr/>
          </p:nvSpPr>
          <p:spPr bwMode="auto">
            <a:xfrm flipH="1">
              <a:off x="2412" y="2325"/>
              <a:ext cx="14" cy="8"/>
            </a:xfrm>
            <a:custGeom>
              <a:avLst/>
              <a:gdLst>
                <a:gd name="T0" fmla="*/ 78 w 167"/>
                <a:gd name="T1" fmla="*/ 0 h 158"/>
                <a:gd name="T2" fmla="*/ 61 w 167"/>
                <a:gd name="T3" fmla="*/ 4 h 158"/>
                <a:gd name="T4" fmla="*/ 45 w 167"/>
                <a:gd name="T5" fmla="*/ 10 h 158"/>
                <a:gd name="T6" fmla="*/ 31 w 167"/>
                <a:gd name="T7" fmla="*/ 18 h 158"/>
                <a:gd name="T8" fmla="*/ 19 w 167"/>
                <a:gd name="T9" fmla="*/ 28 h 158"/>
                <a:gd name="T10" fmla="*/ 11 w 167"/>
                <a:gd name="T11" fmla="*/ 40 h 158"/>
                <a:gd name="T12" fmla="*/ 3 w 167"/>
                <a:gd name="T13" fmla="*/ 53 h 158"/>
                <a:gd name="T14" fmla="*/ 0 w 167"/>
                <a:gd name="T15" fmla="*/ 69 h 158"/>
                <a:gd name="T16" fmla="*/ 0 w 167"/>
                <a:gd name="T17" fmla="*/ 85 h 158"/>
                <a:gd name="T18" fmla="*/ 3 w 167"/>
                <a:gd name="T19" fmla="*/ 100 h 158"/>
                <a:gd name="T20" fmla="*/ 11 w 167"/>
                <a:gd name="T21" fmla="*/ 114 h 158"/>
                <a:gd name="T22" fmla="*/ 19 w 167"/>
                <a:gd name="T23" fmla="*/ 127 h 158"/>
                <a:gd name="T24" fmla="*/ 31 w 167"/>
                <a:gd name="T25" fmla="*/ 139 h 158"/>
                <a:gd name="T26" fmla="*/ 45 w 167"/>
                <a:gd name="T27" fmla="*/ 148 h 158"/>
                <a:gd name="T28" fmla="*/ 61 w 167"/>
                <a:gd name="T29" fmla="*/ 154 h 158"/>
                <a:gd name="T30" fmla="*/ 78 w 167"/>
                <a:gd name="T31" fmla="*/ 157 h 158"/>
                <a:gd name="T32" fmla="*/ 94 w 167"/>
                <a:gd name="T33" fmla="*/ 157 h 158"/>
                <a:gd name="T34" fmla="*/ 110 w 167"/>
                <a:gd name="T35" fmla="*/ 154 h 158"/>
                <a:gd name="T36" fmla="*/ 125 w 167"/>
                <a:gd name="T37" fmla="*/ 148 h 158"/>
                <a:gd name="T38" fmla="*/ 138 w 167"/>
                <a:gd name="T39" fmla="*/ 139 h 158"/>
                <a:gd name="T40" fmla="*/ 149 w 167"/>
                <a:gd name="T41" fmla="*/ 127 h 158"/>
                <a:gd name="T42" fmla="*/ 157 w 167"/>
                <a:gd name="T43" fmla="*/ 114 h 158"/>
                <a:gd name="T44" fmla="*/ 163 w 167"/>
                <a:gd name="T45" fmla="*/ 100 h 158"/>
                <a:gd name="T46" fmla="*/ 167 w 167"/>
                <a:gd name="T47" fmla="*/ 85 h 158"/>
                <a:gd name="T48" fmla="*/ 167 w 167"/>
                <a:gd name="T49" fmla="*/ 69 h 158"/>
                <a:gd name="T50" fmla="*/ 163 w 167"/>
                <a:gd name="T51" fmla="*/ 53 h 158"/>
                <a:gd name="T52" fmla="*/ 157 w 167"/>
                <a:gd name="T53" fmla="*/ 40 h 158"/>
                <a:gd name="T54" fmla="*/ 149 w 167"/>
                <a:gd name="T55" fmla="*/ 28 h 158"/>
                <a:gd name="T56" fmla="*/ 138 w 167"/>
                <a:gd name="T57" fmla="*/ 18 h 158"/>
                <a:gd name="T58" fmla="*/ 125 w 167"/>
                <a:gd name="T59" fmla="*/ 10 h 158"/>
                <a:gd name="T60" fmla="*/ 110 w 167"/>
                <a:gd name="T61" fmla="*/ 4 h 158"/>
                <a:gd name="T62" fmla="*/ 94 w 167"/>
                <a:gd name="T63" fmla="*/ 0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7"/>
                <a:gd name="T97" fmla="*/ 0 h 158"/>
                <a:gd name="T98" fmla="*/ 167 w 167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7" h="158">
                  <a:moveTo>
                    <a:pt x="87" y="0"/>
                  </a:moveTo>
                  <a:lnTo>
                    <a:pt x="78" y="0"/>
                  </a:lnTo>
                  <a:lnTo>
                    <a:pt x="69" y="3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0"/>
                  </a:lnTo>
                  <a:lnTo>
                    <a:pt x="39" y="13"/>
                  </a:lnTo>
                  <a:lnTo>
                    <a:pt x="31" y="18"/>
                  </a:lnTo>
                  <a:lnTo>
                    <a:pt x="26" y="22"/>
                  </a:lnTo>
                  <a:lnTo>
                    <a:pt x="19" y="28"/>
                  </a:lnTo>
                  <a:lnTo>
                    <a:pt x="15" y="33"/>
                  </a:lnTo>
                  <a:lnTo>
                    <a:pt x="11" y="40"/>
                  </a:lnTo>
                  <a:lnTo>
                    <a:pt x="6" y="46"/>
                  </a:lnTo>
                  <a:lnTo>
                    <a:pt x="3" y="53"/>
                  </a:lnTo>
                  <a:lnTo>
                    <a:pt x="1" y="60"/>
                  </a:lnTo>
                  <a:lnTo>
                    <a:pt x="0" y="69"/>
                  </a:lnTo>
                  <a:lnTo>
                    <a:pt x="0" y="77"/>
                  </a:lnTo>
                  <a:lnTo>
                    <a:pt x="0" y="85"/>
                  </a:lnTo>
                  <a:lnTo>
                    <a:pt x="1" y="92"/>
                  </a:lnTo>
                  <a:lnTo>
                    <a:pt x="3" y="100"/>
                  </a:lnTo>
                  <a:lnTo>
                    <a:pt x="6" y="107"/>
                  </a:lnTo>
                  <a:lnTo>
                    <a:pt x="11" y="114"/>
                  </a:lnTo>
                  <a:lnTo>
                    <a:pt x="15" y="121"/>
                  </a:lnTo>
                  <a:lnTo>
                    <a:pt x="19" y="127"/>
                  </a:lnTo>
                  <a:lnTo>
                    <a:pt x="26" y="134"/>
                  </a:lnTo>
                  <a:lnTo>
                    <a:pt x="31" y="139"/>
                  </a:lnTo>
                  <a:lnTo>
                    <a:pt x="39" y="144"/>
                  </a:lnTo>
                  <a:lnTo>
                    <a:pt x="45" y="148"/>
                  </a:lnTo>
                  <a:lnTo>
                    <a:pt x="53" y="151"/>
                  </a:lnTo>
                  <a:lnTo>
                    <a:pt x="61" y="154"/>
                  </a:lnTo>
                  <a:lnTo>
                    <a:pt x="69" y="156"/>
                  </a:lnTo>
                  <a:lnTo>
                    <a:pt x="78" y="157"/>
                  </a:lnTo>
                  <a:lnTo>
                    <a:pt x="87" y="158"/>
                  </a:lnTo>
                  <a:lnTo>
                    <a:pt x="94" y="157"/>
                  </a:lnTo>
                  <a:lnTo>
                    <a:pt x="103" y="156"/>
                  </a:lnTo>
                  <a:lnTo>
                    <a:pt x="110" y="154"/>
                  </a:lnTo>
                  <a:lnTo>
                    <a:pt x="118" y="151"/>
                  </a:lnTo>
                  <a:lnTo>
                    <a:pt x="125" y="148"/>
                  </a:lnTo>
                  <a:lnTo>
                    <a:pt x="132" y="144"/>
                  </a:lnTo>
                  <a:lnTo>
                    <a:pt x="138" y="139"/>
                  </a:lnTo>
                  <a:lnTo>
                    <a:pt x="144" y="134"/>
                  </a:lnTo>
                  <a:lnTo>
                    <a:pt x="149" y="127"/>
                  </a:lnTo>
                  <a:lnTo>
                    <a:pt x="154" y="121"/>
                  </a:lnTo>
                  <a:lnTo>
                    <a:pt x="157" y="114"/>
                  </a:lnTo>
                  <a:lnTo>
                    <a:pt x="161" y="107"/>
                  </a:lnTo>
                  <a:lnTo>
                    <a:pt x="163" y="100"/>
                  </a:lnTo>
                  <a:lnTo>
                    <a:pt x="165" y="92"/>
                  </a:lnTo>
                  <a:lnTo>
                    <a:pt x="167" y="85"/>
                  </a:lnTo>
                  <a:lnTo>
                    <a:pt x="167" y="77"/>
                  </a:lnTo>
                  <a:lnTo>
                    <a:pt x="167" y="69"/>
                  </a:lnTo>
                  <a:lnTo>
                    <a:pt x="165" y="60"/>
                  </a:lnTo>
                  <a:lnTo>
                    <a:pt x="163" y="53"/>
                  </a:lnTo>
                  <a:lnTo>
                    <a:pt x="161" y="46"/>
                  </a:lnTo>
                  <a:lnTo>
                    <a:pt x="157" y="40"/>
                  </a:lnTo>
                  <a:lnTo>
                    <a:pt x="154" y="33"/>
                  </a:lnTo>
                  <a:lnTo>
                    <a:pt x="149" y="28"/>
                  </a:lnTo>
                  <a:lnTo>
                    <a:pt x="144" y="22"/>
                  </a:lnTo>
                  <a:lnTo>
                    <a:pt x="138" y="18"/>
                  </a:lnTo>
                  <a:lnTo>
                    <a:pt x="132" y="13"/>
                  </a:lnTo>
                  <a:lnTo>
                    <a:pt x="125" y="10"/>
                  </a:lnTo>
                  <a:lnTo>
                    <a:pt x="118" y="7"/>
                  </a:lnTo>
                  <a:lnTo>
                    <a:pt x="110" y="4"/>
                  </a:lnTo>
                  <a:lnTo>
                    <a:pt x="103" y="3"/>
                  </a:lnTo>
                  <a:lnTo>
                    <a:pt x="94" y="0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97" name="Freeform 323"/>
            <p:cNvSpPr>
              <a:spLocks/>
            </p:cNvSpPr>
            <p:nvPr/>
          </p:nvSpPr>
          <p:spPr bwMode="auto">
            <a:xfrm flipH="1">
              <a:off x="2412" y="2336"/>
              <a:ext cx="14" cy="8"/>
            </a:xfrm>
            <a:custGeom>
              <a:avLst/>
              <a:gdLst>
                <a:gd name="T0" fmla="*/ 78 w 167"/>
                <a:gd name="T1" fmla="*/ 1 h 158"/>
                <a:gd name="T2" fmla="*/ 61 w 167"/>
                <a:gd name="T3" fmla="*/ 4 h 158"/>
                <a:gd name="T4" fmla="*/ 45 w 167"/>
                <a:gd name="T5" fmla="*/ 9 h 158"/>
                <a:gd name="T6" fmla="*/ 31 w 167"/>
                <a:gd name="T7" fmla="*/ 17 h 158"/>
                <a:gd name="T8" fmla="*/ 19 w 167"/>
                <a:gd name="T9" fmla="*/ 28 h 158"/>
                <a:gd name="T10" fmla="*/ 11 w 167"/>
                <a:gd name="T11" fmla="*/ 40 h 158"/>
                <a:gd name="T12" fmla="*/ 3 w 167"/>
                <a:gd name="T13" fmla="*/ 53 h 158"/>
                <a:gd name="T14" fmla="*/ 0 w 167"/>
                <a:gd name="T15" fmla="*/ 68 h 158"/>
                <a:gd name="T16" fmla="*/ 0 w 167"/>
                <a:gd name="T17" fmla="*/ 84 h 158"/>
                <a:gd name="T18" fmla="*/ 3 w 167"/>
                <a:gd name="T19" fmla="*/ 100 h 158"/>
                <a:gd name="T20" fmla="*/ 11 w 167"/>
                <a:gd name="T21" fmla="*/ 115 h 158"/>
                <a:gd name="T22" fmla="*/ 19 w 167"/>
                <a:gd name="T23" fmla="*/ 127 h 158"/>
                <a:gd name="T24" fmla="*/ 31 w 167"/>
                <a:gd name="T25" fmla="*/ 138 h 158"/>
                <a:gd name="T26" fmla="*/ 45 w 167"/>
                <a:gd name="T27" fmla="*/ 147 h 158"/>
                <a:gd name="T28" fmla="*/ 61 w 167"/>
                <a:gd name="T29" fmla="*/ 153 h 158"/>
                <a:gd name="T30" fmla="*/ 78 w 167"/>
                <a:gd name="T31" fmla="*/ 158 h 158"/>
                <a:gd name="T32" fmla="*/ 94 w 167"/>
                <a:gd name="T33" fmla="*/ 158 h 158"/>
                <a:gd name="T34" fmla="*/ 110 w 167"/>
                <a:gd name="T35" fmla="*/ 153 h 158"/>
                <a:gd name="T36" fmla="*/ 125 w 167"/>
                <a:gd name="T37" fmla="*/ 147 h 158"/>
                <a:gd name="T38" fmla="*/ 138 w 167"/>
                <a:gd name="T39" fmla="*/ 138 h 158"/>
                <a:gd name="T40" fmla="*/ 149 w 167"/>
                <a:gd name="T41" fmla="*/ 127 h 158"/>
                <a:gd name="T42" fmla="*/ 157 w 167"/>
                <a:gd name="T43" fmla="*/ 115 h 158"/>
                <a:gd name="T44" fmla="*/ 163 w 167"/>
                <a:gd name="T45" fmla="*/ 100 h 158"/>
                <a:gd name="T46" fmla="*/ 167 w 167"/>
                <a:gd name="T47" fmla="*/ 84 h 158"/>
                <a:gd name="T48" fmla="*/ 167 w 167"/>
                <a:gd name="T49" fmla="*/ 68 h 158"/>
                <a:gd name="T50" fmla="*/ 163 w 167"/>
                <a:gd name="T51" fmla="*/ 53 h 158"/>
                <a:gd name="T52" fmla="*/ 157 w 167"/>
                <a:gd name="T53" fmla="*/ 40 h 158"/>
                <a:gd name="T54" fmla="*/ 149 w 167"/>
                <a:gd name="T55" fmla="*/ 28 h 158"/>
                <a:gd name="T56" fmla="*/ 138 w 167"/>
                <a:gd name="T57" fmla="*/ 17 h 158"/>
                <a:gd name="T58" fmla="*/ 125 w 167"/>
                <a:gd name="T59" fmla="*/ 9 h 158"/>
                <a:gd name="T60" fmla="*/ 110 w 167"/>
                <a:gd name="T61" fmla="*/ 4 h 158"/>
                <a:gd name="T62" fmla="*/ 94 w 167"/>
                <a:gd name="T63" fmla="*/ 1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7"/>
                <a:gd name="T97" fmla="*/ 0 h 158"/>
                <a:gd name="T98" fmla="*/ 167 w 167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7" h="158">
                  <a:moveTo>
                    <a:pt x="87" y="0"/>
                  </a:moveTo>
                  <a:lnTo>
                    <a:pt x="78" y="1"/>
                  </a:lnTo>
                  <a:lnTo>
                    <a:pt x="69" y="2"/>
                  </a:lnTo>
                  <a:lnTo>
                    <a:pt x="61" y="4"/>
                  </a:lnTo>
                  <a:lnTo>
                    <a:pt x="53" y="6"/>
                  </a:lnTo>
                  <a:lnTo>
                    <a:pt x="45" y="9"/>
                  </a:lnTo>
                  <a:lnTo>
                    <a:pt x="39" y="13"/>
                  </a:lnTo>
                  <a:lnTo>
                    <a:pt x="31" y="17"/>
                  </a:lnTo>
                  <a:lnTo>
                    <a:pt x="26" y="22"/>
                  </a:lnTo>
                  <a:lnTo>
                    <a:pt x="19" y="28"/>
                  </a:lnTo>
                  <a:lnTo>
                    <a:pt x="15" y="34"/>
                  </a:lnTo>
                  <a:lnTo>
                    <a:pt x="11" y="40"/>
                  </a:lnTo>
                  <a:lnTo>
                    <a:pt x="6" y="46"/>
                  </a:lnTo>
                  <a:lnTo>
                    <a:pt x="3" y="53"/>
                  </a:lnTo>
                  <a:lnTo>
                    <a:pt x="1" y="61"/>
                  </a:lnTo>
                  <a:lnTo>
                    <a:pt x="0" y="68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1" y="93"/>
                  </a:lnTo>
                  <a:lnTo>
                    <a:pt x="3" y="100"/>
                  </a:lnTo>
                  <a:lnTo>
                    <a:pt x="6" y="107"/>
                  </a:lnTo>
                  <a:lnTo>
                    <a:pt x="11" y="115"/>
                  </a:lnTo>
                  <a:lnTo>
                    <a:pt x="15" y="121"/>
                  </a:lnTo>
                  <a:lnTo>
                    <a:pt x="19" y="127"/>
                  </a:lnTo>
                  <a:lnTo>
                    <a:pt x="26" y="133"/>
                  </a:lnTo>
                  <a:lnTo>
                    <a:pt x="31" y="138"/>
                  </a:lnTo>
                  <a:lnTo>
                    <a:pt x="39" y="143"/>
                  </a:lnTo>
                  <a:lnTo>
                    <a:pt x="45" y="147"/>
                  </a:lnTo>
                  <a:lnTo>
                    <a:pt x="53" y="150"/>
                  </a:lnTo>
                  <a:lnTo>
                    <a:pt x="61" y="153"/>
                  </a:lnTo>
                  <a:lnTo>
                    <a:pt x="69" y="156"/>
                  </a:lnTo>
                  <a:lnTo>
                    <a:pt x="78" y="158"/>
                  </a:lnTo>
                  <a:lnTo>
                    <a:pt x="87" y="158"/>
                  </a:lnTo>
                  <a:lnTo>
                    <a:pt x="94" y="158"/>
                  </a:lnTo>
                  <a:lnTo>
                    <a:pt x="103" y="156"/>
                  </a:lnTo>
                  <a:lnTo>
                    <a:pt x="110" y="153"/>
                  </a:lnTo>
                  <a:lnTo>
                    <a:pt x="118" y="150"/>
                  </a:lnTo>
                  <a:lnTo>
                    <a:pt x="125" y="147"/>
                  </a:lnTo>
                  <a:lnTo>
                    <a:pt x="132" y="143"/>
                  </a:lnTo>
                  <a:lnTo>
                    <a:pt x="138" y="138"/>
                  </a:lnTo>
                  <a:lnTo>
                    <a:pt x="144" y="133"/>
                  </a:lnTo>
                  <a:lnTo>
                    <a:pt x="149" y="127"/>
                  </a:lnTo>
                  <a:lnTo>
                    <a:pt x="154" y="121"/>
                  </a:lnTo>
                  <a:lnTo>
                    <a:pt x="157" y="115"/>
                  </a:lnTo>
                  <a:lnTo>
                    <a:pt x="161" y="107"/>
                  </a:lnTo>
                  <a:lnTo>
                    <a:pt x="163" y="100"/>
                  </a:lnTo>
                  <a:lnTo>
                    <a:pt x="165" y="93"/>
                  </a:lnTo>
                  <a:lnTo>
                    <a:pt x="167" y="84"/>
                  </a:lnTo>
                  <a:lnTo>
                    <a:pt x="167" y="76"/>
                  </a:lnTo>
                  <a:lnTo>
                    <a:pt x="167" y="68"/>
                  </a:lnTo>
                  <a:lnTo>
                    <a:pt x="165" y="61"/>
                  </a:lnTo>
                  <a:lnTo>
                    <a:pt x="163" y="53"/>
                  </a:lnTo>
                  <a:lnTo>
                    <a:pt x="161" y="46"/>
                  </a:lnTo>
                  <a:lnTo>
                    <a:pt x="157" y="40"/>
                  </a:lnTo>
                  <a:lnTo>
                    <a:pt x="154" y="34"/>
                  </a:lnTo>
                  <a:lnTo>
                    <a:pt x="149" y="28"/>
                  </a:lnTo>
                  <a:lnTo>
                    <a:pt x="144" y="22"/>
                  </a:lnTo>
                  <a:lnTo>
                    <a:pt x="138" y="17"/>
                  </a:lnTo>
                  <a:lnTo>
                    <a:pt x="132" y="13"/>
                  </a:lnTo>
                  <a:lnTo>
                    <a:pt x="125" y="9"/>
                  </a:lnTo>
                  <a:lnTo>
                    <a:pt x="118" y="6"/>
                  </a:lnTo>
                  <a:lnTo>
                    <a:pt x="110" y="4"/>
                  </a:lnTo>
                  <a:lnTo>
                    <a:pt x="103" y="2"/>
                  </a:lnTo>
                  <a:lnTo>
                    <a:pt x="94" y="1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98" name="Freeform 324"/>
            <p:cNvSpPr>
              <a:spLocks/>
            </p:cNvSpPr>
            <p:nvPr/>
          </p:nvSpPr>
          <p:spPr bwMode="auto">
            <a:xfrm flipH="1">
              <a:off x="2412" y="2348"/>
              <a:ext cx="14" cy="8"/>
            </a:xfrm>
            <a:custGeom>
              <a:avLst/>
              <a:gdLst>
                <a:gd name="T0" fmla="*/ 78 w 167"/>
                <a:gd name="T1" fmla="*/ 0 h 151"/>
                <a:gd name="T2" fmla="*/ 61 w 167"/>
                <a:gd name="T3" fmla="*/ 3 h 151"/>
                <a:gd name="T4" fmla="*/ 45 w 167"/>
                <a:gd name="T5" fmla="*/ 9 h 151"/>
                <a:gd name="T6" fmla="*/ 31 w 167"/>
                <a:gd name="T7" fmla="*/ 17 h 151"/>
                <a:gd name="T8" fmla="*/ 19 w 167"/>
                <a:gd name="T9" fmla="*/ 26 h 151"/>
                <a:gd name="T10" fmla="*/ 11 w 167"/>
                <a:gd name="T11" fmla="*/ 38 h 151"/>
                <a:gd name="T12" fmla="*/ 3 w 167"/>
                <a:gd name="T13" fmla="*/ 53 h 151"/>
                <a:gd name="T14" fmla="*/ 0 w 167"/>
                <a:gd name="T15" fmla="*/ 68 h 151"/>
                <a:gd name="T16" fmla="*/ 0 w 167"/>
                <a:gd name="T17" fmla="*/ 83 h 151"/>
                <a:gd name="T18" fmla="*/ 3 w 167"/>
                <a:gd name="T19" fmla="*/ 98 h 151"/>
                <a:gd name="T20" fmla="*/ 11 w 167"/>
                <a:gd name="T21" fmla="*/ 113 h 151"/>
                <a:gd name="T22" fmla="*/ 19 w 167"/>
                <a:gd name="T23" fmla="*/ 125 h 151"/>
                <a:gd name="T24" fmla="*/ 31 w 167"/>
                <a:gd name="T25" fmla="*/ 135 h 151"/>
                <a:gd name="T26" fmla="*/ 45 w 167"/>
                <a:gd name="T27" fmla="*/ 142 h 151"/>
                <a:gd name="T28" fmla="*/ 61 w 167"/>
                <a:gd name="T29" fmla="*/ 148 h 151"/>
                <a:gd name="T30" fmla="*/ 78 w 167"/>
                <a:gd name="T31" fmla="*/ 151 h 151"/>
                <a:gd name="T32" fmla="*/ 94 w 167"/>
                <a:gd name="T33" fmla="*/ 151 h 151"/>
                <a:gd name="T34" fmla="*/ 110 w 167"/>
                <a:gd name="T35" fmla="*/ 148 h 151"/>
                <a:gd name="T36" fmla="*/ 125 w 167"/>
                <a:gd name="T37" fmla="*/ 142 h 151"/>
                <a:gd name="T38" fmla="*/ 138 w 167"/>
                <a:gd name="T39" fmla="*/ 135 h 151"/>
                <a:gd name="T40" fmla="*/ 149 w 167"/>
                <a:gd name="T41" fmla="*/ 125 h 151"/>
                <a:gd name="T42" fmla="*/ 157 w 167"/>
                <a:gd name="T43" fmla="*/ 113 h 151"/>
                <a:gd name="T44" fmla="*/ 163 w 167"/>
                <a:gd name="T45" fmla="*/ 98 h 151"/>
                <a:gd name="T46" fmla="*/ 167 w 167"/>
                <a:gd name="T47" fmla="*/ 83 h 151"/>
                <a:gd name="T48" fmla="*/ 167 w 167"/>
                <a:gd name="T49" fmla="*/ 68 h 151"/>
                <a:gd name="T50" fmla="*/ 163 w 167"/>
                <a:gd name="T51" fmla="*/ 53 h 151"/>
                <a:gd name="T52" fmla="*/ 157 w 167"/>
                <a:gd name="T53" fmla="*/ 38 h 151"/>
                <a:gd name="T54" fmla="*/ 149 w 167"/>
                <a:gd name="T55" fmla="*/ 26 h 151"/>
                <a:gd name="T56" fmla="*/ 138 w 167"/>
                <a:gd name="T57" fmla="*/ 17 h 151"/>
                <a:gd name="T58" fmla="*/ 125 w 167"/>
                <a:gd name="T59" fmla="*/ 9 h 151"/>
                <a:gd name="T60" fmla="*/ 110 w 167"/>
                <a:gd name="T61" fmla="*/ 3 h 151"/>
                <a:gd name="T62" fmla="*/ 94 w 167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7"/>
                <a:gd name="T97" fmla="*/ 0 h 151"/>
                <a:gd name="T98" fmla="*/ 167 w 167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7" h="151">
                  <a:moveTo>
                    <a:pt x="87" y="0"/>
                  </a:moveTo>
                  <a:lnTo>
                    <a:pt x="78" y="0"/>
                  </a:lnTo>
                  <a:lnTo>
                    <a:pt x="69" y="1"/>
                  </a:lnTo>
                  <a:lnTo>
                    <a:pt x="61" y="3"/>
                  </a:lnTo>
                  <a:lnTo>
                    <a:pt x="53" y="6"/>
                  </a:lnTo>
                  <a:lnTo>
                    <a:pt x="45" y="9"/>
                  </a:lnTo>
                  <a:lnTo>
                    <a:pt x="39" y="12"/>
                  </a:lnTo>
                  <a:lnTo>
                    <a:pt x="31" y="17"/>
                  </a:lnTo>
                  <a:lnTo>
                    <a:pt x="26" y="21"/>
                  </a:lnTo>
                  <a:lnTo>
                    <a:pt x="19" y="26"/>
                  </a:lnTo>
                  <a:lnTo>
                    <a:pt x="15" y="32"/>
                  </a:lnTo>
                  <a:lnTo>
                    <a:pt x="11" y="38"/>
                  </a:lnTo>
                  <a:lnTo>
                    <a:pt x="6" y="46"/>
                  </a:lnTo>
                  <a:lnTo>
                    <a:pt x="3" y="53"/>
                  </a:lnTo>
                  <a:lnTo>
                    <a:pt x="1" y="60"/>
                  </a:lnTo>
                  <a:lnTo>
                    <a:pt x="0" y="68"/>
                  </a:lnTo>
                  <a:lnTo>
                    <a:pt x="0" y="75"/>
                  </a:lnTo>
                  <a:lnTo>
                    <a:pt x="0" y="83"/>
                  </a:lnTo>
                  <a:lnTo>
                    <a:pt x="1" y="91"/>
                  </a:lnTo>
                  <a:lnTo>
                    <a:pt x="3" y="98"/>
                  </a:lnTo>
                  <a:lnTo>
                    <a:pt x="6" y="105"/>
                  </a:lnTo>
                  <a:lnTo>
                    <a:pt x="11" y="113"/>
                  </a:lnTo>
                  <a:lnTo>
                    <a:pt x="15" y="119"/>
                  </a:lnTo>
                  <a:lnTo>
                    <a:pt x="19" y="125"/>
                  </a:lnTo>
                  <a:lnTo>
                    <a:pt x="26" y="130"/>
                  </a:lnTo>
                  <a:lnTo>
                    <a:pt x="31" y="135"/>
                  </a:lnTo>
                  <a:lnTo>
                    <a:pt x="39" y="139"/>
                  </a:lnTo>
                  <a:lnTo>
                    <a:pt x="45" y="142"/>
                  </a:lnTo>
                  <a:lnTo>
                    <a:pt x="53" y="145"/>
                  </a:lnTo>
                  <a:lnTo>
                    <a:pt x="61" y="148"/>
                  </a:lnTo>
                  <a:lnTo>
                    <a:pt x="69" y="150"/>
                  </a:lnTo>
                  <a:lnTo>
                    <a:pt x="78" y="151"/>
                  </a:lnTo>
                  <a:lnTo>
                    <a:pt x="87" y="151"/>
                  </a:lnTo>
                  <a:lnTo>
                    <a:pt x="94" y="151"/>
                  </a:lnTo>
                  <a:lnTo>
                    <a:pt x="103" y="150"/>
                  </a:lnTo>
                  <a:lnTo>
                    <a:pt x="110" y="148"/>
                  </a:lnTo>
                  <a:lnTo>
                    <a:pt x="118" y="145"/>
                  </a:lnTo>
                  <a:lnTo>
                    <a:pt x="125" y="142"/>
                  </a:lnTo>
                  <a:lnTo>
                    <a:pt x="132" y="139"/>
                  </a:lnTo>
                  <a:lnTo>
                    <a:pt x="138" y="135"/>
                  </a:lnTo>
                  <a:lnTo>
                    <a:pt x="144" y="130"/>
                  </a:lnTo>
                  <a:lnTo>
                    <a:pt x="149" y="125"/>
                  </a:lnTo>
                  <a:lnTo>
                    <a:pt x="154" y="119"/>
                  </a:lnTo>
                  <a:lnTo>
                    <a:pt x="157" y="113"/>
                  </a:lnTo>
                  <a:lnTo>
                    <a:pt x="161" y="105"/>
                  </a:lnTo>
                  <a:lnTo>
                    <a:pt x="163" y="98"/>
                  </a:lnTo>
                  <a:lnTo>
                    <a:pt x="165" y="91"/>
                  </a:lnTo>
                  <a:lnTo>
                    <a:pt x="167" y="83"/>
                  </a:lnTo>
                  <a:lnTo>
                    <a:pt x="167" y="75"/>
                  </a:lnTo>
                  <a:lnTo>
                    <a:pt x="167" y="68"/>
                  </a:lnTo>
                  <a:lnTo>
                    <a:pt x="165" y="60"/>
                  </a:lnTo>
                  <a:lnTo>
                    <a:pt x="163" y="53"/>
                  </a:lnTo>
                  <a:lnTo>
                    <a:pt x="161" y="46"/>
                  </a:lnTo>
                  <a:lnTo>
                    <a:pt x="157" y="38"/>
                  </a:lnTo>
                  <a:lnTo>
                    <a:pt x="154" y="32"/>
                  </a:lnTo>
                  <a:lnTo>
                    <a:pt x="149" y="26"/>
                  </a:lnTo>
                  <a:lnTo>
                    <a:pt x="144" y="21"/>
                  </a:lnTo>
                  <a:lnTo>
                    <a:pt x="138" y="17"/>
                  </a:lnTo>
                  <a:lnTo>
                    <a:pt x="132" y="12"/>
                  </a:lnTo>
                  <a:lnTo>
                    <a:pt x="125" y="9"/>
                  </a:lnTo>
                  <a:lnTo>
                    <a:pt x="118" y="6"/>
                  </a:lnTo>
                  <a:lnTo>
                    <a:pt x="110" y="3"/>
                  </a:lnTo>
                  <a:lnTo>
                    <a:pt x="103" y="1"/>
                  </a:lnTo>
                  <a:lnTo>
                    <a:pt x="94" y="0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799" name="Freeform 325"/>
            <p:cNvSpPr>
              <a:spLocks/>
            </p:cNvSpPr>
            <p:nvPr/>
          </p:nvSpPr>
          <p:spPr bwMode="auto">
            <a:xfrm flipH="1">
              <a:off x="2412" y="2359"/>
              <a:ext cx="14" cy="8"/>
            </a:xfrm>
            <a:custGeom>
              <a:avLst/>
              <a:gdLst>
                <a:gd name="T0" fmla="*/ 78 w 167"/>
                <a:gd name="T1" fmla="*/ 1 h 158"/>
                <a:gd name="T2" fmla="*/ 61 w 167"/>
                <a:gd name="T3" fmla="*/ 4 h 158"/>
                <a:gd name="T4" fmla="*/ 45 w 167"/>
                <a:gd name="T5" fmla="*/ 9 h 158"/>
                <a:gd name="T6" fmla="*/ 31 w 167"/>
                <a:gd name="T7" fmla="*/ 18 h 158"/>
                <a:gd name="T8" fmla="*/ 19 w 167"/>
                <a:gd name="T9" fmla="*/ 28 h 158"/>
                <a:gd name="T10" fmla="*/ 11 w 167"/>
                <a:gd name="T11" fmla="*/ 40 h 158"/>
                <a:gd name="T12" fmla="*/ 3 w 167"/>
                <a:gd name="T13" fmla="*/ 53 h 158"/>
                <a:gd name="T14" fmla="*/ 0 w 167"/>
                <a:gd name="T15" fmla="*/ 68 h 158"/>
                <a:gd name="T16" fmla="*/ 0 w 167"/>
                <a:gd name="T17" fmla="*/ 85 h 158"/>
                <a:gd name="T18" fmla="*/ 3 w 167"/>
                <a:gd name="T19" fmla="*/ 100 h 158"/>
                <a:gd name="T20" fmla="*/ 11 w 167"/>
                <a:gd name="T21" fmla="*/ 115 h 158"/>
                <a:gd name="T22" fmla="*/ 19 w 167"/>
                <a:gd name="T23" fmla="*/ 127 h 158"/>
                <a:gd name="T24" fmla="*/ 31 w 167"/>
                <a:gd name="T25" fmla="*/ 138 h 158"/>
                <a:gd name="T26" fmla="*/ 45 w 167"/>
                <a:gd name="T27" fmla="*/ 148 h 158"/>
                <a:gd name="T28" fmla="*/ 61 w 167"/>
                <a:gd name="T29" fmla="*/ 154 h 158"/>
                <a:gd name="T30" fmla="*/ 78 w 167"/>
                <a:gd name="T31" fmla="*/ 158 h 158"/>
                <a:gd name="T32" fmla="*/ 94 w 167"/>
                <a:gd name="T33" fmla="*/ 158 h 158"/>
                <a:gd name="T34" fmla="*/ 110 w 167"/>
                <a:gd name="T35" fmla="*/ 154 h 158"/>
                <a:gd name="T36" fmla="*/ 125 w 167"/>
                <a:gd name="T37" fmla="*/ 148 h 158"/>
                <a:gd name="T38" fmla="*/ 138 w 167"/>
                <a:gd name="T39" fmla="*/ 138 h 158"/>
                <a:gd name="T40" fmla="*/ 149 w 167"/>
                <a:gd name="T41" fmla="*/ 127 h 158"/>
                <a:gd name="T42" fmla="*/ 157 w 167"/>
                <a:gd name="T43" fmla="*/ 115 h 158"/>
                <a:gd name="T44" fmla="*/ 163 w 167"/>
                <a:gd name="T45" fmla="*/ 100 h 158"/>
                <a:gd name="T46" fmla="*/ 167 w 167"/>
                <a:gd name="T47" fmla="*/ 85 h 158"/>
                <a:gd name="T48" fmla="*/ 167 w 167"/>
                <a:gd name="T49" fmla="*/ 68 h 158"/>
                <a:gd name="T50" fmla="*/ 163 w 167"/>
                <a:gd name="T51" fmla="*/ 53 h 158"/>
                <a:gd name="T52" fmla="*/ 157 w 167"/>
                <a:gd name="T53" fmla="*/ 40 h 158"/>
                <a:gd name="T54" fmla="*/ 149 w 167"/>
                <a:gd name="T55" fmla="*/ 28 h 158"/>
                <a:gd name="T56" fmla="*/ 138 w 167"/>
                <a:gd name="T57" fmla="*/ 18 h 158"/>
                <a:gd name="T58" fmla="*/ 125 w 167"/>
                <a:gd name="T59" fmla="*/ 9 h 158"/>
                <a:gd name="T60" fmla="*/ 110 w 167"/>
                <a:gd name="T61" fmla="*/ 4 h 158"/>
                <a:gd name="T62" fmla="*/ 94 w 167"/>
                <a:gd name="T63" fmla="*/ 1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7"/>
                <a:gd name="T97" fmla="*/ 0 h 158"/>
                <a:gd name="T98" fmla="*/ 167 w 167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7" h="158">
                  <a:moveTo>
                    <a:pt x="87" y="0"/>
                  </a:moveTo>
                  <a:lnTo>
                    <a:pt x="78" y="1"/>
                  </a:lnTo>
                  <a:lnTo>
                    <a:pt x="69" y="2"/>
                  </a:lnTo>
                  <a:lnTo>
                    <a:pt x="61" y="4"/>
                  </a:lnTo>
                  <a:lnTo>
                    <a:pt x="53" y="6"/>
                  </a:lnTo>
                  <a:lnTo>
                    <a:pt x="45" y="9"/>
                  </a:lnTo>
                  <a:lnTo>
                    <a:pt x="39" y="13"/>
                  </a:lnTo>
                  <a:lnTo>
                    <a:pt x="31" y="18"/>
                  </a:lnTo>
                  <a:lnTo>
                    <a:pt x="26" y="23"/>
                  </a:lnTo>
                  <a:lnTo>
                    <a:pt x="19" y="28"/>
                  </a:lnTo>
                  <a:lnTo>
                    <a:pt x="15" y="34"/>
                  </a:lnTo>
                  <a:lnTo>
                    <a:pt x="11" y="40"/>
                  </a:lnTo>
                  <a:lnTo>
                    <a:pt x="6" y="46"/>
                  </a:lnTo>
                  <a:lnTo>
                    <a:pt x="3" y="53"/>
                  </a:lnTo>
                  <a:lnTo>
                    <a:pt x="1" y="61"/>
                  </a:lnTo>
                  <a:lnTo>
                    <a:pt x="0" y="68"/>
                  </a:lnTo>
                  <a:lnTo>
                    <a:pt x="0" y="76"/>
                  </a:lnTo>
                  <a:lnTo>
                    <a:pt x="0" y="85"/>
                  </a:lnTo>
                  <a:lnTo>
                    <a:pt x="1" y="93"/>
                  </a:lnTo>
                  <a:lnTo>
                    <a:pt x="3" y="100"/>
                  </a:lnTo>
                  <a:lnTo>
                    <a:pt x="6" y="108"/>
                  </a:lnTo>
                  <a:lnTo>
                    <a:pt x="11" y="115"/>
                  </a:lnTo>
                  <a:lnTo>
                    <a:pt x="15" y="121"/>
                  </a:lnTo>
                  <a:lnTo>
                    <a:pt x="19" y="127"/>
                  </a:lnTo>
                  <a:lnTo>
                    <a:pt x="26" y="133"/>
                  </a:lnTo>
                  <a:lnTo>
                    <a:pt x="31" y="138"/>
                  </a:lnTo>
                  <a:lnTo>
                    <a:pt x="39" y="143"/>
                  </a:lnTo>
                  <a:lnTo>
                    <a:pt x="45" y="148"/>
                  </a:lnTo>
                  <a:lnTo>
                    <a:pt x="53" y="152"/>
                  </a:lnTo>
                  <a:lnTo>
                    <a:pt x="61" y="154"/>
                  </a:lnTo>
                  <a:lnTo>
                    <a:pt x="69" y="156"/>
                  </a:lnTo>
                  <a:lnTo>
                    <a:pt x="78" y="158"/>
                  </a:lnTo>
                  <a:lnTo>
                    <a:pt x="87" y="158"/>
                  </a:lnTo>
                  <a:lnTo>
                    <a:pt x="94" y="158"/>
                  </a:lnTo>
                  <a:lnTo>
                    <a:pt x="103" y="156"/>
                  </a:lnTo>
                  <a:lnTo>
                    <a:pt x="110" y="154"/>
                  </a:lnTo>
                  <a:lnTo>
                    <a:pt x="118" y="152"/>
                  </a:lnTo>
                  <a:lnTo>
                    <a:pt x="125" y="148"/>
                  </a:lnTo>
                  <a:lnTo>
                    <a:pt x="132" y="143"/>
                  </a:lnTo>
                  <a:lnTo>
                    <a:pt x="138" y="138"/>
                  </a:lnTo>
                  <a:lnTo>
                    <a:pt x="144" y="133"/>
                  </a:lnTo>
                  <a:lnTo>
                    <a:pt x="149" y="127"/>
                  </a:lnTo>
                  <a:lnTo>
                    <a:pt x="154" y="121"/>
                  </a:lnTo>
                  <a:lnTo>
                    <a:pt x="157" y="115"/>
                  </a:lnTo>
                  <a:lnTo>
                    <a:pt x="161" y="108"/>
                  </a:lnTo>
                  <a:lnTo>
                    <a:pt x="163" y="100"/>
                  </a:lnTo>
                  <a:lnTo>
                    <a:pt x="165" y="93"/>
                  </a:lnTo>
                  <a:lnTo>
                    <a:pt x="167" y="85"/>
                  </a:lnTo>
                  <a:lnTo>
                    <a:pt x="167" y="76"/>
                  </a:lnTo>
                  <a:lnTo>
                    <a:pt x="167" y="68"/>
                  </a:lnTo>
                  <a:lnTo>
                    <a:pt x="165" y="61"/>
                  </a:lnTo>
                  <a:lnTo>
                    <a:pt x="163" y="53"/>
                  </a:lnTo>
                  <a:lnTo>
                    <a:pt x="161" y="46"/>
                  </a:lnTo>
                  <a:lnTo>
                    <a:pt x="157" y="40"/>
                  </a:lnTo>
                  <a:lnTo>
                    <a:pt x="154" y="34"/>
                  </a:lnTo>
                  <a:lnTo>
                    <a:pt x="149" y="28"/>
                  </a:lnTo>
                  <a:lnTo>
                    <a:pt x="144" y="23"/>
                  </a:lnTo>
                  <a:lnTo>
                    <a:pt x="138" y="18"/>
                  </a:lnTo>
                  <a:lnTo>
                    <a:pt x="132" y="13"/>
                  </a:lnTo>
                  <a:lnTo>
                    <a:pt x="125" y="9"/>
                  </a:lnTo>
                  <a:lnTo>
                    <a:pt x="118" y="6"/>
                  </a:lnTo>
                  <a:lnTo>
                    <a:pt x="110" y="4"/>
                  </a:lnTo>
                  <a:lnTo>
                    <a:pt x="103" y="2"/>
                  </a:lnTo>
                  <a:lnTo>
                    <a:pt x="94" y="1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00" name="Freeform 326"/>
            <p:cNvSpPr>
              <a:spLocks/>
            </p:cNvSpPr>
            <p:nvPr/>
          </p:nvSpPr>
          <p:spPr bwMode="auto">
            <a:xfrm flipH="1">
              <a:off x="2412" y="2372"/>
              <a:ext cx="13" cy="7"/>
            </a:xfrm>
            <a:custGeom>
              <a:avLst/>
              <a:gdLst>
                <a:gd name="T0" fmla="*/ 73 w 162"/>
                <a:gd name="T1" fmla="*/ 1 h 157"/>
                <a:gd name="T2" fmla="*/ 57 w 162"/>
                <a:gd name="T3" fmla="*/ 4 h 157"/>
                <a:gd name="T4" fmla="*/ 41 w 162"/>
                <a:gd name="T5" fmla="*/ 9 h 157"/>
                <a:gd name="T6" fmla="*/ 29 w 162"/>
                <a:gd name="T7" fmla="*/ 18 h 157"/>
                <a:gd name="T8" fmla="*/ 19 w 162"/>
                <a:gd name="T9" fmla="*/ 28 h 157"/>
                <a:gd name="T10" fmla="*/ 10 w 162"/>
                <a:gd name="T11" fmla="*/ 42 h 157"/>
                <a:gd name="T12" fmla="*/ 4 w 162"/>
                <a:gd name="T13" fmla="*/ 56 h 157"/>
                <a:gd name="T14" fmla="*/ 0 w 162"/>
                <a:gd name="T15" fmla="*/ 73 h 157"/>
                <a:gd name="T16" fmla="*/ 0 w 162"/>
                <a:gd name="T17" fmla="*/ 89 h 157"/>
                <a:gd name="T18" fmla="*/ 4 w 162"/>
                <a:gd name="T19" fmla="*/ 105 h 157"/>
                <a:gd name="T20" fmla="*/ 10 w 162"/>
                <a:gd name="T21" fmla="*/ 119 h 157"/>
                <a:gd name="T22" fmla="*/ 19 w 162"/>
                <a:gd name="T23" fmla="*/ 131 h 157"/>
                <a:gd name="T24" fmla="*/ 29 w 162"/>
                <a:gd name="T25" fmla="*/ 140 h 157"/>
                <a:gd name="T26" fmla="*/ 41 w 162"/>
                <a:gd name="T27" fmla="*/ 148 h 157"/>
                <a:gd name="T28" fmla="*/ 57 w 162"/>
                <a:gd name="T29" fmla="*/ 154 h 157"/>
                <a:gd name="T30" fmla="*/ 73 w 162"/>
                <a:gd name="T31" fmla="*/ 157 h 157"/>
                <a:gd name="T32" fmla="*/ 89 w 162"/>
                <a:gd name="T33" fmla="*/ 157 h 157"/>
                <a:gd name="T34" fmla="*/ 105 w 162"/>
                <a:gd name="T35" fmla="*/ 154 h 157"/>
                <a:gd name="T36" fmla="*/ 120 w 162"/>
                <a:gd name="T37" fmla="*/ 148 h 157"/>
                <a:gd name="T38" fmla="*/ 133 w 162"/>
                <a:gd name="T39" fmla="*/ 140 h 157"/>
                <a:gd name="T40" fmla="*/ 144 w 162"/>
                <a:gd name="T41" fmla="*/ 131 h 157"/>
                <a:gd name="T42" fmla="*/ 152 w 162"/>
                <a:gd name="T43" fmla="*/ 119 h 157"/>
                <a:gd name="T44" fmla="*/ 158 w 162"/>
                <a:gd name="T45" fmla="*/ 105 h 157"/>
                <a:gd name="T46" fmla="*/ 162 w 162"/>
                <a:gd name="T47" fmla="*/ 89 h 157"/>
                <a:gd name="T48" fmla="*/ 162 w 162"/>
                <a:gd name="T49" fmla="*/ 73 h 157"/>
                <a:gd name="T50" fmla="*/ 158 w 162"/>
                <a:gd name="T51" fmla="*/ 56 h 157"/>
                <a:gd name="T52" fmla="*/ 152 w 162"/>
                <a:gd name="T53" fmla="*/ 42 h 157"/>
                <a:gd name="T54" fmla="*/ 144 w 162"/>
                <a:gd name="T55" fmla="*/ 28 h 157"/>
                <a:gd name="T56" fmla="*/ 133 w 162"/>
                <a:gd name="T57" fmla="*/ 18 h 157"/>
                <a:gd name="T58" fmla="*/ 120 w 162"/>
                <a:gd name="T59" fmla="*/ 9 h 157"/>
                <a:gd name="T60" fmla="*/ 105 w 162"/>
                <a:gd name="T61" fmla="*/ 4 h 157"/>
                <a:gd name="T62" fmla="*/ 89 w 162"/>
                <a:gd name="T63" fmla="*/ 1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7"/>
                <a:gd name="T98" fmla="*/ 162 w 162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7">
                  <a:moveTo>
                    <a:pt x="82" y="0"/>
                  </a:moveTo>
                  <a:lnTo>
                    <a:pt x="73" y="1"/>
                  </a:lnTo>
                  <a:lnTo>
                    <a:pt x="64" y="2"/>
                  </a:lnTo>
                  <a:lnTo>
                    <a:pt x="57" y="4"/>
                  </a:lnTo>
                  <a:lnTo>
                    <a:pt x="49" y="6"/>
                  </a:lnTo>
                  <a:lnTo>
                    <a:pt x="41" y="9"/>
                  </a:lnTo>
                  <a:lnTo>
                    <a:pt x="35" y="13"/>
                  </a:lnTo>
                  <a:lnTo>
                    <a:pt x="29" y="18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3" y="35"/>
                  </a:lnTo>
                  <a:lnTo>
                    <a:pt x="10" y="42"/>
                  </a:lnTo>
                  <a:lnTo>
                    <a:pt x="7" y="49"/>
                  </a:lnTo>
                  <a:lnTo>
                    <a:pt x="4" y="56"/>
                  </a:lnTo>
                  <a:lnTo>
                    <a:pt x="1" y="64"/>
                  </a:lnTo>
                  <a:lnTo>
                    <a:pt x="0" y="73"/>
                  </a:lnTo>
                  <a:lnTo>
                    <a:pt x="0" y="81"/>
                  </a:lnTo>
                  <a:lnTo>
                    <a:pt x="0" y="89"/>
                  </a:lnTo>
                  <a:lnTo>
                    <a:pt x="1" y="98"/>
                  </a:lnTo>
                  <a:lnTo>
                    <a:pt x="4" y="105"/>
                  </a:lnTo>
                  <a:lnTo>
                    <a:pt x="7" y="112"/>
                  </a:lnTo>
                  <a:lnTo>
                    <a:pt x="10" y="119"/>
                  </a:lnTo>
                  <a:lnTo>
                    <a:pt x="13" y="125"/>
                  </a:lnTo>
                  <a:lnTo>
                    <a:pt x="19" y="131"/>
                  </a:lnTo>
                  <a:lnTo>
                    <a:pt x="23" y="136"/>
                  </a:lnTo>
                  <a:lnTo>
                    <a:pt x="29" y="140"/>
                  </a:lnTo>
                  <a:lnTo>
                    <a:pt x="35" y="145"/>
                  </a:lnTo>
                  <a:lnTo>
                    <a:pt x="41" y="148"/>
                  </a:lnTo>
                  <a:lnTo>
                    <a:pt x="49" y="151"/>
                  </a:lnTo>
                  <a:lnTo>
                    <a:pt x="57" y="154"/>
                  </a:lnTo>
                  <a:lnTo>
                    <a:pt x="64" y="156"/>
                  </a:lnTo>
                  <a:lnTo>
                    <a:pt x="73" y="157"/>
                  </a:lnTo>
                  <a:lnTo>
                    <a:pt x="82" y="157"/>
                  </a:lnTo>
                  <a:lnTo>
                    <a:pt x="89" y="157"/>
                  </a:lnTo>
                  <a:lnTo>
                    <a:pt x="98" y="156"/>
                  </a:lnTo>
                  <a:lnTo>
                    <a:pt x="105" y="154"/>
                  </a:lnTo>
                  <a:lnTo>
                    <a:pt x="113" y="151"/>
                  </a:lnTo>
                  <a:lnTo>
                    <a:pt x="120" y="148"/>
                  </a:lnTo>
                  <a:lnTo>
                    <a:pt x="127" y="145"/>
                  </a:lnTo>
                  <a:lnTo>
                    <a:pt x="133" y="140"/>
                  </a:lnTo>
                  <a:lnTo>
                    <a:pt x="139" y="136"/>
                  </a:lnTo>
                  <a:lnTo>
                    <a:pt x="144" y="131"/>
                  </a:lnTo>
                  <a:lnTo>
                    <a:pt x="149" y="125"/>
                  </a:lnTo>
                  <a:lnTo>
                    <a:pt x="152" y="119"/>
                  </a:lnTo>
                  <a:lnTo>
                    <a:pt x="156" y="112"/>
                  </a:lnTo>
                  <a:lnTo>
                    <a:pt x="158" y="105"/>
                  </a:lnTo>
                  <a:lnTo>
                    <a:pt x="160" y="98"/>
                  </a:lnTo>
                  <a:lnTo>
                    <a:pt x="162" y="89"/>
                  </a:lnTo>
                  <a:lnTo>
                    <a:pt x="162" y="81"/>
                  </a:lnTo>
                  <a:lnTo>
                    <a:pt x="162" y="73"/>
                  </a:lnTo>
                  <a:lnTo>
                    <a:pt x="160" y="64"/>
                  </a:lnTo>
                  <a:lnTo>
                    <a:pt x="158" y="56"/>
                  </a:lnTo>
                  <a:lnTo>
                    <a:pt x="156" y="49"/>
                  </a:lnTo>
                  <a:lnTo>
                    <a:pt x="152" y="42"/>
                  </a:lnTo>
                  <a:lnTo>
                    <a:pt x="149" y="35"/>
                  </a:lnTo>
                  <a:lnTo>
                    <a:pt x="144" y="28"/>
                  </a:lnTo>
                  <a:lnTo>
                    <a:pt x="139" y="22"/>
                  </a:lnTo>
                  <a:lnTo>
                    <a:pt x="133" y="18"/>
                  </a:lnTo>
                  <a:lnTo>
                    <a:pt x="127" y="13"/>
                  </a:lnTo>
                  <a:lnTo>
                    <a:pt x="120" y="9"/>
                  </a:lnTo>
                  <a:lnTo>
                    <a:pt x="113" y="6"/>
                  </a:lnTo>
                  <a:lnTo>
                    <a:pt x="105" y="4"/>
                  </a:lnTo>
                  <a:lnTo>
                    <a:pt x="98" y="2"/>
                  </a:lnTo>
                  <a:lnTo>
                    <a:pt x="89" y="1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01" name="Freeform 327"/>
            <p:cNvSpPr>
              <a:spLocks/>
            </p:cNvSpPr>
            <p:nvPr/>
          </p:nvSpPr>
          <p:spPr bwMode="auto">
            <a:xfrm flipH="1">
              <a:off x="2412" y="2383"/>
              <a:ext cx="13" cy="8"/>
            </a:xfrm>
            <a:custGeom>
              <a:avLst/>
              <a:gdLst>
                <a:gd name="T0" fmla="*/ 73 w 162"/>
                <a:gd name="T1" fmla="*/ 0 h 151"/>
                <a:gd name="T2" fmla="*/ 57 w 162"/>
                <a:gd name="T3" fmla="*/ 3 h 151"/>
                <a:gd name="T4" fmla="*/ 41 w 162"/>
                <a:gd name="T5" fmla="*/ 9 h 151"/>
                <a:gd name="T6" fmla="*/ 29 w 162"/>
                <a:gd name="T7" fmla="*/ 17 h 151"/>
                <a:gd name="T8" fmla="*/ 19 w 162"/>
                <a:gd name="T9" fmla="*/ 27 h 151"/>
                <a:gd name="T10" fmla="*/ 10 w 162"/>
                <a:gd name="T11" fmla="*/ 38 h 151"/>
                <a:gd name="T12" fmla="*/ 4 w 162"/>
                <a:gd name="T13" fmla="*/ 53 h 151"/>
                <a:gd name="T14" fmla="*/ 0 w 162"/>
                <a:gd name="T15" fmla="*/ 68 h 151"/>
                <a:gd name="T16" fmla="*/ 0 w 162"/>
                <a:gd name="T17" fmla="*/ 84 h 151"/>
                <a:gd name="T18" fmla="*/ 4 w 162"/>
                <a:gd name="T19" fmla="*/ 98 h 151"/>
                <a:gd name="T20" fmla="*/ 10 w 162"/>
                <a:gd name="T21" fmla="*/ 112 h 151"/>
                <a:gd name="T22" fmla="*/ 19 w 162"/>
                <a:gd name="T23" fmla="*/ 125 h 151"/>
                <a:gd name="T24" fmla="*/ 29 w 162"/>
                <a:gd name="T25" fmla="*/ 135 h 151"/>
                <a:gd name="T26" fmla="*/ 41 w 162"/>
                <a:gd name="T27" fmla="*/ 143 h 151"/>
                <a:gd name="T28" fmla="*/ 57 w 162"/>
                <a:gd name="T29" fmla="*/ 148 h 151"/>
                <a:gd name="T30" fmla="*/ 73 w 162"/>
                <a:gd name="T31" fmla="*/ 151 h 151"/>
                <a:gd name="T32" fmla="*/ 89 w 162"/>
                <a:gd name="T33" fmla="*/ 151 h 151"/>
                <a:gd name="T34" fmla="*/ 105 w 162"/>
                <a:gd name="T35" fmla="*/ 148 h 151"/>
                <a:gd name="T36" fmla="*/ 120 w 162"/>
                <a:gd name="T37" fmla="*/ 143 h 151"/>
                <a:gd name="T38" fmla="*/ 133 w 162"/>
                <a:gd name="T39" fmla="*/ 135 h 151"/>
                <a:gd name="T40" fmla="*/ 144 w 162"/>
                <a:gd name="T41" fmla="*/ 125 h 151"/>
                <a:gd name="T42" fmla="*/ 152 w 162"/>
                <a:gd name="T43" fmla="*/ 112 h 151"/>
                <a:gd name="T44" fmla="*/ 158 w 162"/>
                <a:gd name="T45" fmla="*/ 98 h 151"/>
                <a:gd name="T46" fmla="*/ 162 w 162"/>
                <a:gd name="T47" fmla="*/ 84 h 151"/>
                <a:gd name="T48" fmla="*/ 162 w 162"/>
                <a:gd name="T49" fmla="*/ 68 h 151"/>
                <a:gd name="T50" fmla="*/ 158 w 162"/>
                <a:gd name="T51" fmla="*/ 53 h 151"/>
                <a:gd name="T52" fmla="*/ 152 w 162"/>
                <a:gd name="T53" fmla="*/ 38 h 151"/>
                <a:gd name="T54" fmla="*/ 144 w 162"/>
                <a:gd name="T55" fmla="*/ 27 h 151"/>
                <a:gd name="T56" fmla="*/ 133 w 162"/>
                <a:gd name="T57" fmla="*/ 17 h 151"/>
                <a:gd name="T58" fmla="*/ 120 w 162"/>
                <a:gd name="T59" fmla="*/ 9 h 151"/>
                <a:gd name="T60" fmla="*/ 105 w 162"/>
                <a:gd name="T61" fmla="*/ 3 h 151"/>
                <a:gd name="T62" fmla="*/ 89 w 162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1"/>
                <a:gd name="T98" fmla="*/ 162 w 162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1">
                  <a:moveTo>
                    <a:pt x="82" y="0"/>
                  </a:moveTo>
                  <a:lnTo>
                    <a:pt x="73" y="0"/>
                  </a:lnTo>
                  <a:lnTo>
                    <a:pt x="64" y="1"/>
                  </a:lnTo>
                  <a:lnTo>
                    <a:pt x="57" y="3"/>
                  </a:lnTo>
                  <a:lnTo>
                    <a:pt x="49" y="6"/>
                  </a:lnTo>
                  <a:lnTo>
                    <a:pt x="41" y="9"/>
                  </a:lnTo>
                  <a:lnTo>
                    <a:pt x="35" y="12"/>
                  </a:lnTo>
                  <a:lnTo>
                    <a:pt x="29" y="17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3" y="32"/>
                  </a:lnTo>
                  <a:lnTo>
                    <a:pt x="10" y="38"/>
                  </a:lnTo>
                  <a:lnTo>
                    <a:pt x="7" y="45"/>
                  </a:lnTo>
                  <a:lnTo>
                    <a:pt x="4" y="53"/>
                  </a:lnTo>
                  <a:lnTo>
                    <a:pt x="1" y="60"/>
                  </a:lnTo>
                  <a:lnTo>
                    <a:pt x="0" y="68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1" y="91"/>
                  </a:lnTo>
                  <a:lnTo>
                    <a:pt x="4" y="98"/>
                  </a:lnTo>
                  <a:lnTo>
                    <a:pt x="7" y="105"/>
                  </a:lnTo>
                  <a:lnTo>
                    <a:pt x="10" y="112"/>
                  </a:lnTo>
                  <a:lnTo>
                    <a:pt x="13" y="119"/>
                  </a:lnTo>
                  <a:lnTo>
                    <a:pt x="19" y="125"/>
                  </a:lnTo>
                  <a:lnTo>
                    <a:pt x="23" y="130"/>
                  </a:lnTo>
                  <a:lnTo>
                    <a:pt x="29" y="135"/>
                  </a:lnTo>
                  <a:lnTo>
                    <a:pt x="35" y="139"/>
                  </a:lnTo>
                  <a:lnTo>
                    <a:pt x="41" y="143"/>
                  </a:lnTo>
                  <a:lnTo>
                    <a:pt x="49" y="146"/>
                  </a:lnTo>
                  <a:lnTo>
                    <a:pt x="57" y="148"/>
                  </a:lnTo>
                  <a:lnTo>
                    <a:pt x="64" y="150"/>
                  </a:lnTo>
                  <a:lnTo>
                    <a:pt x="73" y="151"/>
                  </a:lnTo>
                  <a:lnTo>
                    <a:pt x="82" y="151"/>
                  </a:lnTo>
                  <a:lnTo>
                    <a:pt x="89" y="151"/>
                  </a:lnTo>
                  <a:lnTo>
                    <a:pt x="98" y="150"/>
                  </a:lnTo>
                  <a:lnTo>
                    <a:pt x="105" y="148"/>
                  </a:lnTo>
                  <a:lnTo>
                    <a:pt x="113" y="146"/>
                  </a:lnTo>
                  <a:lnTo>
                    <a:pt x="120" y="143"/>
                  </a:lnTo>
                  <a:lnTo>
                    <a:pt x="127" y="139"/>
                  </a:lnTo>
                  <a:lnTo>
                    <a:pt x="133" y="135"/>
                  </a:lnTo>
                  <a:lnTo>
                    <a:pt x="139" y="130"/>
                  </a:lnTo>
                  <a:lnTo>
                    <a:pt x="144" y="125"/>
                  </a:lnTo>
                  <a:lnTo>
                    <a:pt x="149" y="119"/>
                  </a:lnTo>
                  <a:lnTo>
                    <a:pt x="152" y="112"/>
                  </a:lnTo>
                  <a:lnTo>
                    <a:pt x="156" y="105"/>
                  </a:lnTo>
                  <a:lnTo>
                    <a:pt x="158" y="98"/>
                  </a:lnTo>
                  <a:lnTo>
                    <a:pt x="160" y="91"/>
                  </a:lnTo>
                  <a:lnTo>
                    <a:pt x="162" y="84"/>
                  </a:lnTo>
                  <a:lnTo>
                    <a:pt x="162" y="76"/>
                  </a:lnTo>
                  <a:lnTo>
                    <a:pt x="162" y="68"/>
                  </a:lnTo>
                  <a:lnTo>
                    <a:pt x="160" y="60"/>
                  </a:lnTo>
                  <a:lnTo>
                    <a:pt x="158" y="53"/>
                  </a:lnTo>
                  <a:lnTo>
                    <a:pt x="156" y="45"/>
                  </a:lnTo>
                  <a:lnTo>
                    <a:pt x="152" y="38"/>
                  </a:lnTo>
                  <a:lnTo>
                    <a:pt x="149" y="32"/>
                  </a:lnTo>
                  <a:lnTo>
                    <a:pt x="144" y="27"/>
                  </a:lnTo>
                  <a:lnTo>
                    <a:pt x="139" y="21"/>
                  </a:lnTo>
                  <a:lnTo>
                    <a:pt x="133" y="17"/>
                  </a:lnTo>
                  <a:lnTo>
                    <a:pt x="127" y="12"/>
                  </a:lnTo>
                  <a:lnTo>
                    <a:pt x="120" y="9"/>
                  </a:lnTo>
                  <a:lnTo>
                    <a:pt x="113" y="6"/>
                  </a:lnTo>
                  <a:lnTo>
                    <a:pt x="105" y="3"/>
                  </a:lnTo>
                  <a:lnTo>
                    <a:pt x="98" y="1"/>
                  </a:lnTo>
                  <a:lnTo>
                    <a:pt x="89" y="0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02" name="Freeform 328"/>
            <p:cNvSpPr>
              <a:spLocks/>
            </p:cNvSpPr>
            <p:nvPr/>
          </p:nvSpPr>
          <p:spPr bwMode="auto">
            <a:xfrm flipH="1">
              <a:off x="2412" y="2395"/>
              <a:ext cx="13" cy="8"/>
            </a:xfrm>
            <a:custGeom>
              <a:avLst/>
              <a:gdLst>
                <a:gd name="T0" fmla="*/ 73 w 162"/>
                <a:gd name="T1" fmla="*/ 0 h 152"/>
                <a:gd name="T2" fmla="*/ 57 w 162"/>
                <a:gd name="T3" fmla="*/ 3 h 152"/>
                <a:gd name="T4" fmla="*/ 41 w 162"/>
                <a:gd name="T5" fmla="*/ 9 h 152"/>
                <a:gd name="T6" fmla="*/ 29 w 162"/>
                <a:gd name="T7" fmla="*/ 17 h 152"/>
                <a:gd name="T8" fmla="*/ 19 w 162"/>
                <a:gd name="T9" fmla="*/ 27 h 152"/>
                <a:gd name="T10" fmla="*/ 10 w 162"/>
                <a:gd name="T11" fmla="*/ 39 h 152"/>
                <a:gd name="T12" fmla="*/ 4 w 162"/>
                <a:gd name="T13" fmla="*/ 53 h 152"/>
                <a:gd name="T14" fmla="*/ 0 w 162"/>
                <a:gd name="T15" fmla="*/ 67 h 152"/>
                <a:gd name="T16" fmla="*/ 0 w 162"/>
                <a:gd name="T17" fmla="*/ 84 h 152"/>
                <a:gd name="T18" fmla="*/ 4 w 162"/>
                <a:gd name="T19" fmla="*/ 99 h 152"/>
                <a:gd name="T20" fmla="*/ 10 w 162"/>
                <a:gd name="T21" fmla="*/ 113 h 152"/>
                <a:gd name="T22" fmla="*/ 19 w 162"/>
                <a:gd name="T23" fmla="*/ 124 h 152"/>
                <a:gd name="T24" fmla="*/ 29 w 162"/>
                <a:gd name="T25" fmla="*/ 134 h 152"/>
                <a:gd name="T26" fmla="*/ 41 w 162"/>
                <a:gd name="T27" fmla="*/ 143 h 152"/>
                <a:gd name="T28" fmla="*/ 57 w 162"/>
                <a:gd name="T29" fmla="*/ 149 h 152"/>
                <a:gd name="T30" fmla="*/ 73 w 162"/>
                <a:gd name="T31" fmla="*/ 152 h 152"/>
                <a:gd name="T32" fmla="*/ 89 w 162"/>
                <a:gd name="T33" fmla="*/ 152 h 152"/>
                <a:gd name="T34" fmla="*/ 105 w 162"/>
                <a:gd name="T35" fmla="*/ 149 h 152"/>
                <a:gd name="T36" fmla="*/ 120 w 162"/>
                <a:gd name="T37" fmla="*/ 143 h 152"/>
                <a:gd name="T38" fmla="*/ 133 w 162"/>
                <a:gd name="T39" fmla="*/ 134 h 152"/>
                <a:gd name="T40" fmla="*/ 144 w 162"/>
                <a:gd name="T41" fmla="*/ 124 h 152"/>
                <a:gd name="T42" fmla="*/ 152 w 162"/>
                <a:gd name="T43" fmla="*/ 113 h 152"/>
                <a:gd name="T44" fmla="*/ 158 w 162"/>
                <a:gd name="T45" fmla="*/ 99 h 152"/>
                <a:gd name="T46" fmla="*/ 162 w 162"/>
                <a:gd name="T47" fmla="*/ 84 h 152"/>
                <a:gd name="T48" fmla="*/ 162 w 162"/>
                <a:gd name="T49" fmla="*/ 67 h 152"/>
                <a:gd name="T50" fmla="*/ 158 w 162"/>
                <a:gd name="T51" fmla="*/ 53 h 152"/>
                <a:gd name="T52" fmla="*/ 152 w 162"/>
                <a:gd name="T53" fmla="*/ 39 h 152"/>
                <a:gd name="T54" fmla="*/ 144 w 162"/>
                <a:gd name="T55" fmla="*/ 27 h 152"/>
                <a:gd name="T56" fmla="*/ 133 w 162"/>
                <a:gd name="T57" fmla="*/ 17 h 152"/>
                <a:gd name="T58" fmla="*/ 120 w 162"/>
                <a:gd name="T59" fmla="*/ 9 h 152"/>
                <a:gd name="T60" fmla="*/ 105 w 162"/>
                <a:gd name="T61" fmla="*/ 3 h 152"/>
                <a:gd name="T62" fmla="*/ 89 w 162"/>
                <a:gd name="T63" fmla="*/ 0 h 1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2"/>
                <a:gd name="T98" fmla="*/ 162 w 162"/>
                <a:gd name="T99" fmla="*/ 152 h 1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2">
                  <a:moveTo>
                    <a:pt x="82" y="0"/>
                  </a:moveTo>
                  <a:lnTo>
                    <a:pt x="73" y="0"/>
                  </a:lnTo>
                  <a:lnTo>
                    <a:pt x="64" y="1"/>
                  </a:lnTo>
                  <a:lnTo>
                    <a:pt x="57" y="3"/>
                  </a:lnTo>
                  <a:lnTo>
                    <a:pt x="49" y="5"/>
                  </a:lnTo>
                  <a:lnTo>
                    <a:pt x="41" y="9"/>
                  </a:lnTo>
                  <a:lnTo>
                    <a:pt x="35" y="13"/>
                  </a:lnTo>
                  <a:lnTo>
                    <a:pt x="29" y="17"/>
                  </a:lnTo>
                  <a:lnTo>
                    <a:pt x="23" y="22"/>
                  </a:lnTo>
                  <a:lnTo>
                    <a:pt x="19" y="27"/>
                  </a:lnTo>
                  <a:lnTo>
                    <a:pt x="13" y="33"/>
                  </a:lnTo>
                  <a:lnTo>
                    <a:pt x="10" y="39"/>
                  </a:lnTo>
                  <a:lnTo>
                    <a:pt x="7" y="46"/>
                  </a:lnTo>
                  <a:lnTo>
                    <a:pt x="4" y="53"/>
                  </a:lnTo>
                  <a:lnTo>
                    <a:pt x="1" y="60"/>
                  </a:lnTo>
                  <a:lnTo>
                    <a:pt x="0" y="67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1" y="92"/>
                  </a:lnTo>
                  <a:lnTo>
                    <a:pt x="4" y="99"/>
                  </a:lnTo>
                  <a:lnTo>
                    <a:pt x="7" y="106"/>
                  </a:lnTo>
                  <a:lnTo>
                    <a:pt x="10" y="113"/>
                  </a:lnTo>
                  <a:lnTo>
                    <a:pt x="13" y="119"/>
                  </a:lnTo>
                  <a:lnTo>
                    <a:pt x="19" y="124"/>
                  </a:lnTo>
                  <a:lnTo>
                    <a:pt x="23" y="130"/>
                  </a:lnTo>
                  <a:lnTo>
                    <a:pt x="29" y="134"/>
                  </a:lnTo>
                  <a:lnTo>
                    <a:pt x="35" y="140"/>
                  </a:lnTo>
                  <a:lnTo>
                    <a:pt x="41" y="143"/>
                  </a:lnTo>
                  <a:lnTo>
                    <a:pt x="49" y="146"/>
                  </a:lnTo>
                  <a:lnTo>
                    <a:pt x="57" y="149"/>
                  </a:lnTo>
                  <a:lnTo>
                    <a:pt x="64" y="150"/>
                  </a:lnTo>
                  <a:lnTo>
                    <a:pt x="73" y="152"/>
                  </a:lnTo>
                  <a:lnTo>
                    <a:pt x="82" y="152"/>
                  </a:lnTo>
                  <a:lnTo>
                    <a:pt x="89" y="152"/>
                  </a:lnTo>
                  <a:lnTo>
                    <a:pt x="98" y="150"/>
                  </a:lnTo>
                  <a:lnTo>
                    <a:pt x="105" y="149"/>
                  </a:lnTo>
                  <a:lnTo>
                    <a:pt x="113" y="146"/>
                  </a:lnTo>
                  <a:lnTo>
                    <a:pt x="120" y="143"/>
                  </a:lnTo>
                  <a:lnTo>
                    <a:pt x="127" y="140"/>
                  </a:lnTo>
                  <a:lnTo>
                    <a:pt x="133" y="134"/>
                  </a:lnTo>
                  <a:lnTo>
                    <a:pt x="139" y="130"/>
                  </a:lnTo>
                  <a:lnTo>
                    <a:pt x="144" y="124"/>
                  </a:lnTo>
                  <a:lnTo>
                    <a:pt x="149" y="119"/>
                  </a:lnTo>
                  <a:lnTo>
                    <a:pt x="152" y="113"/>
                  </a:lnTo>
                  <a:lnTo>
                    <a:pt x="156" y="106"/>
                  </a:lnTo>
                  <a:lnTo>
                    <a:pt x="158" y="99"/>
                  </a:lnTo>
                  <a:lnTo>
                    <a:pt x="160" y="92"/>
                  </a:lnTo>
                  <a:lnTo>
                    <a:pt x="162" y="84"/>
                  </a:lnTo>
                  <a:lnTo>
                    <a:pt x="162" y="76"/>
                  </a:lnTo>
                  <a:lnTo>
                    <a:pt x="162" y="67"/>
                  </a:lnTo>
                  <a:lnTo>
                    <a:pt x="160" y="60"/>
                  </a:lnTo>
                  <a:lnTo>
                    <a:pt x="158" y="53"/>
                  </a:lnTo>
                  <a:lnTo>
                    <a:pt x="156" y="46"/>
                  </a:lnTo>
                  <a:lnTo>
                    <a:pt x="152" y="39"/>
                  </a:lnTo>
                  <a:lnTo>
                    <a:pt x="149" y="33"/>
                  </a:lnTo>
                  <a:lnTo>
                    <a:pt x="144" y="27"/>
                  </a:lnTo>
                  <a:lnTo>
                    <a:pt x="139" y="22"/>
                  </a:lnTo>
                  <a:lnTo>
                    <a:pt x="133" y="17"/>
                  </a:lnTo>
                  <a:lnTo>
                    <a:pt x="127" y="13"/>
                  </a:lnTo>
                  <a:lnTo>
                    <a:pt x="120" y="9"/>
                  </a:lnTo>
                  <a:lnTo>
                    <a:pt x="113" y="5"/>
                  </a:lnTo>
                  <a:lnTo>
                    <a:pt x="105" y="3"/>
                  </a:lnTo>
                  <a:lnTo>
                    <a:pt x="98" y="1"/>
                  </a:lnTo>
                  <a:lnTo>
                    <a:pt x="89" y="0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03" name="Freeform 329"/>
            <p:cNvSpPr>
              <a:spLocks noEditPoints="1"/>
            </p:cNvSpPr>
            <p:nvPr/>
          </p:nvSpPr>
          <p:spPr bwMode="auto">
            <a:xfrm flipH="1">
              <a:off x="2410" y="2290"/>
              <a:ext cx="10" cy="113"/>
            </a:xfrm>
            <a:custGeom>
              <a:avLst/>
              <a:gdLst>
                <a:gd name="T0" fmla="*/ 28 w 120"/>
                <a:gd name="T1" fmla="*/ 2123 h 2259"/>
                <a:gd name="T2" fmla="*/ 0 w 120"/>
                <a:gd name="T3" fmla="*/ 2226 h 2259"/>
                <a:gd name="T4" fmla="*/ 120 w 120"/>
                <a:gd name="T5" fmla="*/ 2259 h 2259"/>
                <a:gd name="T6" fmla="*/ 120 w 120"/>
                <a:gd name="T7" fmla="*/ 1885 h 2259"/>
                <a:gd name="T8" fmla="*/ 0 w 120"/>
                <a:gd name="T9" fmla="*/ 1917 h 2259"/>
                <a:gd name="T10" fmla="*/ 35 w 120"/>
                <a:gd name="T11" fmla="*/ 2020 h 2259"/>
                <a:gd name="T12" fmla="*/ 120 w 120"/>
                <a:gd name="T13" fmla="*/ 1885 h 2259"/>
                <a:gd name="T14" fmla="*/ 28 w 120"/>
                <a:gd name="T15" fmla="*/ 1646 h 2259"/>
                <a:gd name="T16" fmla="*/ 0 w 120"/>
                <a:gd name="T17" fmla="*/ 1749 h 2259"/>
                <a:gd name="T18" fmla="*/ 120 w 120"/>
                <a:gd name="T19" fmla="*/ 1781 h 2259"/>
                <a:gd name="T20" fmla="*/ 120 w 120"/>
                <a:gd name="T21" fmla="*/ 1402 h 2259"/>
                <a:gd name="T22" fmla="*/ 0 w 120"/>
                <a:gd name="T23" fmla="*/ 1435 h 2259"/>
                <a:gd name="T24" fmla="*/ 35 w 120"/>
                <a:gd name="T25" fmla="*/ 1538 h 2259"/>
                <a:gd name="T26" fmla="*/ 120 w 120"/>
                <a:gd name="T27" fmla="*/ 1402 h 2259"/>
                <a:gd name="T28" fmla="*/ 28 w 120"/>
                <a:gd name="T29" fmla="*/ 1175 h 2259"/>
                <a:gd name="T30" fmla="*/ 0 w 120"/>
                <a:gd name="T31" fmla="*/ 1284 h 2259"/>
                <a:gd name="T32" fmla="*/ 120 w 120"/>
                <a:gd name="T33" fmla="*/ 1316 h 2259"/>
                <a:gd name="T34" fmla="*/ 120 w 120"/>
                <a:gd name="T35" fmla="*/ 937 h 2259"/>
                <a:gd name="T36" fmla="*/ 0 w 120"/>
                <a:gd name="T37" fmla="*/ 970 h 2259"/>
                <a:gd name="T38" fmla="*/ 35 w 120"/>
                <a:gd name="T39" fmla="*/ 1077 h 2259"/>
                <a:gd name="T40" fmla="*/ 120 w 120"/>
                <a:gd name="T41" fmla="*/ 937 h 2259"/>
                <a:gd name="T42" fmla="*/ 28 w 120"/>
                <a:gd name="T43" fmla="*/ 710 h 2259"/>
                <a:gd name="T44" fmla="*/ 0 w 120"/>
                <a:gd name="T45" fmla="*/ 812 h 2259"/>
                <a:gd name="T46" fmla="*/ 120 w 120"/>
                <a:gd name="T47" fmla="*/ 845 h 2259"/>
                <a:gd name="T48" fmla="*/ 120 w 120"/>
                <a:gd name="T49" fmla="*/ 471 h 2259"/>
                <a:gd name="T50" fmla="*/ 0 w 120"/>
                <a:gd name="T51" fmla="*/ 498 h 2259"/>
                <a:gd name="T52" fmla="*/ 35 w 120"/>
                <a:gd name="T53" fmla="*/ 606 h 2259"/>
                <a:gd name="T54" fmla="*/ 120 w 120"/>
                <a:gd name="T55" fmla="*/ 471 h 2259"/>
                <a:gd name="T56" fmla="*/ 28 w 120"/>
                <a:gd name="T57" fmla="*/ 227 h 2259"/>
                <a:gd name="T58" fmla="*/ 0 w 120"/>
                <a:gd name="T59" fmla="*/ 331 h 2259"/>
                <a:gd name="T60" fmla="*/ 120 w 120"/>
                <a:gd name="T61" fmla="*/ 362 h 2259"/>
                <a:gd name="T62" fmla="*/ 120 w 120"/>
                <a:gd name="T63" fmla="*/ 0 h 2259"/>
                <a:gd name="T64" fmla="*/ 0 w 120"/>
                <a:gd name="T65" fmla="*/ 32 h 2259"/>
                <a:gd name="T66" fmla="*/ 35 w 120"/>
                <a:gd name="T67" fmla="*/ 141 h 2259"/>
                <a:gd name="T68" fmla="*/ 120 w 120"/>
                <a:gd name="T69" fmla="*/ 0 h 225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0"/>
                <a:gd name="T106" fmla="*/ 0 h 2259"/>
                <a:gd name="T107" fmla="*/ 120 w 120"/>
                <a:gd name="T108" fmla="*/ 2259 h 225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0" h="2259">
                  <a:moveTo>
                    <a:pt x="120" y="2123"/>
                  </a:moveTo>
                  <a:lnTo>
                    <a:pt x="28" y="2123"/>
                  </a:lnTo>
                  <a:lnTo>
                    <a:pt x="0" y="2150"/>
                  </a:lnTo>
                  <a:lnTo>
                    <a:pt x="0" y="2226"/>
                  </a:lnTo>
                  <a:lnTo>
                    <a:pt x="35" y="2259"/>
                  </a:lnTo>
                  <a:lnTo>
                    <a:pt x="120" y="2259"/>
                  </a:lnTo>
                  <a:lnTo>
                    <a:pt x="120" y="2123"/>
                  </a:lnTo>
                  <a:close/>
                  <a:moveTo>
                    <a:pt x="120" y="1885"/>
                  </a:moveTo>
                  <a:lnTo>
                    <a:pt x="28" y="1885"/>
                  </a:lnTo>
                  <a:lnTo>
                    <a:pt x="0" y="1917"/>
                  </a:lnTo>
                  <a:lnTo>
                    <a:pt x="0" y="1987"/>
                  </a:lnTo>
                  <a:lnTo>
                    <a:pt x="35" y="2020"/>
                  </a:lnTo>
                  <a:lnTo>
                    <a:pt x="120" y="2020"/>
                  </a:lnTo>
                  <a:lnTo>
                    <a:pt x="120" y="1885"/>
                  </a:lnTo>
                  <a:close/>
                  <a:moveTo>
                    <a:pt x="120" y="1646"/>
                  </a:moveTo>
                  <a:lnTo>
                    <a:pt x="28" y="1646"/>
                  </a:lnTo>
                  <a:lnTo>
                    <a:pt x="0" y="1674"/>
                  </a:lnTo>
                  <a:lnTo>
                    <a:pt x="0" y="1749"/>
                  </a:lnTo>
                  <a:lnTo>
                    <a:pt x="35" y="1781"/>
                  </a:lnTo>
                  <a:lnTo>
                    <a:pt x="120" y="1781"/>
                  </a:lnTo>
                  <a:lnTo>
                    <a:pt x="120" y="1646"/>
                  </a:lnTo>
                  <a:close/>
                  <a:moveTo>
                    <a:pt x="120" y="1402"/>
                  </a:moveTo>
                  <a:lnTo>
                    <a:pt x="28" y="1402"/>
                  </a:lnTo>
                  <a:lnTo>
                    <a:pt x="0" y="1435"/>
                  </a:lnTo>
                  <a:lnTo>
                    <a:pt x="0" y="1511"/>
                  </a:lnTo>
                  <a:lnTo>
                    <a:pt x="35" y="1538"/>
                  </a:lnTo>
                  <a:lnTo>
                    <a:pt x="120" y="1538"/>
                  </a:lnTo>
                  <a:lnTo>
                    <a:pt x="120" y="1402"/>
                  </a:lnTo>
                  <a:close/>
                  <a:moveTo>
                    <a:pt x="120" y="1175"/>
                  </a:moveTo>
                  <a:lnTo>
                    <a:pt x="28" y="1175"/>
                  </a:lnTo>
                  <a:lnTo>
                    <a:pt x="0" y="1213"/>
                  </a:lnTo>
                  <a:lnTo>
                    <a:pt x="0" y="1284"/>
                  </a:lnTo>
                  <a:lnTo>
                    <a:pt x="35" y="1316"/>
                  </a:lnTo>
                  <a:lnTo>
                    <a:pt x="120" y="1316"/>
                  </a:lnTo>
                  <a:lnTo>
                    <a:pt x="120" y="1175"/>
                  </a:lnTo>
                  <a:close/>
                  <a:moveTo>
                    <a:pt x="120" y="937"/>
                  </a:moveTo>
                  <a:lnTo>
                    <a:pt x="28" y="937"/>
                  </a:lnTo>
                  <a:lnTo>
                    <a:pt x="0" y="970"/>
                  </a:lnTo>
                  <a:lnTo>
                    <a:pt x="0" y="1045"/>
                  </a:lnTo>
                  <a:lnTo>
                    <a:pt x="35" y="1077"/>
                  </a:lnTo>
                  <a:lnTo>
                    <a:pt x="120" y="1077"/>
                  </a:lnTo>
                  <a:lnTo>
                    <a:pt x="120" y="937"/>
                  </a:lnTo>
                  <a:close/>
                  <a:moveTo>
                    <a:pt x="120" y="710"/>
                  </a:moveTo>
                  <a:lnTo>
                    <a:pt x="28" y="710"/>
                  </a:lnTo>
                  <a:lnTo>
                    <a:pt x="0" y="736"/>
                  </a:lnTo>
                  <a:lnTo>
                    <a:pt x="0" y="812"/>
                  </a:lnTo>
                  <a:lnTo>
                    <a:pt x="35" y="845"/>
                  </a:lnTo>
                  <a:lnTo>
                    <a:pt x="120" y="845"/>
                  </a:lnTo>
                  <a:lnTo>
                    <a:pt x="120" y="710"/>
                  </a:lnTo>
                  <a:close/>
                  <a:moveTo>
                    <a:pt x="120" y="471"/>
                  </a:moveTo>
                  <a:lnTo>
                    <a:pt x="28" y="471"/>
                  </a:lnTo>
                  <a:lnTo>
                    <a:pt x="0" y="498"/>
                  </a:lnTo>
                  <a:lnTo>
                    <a:pt x="0" y="574"/>
                  </a:lnTo>
                  <a:lnTo>
                    <a:pt x="35" y="606"/>
                  </a:lnTo>
                  <a:lnTo>
                    <a:pt x="120" y="606"/>
                  </a:lnTo>
                  <a:lnTo>
                    <a:pt x="120" y="471"/>
                  </a:lnTo>
                  <a:close/>
                  <a:moveTo>
                    <a:pt x="120" y="227"/>
                  </a:moveTo>
                  <a:lnTo>
                    <a:pt x="28" y="227"/>
                  </a:lnTo>
                  <a:lnTo>
                    <a:pt x="0" y="255"/>
                  </a:lnTo>
                  <a:lnTo>
                    <a:pt x="0" y="331"/>
                  </a:lnTo>
                  <a:lnTo>
                    <a:pt x="35" y="362"/>
                  </a:lnTo>
                  <a:lnTo>
                    <a:pt x="120" y="362"/>
                  </a:lnTo>
                  <a:lnTo>
                    <a:pt x="120" y="227"/>
                  </a:lnTo>
                  <a:close/>
                  <a:moveTo>
                    <a:pt x="120" y="0"/>
                  </a:moveTo>
                  <a:lnTo>
                    <a:pt x="28" y="0"/>
                  </a:lnTo>
                  <a:lnTo>
                    <a:pt x="0" y="32"/>
                  </a:lnTo>
                  <a:lnTo>
                    <a:pt x="0" y="108"/>
                  </a:lnTo>
                  <a:lnTo>
                    <a:pt x="35" y="141"/>
                  </a:lnTo>
                  <a:lnTo>
                    <a:pt x="120" y="141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04" name="Freeform 330"/>
            <p:cNvSpPr>
              <a:spLocks/>
            </p:cNvSpPr>
            <p:nvPr/>
          </p:nvSpPr>
          <p:spPr bwMode="auto">
            <a:xfrm flipH="1">
              <a:off x="2410" y="2396"/>
              <a:ext cx="10" cy="7"/>
            </a:xfrm>
            <a:custGeom>
              <a:avLst/>
              <a:gdLst>
                <a:gd name="T0" fmla="*/ 120 w 120"/>
                <a:gd name="T1" fmla="*/ 0 h 136"/>
                <a:gd name="T2" fmla="*/ 28 w 120"/>
                <a:gd name="T3" fmla="*/ 0 h 136"/>
                <a:gd name="T4" fmla="*/ 0 w 120"/>
                <a:gd name="T5" fmla="*/ 27 h 136"/>
                <a:gd name="T6" fmla="*/ 0 w 120"/>
                <a:gd name="T7" fmla="*/ 103 h 136"/>
                <a:gd name="T8" fmla="*/ 35 w 120"/>
                <a:gd name="T9" fmla="*/ 136 h 136"/>
                <a:gd name="T10" fmla="*/ 120 w 120"/>
                <a:gd name="T11" fmla="*/ 136 h 136"/>
                <a:gd name="T12" fmla="*/ 120 w 120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6"/>
                <a:gd name="T23" fmla="*/ 120 w 120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6">
                  <a:moveTo>
                    <a:pt x="120" y="0"/>
                  </a:moveTo>
                  <a:lnTo>
                    <a:pt x="28" y="0"/>
                  </a:lnTo>
                  <a:lnTo>
                    <a:pt x="0" y="27"/>
                  </a:lnTo>
                  <a:lnTo>
                    <a:pt x="0" y="103"/>
                  </a:lnTo>
                  <a:lnTo>
                    <a:pt x="35" y="136"/>
                  </a:lnTo>
                  <a:lnTo>
                    <a:pt x="120" y="136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05" name="Freeform 331"/>
            <p:cNvSpPr>
              <a:spLocks/>
            </p:cNvSpPr>
            <p:nvPr/>
          </p:nvSpPr>
          <p:spPr bwMode="auto">
            <a:xfrm flipH="1">
              <a:off x="2410" y="2384"/>
              <a:ext cx="10" cy="7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32 h 135"/>
                <a:gd name="T6" fmla="*/ 0 w 120"/>
                <a:gd name="T7" fmla="*/ 102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32"/>
                  </a:lnTo>
                  <a:lnTo>
                    <a:pt x="0" y="102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06" name="Freeform 332"/>
            <p:cNvSpPr>
              <a:spLocks/>
            </p:cNvSpPr>
            <p:nvPr/>
          </p:nvSpPr>
          <p:spPr bwMode="auto">
            <a:xfrm flipH="1">
              <a:off x="2410" y="2372"/>
              <a:ext cx="10" cy="7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28 h 135"/>
                <a:gd name="T6" fmla="*/ 0 w 120"/>
                <a:gd name="T7" fmla="*/ 103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28"/>
                  </a:lnTo>
                  <a:lnTo>
                    <a:pt x="0" y="103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07" name="Freeform 333"/>
            <p:cNvSpPr>
              <a:spLocks/>
            </p:cNvSpPr>
            <p:nvPr/>
          </p:nvSpPr>
          <p:spPr bwMode="auto">
            <a:xfrm flipH="1">
              <a:off x="2410" y="2360"/>
              <a:ext cx="10" cy="7"/>
            </a:xfrm>
            <a:custGeom>
              <a:avLst/>
              <a:gdLst>
                <a:gd name="T0" fmla="*/ 120 w 120"/>
                <a:gd name="T1" fmla="*/ 0 h 136"/>
                <a:gd name="T2" fmla="*/ 28 w 120"/>
                <a:gd name="T3" fmla="*/ 0 h 136"/>
                <a:gd name="T4" fmla="*/ 0 w 120"/>
                <a:gd name="T5" fmla="*/ 33 h 136"/>
                <a:gd name="T6" fmla="*/ 0 w 120"/>
                <a:gd name="T7" fmla="*/ 109 h 136"/>
                <a:gd name="T8" fmla="*/ 35 w 120"/>
                <a:gd name="T9" fmla="*/ 136 h 136"/>
                <a:gd name="T10" fmla="*/ 120 w 120"/>
                <a:gd name="T11" fmla="*/ 136 h 136"/>
                <a:gd name="T12" fmla="*/ 120 w 120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6"/>
                <a:gd name="T23" fmla="*/ 120 w 120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6">
                  <a:moveTo>
                    <a:pt x="120" y="0"/>
                  </a:moveTo>
                  <a:lnTo>
                    <a:pt x="28" y="0"/>
                  </a:lnTo>
                  <a:lnTo>
                    <a:pt x="0" y="33"/>
                  </a:lnTo>
                  <a:lnTo>
                    <a:pt x="0" y="109"/>
                  </a:lnTo>
                  <a:lnTo>
                    <a:pt x="35" y="136"/>
                  </a:lnTo>
                  <a:lnTo>
                    <a:pt x="120" y="136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08" name="Freeform 334"/>
            <p:cNvSpPr>
              <a:spLocks/>
            </p:cNvSpPr>
            <p:nvPr/>
          </p:nvSpPr>
          <p:spPr bwMode="auto">
            <a:xfrm flipH="1">
              <a:off x="2410" y="2348"/>
              <a:ext cx="10" cy="8"/>
            </a:xfrm>
            <a:custGeom>
              <a:avLst/>
              <a:gdLst>
                <a:gd name="T0" fmla="*/ 120 w 120"/>
                <a:gd name="T1" fmla="*/ 0 h 141"/>
                <a:gd name="T2" fmla="*/ 28 w 120"/>
                <a:gd name="T3" fmla="*/ 0 h 141"/>
                <a:gd name="T4" fmla="*/ 0 w 120"/>
                <a:gd name="T5" fmla="*/ 38 h 141"/>
                <a:gd name="T6" fmla="*/ 0 w 120"/>
                <a:gd name="T7" fmla="*/ 109 h 141"/>
                <a:gd name="T8" fmla="*/ 35 w 120"/>
                <a:gd name="T9" fmla="*/ 141 h 141"/>
                <a:gd name="T10" fmla="*/ 120 w 120"/>
                <a:gd name="T11" fmla="*/ 141 h 141"/>
                <a:gd name="T12" fmla="*/ 120 w 120"/>
                <a:gd name="T13" fmla="*/ 0 h 1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41"/>
                <a:gd name="T23" fmla="*/ 120 w 120"/>
                <a:gd name="T24" fmla="*/ 141 h 1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41">
                  <a:moveTo>
                    <a:pt x="120" y="0"/>
                  </a:moveTo>
                  <a:lnTo>
                    <a:pt x="28" y="0"/>
                  </a:lnTo>
                  <a:lnTo>
                    <a:pt x="0" y="38"/>
                  </a:lnTo>
                  <a:lnTo>
                    <a:pt x="0" y="109"/>
                  </a:lnTo>
                  <a:lnTo>
                    <a:pt x="35" y="141"/>
                  </a:lnTo>
                  <a:lnTo>
                    <a:pt x="120" y="141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09" name="Freeform 335"/>
            <p:cNvSpPr>
              <a:spLocks/>
            </p:cNvSpPr>
            <p:nvPr/>
          </p:nvSpPr>
          <p:spPr bwMode="auto">
            <a:xfrm flipH="1">
              <a:off x="2410" y="2337"/>
              <a:ext cx="10" cy="7"/>
            </a:xfrm>
            <a:custGeom>
              <a:avLst/>
              <a:gdLst>
                <a:gd name="T0" fmla="*/ 120 w 120"/>
                <a:gd name="T1" fmla="*/ 0 h 140"/>
                <a:gd name="T2" fmla="*/ 28 w 120"/>
                <a:gd name="T3" fmla="*/ 0 h 140"/>
                <a:gd name="T4" fmla="*/ 0 w 120"/>
                <a:gd name="T5" fmla="*/ 33 h 140"/>
                <a:gd name="T6" fmla="*/ 0 w 120"/>
                <a:gd name="T7" fmla="*/ 108 h 140"/>
                <a:gd name="T8" fmla="*/ 35 w 120"/>
                <a:gd name="T9" fmla="*/ 140 h 140"/>
                <a:gd name="T10" fmla="*/ 120 w 120"/>
                <a:gd name="T11" fmla="*/ 140 h 140"/>
                <a:gd name="T12" fmla="*/ 120 w 120"/>
                <a:gd name="T13" fmla="*/ 0 h 1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40"/>
                <a:gd name="T23" fmla="*/ 120 w 120"/>
                <a:gd name="T24" fmla="*/ 140 h 1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40">
                  <a:moveTo>
                    <a:pt x="120" y="0"/>
                  </a:moveTo>
                  <a:lnTo>
                    <a:pt x="28" y="0"/>
                  </a:lnTo>
                  <a:lnTo>
                    <a:pt x="0" y="33"/>
                  </a:lnTo>
                  <a:lnTo>
                    <a:pt x="0" y="108"/>
                  </a:lnTo>
                  <a:lnTo>
                    <a:pt x="35" y="140"/>
                  </a:lnTo>
                  <a:lnTo>
                    <a:pt x="120" y="140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10" name="Freeform 336"/>
            <p:cNvSpPr>
              <a:spLocks/>
            </p:cNvSpPr>
            <p:nvPr/>
          </p:nvSpPr>
          <p:spPr bwMode="auto">
            <a:xfrm flipH="1">
              <a:off x="2410" y="2325"/>
              <a:ext cx="10" cy="7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26 h 135"/>
                <a:gd name="T6" fmla="*/ 0 w 120"/>
                <a:gd name="T7" fmla="*/ 102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26"/>
                  </a:lnTo>
                  <a:lnTo>
                    <a:pt x="0" y="102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11" name="Freeform 337"/>
            <p:cNvSpPr>
              <a:spLocks/>
            </p:cNvSpPr>
            <p:nvPr/>
          </p:nvSpPr>
          <p:spPr bwMode="auto">
            <a:xfrm flipH="1">
              <a:off x="2410" y="2313"/>
              <a:ext cx="10" cy="7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27 h 135"/>
                <a:gd name="T6" fmla="*/ 0 w 120"/>
                <a:gd name="T7" fmla="*/ 103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27"/>
                  </a:lnTo>
                  <a:lnTo>
                    <a:pt x="0" y="103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12" name="Freeform 338"/>
            <p:cNvSpPr>
              <a:spLocks/>
            </p:cNvSpPr>
            <p:nvPr/>
          </p:nvSpPr>
          <p:spPr bwMode="auto">
            <a:xfrm flipH="1">
              <a:off x="2410" y="2301"/>
              <a:ext cx="10" cy="7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28 h 135"/>
                <a:gd name="T6" fmla="*/ 0 w 120"/>
                <a:gd name="T7" fmla="*/ 104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28"/>
                  </a:lnTo>
                  <a:lnTo>
                    <a:pt x="0" y="104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13" name="Freeform 339"/>
            <p:cNvSpPr>
              <a:spLocks/>
            </p:cNvSpPr>
            <p:nvPr/>
          </p:nvSpPr>
          <p:spPr bwMode="auto">
            <a:xfrm flipH="1">
              <a:off x="2410" y="2290"/>
              <a:ext cx="10" cy="7"/>
            </a:xfrm>
            <a:custGeom>
              <a:avLst/>
              <a:gdLst>
                <a:gd name="T0" fmla="*/ 120 w 120"/>
                <a:gd name="T1" fmla="*/ 0 h 141"/>
                <a:gd name="T2" fmla="*/ 28 w 120"/>
                <a:gd name="T3" fmla="*/ 0 h 141"/>
                <a:gd name="T4" fmla="*/ 0 w 120"/>
                <a:gd name="T5" fmla="*/ 32 h 141"/>
                <a:gd name="T6" fmla="*/ 0 w 120"/>
                <a:gd name="T7" fmla="*/ 108 h 141"/>
                <a:gd name="T8" fmla="*/ 35 w 120"/>
                <a:gd name="T9" fmla="*/ 141 h 141"/>
                <a:gd name="T10" fmla="*/ 120 w 120"/>
                <a:gd name="T11" fmla="*/ 141 h 141"/>
                <a:gd name="T12" fmla="*/ 120 w 120"/>
                <a:gd name="T13" fmla="*/ 0 h 1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41"/>
                <a:gd name="T23" fmla="*/ 120 w 120"/>
                <a:gd name="T24" fmla="*/ 141 h 1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41">
                  <a:moveTo>
                    <a:pt x="120" y="0"/>
                  </a:moveTo>
                  <a:lnTo>
                    <a:pt x="28" y="0"/>
                  </a:lnTo>
                  <a:lnTo>
                    <a:pt x="0" y="32"/>
                  </a:lnTo>
                  <a:lnTo>
                    <a:pt x="0" y="108"/>
                  </a:lnTo>
                  <a:lnTo>
                    <a:pt x="35" y="141"/>
                  </a:lnTo>
                  <a:lnTo>
                    <a:pt x="120" y="141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14" name="Freeform 340"/>
            <p:cNvSpPr>
              <a:spLocks noEditPoints="1"/>
            </p:cNvSpPr>
            <p:nvPr/>
          </p:nvSpPr>
          <p:spPr bwMode="auto">
            <a:xfrm flipH="1">
              <a:off x="2412" y="2407"/>
              <a:ext cx="14" cy="114"/>
            </a:xfrm>
            <a:custGeom>
              <a:avLst/>
              <a:gdLst>
                <a:gd name="T0" fmla="*/ 18 w 167"/>
                <a:gd name="T1" fmla="*/ 2157 h 2279"/>
                <a:gd name="T2" fmla="*/ 15 w 167"/>
                <a:gd name="T3" fmla="*/ 2237 h 2279"/>
                <a:gd name="T4" fmla="*/ 87 w 167"/>
                <a:gd name="T5" fmla="*/ 2279 h 2279"/>
                <a:gd name="T6" fmla="*/ 157 w 167"/>
                <a:gd name="T7" fmla="*/ 2237 h 2279"/>
                <a:gd name="T8" fmla="*/ 154 w 167"/>
                <a:gd name="T9" fmla="*/ 2157 h 2279"/>
                <a:gd name="T10" fmla="*/ 87 w 167"/>
                <a:gd name="T11" fmla="*/ 1884 h 2279"/>
                <a:gd name="T12" fmla="*/ 15 w 167"/>
                <a:gd name="T13" fmla="*/ 1924 h 2279"/>
                <a:gd name="T14" fmla="*/ 18 w 167"/>
                <a:gd name="T15" fmla="*/ 2005 h 2279"/>
                <a:gd name="T16" fmla="*/ 94 w 167"/>
                <a:gd name="T17" fmla="*/ 2041 h 2279"/>
                <a:gd name="T18" fmla="*/ 161 w 167"/>
                <a:gd name="T19" fmla="*/ 1991 h 2279"/>
                <a:gd name="T20" fmla="*/ 149 w 167"/>
                <a:gd name="T21" fmla="*/ 1912 h 2279"/>
                <a:gd name="T22" fmla="*/ 78 w 167"/>
                <a:gd name="T23" fmla="*/ 1647 h 2279"/>
                <a:gd name="T24" fmla="*/ 6 w 167"/>
                <a:gd name="T25" fmla="*/ 1696 h 2279"/>
                <a:gd name="T26" fmla="*/ 19 w 167"/>
                <a:gd name="T27" fmla="*/ 1777 h 2279"/>
                <a:gd name="T28" fmla="*/ 103 w 167"/>
                <a:gd name="T29" fmla="*/ 1802 h 2279"/>
                <a:gd name="T30" fmla="*/ 163 w 167"/>
                <a:gd name="T31" fmla="*/ 1750 h 2279"/>
                <a:gd name="T32" fmla="*/ 144 w 167"/>
                <a:gd name="T33" fmla="*/ 1671 h 2279"/>
                <a:gd name="T34" fmla="*/ 69 w 167"/>
                <a:gd name="T35" fmla="*/ 1410 h 2279"/>
                <a:gd name="T36" fmla="*/ 9 w 167"/>
                <a:gd name="T37" fmla="*/ 1463 h 2279"/>
                <a:gd name="T38" fmla="*/ 28 w 167"/>
                <a:gd name="T39" fmla="*/ 1541 h 2279"/>
                <a:gd name="T40" fmla="*/ 110 w 167"/>
                <a:gd name="T41" fmla="*/ 1561 h 2279"/>
                <a:gd name="T42" fmla="*/ 165 w 167"/>
                <a:gd name="T43" fmla="*/ 1499 h 2279"/>
                <a:gd name="T44" fmla="*/ 138 w 167"/>
                <a:gd name="T45" fmla="*/ 1426 h 2279"/>
                <a:gd name="T46" fmla="*/ 62 w 167"/>
                <a:gd name="T47" fmla="*/ 1184 h 2279"/>
                <a:gd name="T48" fmla="*/ 6 w 167"/>
                <a:gd name="T49" fmla="*/ 1245 h 2279"/>
                <a:gd name="T50" fmla="*/ 34 w 167"/>
                <a:gd name="T51" fmla="*/ 1320 h 2279"/>
                <a:gd name="T52" fmla="*/ 118 w 167"/>
                <a:gd name="T53" fmla="*/ 1332 h 2279"/>
                <a:gd name="T54" fmla="*/ 167 w 167"/>
                <a:gd name="T55" fmla="*/ 1270 h 2279"/>
                <a:gd name="T56" fmla="*/ 132 w 167"/>
                <a:gd name="T57" fmla="*/ 1195 h 2279"/>
                <a:gd name="T58" fmla="*/ 54 w 167"/>
                <a:gd name="T59" fmla="*/ 953 h 2279"/>
                <a:gd name="T60" fmla="*/ 5 w 167"/>
                <a:gd name="T61" fmla="*/ 1016 h 2279"/>
                <a:gd name="T62" fmla="*/ 40 w 167"/>
                <a:gd name="T63" fmla="*/ 1085 h 2279"/>
                <a:gd name="T64" fmla="*/ 125 w 167"/>
                <a:gd name="T65" fmla="*/ 1089 h 2279"/>
                <a:gd name="T66" fmla="*/ 167 w 167"/>
                <a:gd name="T67" fmla="*/ 1023 h 2279"/>
                <a:gd name="T68" fmla="*/ 125 w 167"/>
                <a:gd name="T69" fmla="*/ 957 h 2279"/>
                <a:gd name="T70" fmla="*/ 46 w 167"/>
                <a:gd name="T71" fmla="*/ 718 h 2279"/>
                <a:gd name="T72" fmla="*/ 5 w 167"/>
                <a:gd name="T73" fmla="*/ 785 h 2279"/>
                <a:gd name="T74" fmla="*/ 46 w 167"/>
                <a:gd name="T75" fmla="*/ 856 h 2279"/>
                <a:gd name="T76" fmla="*/ 132 w 167"/>
                <a:gd name="T77" fmla="*/ 852 h 2279"/>
                <a:gd name="T78" fmla="*/ 167 w 167"/>
                <a:gd name="T79" fmla="*/ 777 h 2279"/>
                <a:gd name="T80" fmla="*/ 118 w 167"/>
                <a:gd name="T81" fmla="*/ 715 h 2279"/>
                <a:gd name="T82" fmla="*/ 39 w 167"/>
                <a:gd name="T83" fmla="*/ 485 h 2279"/>
                <a:gd name="T84" fmla="*/ 0 w 167"/>
                <a:gd name="T85" fmla="*/ 555 h 2279"/>
                <a:gd name="T86" fmla="*/ 53 w 167"/>
                <a:gd name="T87" fmla="*/ 622 h 2279"/>
                <a:gd name="T88" fmla="*/ 138 w 167"/>
                <a:gd name="T89" fmla="*/ 608 h 2279"/>
                <a:gd name="T90" fmla="*/ 165 w 167"/>
                <a:gd name="T91" fmla="*/ 532 h 2279"/>
                <a:gd name="T92" fmla="*/ 110 w 167"/>
                <a:gd name="T93" fmla="*/ 474 h 2279"/>
                <a:gd name="T94" fmla="*/ 34 w 167"/>
                <a:gd name="T95" fmla="*/ 250 h 2279"/>
                <a:gd name="T96" fmla="*/ 6 w 167"/>
                <a:gd name="T97" fmla="*/ 324 h 2279"/>
                <a:gd name="T98" fmla="*/ 62 w 167"/>
                <a:gd name="T99" fmla="*/ 386 h 2279"/>
                <a:gd name="T100" fmla="*/ 144 w 167"/>
                <a:gd name="T101" fmla="*/ 366 h 2279"/>
                <a:gd name="T102" fmla="*/ 163 w 167"/>
                <a:gd name="T103" fmla="*/ 285 h 2279"/>
                <a:gd name="T104" fmla="*/ 103 w 167"/>
                <a:gd name="T105" fmla="*/ 235 h 2279"/>
                <a:gd name="T106" fmla="*/ 28 w 167"/>
                <a:gd name="T107" fmla="*/ 21 h 2279"/>
                <a:gd name="T108" fmla="*/ 9 w 167"/>
                <a:gd name="T109" fmla="*/ 100 h 2279"/>
                <a:gd name="T110" fmla="*/ 69 w 167"/>
                <a:gd name="T111" fmla="*/ 155 h 2279"/>
                <a:gd name="T112" fmla="*/ 149 w 167"/>
                <a:gd name="T113" fmla="*/ 127 h 2279"/>
                <a:gd name="T114" fmla="*/ 161 w 167"/>
                <a:gd name="T115" fmla="*/ 46 h 2279"/>
                <a:gd name="T116" fmla="*/ 94 w 167"/>
                <a:gd name="T117" fmla="*/ 0 h 227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7"/>
                <a:gd name="T178" fmla="*/ 0 h 2279"/>
                <a:gd name="T179" fmla="*/ 167 w 167"/>
                <a:gd name="T180" fmla="*/ 2279 h 227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7" h="2279">
                  <a:moveTo>
                    <a:pt x="87" y="2123"/>
                  </a:moveTo>
                  <a:lnTo>
                    <a:pt x="78" y="2123"/>
                  </a:lnTo>
                  <a:lnTo>
                    <a:pt x="69" y="2124"/>
                  </a:lnTo>
                  <a:lnTo>
                    <a:pt x="62" y="2127"/>
                  </a:lnTo>
                  <a:lnTo>
                    <a:pt x="54" y="2129"/>
                  </a:lnTo>
                  <a:lnTo>
                    <a:pt x="46" y="2133"/>
                  </a:lnTo>
                  <a:lnTo>
                    <a:pt x="40" y="2137"/>
                  </a:lnTo>
                  <a:lnTo>
                    <a:pt x="34" y="2141"/>
                  </a:lnTo>
                  <a:lnTo>
                    <a:pt x="28" y="2146"/>
                  </a:lnTo>
                  <a:lnTo>
                    <a:pt x="24" y="2152"/>
                  </a:lnTo>
                  <a:lnTo>
                    <a:pt x="18" y="2157"/>
                  </a:lnTo>
                  <a:lnTo>
                    <a:pt x="15" y="2165"/>
                  </a:lnTo>
                  <a:lnTo>
                    <a:pt x="12" y="2171"/>
                  </a:lnTo>
                  <a:lnTo>
                    <a:pt x="9" y="2178"/>
                  </a:lnTo>
                  <a:lnTo>
                    <a:pt x="6" y="2184"/>
                  </a:lnTo>
                  <a:lnTo>
                    <a:pt x="5" y="2191"/>
                  </a:lnTo>
                  <a:lnTo>
                    <a:pt x="5" y="2198"/>
                  </a:lnTo>
                  <a:lnTo>
                    <a:pt x="5" y="2206"/>
                  </a:lnTo>
                  <a:lnTo>
                    <a:pt x="6" y="2214"/>
                  </a:lnTo>
                  <a:lnTo>
                    <a:pt x="9" y="2222"/>
                  </a:lnTo>
                  <a:lnTo>
                    <a:pt x="12" y="2230"/>
                  </a:lnTo>
                  <a:lnTo>
                    <a:pt x="15" y="2237"/>
                  </a:lnTo>
                  <a:lnTo>
                    <a:pt x="18" y="2243"/>
                  </a:lnTo>
                  <a:lnTo>
                    <a:pt x="24" y="2250"/>
                  </a:lnTo>
                  <a:lnTo>
                    <a:pt x="28" y="2255"/>
                  </a:lnTo>
                  <a:lnTo>
                    <a:pt x="34" y="2261"/>
                  </a:lnTo>
                  <a:lnTo>
                    <a:pt x="40" y="2265"/>
                  </a:lnTo>
                  <a:lnTo>
                    <a:pt x="46" y="2269"/>
                  </a:lnTo>
                  <a:lnTo>
                    <a:pt x="54" y="2273"/>
                  </a:lnTo>
                  <a:lnTo>
                    <a:pt x="62" y="2276"/>
                  </a:lnTo>
                  <a:lnTo>
                    <a:pt x="69" y="2278"/>
                  </a:lnTo>
                  <a:lnTo>
                    <a:pt x="78" y="2279"/>
                  </a:lnTo>
                  <a:lnTo>
                    <a:pt x="87" y="2279"/>
                  </a:lnTo>
                  <a:lnTo>
                    <a:pt x="94" y="2279"/>
                  </a:lnTo>
                  <a:lnTo>
                    <a:pt x="103" y="2278"/>
                  </a:lnTo>
                  <a:lnTo>
                    <a:pt x="110" y="2276"/>
                  </a:lnTo>
                  <a:lnTo>
                    <a:pt x="118" y="2273"/>
                  </a:lnTo>
                  <a:lnTo>
                    <a:pt x="125" y="2269"/>
                  </a:lnTo>
                  <a:lnTo>
                    <a:pt x="132" y="2265"/>
                  </a:lnTo>
                  <a:lnTo>
                    <a:pt x="138" y="2261"/>
                  </a:lnTo>
                  <a:lnTo>
                    <a:pt x="144" y="2255"/>
                  </a:lnTo>
                  <a:lnTo>
                    <a:pt x="149" y="2250"/>
                  </a:lnTo>
                  <a:lnTo>
                    <a:pt x="154" y="2243"/>
                  </a:lnTo>
                  <a:lnTo>
                    <a:pt x="157" y="2237"/>
                  </a:lnTo>
                  <a:lnTo>
                    <a:pt x="161" y="2230"/>
                  </a:lnTo>
                  <a:lnTo>
                    <a:pt x="163" y="2222"/>
                  </a:lnTo>
                  <a:lnTo>
                    <a:pt x="165" y="2214"/>
                  </a:lnTo>
                  <a:lnTo>
                    <a:pt x="167" y="2206"/>
                  </a:lnTo>
                  <a:lnTo>
                    <a:pt x="167" y="2198"/>
                  </a:lnTo>
                  <a:lnTo>
                    <a:pt x="167" y="2191"/>
                  </a:lnTo>
                  <a:lnTo>
                    <a:pt x="165" y="2184"/>
                  </a:lnTo>
                  <a:lnTo>
                    <a:pt x="163" y="2178"/>
                  </a:lnTo>
                  <a:lnTo>
                    <a:pt x="161" y="2171"/>
                  </a:lnTo>
                  <a:lnTo>
                    <a:pt x="157" y="2165"/>
                  </a:lnTo>
                  <a:lnTo>
                    <a:pt x="154" y="2157"/>
                  </a:lnTo>
                  <a:lnTo>
                    <a:pt x="149" y="2152"/>
                  </a:lnTo>
                  <a:lnTo>
                    <a:pt x="144" y="2146"/>
                  </a:lnTo>
                  <a:lnTo>
                    <a:pt x="138" y="2141"/>
                  </a:lnTo>
                  <a:lnTo>
                    <a:pt x="132" y="2137"/>
                  </a:lnTo>
                  <a:lnTo>
                    <a:pt x="125" y="2133"/>
                  </a:lnTo>
                  <a:lnTo>
                    <a:pt x="118" y="2129"/>
                  </a:lnTo>
                  <a:lnTo>
                    <a:pt x="110" y="2127"/>
                  </a:lnTo>
                  <a:lnTo>
                    <a:pt x="103" y="2124"/>
                  </a:lnTo>
                  <a:lnTo>
                    <a:pt x="94" y="2123"/>
                  </a:lnTo>
                  <a:lnTo>
                    <a:pt x="87" y="2123"/>
                  </a:lnTo>
                  <a:close/>
                  <a:moveTo>
                    <a:pt x="87" y="1884"/>
                  </a:moveTo>
                  <a:lnTo>
                    <a:pt x="78" y="1885"/>
                  </a:lnTo>
                  <a:lnTo>
                    <a:pt x="69" y="1886"/>
                  </a:lnTo>
                  <a:lnTo>
                    <a:pt x="62" y="1887"/>
                  </a:lnTo>
                  <a:lnTo>
                    <a:pt x="54" y="1890"/>
                  </a:lnTo>
                  <a:lnTo>
                    <a:pt x="46" y="1893"/>
                  </a:lnTo>
                  <a:lnTo>
                    <a:pt x="40" y="1897"/>
                  </a:lnTo>
                  <a:lnTo>
                    <a:pt x="34" y="1902"/>
                  </a:lnTo>
                  <a:lnTo>
                    <a:pt x="28" y="1906"/>
                  </a:lnTo>
                  <a:lnTo>
                    <a:pt x="24" y="1912"/>
                  </a:lnTo>
                  <a:lnTo>
                    <a:pt x="18" y="1917"/>
                  </a:lnTo>
                  <a:lnTo>
                    <a:pt x="15" y="1924"/>
                  </a:lnTo>
                  <a:lnTo>
                    <a:pt x="12" y="1930"/>
                  </a:lnTo>
                  <a:lnTo>
                    <a:pt x="9" y="1937"/>
                  </a:lnTo>
                  <a:lnTo>
                    <a:pt x="6" y="1944"/>
                  </a:lnTo>
                  <a:lnTo>
                    <a:pt x="5" y="1952"/>
                  </a:lnTo>
                  <a:lnTo>
                    <a:pt x="5" y="1960"/>
                  </a:lnTo>
                  <a:lnTo>
                    <a:pt x="5" y="1969"/>
                  </a:lnTo>
                  <a:lnTo>
                    <a:pt x="6" y="1977"/>
                  </a:lnTo>
                  <a:lnTo>
                    <a:pt x="9" y="1984"/>
                  </a:lnTo>
                  <a:lnTo>
                    <a:pt x="12" y="1991"/>
                  </a:lnTo>
                  <a:lnTo>
                    <a:pt x="15" y="1998"/>
                  </a:lnTo>
                  <a:lnTo>
                    <a:pt x="18" y="2005"/>
                  </a:lnTo>
                  <a:lnTo>
                    <a:pt x="24" y="2011"/>
                  </a:lnTo>
                  <a:lnTo>
                    <a:pt x="28" y="2017"/>
                  </a:lnTo>
                  <a:lnTo>
                    <a:pt x="34" y="2022"/>
                  </a:lnTo>
                  <a:lnTo>
                    <a:pt x="40" y="2027"/>
                  </a:lnTo>
                  <a:lnTo>
                    <a:pt x="46" y="2032"/>
                  </a:lnTo>
                  <a:lnTo>
                    <a:pt x="54" y="2035"/>
                  </a:lnTo>
                  <a:lnTo>
                    <a:pt x="62" y="2038"/>
                  </a:lnTo>
                  <a:lnTo>
                    <a:pt x="69" y="2040"/>
                  </a:lnTo>
                  <a:lnTo>
                    <a:pt x="78" y="2041"/>
                  </a:lnTo>
                  <a:lnTo>
                    <a:pt x="87" y="2042"/>
                  </a:lnTo>
                  <a:lnTo>
                    <a:pt x="94" y="2041"/>
                  </a:lnTo>
                  <a:lnTo>
                    <a:pt x="103" y="2040"/>
                  </a:lnTo>
                  <a:lnTo>
                    <a:pt x="110" y="2038"/>
                  </a:lnTo>
                  <a:lnTo>
                    <a:pt x="118" y="2035"/>
                  </a:lnTo>
                  <a:lnTo>
                    <a:pt x="125" y="2032"/>
                  </a:lnTo>
                  <a:lnTo>
                    <a:pt x="132" y="2027"/>
                  </a:lnTo>
                  <a:lnTo>
                    <a:pt x="138" y="2022"/>
                  </a:lnTo>
                  <a:lnTo>
                    <a:pt x="144" y="2017"/>
                  </a:lnTo>
                  <a:lnTo>
                    <a:pt x="149" y="2011"/>
                  </a:lnTo>
                  <a:lnTo>
                    <a:pt x="154" y="2005"/>
                  </a:lnTo>
                  <a:lnTo>
                    <a:pt x="157" y="1998"/>
                  </a:lnTo>
                  <a:lnTo>
                    <a:pt x="161" y="1991"/>
                  </a:lnTo>
                  <a:lnTo>
                    <a:pt x="163" y="1984"/>
                  </a:lnTo>
                  <a:lnTo>
                    <a:pt x="165" y="1977"/>
                  </a:lnTo>
                  <a:lnTo>
                    <a:pt x="167" y="1969"/>
                  </a:lnTo>
                  <a:lnTo>
                    <a:pt x="167" y="1960"/>
                  </a:lnTo>
                  <a:lnTo>
                    <a:pt x="167" y="1952"/>
                  </a:lnTo>
                  <a:lnTo>
                    <a:pt x="165" y="1944"/>
                  </a:lnTo>
                  <a:lnTo>
                    <a:pt x="163" y="1937"/>
                  </a:lnTo>
                  <a:lnTo>
                    <a:pt x="161" y="1930"/>
                  </a:lnTo>
                  <a:lnTo>
                    <a:pt x="157" y="1924"/>
                  </a:lnTo>
                  <a:lnTo>
                    <a:pt x="154" y="1917"/>
                  </a:lnTo>
                  <a:lnTo>
                    <a:pt x="149" y="1912"/>
                  </a:lnTo>
                  <a:lnTo>
                    <a:pt x="144" y="1906"/>
                  </a:lnTo>
                  <a:lnTo>
                    <a:pt x="138" y="1902"/>
                  </a:lnTo>
                  <a:lnTo>
                    <a:pt x="132" y="1897"/>
                  </a:lnTo>
                  <a:lnTo>
                    <a:pt x="125" y="1893"/>
                  </a:lnTo>
                  <a:lnTo>
                    <a:pt x="118" y="1890"/>
                  </a:lnTo>
                  <a:lnTo>
                    <a:pt x="110" y="1887"/>
                  </a:lnTo>
                  <a:lnTo>
                    <a:pt x="103" y="1886"/>
                  </a:lnTo>
                  <a:lnTo>
                    <a:pt x="94" y="1885"/>
                  </a:lnTo>
                  <a:lnTo>
                    <a:pt x="87" y="1884"/>
                  </a:lnTo>
                  <a:close/>
                  <a:moveTo>
                    <a:pt x="87" y="1647"/>
                  </a:moveTo>
                  <a:lnTo>
                    <a:pt x="78" y="1647"/>
                  </a:lnTo>
                  <a:lnTo>
                    <a:pt x="69" y="1648"/>
                  </a:lnTo>
                  <a:lnTo>
                    <a:pt x="61" y="1650"/>
                  </a:lnTo>
                  <a:lnTo>
                    <a:pt x="53" y="1653"/>
                  </a:lnTo>
                  <a:lnTo>
                    <a:pt x="45" y="1657"/>
                  </a:lnTo>
                  <a:lnTo>
                    <a:pt x="39" y="1661"/>
                  </a:lnTo>
                  <a:lnTo>
                    <a:pt x="31" y="1665"/>
                  </a:lnTo>
                  <a:lnTo>
                    <a:pt x="26" y="1671"/>
                  </a:lnTo>
                  <a:lnTo>
                    <a:pt x="19" y="1676"/>
                  </a:lnTo>
                  <a:lnTo>
                    <a:pt x="15" y="1683"/>
                  </a:lnTo>
                  <a:lnTo>
                    <a:pt x="11" y="1689"/>
                  </a:lnTo>
                  <a:lnTo>
                    <a:pt x="6" y="1696"/>
                  </a:lnTo>
                  <a:lnTo>
                    <a:pt x="3" y="1703"/>
                  </a:lnTo>
                  <a:lnTo>
                    <a:pt x="1" y="1712"/>
                  </a:lnTo>
                  <a:lnTo>
                    <a:pt x="0" y="1720"/>
                  </a:lnTo>
                  <a:lnTo>
                    <a:pt x="0" y="1728"/>
                  </a:lnTo>
                  <a:lnTo>
                    <a:pt x="0" y="1735"/>
                  </a:lnTo>
                  <a:lnTo>
                    <a:pt x="1" y="1743"/>
                  </a:lnTo>
                  <a:lnTo>
                    <a:pt x="3" y="1750"/>
                  </a:lnTo>
                  <a:lnTo>
                    <a:pt x="6" y="1757"/>
                  </a:lnTo>
                  <a:lnTo>
                    <a:pt x="11" y="1764"/>
                  </a:lnTo>
                  <a:lnTo>
                    <a:pt x="15" y="1770"/>
                  </a:lnTo>
                  <a:lnTo>
                    <a:pt x="19" y="1777"/>
                  </a:lnTo>
                  <a:lnTo>
                    <a:pt x="26" y="1782"/>
                  </a:lnTo>
                  <a:lnTo>
                    <a:pt x="31" y="1787"/>
                  </a:lnTo>
                  <a:lnTo>
                    <a:pt x="39" y="1791"/>
                  </a:lnTo>
                  <a:lnTo>
                    <a:pt x="45" y="1794"/>
                  </a:lnTo>
                  <a:lnTo>
                    <a:pt x="53" y="1797"/>
                  </a:lnTo>
                  <a:lnTo>
                    <a:pt x="61" y="1800"/>
                  </a:lnTo>
                  <a:lnTo>
                    <a:pt x="69" y="1802"/>
                  </a:lnTo>
                  <a:lnTo>
                    <a:pt x="78" y="1803"/>
                  </a:lnTo>
                  <a:lnTo>
                    <a:pt x="87" y="1803"/>
                  </a:lnTo>
                  <a:lnTo>
                    <a:pt x="94" y="1803"/>
                  </a:lnTo>
                  <a:lnTo>
                    <a:pt x="103" y="1802"/>
                  </a:lnTo>
                  <a:lnTo>
                    <a:pt x="110" y="1800"/>
                  </a:lnTo>
                  <a:lnTo>
                    <a:pt x="118" y="1797"/>
                  </a:lnTo>
                  <a:lnTo>
                    <a:pt x="125" y="1794"/>
                  </a:lnTo>
                  <a:lnTo>
                    <a:pt x="132" y="1791"/>
                  </a:lnTo>
                  <a:lnTo>
                    <a:pt x="138" y="1787"/>
                  </a:lnTo>
                  <a:lnTo>
                    <a:pt x="144" y="1782"/>
                  </a:lnTo>
                  <a:lnTo>
                    <a:pt x="149" y="1777"/>
                  </a:lnTo>
                  <a:lnTo>
                    <a:pt x="154" y="1770"/>
                  </a:lnTo>
                  <a:lnTo>
                    <a:pt x="157" y="1764"/>
                  </a:lnTo>
                  <a:lnTo>
                    <a:pt x="161" y="1757"/>
                  </a:lnTo>
                  <a:lnTo>
                    <a:pt x="163" y="1750"/>
                  </a:lnTo>
                  <a:lnTo>
                    <a:pt x="165" y="1743"/>
                  </a:lnTo>
                  <a:lnTo>
                    <a:pt x="167" y="1735"/>
                  </a:lnTo>
                  <a:lnTo>
                    <a:pt x="167" y="1728"/>
                  </a:lnTo>
                  <a:lnTo>
                    <a:pt x="167" y="1720"/>
                  </a:lnTo>
                  <a:lnTo>
                    <a:pt x="165" y="1712"/>
                  </a:lnTo>
                  <a:lnTo>
                    <a:pt x="163" y="1703"/>
                  </a:lnTo>
                  <a:lnTo>
                    <a:pt x="161" y="1696"/>
                  </a:lnTo>
                  <a:lnTo>
                    <a:pt x="157" y="1689"/>
                  </a:lnTo>
                  <a:lnTo>
                    <a:pt x="154" y="1683"/>
                  </a:lnTo>
                  <a:lnTo>
                    <a:pt x="149" y="1676"/>
                  </a:lnTo>
                  <a:lnTo>
                    <a:pt x="144" y="1671"/>
                  </a:lnTo>
                  <a:lnTo>
                    <a:pt x="138" y="1665"/>
                  </a:lnTo>
                  <a:lnTo>
                    <a:pt x="132" y="1661"/>
                  </a:lnTo>
                  <a:lnTo>
                    <a:pt x="125" y="1657"/>
                  </a:lnTo>
                  <a:lnTo>
                    <a:pt x="118" y="1653"/>
                  </a:lnTo>
                  <a:lnTo>
                    <a:pt x="110" y="1650"/>
                  </a:lnTo>
                  <a:lnTo>
                    <a:pt x="103" y="1648"/>
                  </a:lnTo>
                  <a:lnTo>
                    <a:pt x="94" y="1647"/>
                  </a:lnTo>
                  <a:lnTo>
                    <a:pt x="87" y="1647"/>
                  </a:lnTo>
                  <a:close/>
                  <a:moveTo>
                    <a:pt x="87" y="1408"/>
                  </a:moveTo>
                  <a:lnTo>
                    <a:pt x="78" y="1409"/>
                  </a:lnTo>
                  <a:lnTo>
                    <a:pt x="69" y="1410"/>
                  </a:lnTo>
                  <a:lnTo>
                    <a:pt x="62" y="1412"/>
                  </a:lnTo>
                  <a:lnTo>
                    <a:pt x="54" y="1414"/>
                  </a:lnTo>
                  <a:lnTo>
                    <a:pt x="46" y="1418"/>
                  </a:lnTo>
                  <a:lnTo>
                    <a:pt x="40" y="1422"/>
                  </a:lnTo>
                  <a:lnTo>
                    <a:pt x="34" y="1426"/>
                  </a:lnTo>
                  <a:lnTo>
                    <a:pt x="28" y="1431"/>
                  </a:lnTo>
                  <a:lnTo>
                    <a:pt x="24" y="1437"/>
                  </a:lnTo>
                  <a:lnTo>
                    <a:pt x="18" y="1443"/>
                  </a:lnTo>
                  <a:lnTo>
                    <a:pt x="15" y="1449"/>
                  </a:lnTo>
                  <a:lnTo>
                    <a:pt x="12" y="1456"/>
                  </a:lnTo>
                  <a:lnTo>
                    <a:pt x="9" y="1463"/>
                  </a:lnTo>
                  <a:lnTo>
                    <a:pt x="6" y="1470"/>
                  </a:lnTo>
                  <a:lnTo>
                    <a:pt x="5" y="1477"/>
                  </a:lnTo>
                  <a:lnTo>
                    <a:pt x="5" y="1484"/>
                  </a:lnTo>
                  <a:lnTo>
                    <a:pt x="5" y="1492"/>
                  </a:lnTo>
                  <a:lnTo>
                    <a:pt x="6" y="1499"/>
                  </a:lnTo>
                  <a:lnTo>
                    <a:pt x="9" y="1507"/>
                  </a:lnTo>
                  <a:lnTo>
                    <a:pt x="12" y="1515"/>
                  </a:lnTo>
                  <a:lnTo>
                    <a:pt x="15" y="1522"/>
                  </a:lnTo>
                  <a:lnTo>
                    <a:pt x="18" y="1529"/>
                  </a:lnTo>
                  <a:lnTo>
                    <a:pt x="24" y="1535"/>
                  </a:lnTo>
                  <a:lnTo>
                    <a:pt x="28" y="1541"/>
                  </a:lnTo>
                  <a:lnTo>
                    <a:pt x="34" y="1546"/>
                  </a:lnTo>
                  <a:lnTo>
                    <a:pt x="40" y="1551"/>
                  </a:lnTo>
                  <a:lnTo>
                    <a:pt x="46" y="1555"/>
                  </a:lnTo>
                  <a:lnTo>
                    <a:pt x="54" y="1558"/>
                  </a:lnTo>
                  <a:lnTo>
                    <a:pt x="62" y="1561"/>
                  </a:lnTo>
                  <a:lnTo>
                    <a:pt x="69" y="1563"/>
                  </a:lnTo>
                  <a:lnTo>
                    <a:pt x="78" y="1564"/>
                  </a:lnTo>
                  <a:lnTo>
                    <a:pt x="87" y="1565"/>
                  </a:lnTo>
                  <a:lnTo>
                    <a:pt x="94" y="1564"/>
                  </a:lnTo>
                  <a:lnTo>
                    <a:pt x="103" y="1563"/>
                  </a:lnTo>
                  <a:lnTo>
                    <a:pt x="110" y="1561"/>
                  </a:lnTo>
                  <a:lnTo>
                    <a:pt x="118" y="1558"/>
                  </a:lnTo>
                  <a:lnTo>
                    <a:pt x="125" y="1555"/>
                  </a:lnTo>
                  <a:lnTo>
                    <a:pt x="132" y="1551"/>
                  </a:lnTo>
                  <a:lnTo>
                    <a:pt x="138" y="1546"/>
                  </a:lnTo>
                  <a:lnTo>
                    <a:pt x="144" y="1541"/>
                  </a:lnTo>
                  <a:lnTo>
                    <a:pt x="149" y="1535"/>
                  </a:lnTo>
                  <a:lnTo>
                    <a:pt x="154" y="1529"/>
                  </a:lnTo>
                  <a:lnTo>
                    <a:pt x="157" y="1522"/>
                  </a:lnTo>
                  <a:lnTo>
                    <a:pt x="161" y="1515"/>
                  </a:lnTo>
                  <a:lnTo>
                    <a:pt x="163" y="1507"/>
                  </a:lnTo>
                  <a:lnTo>
                    <a:pt x="165" y="1499"/>
                  </a:lnTo>
                  <a:lnTo>
                    <a:pt x="167" y="1492"/>
                  </a:lnTo>
                  <a:lnTo>
                    <a:pt x="167" y="1484"/>
                  </a:lnTo>
                  <a:lnTo>
                    <a:pt x="167" y="1477"/>
                  </a:lnTo>
                  <a:lnTo>
                    <a:pt x="165" y="1470"/>
                  </a:lnTo>
                  <a:lnTo>
                    <a:pt x="163" y="1463"/>
                  </a:lnTo>
                  <a:lnTo>
                    <a:pt x="161" y="1456"/>
                  </a:lnTo>
                  <a:lnTo>
                    <a:pt x="157" y="1449"/>
                  </a:lnTo>
                  <a:lnTo>
                    <a:pt x="154" y="1443"/>
                  </a:lnTo>
                  <a:lnTo>
                    <a:pt x="149" y="1437"/>
                  </a:lnTo>
                  <a:lnTo>
                    <a:pt x="144" y="1431"/>
                  </a:lnTo>
                  <a:lnTo>
                    <a:pt x="138" y="1426"/>
                  </a:lnTo>
                  <a:lnTo>
                    <a:pt x="132" y="1422"/>
                  </a:lnTo>
                  <a:lnTo>
                    <a:pt x="125" y="1418"/>
                  </a:lnTo>
                  <a:lnTo>
                    <a:pt x="118" y="1414"/>
                  </a:lnTo>
                  <a:lnTo>
                    <a:pt x="110" y="1412"/>
                  </a:lnTo>
                  <a:lnTo>
                    <a:pt x="103" y="1410"/>
                  </a:lnTo>
                  <a:lnTo>
                    <a:pt x="94" y="1409"/>
                  </a:lnTo>
                  <a:lnTo>
                    <a:pt x="87" y="1408"/>
                  </a:lnTo>
                  <a:close/>
                  <a:moveTo>
                    <a:pt x="87" y="1180"/>
                  </a:moveTo>
                  <a:lnTo>
                    <a:pt x="78" y="1181"/>
                  </a:lnTo>
                  <a:lnTo>
                    <a:pt x="69" y="1182"/>
                  </a:lnTo>
                  <a:lnTo>
                    <a:pt x="62" y="1184"/>
                  </a:lnTo>
                  <a:lnTo>
                    <a:pt x="54" y="1187"/>
                  </a:lnTo>
                  <a:lnTo>
                    <a:pt x="46" y="1190"/>
                  </a:lnTo>
                  <a:lnTo>
                    <a:pt x="40" y="1195"/>
                  </a:lnTo>
                  <a:lnTo>
                    <a:pt x="34" y="1200"/>
                  </a:lnTo>
                  <a:lnTo>
                    <a:pt x="28" y="1205"/>
                  </a:lnTo>
                  <a:lnTo>
                    <a:pt x="24" y="1211"/>
                  </a:lnTo>
                  <a:lnTo>
                    <a:pt x="18" y="1217"/>
                  </a:lnTo>
                  <a:lnTo>
                    <a:pt x="15" y="1224"/>
                  </a:lnTo>
                  <a:lnTo>
                    <a:pt x="12" y="1231"/>
                  </a:lnTo>
                  <a:lnTo>
                    <a:pt x="9" y="1238"/>
                  </a:lnTo>
                  <a:lnTo>
                    <a:pt x="6" y="1245"/>
                  </a:lnTo>
                  <a:lnTo>
                    <a:pt x="5" y="1253"/>
                  </a:lnTo>
                  <a:lnTo>
                    <a:pt x="5" y="1262"/>
                  </a:lnTo>
                  <a:lnTo>
                    <a:pt x="5" y="1270"/>
                  </a:lnTo>
                  <a:lnTo>
                    <a:pt x="6" y="1278"/>
                  </a:lnTo>
                  <a:lnTo>
                    <a:pt x="9" y="1285"/>
                  </a:lnTo>
                  <a:lnTo>
                    <a:pt x="12" y="1292"/>
                  </a:lnTo>
                  <a:lnTo>
                    <a:pt x="15" y="1298"/>
                  </a:lnTo>
                  <a:lnTo>
                    <a:pt x="18" y="1304"/>
                  </a:lnTo>
                  <a:lnTo>
                    <a:pt x="24" y="1310"/>
                  </a:lnTo>
                  <a:lnTo>
                    <a:pt x="28" y="1315"/>
                  </a:lnTo>
                  <a:lnTo>
                    <a:pt x="34" y="1320"/>
                  </a:lnTo>
                  <a:lnTo>
                    <a:pt x="40" y="1325"/>
                  </a:lnTo>
                  <a:lnTo>
                    <a:pt x="46" y="1329"/>
                  </a:lnTo>
                  <a:lnTo>
                    <a:pt x="54" y="1332"/>
                  </a:lnTo>
                  <a:lnTo>
                    <a:pt x="62" y="1335"/>
                  </a:lnTo>
                  <a:lnTo>
                    <a:pt x="69" y="1336"/>
                  </a:lnTo>
                  <a:lnTo>
                    <a:pt x="78" y="1337"/>
                  </a:lnTo>
                  <a:lnTo>
                    <a:pt x="87" y="1338"/>
                  </a:lnTo>
                  <a:lnTo>
                    <a:pt x="94" y="1337"/>
                  </a:lnTo>
                  <a:lnTo>
                    <a:pt x="103" y="1336"/>
                  </a:lnTo>
                  <a:lnTo>
                    <a:pt x="110" y="1335"/>
                  </a:lnTo>
                  <a:lnTo>
                    <a:pt x="118" y="1332"/>
                  </a:lnTo>
                  <a:lnTo>
                    <a:pt x="125" y="1329"/>
                  </a:lnTo>
                  <a:lnTo>
                    <a:pt x="132" y="1325"/>
                  </a:lnTo>
                  <a:lnTo>
                    <a:pt x="138" y="1320"/>
                  </a:lnTo>
                  <a:lnTo>
                    <a:pt x="144" y="1315"/>
                  </a:lnTo>
                  <a:lnTo>
                    <a:pt x="149" y="1310"/>
                  </a:lnTo>
                  <a:lnTo>
                    <a:pt x="154" y="1304"/>
                  </a:lnTo>
                  <a:lnTo>
                    <a:pt x="157" y="1298"/>
                  </a:lnTo>
                  <a:lnTo>
                    <a:pt x="161" y="1292"/>
                  </a:lnTo>
                  <a:lnTo>
                    <a:pt x="163" y="1285"/>
                  </a:lnTo>
                  <a:lnTo>
                    <a:pt x="165" y="1278"/>
                  </a:lnTo>
                  <a:lnTo>
                    <a:pt x="167" y="1270"/>
                  </a:lnTo>
                  <a:lnTo>
                    <a:pt x="167" y="1262"/>
                  </a:lnTo>
                  <a:lnTo>
                    <a:pt x="167" y="1253"/>
                  </a:lnTo>
                  <a:lnTo>
                    <a:pt x="165" y="1245"/>
                  </a:lnTo>
                  <a:lnTo>
                    <a:pt x="163" y="1238"/>
                  </a:lnTo>
                  <a:lnTo>
                    <a:pt x="161" y="1231"/>
                  </a:lnTo>
                  <a:lnTo>
                    <a:pt x="157" y="1224"/>
                  </a:lnTo>
                  <a:lnTo>
                    <a:pt x="154" y="1217"/>
                  </a:lnTo>
                  <a:lnTo>
                    <a:pt x="149" y="1211"/>
                  </a:lnTo>
                  <a:lnTo>
                    <a:pt x="144" y="1205"/>
                  </a:lnTo>
                  <a:lnTo>
                    <a:pt x="138" y="1200"/>
                  </a:lnTo>
                  <a:lnTo>
                    <a:pt x="132" y="1195"/>
                  </a:lnTo>
                  <a:lnTo>
                    <a:pt x="125" y="1190"/>
                  </a:lnTo>
                  <a:lnTo>
                    <a:pt x="118" y="1187"/>
                  </a:lnTo>
                  <a:lnTo>
                    <a:pt x="110" y="1184"/>
                  </a:lnTo>
                  <a:lnTo>
                    <a:pt x="103" y="1182"/>
                  </a:lnTo>
                  <a:lnTo>
                    <a:pt x="94" y="1181"/>
                  </a:lnTo>
                  <a:lnTo>
                    <a:pt x="87" y="1180"/>
                  </a:lnTo>
                  <a:close/>
                  <a:moveTo>
                    <a:pt x="87" y="948"/>
                  </a:moveTo>
                  <a:lnTo>
                    <a:pt x="78" y="948"/>
                  </a:lnTo>
                  <a:lnTo>
                    <a:pt x="69" y="949"/>
                  </a:lnTo>
                  <a:lnTo>
                    <a:pt x="62" y="951"/>
                  </a:lnTo>
                  <a:lnTo>
                    <a:pt x="54" y="953"/>
                  </a:lnTo>
                  <a:lnTo>
                    <a:pt x="46" y="957"/>
                  </a:lnTo>
                  <a:lnTo>
                    <a:pt x="40" y="960"/>
                  </a:lnTo>
                  <a:lnTo>
                    <a:pt x="34" y="964"/>
                  </a:lnTo>
                  <a:lnTo>
                    <a:pt x="28" y="969"/>
                  </a:lnTo>
                  <a:lnTo>
                    <a:pt x="24" y="974"/>
                  </a:lnTo>
                  <a:lnTo>
                    <a:pt x="18" y="980"/>
                  </a:lnTo>
                  <a:lnTo>
                    <a:pt x="15" y="986"/>
                  </a:lnTo>
                  <a:lnTo>
                    <a:pt x="12" y="993"/>
                  </a:lnTo>
                  <a:lnTo>
                    <a:pt x="9" y="1001"/>
                  </a:lnTo>
                  <a:lnTo>
                    <a:pt x="6" y="1008"/>
                  </a:lnTo>
                  <a:lnTo>
                    <a:pt x="5" y="1016"/>
                  </a:lnTo>
                  <a:lnTo>
                    <a:pt x="5" y="1023"/>
                  </a:lnTo>
                  <a:lnTo>
                    <a:pt x="5" y="1030"/>
                  </a:lnTo>
                  <a:lnTo>
                    <a:pt x="6" y="1037"/>
                  </a:lnTo>
                  <a:lnTo>
                    <a:pt x="9" y="1044"/>
                  </a:lnTo>
                  <a:lnTo>
                    <a:pt x="12" y="1051"/>
                  </a:lnTo>
                  <a:lnTo>
                    <a:pt x="15" y="1057"/>
                  </a:lnTo>
                  <a:lnTo>
                    <a:pt x="18" y="1065"/>
                  </a:lnTo>
                  <a:lnTo>
                    <a:pt x="24" y="1070"/>
                  </a:lnTo>
                  <a:lnTo>
                    <a:pt x="28" y="1076"/>
                  </a:lnTo>
                  <a:lnTo>
                    <a:pt x="34" y="1081"/>
                  </a:lnTo>
                  <a:lnTo>
                    <a:pt x="40" y="1085"/>
                  </a:lnTo>
                  <a:lnTo>
                    <a:pt x="46" y="1089"/>
                  </a:lnTo>
                  <a:lnTo>
                    <a:pt x="54" y="1093"/>
                  </a:lnTo>
                  <a:lnTo>
                    <a:pt x="62" y="1096"/>
                  </a:lnTo>
                  <a:lnTo>
                    <a:pt x="69" y="1097"/>
                  </a:lnTo>
                  <a:lnTo>
                    <a:pt x="78" y="1099"/>
                  </a:lnTo>
                  <a:lnTo>
                    <a:pt x="87" y="1099"/>
                  </a:lnTo>
                  <a:lnTo>
                    <a:pt x="94" y="1099"/>
                  </a:lnTo>
                  <a:lnTo>
                    <a:pt x="103" y="1097"/>
                  </a:lnTo>
                  <a:lnTo>
                    <a:pt x="110" y="1096"/>
                  </a:lnTo>
                  <a:lnTo>
                    <a:pt x="118" y="1093"/>
                  </a:lnTo>
                  <a:lnTo>
                    <a:pt x="125" y="1089"/>
                  </a:lnTo>
                  <a:lnTo>
                    <a:pt x="132" y="1085"/>
                  </a:lnTo>
                  <a:lnTo>
                    <a:pt x="138" y="1081"/>
                  </a:lnTo>
                  <a:lnTo>
                    <a:pt x="144" y="1076"/>
                  </a:lnTo>
                  <a:lnTo>
                    <a:pt x="149" y="1070"/>
                  </a:lnTo>
                  <a:lnTo>
                    <a:pt x="154" y="1065"/>
                  </a:lnTo>
                  <a:lnTo>
                    <a:pt x="157" y="1057"/>
                  </a:lnTo>
                  <a:lnTo>
                    <a:pt x="161" y="1051"/>
                  </a:lnTo>
                  <a:lnTo>
                    <a:pt x="163" y="1044"/>
                  </a:lnTo>
                  <a:lnTo>
                    <a:pt x="165" y="1037"/>
                  </a:lnTo>
                  <a:lnTo>
                    <a:pt x="167" y="1030"/>
                  </a:lnTo>
                  <a:lnTo>
                    <a:pt x="167" y="1023"/>
                  </a:lnTo>
                  <a:lnTo>
                    <a:pt x="167" y="1016"/>
                  </a:lnTo>
                  <a:lnTo>
                    <a:pt x="165" y="1008"/>
                  </a:lnTo>
                  <a:lnTo>
                    <a:pt x="163" y="1001"/>
                  </a:lnTo>
                  <a:lnTo>
                    <a:pt x="161" y="993"/>
                  </a:lnTo>
                  <a:lnTo>
                    <a:pt x="157" y="986"/>
                  </a:lnTo>
                  <a:lnTo>
                    <a:pt x="154" y="980"/>
                  </a:lnTo>
                  <a:lnTo>
                    <a:pt x="149" y="974"/>
                  </a:lnTo>
                  <a:lnTo>
                    <a:pt x="144" y="969"/>
                  </a:lnTo>
                  <a:lnTo>
                    <a:pt x="138" y="964"/>
                  </a:lnTo>
                  <a:lnTo>
                    <a:pt x="132" y="960"/>
                  </a:lnTo>
                  <a:lnTo>
                    <a:pt x="125" y="957"/>
                  </a:lnTo>
                  <a:lnTo>
                    <a:pt x="118" y="953"/>
                  </a:lnTo>
                  <a:lnTo>
                    <a:pt x="110" y="951"/>
                  </a:lnTo>
                  <a:lnTo>
                    <a:pt x="103" y="949"/>
                  </a:lnTo>
                  <a:lnTo>
                    <a:pt x="94" y="948"/>
                  </a:lnTo>
                  <a:lnTo>
                    <a:pt x="87" y="948"/>
                  </a:lnTo>
                  <a:close/>
                  <a:moveTo>
                    <a:pt x="87" y="709"/>
                  </a:moveTo>
                  <a:lnTo>
                    <a:pt x="78" y="710"/>
                  </a:lnTo>
                  <a:lnTo>
                    <a:pt x="69" y="711"/>
                  </a:lnTo>
                  <a:lnTo>
                    <a:pt x="62" y="713"/>
                  </a:lnTo>
                  <a:lnTo>
                    <a:pt x="54" y="715"/>
                  </a:lnTo>
                  <a:lnTo>
                    <a:pt x="46" y="718"/>
                  </a:lnTo>
                  <a:lnTo>
                    <a:pt x="40" y="722"/>
                  </a:lnTo>
                  <a:lnTo>
                    <a:pt x="34" y="726"/>
                  </a:lnTo>
                  <a:lnTo>
                    <a:pt x="28" y="731"/>
                  </a:lnTo>
                  <a:lnTo>
                    <a:pt x="24" y="736"/>
                  </a:lnTo>
                  <a:lnTo>
                    <a:pt x="18" y="743"/>
                  </a:lnTo>
                  <a:lnTo>
                    <a:pt x="15" y="749"/>
                  </a:lnTo>
                  <a:lnTo>
                    <a:pt x="12" y="755"/>
                  </a:lnTo>
                  <a:lnTo>
                    <a:pt x="9" y="762"/>
                  </a:lnTo>
                  <a:lnTo>
                    <a:pt x="6" y="769"/>
                  </a:lnTo>
                  <a:lnTo>
                    <a:pt x="5" y="777"/>
                  </a:lnTo>
                  <a:lnTo>
                    <a:pt x="5" y="785"/>
                  </a:lnTo>
                  <a:lnTo>
                    <a:pt x="5" y="793"/>
                  </a:lnTo>
                  <a:lnTo>
                    <a:pt x="6" y="801"/>
                  </a:lnTo>
                  <a:lnTo>
                    <a:pt x="9" y="809"/>
                  </a:lnTo>
                  <a:lnTo>
                    <a:pt x="12" y="816"/>
                  </a:lnTo>
                  <a:lnTo>
                    <a:pt x="15" y="823"/>
                  </a:lnTo>
                  <a:lnTo>
                    <a:pt x="18" y="830"/>
                  </a:lnTo>
                  <a:lnTo>
                    <a:pt x="24" y="836"/>
                  </a:lnTo>
                  <a:lnTo>
                    <a:pt x="28" y="842"/>
                  </a:lnTo>
                  <a:lnTo>
                    <a:pt x="34" y="847"/>
                  </a:lnTo>
                  <a:lnTo>
                    <a:pt x="40" y="852"/>
                  </a:lnTo>
                  <a:lnTo>
                    <a:pt x="46" y="856"/>
                  </a:lnTo>
                  <a:lnTo>
                    <a:pt x="54" y="859"/>
                  </a:lnTo>
                  <a:lnTo>
                    <a:pt x="62" y="862"/>
                  </a:lnTo>
                  <a:lnTo>
                    <a:pt x="69" y="864"/>
                  </a:lnTo>
                  <a:lnTo>
                    <a:pt x="78" y="866"/>
                  </a:lnTo>
                  <a:lnTo>
                    <a:pt x="87" y="866"/>
                  </a:lnTo>
                  <a:lnTo>
                    <a:pt x="94" y="866"/>
                  </a:lnTo>
                  <a:lnTo>
                    <a:pt x="103" y="864"/>
                  </a:lnTo>
                  <a:lnTo>
                    <a:pt x="110" y="862"/>
                  </a:lnTo>
                  <a:lnTo>
                    <a:pt x="118" y="859"/>
                  </a:lnTo>
                  <a:lnTo>
                    <a:pt x="125" y="856"/>
                  </a:lnTo>
                  <a:lnTo>
                    <a:pt x="132" y="852"/>
                  </a:lnTo>
                  <a:lnTo>
                    <a:pt x="138" y="847"/>
                  </a:lnTo>
                  <a:lnTo>
                    <a:pt x="144" y="842"/>
                  </a:lnTo>
                  <a:lnTo>
                    <a:pt x="149" y="836"/>
                  </a:lnTo>
                  <a:lnTo>
                    <a:pt x="154" y="830"/>
                  </a:lnTo>
                  <a:lnTo>
                    <a:pt x="157" y="823"/>
                  </a:lnTo>
                  <a:lnTo>
                    <a:pt x="161" y="816"/>
                  </a:lnTo>
                  <a:lnTo>
                    <a:pt x="163" y="809"/>
                  </a:lnTo>
                  <a:lnTo>
                    <a:pt x="165" y="801"/>
                  </a:lnTo>
                  <a:lnTo>
                    <a:pt x="167" y="793"/>
                  </a:lnTo>
                  <a:lnTo>
                    <a:pt x="167" y="785"/>
                  </a:lnTo>
                  <a:lnTo>
                    <a:pt x="167" y="777"/>
                  </a:lnTo>
                  <a:lnTo>
                    <a:pt x="165" y="769"/>
                  </a:lnTo>
                  <a:lnTo>
                    <a:pt x="163" y="762"/>
                  </a:lnTo>
                  <a:lnTo>
                    <a:pt x="161" y="755"/>
                  </a:lnTo>
                  <a:lnTo>
                    <a:pt x="157" y="749"/>
                  </a:lnTo>
                  <a:lnTo>
                    <a:pt x="154" y="743"/>
                  </a:lnTo>
                  <a:lnTo>
                    <a:pt x="149" y="736"/>
                  </a:lnTo>
                  <a:lnTo>
                    <a:pt x="144" y="731"/>
                  </a:lnTo>
                  <a:lnTo>
                    <a:pt x="138" y="726"/>
                  </a:lnTo>
                  <a:lnTo>
                    <a:pt x="132" y="722"/>
                  </a:lnTo>
                  <a:lnTo>
                    <a:pt x="125" y="718"/>
                  </a:lnTo>
                  <a:lnTo>
                    <a:pt x="118" y="715"/>
                  </a:lnTo>
                  <a:lnTo>
                    <a:pt x="110" y="713"/>
                  </a:lnTo>
                  <a:lnTo>
                    <a:pt x="103" y="711"/>
                  </a:lnTo>
                  <a:lnTo>
                    <a:pt x="94" y="710"/>
                  </a:lnTo>
                  <a:lnTo>
                    <a:pt x="87" y="709"/>
                  </a:lnTo>
                  <a:close/>
                  <a:moveTo>
                    <a:pt x="87" y="471"/>
                  </a:moveTo>
                  <a:lnTo>
                    <a:pt x="78" y="471"/>
                  </a:lnTo>
                  <a:lnTo>
                    <a:pt x="69" y="472"/>
                  </a:lnTo>
                  <a:lnTo>
                    <a:pt x="61" y="474"/>
                  </a:lnTo>
                  <a:lnTo>
                    <a:pt x="53" y="477"/>
                  </a:lnTo>
                  <a:lnTo>
                    <a:pt x="45" y="481"/>
                  </a:lnTo>
                  <a:lnTo>
                    <a:pt x="39" y="485"/>
                  </a:lnTo>
                  <a:lnTo>
                    <a:pt x="31" y="490"/>
                  </a:lnTo>
                  <a:lnTo>
                    <a:pt x="26" y="495"/>
                  </a:lnTo>
                  <a:lnTo>
                    <a:pt x="19" y="500"/>
                  </a:lnTo>
                  <a:lnTo>
                    <a:pt x="15" y="506"/>
                  </a:lnTo>
                  <a:lnTo>
                    <a:pt x="11" y="513"/>
                  </a:lnTo>
                  <a:lnTo>
                    <a:pt x="6" y="519"/>
                  </a:lnTo>
                  <a:lnTo>
                    <a:pt x="3" y="526"/>
                  </a:lnTo>
                  <a:lnTo>
                    <a:pt x="1" y="532"/>
                  </a:lnTo>
                  <a:lnTo>
                    <a:pt x="0" y="539"/>
                  </a:lnTo>
                  <a:lnTo>
                    <a:pt x="0" y="546"/>
                  </a:lnTo>
                  <a:lnTo>
                    <a:pt x="0" y="555"/>
                  </a:lnTo>
                  <a:lnTo>
                    <a:pt x="1" y="563"/>
                  </a:lnTo>
                  <a:lnTo>
                    <a:pt x="3" y="571"/>
                  </a:lnTo>
                  <a:lnTo>
                    <a:pt x="6" y="578"/>
                  </a:lnTo>
                  <a:lnTo>
                    <a:pt x="11" y="585"/>
                  </a:lnTo>
                  <a:lnTo>
                    <a:pt x="15" y="591"/>
                  </a:lnTo>
                  <a:lnTo>
                    <a:pt x="19" y="598"/>
                  </a:lnTo>
                  <a:lnTo>
                    <a:pt x="26" y="603"/>
                  </a:lnTo>
                  <a:lnTo>
                    <a:pt x="31" y="608"/>
                  </a:lnTo>
                  <a:lnTo>
                    <a:pt x="39" y="614"/>
                  </a:lnTo>
                  <a:lnTo>
                    <a:pt x="45" y="618"/>
                  </a:lnTo>
                  <a:lnTo>
                    <a:pt x="53" y="622"/>
                  </a:lnTo>
                  <a:lnTo>
                    <a:pt x="61" y="625"/>
                  </a:lnTo>
                  <a:lnTo>
                    <a:pt x="69" y="627"/>
                  </a:lnTo>
                  <a:lnTo>
                    <a:pt x="78" y="628"/>
                  </a:lnTo>
                  <a:lnTo>
                    <a:pt x="87" y="628"/>
                  </a:lnTo>
                  <a:lnTo>
                    <a:pt x="94" y="628"/>
                  </a:lnTo>
                  <a:lnTo>
                    <a:pt x="103" y="627"/>
                  </a:lnTo>
                  <a:lnTo>
                    <a:pt x="110" y="625"/>
                  </a:lnTo>
                  <a:lnTo>
                    <a:pt x="118" y="622"/>
                  </a:lnTo>
                  <a:lnTo>
                    <a:pt x="125" y="618"/>
                  </a:lnTo>
                  <a:lnTo>
                    <a:pt x="132" y="614"/>
                  </a:lnTo>
                  <a:lnTo>
                    <a:pt x="138" y="608"/>
                  </a:lnTo>
                  <a:lnTo>
                    <a:pt x="144" y="603"/>
                  </a:lnTo>
                  <a:lnTo>
                    <a:pt x="149" y="598"/>
                  </a:lnTo>
                  <a:lnTo>
                    <a:pt x="154" y="591"/>
                  </a:lnTo>
                  <a:lnTo>
                    <a:pt x="157" y="585"/>
                  </a:lnTo>
                  <a:lnTo>
                    <a:pt x="161" y="578"/>
                  </a:lnTo>
                  <a:lnTo>
                    <a:pt x="163" y="571"/>
                  </a:lnTo>
                  <a:lnTo>
                    <a:pt x="165" y="563"/>
                  </a:lnTo>
                  <a:lnTo>
                    <a:pt x="167" y="555"/>
                  </a:lnTo>
                  <a:lnTo>
                    <a:pt x="167" y="546"/>
                  </a:lnTo>
                  <a:lnTo>
                    <a:pt x="167" y="539"/>
                  </a:lnTo>
                  <a:lnTo>
                    <a:pt x="165" y="532"/>
                  </a:lnTo>
                  <a:lnTo>
                    <a:pt x="163" y="526"/>
                  </a:lnTo>
                  <a:lnTo>
                    <a:pt x="161" y="519"/>
                  </a:lnTo>
                  <a:lnTo>
                    <a:pt x="157" y="513"/>
                  </a:lnTo>
                  <a:lnTo>
                    <a:pt x="154" y="506"/>
                  </a:lnTo>
                  <a:lnTo>
                    <a:pt x="149" y="500"/>
                  </a:lnTo>
                  <a:lnTo>
                    <a:pt x="144" y="495"/>
                  </a:lnTo>
                  <a:lnTo>
                    <a:pt x="138" y="490"/>
                  </a:lnTo>
                  <a:lnTo>
                    <a:pt x="132" y="485"/>
                  </a:lnTo>
                  <a:lnTo>
                    <a:pt x="125" y="481"/>
                  </a:lnTo>
                  <a:lnTo>
                    <a:pt x="118" y="477"/>
                  </a:lnTo>
                  <a:lnTo>
                    <a:pt x="110" y="474"/>
                  </a:lnTo>
                  <a:lnTo>
                    <a:pt x="103" y="472"/>
                  </a:lnTo>
                  <a:lnTo>
                    <a:pt x="94" y="471"/>
                  </a:lnTo>
                  <a:lnTo>
                    <a:pt x="87" y="471"/>
                  </a:lnTo>
                  <a:close/>
                  <a:moveTo>
                    <a:pt x="87" y="233"/>
                  </a:moveTo>
                  <a:lnTo>
                    <a:pt x="78" y="233"/>
                  </a:lnTo>
                  <a:lnTo>
                    <a:pt x="69" y="235"/>
                  </a:lnTo>
                  <a:lnTo>
                    <a:pt x="62" y="236"/>
                  </a:lnTo>
                  <a:lnTo>
                    <a:pt x="54" y="239"/>
                  </a:lnTo>
                  <a:lnTo>
                    <a:pt x="46" y="242"/>
                  </a:lnTo>
                  <a:lnTo>
                    <a:pt x="40" y="245"/>
                  </a:lnTo>
                  <a:lnTo>
                    <a:pt x="34" y="250"/>
                  </a:lnTo>
                  <a:lnTo>
                    <a:pt x="28" y="254"/>
                  </a:lnTo>
                  <a:lnTo>
                    <a:pt x="24" y="260"/>
                  </a:lnTo>
                  <a:lnTo>
                    <a:pt x="18" y="265"/>
                  </a:lnTo>
                  <a:lnTo>
                    <a:pt x="15" y="272"/>
                  </a:lnTo>
                  <a:lnTo>
                    <a:pt x="12" y="278"/>
                  </a:lnTo>
                  <a:lnTo>
                    <a:pt x="9" y="285"/>
                  </a:lnTo>
                  <a:lnTo>
                    <a:pt x="6" y="293"/>
                  </a:lnTo>
                  <a:lnTo>
                    <a:pt x="5" y="301"/>
                  </a:lnTo>
                  <a:lnTo>
                    <a:pt x="5" y="309"/>
                  </a:lnTo>
                  <a:lnTo>
                    <a:pt x="5" y="317"/>
                  </a:lnTo>
                  <a:lnTo>
                    <a:pt x="6" y="324"/>
                  </a:lnTo>
                  <a:lnTo>
                    <a:pt x="9" y="332"/>
                  </a:lnTo>
                  <a:lnTo>
                    <a:pt x="12" y="339"/>
                  </a:lnTo>
                  <a:lnTo>
                    <a:pt x="15" y="346"/>
                  </a:lnTo>
                  <a:lnTo>
                    <a:pt x="18" y="354"/>
                  </a:lnTo>
                  <a:lnTo>
                    <a:pt x="24" y="360"/>
                  </a:lnTo>
                  <a:lnTo>
                    <a:pt x="28" y="366"/>
                  </a:lnTo>
                  <a:lnTo>
                    <a:pt x="34" y="371"/>
                  </a:lnTo>
                  <a:lnTo>
                    <a:pt x="40" y="376"/>
                  </a:lnTo>
                  <a:lnTo>
                    <a:pt x="46" y="380"/>
                  </a:lnTo>
                  <a:lnTo>
                    <a:pt x="54" y="383"/>
                  </a:lnTo>
                  <a:lnTo>
                    <a:pt x="62" y="386"/>
                  </a:lnTo>
                  <a:lnTo>
                    <a:pt x="69" y="388"/>
                  </a:lnTo>
                  <a:lnTo>
                    <a:pt x="78" y="389"/>
                  </a:lnTo>
                  <a:lnTo>
                    <a:pt x="87" y="390"/>
                  </a:lnTo>
                  <a:lnTo>
                    <a:pt x="94" y="389"/>
                  </a:lnTo>
                  <a:lnTo>
                    <a:pt x="103" y="388"/>
                  </a:lnTo>
                  <a:lnTo>
                    <a:pt x="110" y="386"/>
                  </a:lnTo>
                  <a:lnTo>
                    <a:pt x="118" y="383"/>
                  </a:lnTo>
                  <a:lnTo>
                    <a:pt x="125" y="380"/>
                  </a:lnTo>
                  <a:lnTo>
                    <a:pt x="132" y="376"/>
                  </a:lnTo>
                  <a:lnTo>
                    <a:pt x="138" y="371"/>
                  </a:lnTo>
                  <a:lnTo>
                    <a:pt x="144" y="366"/>
                  </a:lnTo>
                  <a:lnTo>
                    <a:pt x="149" y="360"/>
                  </a:lnTo>
                  <a:lnTo>
                    <a:pt x="154" y="354"/>
                  </a:lnTo>
                  <a:lnTo>
                    <a:pt x="157" y="346"/>
                  </a:lnTo>
                  <a:lnTo>
                    <a:pt x="161" y="339"/>
                  </a:lnTo>
                  <a:lnTo>
                    <a:pt x="163" y="332"/>
                  </a:lnTo>
                  <a:lnTo>
                    <a:pt x="165" y="324"/>
                  </a:lnTo>
                  <a:lnTo>
                    <a:pt x="167" y="317"/>
                  </a:lnTo>
                  <a:lnTo>
                    <a:pt x="167" y="309"/>
                  </a:lnTo>
                  <a:lnTo>
                    <a:pt x="167" y="301"/>
                  </a:lnTo>
                  <a:lnTo>
                    <a:pt x="165" y="293"/>
                  </a:lnTo>
                  <a:lnTo>
                    <a:pt x="163" y="285"/>
                  </a:lnTo>
                  <a:lnTo>
                    <a:pt x="161" y="278"/>
                  </a:lnTo>
                  <a:lnTo>
                    <a:pt x="157" y="272"/>
                  </a:lnTo>
                  <a:lnTo>
                    <a:pt x="154" y="265"/>
                  </a:lnTo>
                  <a:lnTo>
                    <a:pt x="149" y="260"/>
                  </a:lnTo>
                  <a:lnTo>
                    <a:pt x="144" y="254"/>
                  </a:lnTo>
                  <a:lnTo>
                    <a:pt x="138" y="250"/>
                  </a:lnTo>
                  <a:lnTo>
                    <a:pt x="132" y="245"/>
                  </a:lnTo>
                  <a:lnTo>
                    <a:pt x="125" y="242"/>
                  </a:lnTo>
                  <a:lnTo>
                    <a:pt x="118" y="239"/>
                  </a:lnTo>
                  <a:lnTo>
                    <a:pt x="110" y="236"/>
                  </a:lnTo>
                  <a:lnTo>
                    <a:pt x="103" y="235"/>
                  </a:lnTo>
                  <a:lnTo>
                    <a:pt x="94" y="233"/>
                  </a:lnTo>
                  <a:lnTo>
                    <a:pt x="87" y="233"/>
                  </a:lnTo>
                  <a:close/>
                  <a:moveTo>
                    <a:pt x="87" y="0"/>
                  </a:moveTo>
                  <a:lnTo>
                    <a:pt x="78" y="0"/>
                  </a:lnTo>
                  <a:lnTo>
                    <a:pt x="69" y="1"/>
                  </a:lnTo>
                  <a:lnTo>
                    <a:pt x="62" y="3"/>
                  </a:lnTo>
                  <a:lnTo>
                    <a:pt x="54" y="6"/>
                  </a:lnTo>
                  <a:lnTo>
                    <a:pt x="46" y="9"/>
                  </a:lnTo>
                  <a:lnTo>
                    <a:pt x="40" y="12"/>
                  </a:lnTo>
                  <a:lnTo>
                    <a:pt x="34" y="17"/>
                  </a:lnTo>
                  <a:lnTo>
                    <a:pt x="28" y="21"/>
                  </a:lnTo>
                  <a:lnTo>
                    <a:pt x="24" y="26"/>
                  </a:lnTo>
                  <a:lnTo>
                    <a:pt x="18" y="33"/>
                  </a:lnTo>
                  <a:lnTo>
                    <a:pt x="15" y="39"/>
                  </a:lnTo>
                  <a:lnTo>
                    <a:pt x="12" y="46"/>
                  </a:lnTo>
                  <a:lnTo>
                    <a:pt x="9" y="53"/>
                  </a:lnTo>
                  <a:lnTo>
                    <a:pt x="6" y="60"/>
                  </a:lnTo>
                  <a:lnTo>
                    <a:pt x="5" y="68"/>
                  </a:lnTo>
                  <a:lnTo>
                    <a:pt x="5" y="75"/>
                  </a:lnTo>
                  <a:lnTo>
                    <a:pt x="5" y="83"/>
                  </a:lnTo>
                  <a:lnTo>
                    <a:pt x="6" y="91"/>
                  </a:lnTo>
                  <a:lnTo>
                    <a:pt x="9" y="100"/>
                  </a:lnTo>
                  <a:lnTo>
                    <a:pt x="12" y="107"/>
                  </a:lnTo>
                  <a:lnTo>
                    <a:pt x="15" y="114"/>
                  </a:lnTo>
                  <a:lnTo>
                    <a:pt x="18" y="121"/>
                  </a:lnTo>
                  <a:lnTo>
                    <a:pt x="24" y="127"/>
                  </a:lnTo>
                  <a:lnTo>
                    <a:pt x="28" y="132"/>
                  </a:lnTo>
                  <a:lnTo>
                    <a:pt x="34" y="138"/>
                  </a:lnTo>
                  <a:lnTo>
                    <a:pt x="40" y="142"/>
                  </a:lnTo>
                  <a:lnTo>
                    <a:pt x="46" y="147"/>
                  </a:lnTo>
                  <a:lnTo>
                    <a:pt x="54" y="150"/>
                  </a:lnTo>
                  <a:lnTo>
                    <a:pt x="62" y="153"/>
                  </a:lnTo>
                  <a:lnTo>
                    <a:pt x="69" y="155"/>
                  </a:lnTo>
                  <a:lnTo>
                    <a:pt x="78" y="156"/>
                  </a:lnTo>
                  <a:lnTo>
                    <a:pt x="87" y="156"/>
                  </a:lnTo>
                  <a:lnTo>
                    <a:pt x="94" y="156"/>
                  </a:lnTo>
                  <a:lnTo>
                    <a:pt x="103" y="155"/>
                  </a:lnTo>
                  <a:lnTo>
                    <a:pt x="110" y="153"/>
                  </a:lnTo>
                  <a:lnTo>
                    <a:pt x="118" y="150"/>
                  </a:lnTo>
                  <a:lnTo>
                    <a:pt x="125" y="147"/>
                  </a:lnTo>
                  <a:lnTo>
                    <a:pt x="132" y="142"/>
                  </a:lnTo>
                  <a:lnTo>
                    <a:pt x="138" y="138"/>
                  </a:lnTo>
                  <a:lnTo>
                    <a:pt x="144" y="132"/>
                  </a:lnTo>
                  <a:lnTo>
                    <a:pt x="149" y="127"/>
                  </a:lnTo>
                  <a:lnTo>
                    <a:pt x="154" y="121"/>
                  </a:lnTo>
                  <a:lnTo>
                    <a:pt x="157" y="114"/>
                  </a:lnTo>
                  <a:lnTo>
                    <a:pt x="161" y="107"/>
                  </a:lnTo>
                  <a:lnTo>
                    <a:pt x="163" y="100"/>
                  </a:lnTo>
                  <a:lnTo>
                    <a:pt x="165" y="91"/>
                  </a:lnTo>
                  <a:lnTo>
                    <a:pt x="167" y="83"/>
                  </a:lnTo>
                  <a:lnTo>
                    <a:pt x="167" y="75"/>
                  </a:lnTo>
                  <a:lnTo>
                    <a:pt x="167" y="68"/>
                  </a:lnTo>
                  <a:lnTo>
                    <a:pt x="165" y="60"/>
                  </a:lnTo>
                  <a:lnTo>
                    <a:pt x="163" y="53"/>
                  </a:lnTo>
                  <a:lnTo>
                    <a:pt x="161" y="46"/>
                  </a:lnTo>
                  <a:lnTo>
                    <a:pt x="157" y="39"/>
                  </a:lnTo>
                  <a:lnTo>
                    <a:pt x="154" y="33"/>
                  </a:lnTo>
                  <a:lnTo>
                    <a:pt x="149" y="26"/>
                  </a:lnTo>
                  <a:lnTo>
                    <a:pt x="144" y="21"/>
                  </a:lnTo>
                  <a:lnTo>
                    <a:pt x="138" y="17"/>
                  </a:lnTo>
                  <a:lnTo>
                    <a:pt x="132" y="12"/>
                  </a:lnTo>
                  <a:lnTo>
                    <a:pt x="125" y="9"/>
                  </a:lnTo>
                  <a:lnTo>
                    <a:pt x="118" y="6"/>
                  </a:lnTo>
                  <a:lnTo>
                    <a:pt x="110" y="3"/>
                  </a:lnTo>
                  <a:lnTo>
                    <a:pt x="103" y="1"/>
                  </a:lnTo>
                  <a:lnTo>
                    <a:pt x="94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B6B6B5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15" name="Freeform 341"/>
            <p:cNvSpPr>
              <a:spLocks/>
            </p:cNvSpPr>
            <p:nvPr/>
          </p:nvSpPr>
          <p:spPr bwMode="auto">
            <a:xfrm flipH="1">
              <a:off x="2412" y="2513"/>
              <a:ext cx="13" cy="8"/>
            </a:xfrm>
            <a:custGeom>
              <a:avLst/>
              <a:gdLst>
                <a:gd name="T0" fmla="*/ 73 w 162"/>
                <a:gd name="T1" fmla="*/ 0 h 156"/>
                <a:gd name="T2" fmla="*/ 57 w 162"/>
                <a:gd name="T3" fmla="*/ 4 h 156"/>
                <a:gd name="T4" fmla="*/ 41 w 162"/>
                <a:gd name="T5" fmla="*/ 10 h 156"/>
                <a:gd name="T6" fmla="*/ 29 w 162"/>
                <a:gd name="T7" fmla="*/ 18 h 156"/>
                <a:gd name="T8" fmla="*/ 19 w 162"/>
                <a:gd name="T9" fmla="*/ 29 h 156"/>
                <a:gd name="T10" fmla="*/ 10 w 162"/>
                <a:gd name="T11" fmla="*/ 42 h 156"/>
                <a:gd name="T12" fmla="*/ 4 w 162"/>
                <a:gd name="T13" fmla="*/ 55 h 156"/>
                <a:gd name="T14" fmla="*/ 0 w 162"/>
                <a:gd name="T15" fmla="*/ 68 h 156"/>
                <a:gd name="T16" fmla="*/ 0 w 162"/>
                <a:gd name="T17" fmla="*/ 83 h 156"/>
                <a:gd name="T18" fmla="*/ 4 w 162"/>
                <a:gd name="T19" fmla="*/ 99 h 156"/>
                <a:gd name="T20" fmla="*/ 10 w 162"/>
                <a:gd name="T21" fmla="*/ 114 h 156"/>
                <a:gd name="T22" fmla="*/ 19 w 162"/>
                <a:gd name="T23" fmla="*/ 127 h 156"/>
                <a:gd name="T24" fmla="*/ 29 w 162"/>
                <a:gd name="T25" fmla="*/ 138 h 156"/>
                <a:gd name="T26" fmla="*/ 41 w 162"/>
                <a:gd name="T27" fmla="*/ 146 h 156"/>
                <a:gd name="T28" fmla="*/ 57 w 162"/>
                <a:gd name="T29" fmla="*/ 153 h 156"/>
                <a:gd name="T30" fmla="*/ 73 w 162"/>
                <a:gd name="T31" fmla="*/ 156 h 156"/>
                <a:gd name="T32" fmla="*/ 89 w 162"/>
                <a:gd name="T33" fmla="*/ 156 h 156"/>
                <a:gd name="T34" fmla="*/ 105 w 162"/>
                <a:gd name="T35" fmla="*/ 153 h 156"/>
                <a:gd name="T36" fmla="*/ 120 w 162"/>
                <a:gd name="T37" fmla="*/ 146 h 156"/>
                <a:gd name="T38" fmla="*/ 133 w 162"/>
                <a:gd name="T39" fmla="*/ 138 h 156"/>
                <a:gd name="T40" fmla="*/ 144 w 162"/>
                <a:gd name="T41" fmla="*/ 127 h 156"/>
                <a:gd name="T42" fmla="*/ 152 w 162"/>
                <a:gd name="T43" fmla="*/ 114 h 156"/>
                <a:gd name="T44" fmla="*/ 158 w 162"/>
                <a:gd name="T45" fmla="*/ 99 h 156"/>
                <a:gd name="T46" fmla="*/ 162 w 162"/>
                <a:gd name="T47" fmla="*/ 83 h 156"/>
                <a:gd name="T48" fmla="*/ 162 w 162"/>
                <a:gd name="T49" fmla="*/ 68 h 156"/>
                <a:gd name="T50" fmla="*/ 158 w 162"/>
                <a:gd name="T51" fmla="*/ 55 h 156"/>
                <a:gd name="T52" fmla="*/ 152 w 162"/>
                <a:gd name="T53" fmla="*/ 42 h 156"/>
                <a:gd name="T54" fmla="*/ 144 w 162"/>
                <a:gd name="T55" fmla="*/ 29 h 156"/>
                <a:gd name="T56" fmla="*/ 133 w 162"/>
                <a:gd name="T57" fmla="*/ 18 h 156"/>
                <a:gd name="T58" fmla="*/ 120 w 162"/>
                <a:gd name="T59" fmla="*/ 10 h 156"/>
                <a:gd name="T60" fmla="*/ 105 w 162"/>
                <a:gd name="T61" fmla="*/ 4 h 156"/>
                <a:gd name="T62" fmla="*/ 89 w 162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6"/>
                <a:gd name="T98" fmla="*/ 162 w 162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6">
                  <a:moveTo>
                    <a:pt x="82" y="0"/>
                  </a:moveTo>
                  <a:lnTo>
                    <a:pt x="73" y="0"/>
                  </a:lnTo>
                  <a:lnTo>
                    <a:pt x="64" y="1"/>
                  </a:lnTo>
                  <a:lnTo>
                    <a:pt x="57" y="4"/>
                  </a:lnTo>
                  <a:lnTo>
                    <a:pt x="49" y="6"/>
                  </a:lnTo>
                  <a:lnTo>
                    <a:pt x="41" y="10"/>
                  </a:lnTo>
                  <a:lnTo>
                    <a:pt x="35" y="14"/>
                  </a:lnTo>
                  <a:lnTo>
                    <a:pt x="29" y="18"/>
                  </a:lnTo>
                  <a:lnTo>
                    <a:pt x="23" y="23"/>
                  </a:lnTo>
                  <a:lnTo>
                    <a:pt x="19" y="29"/>
                  </a:lnTo>
                  <a:lnTo>
                    <a:pt x="13" y="34"/>
                  </a:lnTo>
                  <a:lnTo>
                    <a:pt x="10" y="42"/>
                  </a:lnTo>
                  <a:lnTo>
                    <a:pt x="7" y="48"/>
                  </a:lnTo>
                  <a:lnTo>
                    <a:pt x="4" y="55"/>
                  </a:lnTo>
                  <a:lnTo>
                    <a:pt x="1" y="61"/>
                  </a:lnTo>
                  <a:lnTo>
                    <a:pt x="0" y="68"/>
                  </a:lnTo>
                  <a:lnTo>
                    <a:pt x="0" y="75"/>
                  </a:lnTo>
                  <a:lnTo>
                    <a:pt x="0" y="83"/>
                  </a:lnTo>
                  <a:lnTo>
                    <a:pt x="1" y="91"/>
                  </a:lnTo>
                  <a:lnTo>
                    <a:pt x="4" y="99"/>
                  </a:lnTo>
                  <a:lnTo>
                    <a:pt x="7" y="107"/>
                  </a:lnTo>
                  <a:lnTo>
                    <a:pt x="10" y="114"/>
                  </a:lnTo>
                  <a:lnTo>
                    <a:pt x="13" y="120"/>
                  </a:lnTo>
                  <a:lnTo>
                    <a:pt x="19" y="127"/>
                  </a:lnTo>
                  <a:lnTo>
                    <a:pt x="23" y="132"/>
                  </a:lnTo>
                  <a:lnTo>
                    <a:pt x="29" y="138"/>
                  </a:lnTo>
                  <a:lnTo>
                    <a:pt x="35" y="142"/>
                  </a:lnTo>
                  <a:lnTo>
                    <a:pt x="41" y="146"/>
                  </a:lnTo>
                  <a:lnTo>
                    <a:pt x="49" y="150"/>
                  </a:lnTo>
                  <a:lnTo>
                    <a:pt x="57" y="153"/>
                  </a:lnTo>
                  <a:lnTo>
                    <a:pt x="64" y="155"/>
                  </a:lnTo>
                  <a:lnTo>
                    <a:pt x="73" y="156"/>
                  </a:lnTo>
                  <a:lnTo>
                    <a:pt x="82" y="156"/>
                  </a:lnTo>
                  <a:lnTo>
                    <a:pt x="89" y="156"/>
                  </a:lnTo>
                  <a:lnTo>
                    <a:pt x="98" y="155"/>
                  </a:lnTo>
                  <a:lnTo>
                    <a:pt x="105" y="153"/>
                  </a:lnTo>
                  <a:lnTo>
                    <a:pt x="113" y="150"/>
                  </a:lnTo>
                  <a:lnTo>
                    <a:pt x="120" y="146"/>
                  </a:lnTo>
                  <a:lnTo>
                    <a:pt x="127" y="142"/>
                  </a:lnTo>
                  <a:lnTo>
                    <a:pt x="133" y="138"/>
                  </a:lnTo>
                  <a:lnTo>
                    <a:pt x="139" y="132"/>
                  </a:lnTo>
                  <a:lnTo>
                    <a:pt x="144" y="127"/>
                  </a:lnTo>
                  <a:lnTo>
                    <a:pt x="149" y="120"/>
                  </a:lnTo>
                  <a:lnTo>
                    <a:pt x="152" y="114"/>
                  </a:lnTo>
                  <a:lnTo>
                    <a:pt x="156" y="107"/>
                  </a:lnTo>
                  <a:lnTo>
                    <a:pt x="158" y="99"/>
                  </a:lnTo>
                  <a:lnTo>
                    <a:pt x="160" y="91"/>
                  </a:lnTo>
                  <a:lnTo>
                    <a:pt x="162" y="83"/>
                  </a:lnTo>
                  <a:lnTo>
                    <a:pt x="162" y="75"/>
                  </a:lnTo>
                  <a:lnTo>
                    <a:pt x="162" y="68"/>
                  </a:lnTo>
                  <a:lnTo>
                    <a:pt x="160" y="61"/>
                  </a:lnTo>
                  <a:lnTo>
                    <a:pt x="158" y="55"/>
                  </a:lnTo>
                  <a:lnTo>
                    <a:pt x="156" y="48"/>
                  </a:lnTo>
                  <a:lnTo>
                    <a:pt x="152" y="42"/>
                  </a:lnTo>
                  <a:lnTo>
                    <a:pt x="149" y="34"/>
                  </a:lnTo>
                  <a:lnTo>
                    <a:pt x="144" y="29"/>
                  </a:lnTo>
                  <a:lnTo>
                    <a:pt x="139" y="23"/>
                  </a:lnTo>
                  <a:lnTo>
                    <a:pt x="133" y="18"/>
                  </a:lnTo>
                  <a:lnTo>
                    <a:pt x="127" y="14"/>
                  </a:lnTo>
                  <a:lnTo>
                    <a:pt x="120" y="10"/>
                  </a:lnTo>
                  <a:lnTo>
                    <a:pt x="113" y="6"/>
                  </a:lnTo>
                  <a:lnTo>
                    <a:pt x="105" y="4"/>
                  </a:lnTo>
                  <a:lnTo>
                    <a:pt x="98" y="1"/>
                  </a:lnTo>
                  <a:lnTo>
                    <a:pt x="89" y="0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16" name="Freeform 342"/>
            <p:cNvSpPr>
              <a:spLocks/>
            </p:cNvSpPr>
            <p:nvPr/>
          </p:nvSpPr>
          <p:spPr bwMode="auto">
            <a:xfrm flipH="1">
              <a:off x="2412" y="2501"/>
              <a:ext cx="13" cy="8"/>
            </a:xfrm>
            <a:custGeom>
              <a:avLst/>
              <a:gdLst>
                <a:gd name="T0" fmla="*/ 73 w 162"/>
                <a:gd name="T1" fmla="*/ 1 h 158"/>
                <a:gd name="T2" fmla="*/ 57 w 162"/>
                <a:gd name="T3" fmla="*/ 3 h 158"/>
                <a:gd name="T4" fmla="*/ 41 w 162"/>
                <a:gd name="T5" fmla="*/ 9 h 158"/>
                <a:gd name="T6" fmla="*/ 29 w 162"/>
                <a:gd name="T7" fmla="*/ 18 h 158"/>
                <a:gd name="T8" fmla="*/ 19 w 162"/>
                <a:gd name="T9" fmla="*/ 28 h 158"/>
                <a:gd name="T10" fmla="*/ 10 w 162"/>
                <a:gd name="T11" fmla="*/ 40 h 158"/>
                <a:gd name="T12" fmla="*/ 4 w 162"/>
                <a:gd name="T13" fmla="*/ 53 h 158"/>
                <a:gd name="T14" fmla="*/ 0 w 162"/>
                <a:gd name="T15" fmla="*/ 68 h 158"/>
                <a:gd name="T16" fmla="*/ 0 w 162"/>
                <a:gd name="T17" fmla="*/ 85 h 158"/>
                <a:gd name="T18" fmla="*/ 4 w 162"/>
                <a:gd name="T19" fmla="*/ 100 h 158"/>
                <a:gd name="T20" fmla="*/ 10 w 162"/>
                <a:gd name="T21" fmla="*/ 114 h 158"/>
                <a:gd name="T22" fmla="*/ 19 w 162"/>
                <a:gd name="T23" fmla="*/ 127 h 158"/>
                <a:gd name="T24" fmla="*/ 29 w 162"/>
                <a:gd name="T25" fmla="*/ 138 h 158"/>
                <a:gd name="T26" fmla="*/ 41 w 162"/>
                <a:gd name="T27" fmla="*/ 148 h 158"/>
                <a:gd name="T28" fmla="*/ 57 w 162"/>
                <a:gd name="T29" fmla="*/ 154 h 158"/>
                <a:gd name="T30" fmla="*/ 73 w 162"/>
                <a:gd name="T31" fmla="*/ 157 h 158"/>
                <a:gd name="T32" fmla="*/ 89 w 162"/>
                <a:gd name="T33" fmla="*/ 157 h 158"/>
                <a:gd name="T34" fmla="*/ 105 w 162"/>
                <a:gd name="T35" fmla="*/ 154 h 158"/>
                <a:gd name="T36" fmla="*/ 120 w 162"/>
                <a:gd name="T37" fmla="*/ 148 h 158"/>
                <a:gd name="T38" fmla="*/ 133 w 162"/>
                <a:gd name="T39" fmla="*/ 138 h 158"/>
                <a:gd name="T40" fmla="*/ 144 w 162"/>
                <a:gd name="T41" fmla="*/ 127 h 158"/>
                <a:gd name="T42" fmla="*/ 152 w 162"/>
                <a:gd name="T43" fmla="*/ 114 h 158"/>
                <a:gd name="T44" fmla="*/ 158 w 162"/>
                <a:gd name="T45" fmla="*/ 100 h 158"/>
                <a:gd name="T46" fmla="*/ 162 w 162"/>
                <a:gd name="T47" fmla="*/ 85 h 158"/>
                <a:gd name="T48" fmla="*/ 162 w 162"/>
                <a:gd name="T49" fmla="*/ 68 h 158"/>
                <a:gd name="T50" fmla="*/ 158 w 162"/>
                <a:gd name="T51" fmla="*/ 53 h 158"/>
                <a:gd name="T52" fmla="*/ 152 w 162"/>
                <a:gd name="T53" fmla="*/ 40 h 158"/>
                <a:gd name="T54" fmla="*/ 144 w 162"/>
                <a:gd name="T55" fmla="*/ 28 h 158"/>
                <a:gd name="T56" fmla="*/ 133 w 162"/>
                <a:gd name="T57" fmla="*/ 18 h 158"/>
                <a:gd name="T58" fmla="*/ 120 w 162"/>
                <a:gd name="T59" fmla="*/ 9 h 158"/>
                <a:gd name="T60" fmla="*/ 105 w 162"/>
                <a:gd name="T61" fmla="*/ 3 h 158"/>
                <a:gd name="T62" fmla="*/ 89 w 162"/>
                <a:gd name="T63" fmla="*/ 1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8"/>
                <a:gd name="T98" fmla="*/ 162 w 162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8">
                  <a:moveTo>
                    <a:pt x="82" y="0"/>
                  </a:moveTo>
                  <a:lnTo>
                    <a:pt x="73" y="1"/>
                  </a:lnTo>
                  <a:lnTo>
                    <a:pt x="64" y="2"/>
                  </a:lnTo>
                  <a:lnTo>
                    <a:pt x="57" y="3"/>
                  </a:lnTo>
                  <a:lnTo>
                    <a:pt x="49" y="6"/>
                  </a:lnTo>
                  <a:lnTo>
                    <a:pt x="41" y="9"/>
                  </a:lnTo>
                  <a:lnTo>
                    <a:pt x="35" y="13"/>
                  </a:lnTo>
                  <a:lnTo>
                    <a:pt x="29" y="18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3" y="33"/>
                  </a:lnTo>
                  <a:lnTo>
                    <a:pt x="10" y="40"/>
                  </a:lnTo>
                  <a:lnTo>
                    <a:pt x="7" y="46"/>
                  </a:lnTo>
                  <a:lnTo>
                    <a:pt x="4" y="53"/>
                  </a:lnTo>
                  <a:lnTo>
                    <a:pt x="1" y="60"/>
                  </a:lnTo>
                  <a:lnTo>
                    <a:pt x="0" y="68"/>
                  </a:lnTo>
                  <a:lnTo>
                    <a:pt x="0" y="76"/>
                  </a:lnTo>
                  <a:lnTo>
                    <a:pt x="0" y="85"/>
                  </a:lnTo>
                  <a:lnTo>
                    <a:pt x="1" y="93"/>
                  </a:lnTo>
                  <a:lnTo>
                    <a:pt x="4" y="100"/>
                  </a:lnTo>
                  <a:lnTo>
                    <a:pt x="7" y="107"/>
                  </a:lnTo>
                  <a:lnTo>
                    <a:pt x="10" y="114"/>
                  </a:lnTo>
                  <a:lnTo>
                    <a:pt x="13" y="121"/>
                  </a:lnTo>
                  <a:lnTo>
                    <a:pt x="19" y="127"/>
                  </a:lnTo>
                  <a:lnTo>
                    <a:pt x="23" y="133"/>
                  </a:lnTo>
                  <a:lnTo>
                    <a:pt x="29" y="138"/>
                  </a:lnTo>
                  <a:lnTo>
                    <a:pt x="35" y="143"/>
                  </a:lnTo>
                  <a:lnTo>
                    <a:pt x="41" y="148"/>
                  </a:lnTo>
                  <a:lnTo>
                    <a:pt x="49" y="151"/>
                  </a:lnTo>
                  <a:lnTo>
                    <a:pt x="57" y="154"/>
                  </a:lnTo>
                  <a:lnTo>
                    <a:pt x="64" y="156"/>
                  </a:lnTo>
                  <a:lnTo>
                    <a:pt x="73" y="157"/>
                  </a:lnTo>
                  <a:lnTo>
                    <a:pt x="82" y="158"/>
                  </a:lnTo>
                  <a:lnTo>
                    <a:pt x="89" y="157"/>
                  </a:lnTo>
                  <a:lnTo>
                    <a:pt x="98" y="156"/>
                  </a:lnTo>
                  <a:lnTo>
                    <a:pt x="105" y="154"/>
                  </a:lnTo>
                  <a:lnTo>
                    <a:pt x="113" y="151"/>
                  </a:lnTo>
                  <a:lnTo>
                    <a:pt x="120" y="148"/>
                  </a:lnTo>
                  <a:lnTo>
                    <a:pt x="127" y="143"/>
                  </a:lnTo>
                  <a:lnTo>
                    <a:pt x="133" y="138"/>
                  </a:lnTo>
                  <a:lnTo>
                    <a:pt x="139" y="133"/>
                  </a:lnTo>
                  <a:lnTo>
                    <a:pt x="144" y="127"/>
                  </a:lnTo>
                  <a:lnTo>
                    <a:pt x="149" y="121"/>
                  </a:lnTo>
                  <a:lnTo>
                    <a:pt x="152" y="114"/>
                  </a:lnTo>
                  <a:lnTo>
                    <a:pt x="156" y="107"/>
                  </a:lnTo>
                  <a:lnTo>
                    <a:pt x="158" y="100"/>
                  </a:lnTo>
                  <a:lnTo>
                    <a:pt x="160" y="93"/>
                  </a:lnTo>
                  <a:lnTo>
                    <a:pt x="162" y="85"/>
                  </a:lnTo>
                  <a:lnTo>
                    <a:pt x="162" y="76"/>
                  </a:lnTo>
                  <a:lnTo>
                    <a:pt x="162" y="68"/>
                  </a:lnTo>
                  <a:lnTo>
                    <a:pt x="160" y="60"/>
                  </a:lnTo>
                  <a:lnTo>
                    <a:pt x="158" y="53"/>
                  </a:lnTo>
                  <a:lnTo>
                    <a:pt x="156" y="46"/>
                  </a:lnTo>
                  <a:lnTo>
                    <a:pt x="152" y="40"/>
                  </a:lnTo>
                  <a:lnTo>
                    <a:pt x="149" y="33"/>
                  </a:lnTo>
                  <a:lnTo>
                    <a:pt x="144" y="28"/>
                  </a:lnTo>
                  <a:lnTo>
                    <a:pt x="139" y="22"/>
                  </a:lnTo>
                  <a:lnTo>
                    <a:pt x="133" y="18"/>
                  </a:lnTo>
                  <a:lnTo>
                    <a:pt x="127" y="13"/>
                  </a:lnTo>
                  <a:lnTo>
                    <a:pt x="120" y="9"/>
                  </a:lnTo>
                  <a:lnTo>
                    <a:pt x="113" y="6"/>
                  </a:lnTo>
                  <a:lnTo>
                    <a:pt x="105" y="3"/>
                  </a:lnTo>
                  <a:lnTo>
                    <a:pt x="98" y="2"/>
                  </a:lnTo>
                  <a:lnTo>
                    <a:pt x="89" y="1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17" name="Freeform 343"/>
            <p:cNvSpPr>
              <a:spLocks/>
            </p:cNvSpPr>
            <p:nvPr/>
          </p:nvSpPr>
          <p:spPr bwMode="auto">
            <a:xfrm flipH="1">
              <a:off x="2412" y="2489"/>
              <a:ext cx="14" cy="8"/>
            </a:xfrm>
            <a:custGeom>
              <a:avLst/>
              <a:gdLst>
                <a:gd name="T0" fmla="*/ 78 w 167"/>
                <a:gd name="T1" fmla="*/ 0 h 156"/>
                <a:gd name="T2" fmla="*/ 61 w 167"/>
                <a:gd name="T3" fmla="*/ 3 h 156"/>
                <a:gd name="T4" fmla="*/ 45 w 167"/>
                <a:gd name="T5" fmla="*/ 10 h 156"/>
                <a:gd name="T6" fmla="*/ 31 w 167"/>
                <a:gd name="T7" fmla="*/ 18 h 156"/>
                <a:gd name="T8" fmla="*/ 19 w 167"/>
                <a:gd name="T9" fmla="*/ 29 h 156"/>
                <a:gd name="T10" fmla="*/ 11 w 167"/>
                <a:gd name="T11" fmla="*/ 42 h 156"/>
                <a:gd name="T12" fmla="*/ 3 w 167"/>
                <a:gd name="T13" fmla="*/ 56 h 156"/>
                <a:gd name="T14" fmla="*/ 0 w 167"/>
                <a:gd name="T15" fmla="*/ 73 h 156"/>
                <a:gd name="T16" fmla="*/ 0 w 167"/>
                <a:gd name="T17" fmla="*/ 88 h 156"/>
                <a:gd name="T18" fmla="*/ 3 w 167"/>
                <a:gd name="T19" fmla="*/ 103 h 156"/>
                <a:gd name="T20" fmla="*/ 11 w 167"/>
                <a:gd name="T21" fmla="*/ 117 h 156"/>
                <a:gd name="T22" fmla="*/ 19 w 167"/>
                <a:gd name="T23" fmla="*/ 130 h 156"/>
                <a:gd name="T24" fmla="*/ 31 w 167"/>
                <a:gd name="T25" fmla="*/ 140 h 156"/>
                <a:gd name="T26" fmla="*/ 45 w 167"/>
                <a:gd name="T27" fmla="*/ 147 h 156"/>
                <a:gd name="T28" fmla="*/ 61 w 167"/>
                <a:gd name="T29" fmla="*/ 153 h 156"/>
                <a:gd name="T30" fmla="*/ 78 w 167"/>
                <a:gd name="T31" fmla="*/ 156 h 156"/>
                <a:gd name="T32" fmla="*/ 94 w 167"/>
                <a:gd name="T33" fmla="*/ 156 h 156"/>
                <a:gd name="T34" fmla="*/ 110 w 167"/>
                <a:gd name="T35" fmla="*/ 153 h 156"/>
                <a:gd name="T36" fmla="*/ 125 w 167"/>
                <a:gd name="T37" fmla="*/ 147 h 156"/>
                <a:gd name="T38" fmla="*/ 138 w 167"/>
                <a:gd name="T39" fmla="*/ 140 h 156"/>
                <a:gd name="T40" fmla="*/ 149 w 167"/>
                <a:gd name="T41" fmla="*/ 130 h 156"/>
                <a:gd name="T42" fmla="*/ 157 w 167"/>
                <a:gd name="T43" fmla="*/ 117 h 156"/>
                <a:gd name="T44" fmla="*/ 163 w 167"/>
                <a:gd name="T45" fmla="*/ 103 h 156"/>
                <a:gd name="T46" fmla="*/ 167 w 167"/>
                <a:gd name="T47" fmla="*/ 88 h 156"/>
                <a:gd name="T48" fmla="*/ 167 w 167"/>
                <a:gd name="T49" fmla="*/ 73 h 156"/>
                <a:gd name="T50" fmla="*/ 163 w 167"/>
                <a:gd name="T51" fmla="*/ 56 h 156"/>
                <a:gd name="T52" fmla="*/ 157 w 167"/>
                <a:gd name="T53" fmla="*/ 42 h 156"/>
                <a:gd name="T54" fmla="*/ 149 w 167"/>
                <a:gd name="T55" fmla="*/ 29 h 156"/>
                <a:gd name="T56" fmla="*/ 138 w 167"/>
                <a:gd name="T57" fmla="*/ 18 h 156"/>
                <a:gd name="T58" fmla="*/ 125 w 167"/>
                <a:gd name="T59" fmla="*/ 10 h 156"/>
                <a:gd name="T60" fmla="*/ 110 w 167"/>
                <a:gd name="T61" fmla="*/ 3 h 156"/>
                <a:gd name="T62" fmla="*/ 94 w 167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7"/>
                <a:gd name="T97" fmla="*/ 0 h 156"/>
                <a:gd name="T98" fmla="*/ 167 w 167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7" h="156">
                  <a:moveTo>
                    <a:pt x="87" y="0"/>
                  </a:moveTo>
                  <a:lnTo>
                    <a:pt x="78" y="0"/>
                  </a:lnTo>
                  <a:lnTo>
                    <a:pt x="69" y="1"/>
                  </a:lnTo>
                  <a:lnTo>
                    <a:pt x="61" y="3"/>
                  </a:lnTo>
                  <a:lnTo>
                    <a:pt x="53" y="6"/>
                  </a:lnTo>
                  <a:lnTo>
                    <a:pt x="45" y="10"/>
                  </a:lnTo>
                  <a:lnTo>
                    <a:pt x="39" y="14"/>
                  </a:lnTo>
                  <a:lnTo>
                    <a:pt x="31" y="18"/>
                  </a:lnTo>
                  <a:lnTo>
                    <a:pt x="26" y="24"/>
                  </a:lnTo>
                  <a:lnTo>
                    <a:pt x="19" y="29"/>
                  </a:lnTo>
                  <a:lnTo>
                    <a:pt x="15" y="36"/>
                  </a:lnTo>
                  <a:lnTo>
                    <a:pt x="11" y="42"/>
                  </a:lnTo>
                  <a:lnTo>
                    <a:pt x="6" y="49"/>
                  </a:lnTo>
                  <a:lnTo>
                    <a:pt x="3" y="56"/>
                  </a:lnTo>
                  <a:lnTo>
                    <a:pt x="1" y="65"/>
                  </a:lnTo>
                  <a:lnTo>
                    <a:pt x="0" y="73"/>
                  </a:lnTo>
                  <a:lnTo>
                    <a:pt x="0" y="81"/>
                  </a:lnTo>
                  <a:lnTo>
                    <a:pt x="0" y="88"/>
                  </a:lnTo>
                  <a:lnTo>
                    <a:pt x="1" y="96"/>
                  </a:lnTo>
                  <a:lnTo>
                    <a:pt x="3" y="103"/>
                  </a:lnTo>
                  <a:lnTo>
                    <a:pt x="6" y="110"/>
                  </a:lnTo>
                  <a:lnTo>
                    <a:pt x="11" y="117"/>
                  </a:lnTo>
                  <a:lnTo>
                    <a:pt x="15" y="123"/>
                  </a:lnTo>
                  <a:lnTo>
                    <a:pt x="19" y="130"/>
                  </a:lnTo>
                  <a:lnTo>
                    <a:pt x="26" y="135"/>
                  </a:lnTo>
                  <a:lnTo>
                    <a:pt x="31" y="140"/>
                  </a:lnTo>
                  <a:lnTo>
                    <a:pt x="39" y="144"/>
                  </a:lnTo>
                  <a:lnTo>
                    <a:pt x="45" y="147"/>
                  </a:lnTo>
                  <a:lnTo>
                    <a:pt x="53" y="150"/>
                  </a:lnTo>
                  <a:lnTo>
                    <a:pt x="61" y="153"/>
                  </a:lnTo>
                  <a:lnTo>
                    <a:pt x="69" y="155"/>
                  </a:lnTo>
                  <a:lnTo>
                    <a:pt x="78" y="156"/>
                  </a:lnTo>
                  <a:lnTo>
                    <a:pt x="87" y="156"/>
                  </a:lnTo>
                  <a:lnTo>
                    <a:pt x="94" y="156"/>
                  </a:lnTo>
                  <a:lnTo>
                    <a:pt x="103" y="155"/>
                  </a:lnTo>
                  <a:lnTo>
                    <a:pt x="110" y="153"/>
                  </a:lnTo>
                  <a:lnTo>
                    <a:pt x="118" y="150"/>
                  </a:lnTo>
                  <a:lnTo>
                    <a:pt x="125" y="147"/>
                  </a:lnTo>
                  <a:lnTo>
                    <a:pt x="132" y="144"/>
                  </a:lnTo>
                  <a:lnTo>
                    <a:pt x="138" y="140"/>
                  </a:lnTo>
                  <a:lnTo>
                    <a:pt x="144" y="135"/>
                  </a:lnTo>
                  <a:lnTo>
                    <a:pt x="149" y="130"/>
                  </a:lnTo>
                  <a:lnTo>
                    <a:pt x="154" y="123"/>
                  </a:lnTo>
                  <a:lnTo>
                    <a:pt x="157" y="117"/>
                  </a:lnTo>
                  <a:lnTo>
                    <a:pt x="161" y="110"/>
                  </a:lnTo>
                  <a:lnTo>
                    <a:pt x="163" y="103"/>
                  </a:lnTo>
                  <a:lnTo>
                    <a:pt x="165" y="96"/>
                  </a:lnTo>
                  <a:lnTo>
                    <a:pt x="167" y="88"/>
                  </a:lnTo>
                  <a:lnTo>
                    <a:pt x="167" y="81"/>
                  </a:lnTo>
                  <a:lnTo>
                    <a:pt x="167" y="73"/>
                  </a:lnTo>
                  <a:lnTo>
                    <a:pt x="165" y="65"/>
                  </a:lnTo>
                  <a:lnTo>
                    <a:pt x="163" y="56"/>
                  </a:lnTo>
                  <a:lnTo>
                    <a:pt x="161" y="49"/>
                  </a:lnTo>
                  <a:lnTo>
                    <a:pt x="157" y="42"/>
                  </a:lnTo>
                  <a:lnTo>
                    <a:pt x="154" y="36"/>
                  </a:lnTo>
                  <a:lnTo>
                    <a:pt x="149" y="29"/>
                  </a:lnTo>
                  <a:lnTo>
                    <a:pt x="144" y="24"/>
                  </a:lnTo>
                  <a:lnTo>
                    <a:pt x="138" y="18"/>
                  </a:lnTo>
                  <a:lnTo>
                    <a:pt x="132" y="14"/>
                  </a:lnTo>
                  <a:lnTo>
                    <a:pt x="125" y="10"/>
                  </a:lnTo>
                  <a:lnTo>
                    <a:pt x="118" y="6"/>
                  </a:lnTo>
                  <a:lnTo>
                    <a:pt x="110" y="3"/>
                  </a:lnTo>
                  <a:lnTo>
                    <a:pt x="103" y="1"/>
                  </a:lnTo>
                  <a:lnTo>
                    <a:pt x="94" y="0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18" name="Freeform 344"/>
            <p:cNvSpPr>
              <a:spLocks/>
            </p:cNvSpPr>
            <p:nvPr/>
          </p:nvSpPr>
          <p:spPr bwMode="auto">
            <a:xfrm flipH="1">
              <a:off x="2412" y="2477"/>
              <a:ext cx="13" cy="8"/>
            </a:xfrm>
            <a:custGeom>
              <a:avLst/>
              <a:gdLst>
                <a:gd name="T0" fmla="*/ 73 w 162"/>
                <a:gd name="T1" fmla="*/ 1 h 157"/>
                <a:gd name="T2" fmla="*/ 57 w 162"/>
                <a:gd name="T3" fmla="*/ 4 h 157"/>
                <a:gd name="T4" fmla="*/ 41 w 162"/>
                <a:gd name="T5" fmla="*/ 10 h 157"/>
                <a:gd name="T6" fmla="*/ 29 w 162"/>
                <a:gd name="T7" fmla="*/ 18 h 157"/>
                <a:gd name="T8" fmla="*/ 19 w 162"/>
                <a:gd name="T9" fmla="*/ 29 h 157"/>
                <a:gd name="T10" fmla="*/ 10 w 162"/>
                <a:gd name="T11" fmla="*/ 41 h 157"/>
                <a:gd name="T12" fmla="*/ 4 w 162"/>
                <a:gd name="T13" fmla="*/ 55 h 157"/>
                <a:gd name="T14" fmla="*/ 0 w 162"/>
                <a:gd name="T15" fmla="*/ 69 h 157"/>
                <a:gd name="T16" fmla="*/ 0 w 162"/>
                <a:gd name="T17" fmla="*/ 84 h 157"/>
                <a:gd name="T18" fmla="*/ 4 w 162"/>
                <a:gd name="T19" fmla="*/ 99 h 157"/>
                <a:gd name="T20" fmla="*/ 10 w 162"/>
                <a:gd name="T21" fmla="*/ 114 h 157"/>
                <a:gd name="T22" fmla="*/ 19 w 162"/>
                <a:gd name="T23" fmla="*/ 127 h 157"/>
                <a:gd name="T24" fmla="*/ 29 w 162"/>
                <a:gd name="T25" fmla="*/ 138 h 157"/>
                <a:gd name="T26" fmla="*/ 41 w 162"/>
                <a:gd name="T27" fmla="*/ 147 h 157"/>
                <a:gd name="T28" fmla="*/ 57 w 162"/>
                <a:gd name="T29" fmla="*/ 153 h 157"/>
                <a:gd name="T30" fmla="*/ 73 w 162"/>
                <a:gd name="T31" fmla="*/ 156 h 157"/>
                <a:gd name="T32" fmla="*/ 89 w 162"/>
                <a:gd name="T33" fmla="*/ 156 h 157"/>
                <a:gd name="T34" fmla="*/ 105 w 162"/>
                <a:gd name="T35" fmla="*/ 153 h 157"/>
                <a:gd name="T36" fmla="*/ 120 w 162"/>
                <a:gd name="T37" fmla="*/ 147 h 157"/>
                <a:gd name="T38" fmla="*/ 133 w 162"/>
                <a:gd name="T39" fmla="*/ 138 h 157"/>
                <a:gd name="T40" fmla="*/ 144 w 162"/>
                <a:gd name="T41" fmla="*/ 127 h 157"/>
                <a:gd name="T42" fmla="*/ 152 w 162"/>
                <a:gd name="T43" fmla="*/ 114 h 157"/>
                <a:gd name="T44" fmla="*/ 158 w 162"/>
                <a:gd name="T45" fmla="*/ 99 h 157"/>
                <a:gd name="T46" fmla="*/ 162 w 162"/>
                <a:gd name="T47" fmla="*/ 84 h 157"/>
                <a:gd name="T48" fmla="*/ 162 w 162"/>
                <a:gd name="T49" fmla="*/ 69 h 157"/>
                <a:gd name="T50" fmla="*/ 158 w 162"/>
                <a:gd name="T51" fmla="*/ 55 h 157"/>
                <a:gd name="T52" fmla="*/ 152 w 162"/>
                <a:gd name="T53" fmla="*/ 41 h 157"/>
                <a:gd name="T54" fmla="*/ 144 w 162"/>
                <a:gd name="T55" fmla="*/ 29 h 157"/>
                <a:gd name="T56" fmla="*/ 133 w 162"/>
                <a:gd name="T57" fmla="*/ 18 h 157"/>
                <a:gd name="T58" fmla="*/ 120 w 162"/>
                <a:gd name="T59" fmla="*/ 10 h 157"/>
                <a:gd name="T60" fmla="*/ 105 w 162"/>
                <a:gd name="T61" fmla="*/ 4 h 157"/>
                <a:gd name="T62" fmla="*/ 89 w 162"/>
                <a:gd name="T63" fmla="*/ 1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7"/>
                <a:gd name="T98" fmla="*/ 162 w 162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7">
                  <a:moveTo>
                    <a:pt x="82" y="0"/>
                  </a:moveTo>
                  <a:lnTo>
                    <a:pt x="73" y="1"/>
                  </a:lnTo>
                  <a:lnTo>
                    <a:pt x="64" y="2"/>
                  </a:lnTo>
                  <a:lnTo>
                    <a:pt x="57" y="4"/>
                  </a:lnTo>
                  <a:lnTo>
                    <a:pt x="49" y="6"/>
                  </a:lnTo>
                  <a:lnTo>
                    <a:pt x="41" y="10"/>
                  </a:lnTo>
                  <a:lnTo>
                    <a:pt x="35" y="14"/>
                  </a:lnTo>
                  <a:lnTo>
                    <a:pt x="29" y="18"/>
                  </a:lnTo>
                  <a:lnTo>
                    <a:pt x="23" y="23"/>
                  </a:lnTo>
                  <a:lnTo>
                    <a:pt x="19" y="29"/>
                  </a:lnTo>
                  <a:lnTo>
                    <a:pt x="13" y="35"/>
                  </a:lnTo>
                  <a:lnTo>
                    <a:pt x="10" y="41"/>
                  </a:lnTo>
                  <a:lnTo>
                    <a:pt x="7" y="48"/>
                  </a:lnTo>
                  <a:lnTo>
                    <a:pt x="4" y="55"/>
                  </a:lnTo>
                  <a:lnTo>
                    <a:pt x="1" y="62"/>
                  </a:lnTo>
                  <a:lnTo>
                    <a:pt x="0" y="69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1" y="91"/>
                  </a:lnTo>
                  <a:lnTo>
                    <a:pt x="4" y="99"/>
                  </a:lnTo>
                  <a:lnTo>
                    <a:pt x="7" y="107"/>
                  </a:lnTo>
                  <a:lnTo>
                    <a:pt x="10" y="114"/>
                  </a:lnTo>
                  <a:lnTo>
                    <a:pt x="13" y="121"/>
                  </a:lnTo>
                  <a:lnTo>
                    <a:pt x="19" y="127"/>
                  </a:lnTo>
                  <a:lnTo>
                    <a:pt x="23" y="133"/>
                  </a:lnTo>
                  <a:lnTo>
                    <a:pt x="29" y="138"/>
                  </a:lnTo>
                  <a:lnTo>
                    <a:pt x="35" y="143"/>
                  </a:lnTo>
                  <a:lnTo>
                    <a:pt x="41" y="147"/>
                  </a:lnTo>
                  <a:lnTo>
                    <a:pt x="49" y="150"/>
                  </a:lnTo>
                  <a:lnTo>
                    <a:pt x="57" y="153"/>
                  </a:lnTo>
                  <a:lnTo>
                    <a:pt x="64" y="155"/>
                  </a:lnTo>
                  <a:lnTo>
                    <a:pt x="73" y="156"/>
                  </a:lnTo>
                  <a:lnTo>
                    <a:pt x="82" y="157"/>
                  </a:lnTo>
                  <a:lnTo>
                    <a:pt x="89" y="156"/>
                  </a:lnTo>
                  <a:lnTo>
                    <a:pt x="98" y="155"/>
                  </a:lnTo>
                  <a:lnTo>
                    <a:pt x="105" y="153"/>
                  </a:lnTo>
                  <a:lnTo>
                    <a:pt x="113" y="150"/>
                  </a:lnTo>
                  <a:lnTo>
                    <a:pt x="120" y="147"/>
                  </a:lnTo>
                  <a:lnTo>
                    <a:pt x="127" y="143"/>
                  </a:lnTo>
                  <a:lnTo>
                    <a:pt x="133" y="138"/>
                  </a:lnTo>
                  <a:lnTo>
                    <a:pt x="139" y="133"/>
                  </a:lnTo>
                  <a:lnTo>
                    <a:pt x="144" y="127"/>
                  </a:lnTo>
                  <a:lnTo>
                    <a:pt x="149" y="121"/>
                  </a:lnTo>
                  <a:lnTo>
                    <a:pt x="152" y="114"/>
                  </a:lnTo>
                  <a:lnTo>
                    <a:pt x="156" y="107"/>
                  </a:lnTo>
                  <a:lnTo>
                    <a:pt x="158" y="99"/>
                  </a:lnTo>
                  <a:lnTo>
                    <a:pt x="160" y="91"/>
                  </a:lnTo>
                  <a:lnTo>
                    <a:pt x="162" y="84"/>
                  </a:lnTo>
                  <a:lnTo>
                    <a:pt x="162" y="76"/>
                  </a:lnTo>
                  <a:lnTo>
                    <a:pt x="162" y="69"/>
                  </a:lnTo>
                  <a:lnTo>
                    <a:pt x="160" y="62"/>
                  </a:lnTo>
                  <a:lnTo>
                    <a:pt x="158" y="55"/>
                  </a:lnTo>
                  <a:lnTo>
                    <a:pt x="156" y="48"/>
                  </a:lnTo>
                  <a:lnTo>
                    <a:pt x="152" y="41"/>
                  </a:lnTo>
                  <a:lnTo>
                    <a:pt x="149" y="35"/>
                  </a:lnTo>
                  <a:lnTo>
                    <a:pt x="144" y="29"/>
                  </a:lnTo>
                  <a:lnTo>
                    <a:pt x="139" y="23"/>
                  </a:lnTo>
                  <a:lnTo>
                    <a:pt x="133" y="18"/>
                  </a:lnTo>
                  <a:lnTo>
                    <a:pt x="127" y="14"/>
                  </a:lnTo>
                  <a:lnTo>
                    <a:pt x="120" y="10"/>
                  </a:lnTo>
                  <a:lnTo>
                    <a:pt x="113" y="6"/>
                  </a:lnTo>
                  <a:lnTo>
                    <a:pt x="105" y="4"/>
                  </a:lnTo>
                  <a:lnTo>
                    <a:pt x="98" y="2"/>
                  </a:lnTo>
                  <a:lnTo>
                    <a:pt x="89" y="1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19" name="Freeform 345"/>
            <p:cNvSpPr>
              <a:spLocks/>
            </p:cNvSpPr>
            <p:nvPr/>
          </p:nvSpPr>
          <p:spPr bwMode="auto">
            <a:xfrm flipH="1">
              <a:off x="2412" y="2466"/>
              <a:ext cx="13" cy="8"/>
            </a:xfrm>
            <a:custGeom>
              <a:avLst/>
              <a:gdLst>
                <a:gd name="T0" fmla="*/ 73 w 162"/>
                <a:gd name="T1" fmla="*/ 1 h 158"/>
                <a:gd name="T2" fmla="*/ 57 w 162"/>
                <a:gd name="T3" fmla="*/ 4 h 158"/>
                <a:gd name="T4" fmla="*/ 41 w 162"/>
                <a:gd name="T5" fmla="*/ 10 h 158"/>
                <a:gd name="T6" fmla="*/ 29 w 162"/>
                <a:gd name="T7" fmla="*/ 20 h 158"/>
                <a:gd name="T8" fmla="*/ 19 w 162"/>
                <a:gd name="T9" fmla="*/ 31 h 158"/>
                <a:gd name="T10" fmla="*/ 10 w 162"/>
                <a:gd name="T11" fmla="*/ 44 h 158"/>
                <a:gd name="T12" fmla="*/ 4 w 162"/>
                <a:gd name="T13" fmla="*/ 58 h 158"/>
                <a:gd name="T14" fmla="*/ 0 w 162"/>
                <a:gd name="T15" fmla="*/ 73 h 158"/>
                <a:gd name="T16" fmla="*/ 0 w 162"/>
                <a:gd name="T17" fmla="*/ 90 h 158"/>
                <a:gd name="T18" fmla="*/ 4 w 162"/>
                <a:gd name="T19" fmla="*/ 105 h 158"/>
                <a:gd name="T20" fmla="*/ 10 w 162"/>
                <a:gd name="T21" fmla="*/ 118 h 158"/>
                <a:gd name="T22" fmla="*/ 19 w 162"/>
                <a:gd name="T23" fmla="*/ 130 h 158"/>
                <a:gd name="T24" fmla="*/ 29 w 162"/>
                <a:gd name="T25" fmla="*/ 140 h 158"/>
                <a:gd name="T26" fmla="*/ 41 w 162"/>
                <a:gd name="T27" fmla="*/ 149 h 158"/>
                <a:gd name="T28" fmla="*/ 57 w 162"/>
                <a:gd name="T29" fmla="*/ 155 h 158"/>
                <a:gd name="T30" fmla="*/ 73 w 162"/>
                <a:gd name="T31" fmla="*/ 157 h 158"/>
                <a:gd name="T32" fmla="*/ 89 w 162"/>
                <a:gd name="T33" fmla="*/ 157 h 158"/>
                <a:gd name="T34" fmla="*/ 105 w 162"/>
                <a:gd name="T35" fmla="*/ 155 h 158"/>
                <a:gd name="T36" fmla="*/ 120 w 162"/>
                <a:gd name="T37" fmla="*/ 149 h 158"/>
                <a:gd name="T38" fmla="*/ 133 w 162"/>
                <a:gd name="T39" fmla="*/ 140 h 158"/>
                <a:gd name="T40" fmla="*/ 144 w 162"/>
                <a:gd name="T41" fmla="*/ 130 h 158"/>
                <a:gd name="T42" fmla="*/ 152 w 162"/>
                <a:gd name="T43" fmla="*/ 118 h 158"/>
                <a:gd name="T44" fmla="*/ 158 w 162"/>
                <a:gd name="T45" fmla="*/ 105 h 158"/>
                <a:gd name="T46" fmla="*/ 162 w 162"/>
                <a:gd name="T47" fmla="*/ 90 h 158"/>
                <a:gd name="T48" fmla="*/ 162 w 162"/>
                <a:gd name="T49" fmla="*/ 73 h 158"/>
                <a:gd name="T50" fmla="*/ 158 w 162"/>
                <a:gd name="T51" fmla="*/ 58 h 158"/>
                <a:gd name="T52" fmla="*/ 152 w 162"/>
                <a:gd name="T53" fmla="*/ 44 h 158"/>
                <a:gd name="T54" fmla="*/ 144 w 162"/>
                <a:gd name="T55" fmla="*/ 31 h 158"/>
                <a:gd name="T56" fmla="*/ 133 w 162"/>
                <a:gd name="T57" fmla="*/ 20 h 158"/>
                <a:gd name="T58" fmla="*/ 120 w 162"/>
                <a:gd name="T59" fmla="*/ 10 h 158"/>
                <a:gd name="T60" fmla="*/ 105 w 162"/>
                <a:gd name="T61" fmla="*/ 4 h 158"/>
                <a:gd name="T62" fmla="*/ 89 w 162"/>
                <a:gd name="T63" fmla="*/ 1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8"/>
                <a:gd name="T98" fmla="*/ 162 w 162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8">
                  <a:moveTo>
                    <a:pt x="82" y="0"/>
                  </a:moveTo>
                  <a:lnTo>
                    <a:pt x="73" y="1"/>
                  </a:lnTo>
                  <a:lnTo>
                    <a:pt x="64" y="2"/>
                  </a:lnTo>
                  <a:lnTo>
                    <a:pt x="57" y="4"/>
                  </a:lnTo>
                  <a:lnTo>
                    <a:pt x="49" y="7"/>
                  </a:lnTo>
                  <a:lnTo>
                    <a:pt x="41" y="10"/>
                  </a:lnTo>
                  <a:lnTo>
                    <a:pt x="35" y="15"/>
                  </a:lnTo>
                  <a:lnTo>
                    <a:pt x="29" y="20"/>
                  </a:lnTo>
                  <a:lnTo>
                    <a:pt x="23" y="25"/>
                  </a:lnTo>
                  <a:lnTo>
                    <a:pt x="19" y="31"/>
                  </a:lnTo>
                  <a:lnTo>
                    <a:pt x="13" y="37"/>
                  </a:lnTo>
                  <a:lnTo>
                    <a:pt x="10" y="44"/>
                  </a:lnTo>
                  <a:lnTo>
                    <a:pt x="7" y="51"/>
                  </a:lnTo>
                  <a:lnTo>
                    <a:pt x="4" y="58"/>
                  </a:lnTo>
                  <a:lnTo>
                    <a:pt x="1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0" y="90"/>
                  </a:lnTo>
                  <a:lnTo>
                    <a:pt x="1" y="98"/>
                  </a:lnTo>
                  <a:lnTo>
                    <a:pt x="4" y="105"/>
                  </a:lnTo>
                  <a:lnTo>
                    <a:pt x="7" y="112"/>
                  </a:lnTo>
                  <a:lnTo>
                    <a:pt x="10" y="118"/>
                  </a:lnTo>
                  <a:lnTo>
                    <a:pt x="13" y="124"/>
                  </a:lnTo>
                  <a:lnTo>
                    <a:pt x="19" y="130"/>
                  </a:lnTo>
                  <a:lnTo>
                    <a:pt x="23" y="135"/>
                  </a:lnTo>
                  <a:lnTo>
                    <a:pt x="29" y="140"/>
                  </a:lnTo>
                  <a:lnTo>
                    <a:pt x="35" y="145"/>
                  </a:lnTo>
                  <a:lnTo>
                    <a:pt x="41" y="149"/>
                  </a:lnTo>
                  <a:lnTo>
                    <a:pt x="49" y="152"/>
                  </a:lnTo>
                  <a:lnTo>
                    <a:pt x="57" y="155"/>
                  </a:lnTo>
                  <a:lnTo>
                    <a:pt x="64" y="156"/>
                  </a:lnTo>
                  <a:lnTo>
                    <a:pt x="73" y="157"/>
                  </a:lnTo>
                  <a:lnTo>
                    <a:pt x="82" y="158"/>
                  </a:lnTo>
                  <a:lnTo>
                    <a:pt x="89" y="157"/>
                  </a:lnTo>
                  <a:lnTo>
                    <a:pt x="98" y="156"/>
                  </a:lnTo>
                  <a:lnTo>
                    <a:pt x="105" y="155"/>
                  </a:lnTo>
                  <a:lnTo>
                    <a:pt x="113" y="152"/>
                  </a:lnTo>
                  <a:lnTo>
                    <a:pt x="120" y="149"/>
                  </a:lnTo>
                  <a:lnTo>
                    <a:pt x="127" y="145"/>
                  </a:lnTo>
                  <a:lnTo>
                    <a:pt x="133" y="140"/>
                  </a:lnTo>
                  <a:lnTo>
                    <a:pt x="139" y="135"/>
                  </a:lnTo>
                  <a:lnTo>
                    <a:pt x="144" y="130"/>
                  </a:lnTo>
                  <a:lnTo>
                    <a:pt x="149" y="124"/>
                  </a:lnTo>
                  <a:lnTo>
                    <a:pt x="152" y="118"/>
                  </a:lnTo>
                  <a:lnTo>
                    <a:pt x="156" y="112"/>
                  </a:lnTo>
                  <a:lnTo>
                    <a:pt x="158" y="105"/>
                  </a:lnTo>
                  <a:lnTo>
                    <a:pt x="160" y="98"/>
                  </a:lnTo>
                  <a:lnTo>
                    <a:pt x="162" y="90"/>
                  </a:lnTo>
                  <a:lnTo>
                    <a:pt x="162" y="82"/>
                  </a:lnTo>
                  <a:lnTo>
                    <a:pt x="162" y="73"/>
                  </a:lnTo>
                  <a:lnTo>
                    <a:pt x="160" y="65"/>
                  </a:lnTo>
                  <a:lnTo>
                    <a:pt x="158" y="58"/>
                  </a:lnTo>
                  <a:lnTo>
                    <a:pt x="156" y="51"/>
                  </a:lnTo>
                  <a:lnTo>
                    <a:pt x="152" y="44"/>
                  </a:lnTo>
                  <a:lnTo>
                    <a:pt x="149" y="37"/>
                  </a:lnTo>
                  <a:lnTo>
                    <a:pt x="144" y="31"/>
                  </a:lnTo>
                  <a:lnTo>
                    <a:pt x="139" y="25"/>
                  </a:lnTo>
                  <a:lnTo>
                    <a:pt x="133" y="20"/>
                  </a:lnTo>
                  <a:lnTo>
                    <a:pt x="127" y="15"/>
                  </a:lnTo>
                  <a:lnTo>
                    <a:pt x="120" y="10"/>
                  </a:lnTo>
                  <a:lnTo>
                    <a:pt x="113" y="7"/>
                  </a:lnTo>
                  <a:lnTo>
                    <a:pt x="105" y="4"/>
                  </a:lnTo>
                  <a:lnTo>
                    <a:pt x="98" y="2"/>
                  </a:lnTo>
                  <a:lnTo>
                    <a:pt x="89" y="1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20" name="Freeform 346"/>
            <p:cNvSpPr>
              <a:spLocks/>
            </p:cNvSpPr>
            <p:nvPr/>
          </p:nvSpPr>
          <p:spPr bwMode="auto">
            <a:xfrm flipH="1">
              <a:off x="2412" y="2454"/>
              <a:ext cx="13" cy="8"/>
            </a:xfrm>
            <a:custGeom>
              <a:avLst/>
              <a:gdLst>
                <a:gd name="T0" fmla="*/ 73 w 162"/>
                <a:gd name="T1" fmla="*/ 0 h 151"/>
                <a:gd name="T2" fmla="*/ 57 w 162"/>
                <a:gd name="T3" fmla="*/ 3 h 151"/>
                <a:gd name="T4" fmla="*/ 41 w 162"/>
                <a:gd name="T5" fmla="*/ 9 h 151"/>
                <a:gd name="T6" fmla="*/ 29 w 162"/>
                <a:gd name="T7" fmla="*/ 16 h 151"/>
                <a:gd name="T8" fmla="*/ 19 w 162"/>
                <a:gd name="T9" fmla="*/ 26 h 151"/>
                <a:gd name="T10" fmla="*/ 10 w 162"/>
                <a:gd name="T11" fmla="*/ 38 h 151"/>
                <a:gd name="T12" fmla="*/ 4 w 162"/>
                <a:gd name="T13" fmla="*/ 53 h 151"/>
                <a:gd name="T14" fmla="*/ 0 w 162"/>
                <a:gd name="T15" fmla="*/ 68 h 151"/>
                <a:gd name="T16" fmla="*/ 0 w 162"/>
                <a:gd name="T17" fmla="*/ 82 h 151"/>
                <a:gd name="T18" fmla="*/ 4 w 162"/>
                <a:gd name="T19" fmla="*/ 96 h 151"/>
                <a:gd name="T20" fmla="*/ 10 w 162"/>
                <a:gd name="T21" fmla="*/ 109 h 151"/>
                <a:gd name="T22" fmla="*/ 19 w 162"/>
                <a:gd name="T23" fmla="*/ 122 h 151"/>
                <a:gd name="T24" fmla="*/ 29 w 162"/>
                <a:gd name="T25" fmla="*/ 133 h 151"/>
                <a:gd name="T26" fmla="*/ 41 w 162"/>
                <a:gd name="T27" fmla="*/ 141 h 151"/>
                <a:gd name="T28" fmla="*/ 57 w 162"/>
                <a:gd name="T29" fmla="*/ 148 h 151"/>
                <a:gd name="T30" fmla="*/ 73 w 162"/>
                <a:gd name="T31" fmla="*/ 151 h 151"/>
                <a:gd name="T32" fmla="*/ 89 w 162"/>
                <a:gd name="T33" fmla="*/ 151 h 151"/>
                <a:gd name="T34" fmla="*/ 105 w 162"/>
                <a:gd name="T35" fmla="*/ 148 h 151"/>
                <a:gd name="T36" fmla="*/ 120 w 162"/>
                <a:gd name="T37" fmla="*/ 141 h 151"/>
                <a:gd name="T38" fmla="*/ 133 w 162"/>
                <a:gd name="T39" fmla="*/ 133 h 151"/>
                <a:gd name="T40" fmla="*/ 144 w 162"/>
                <a:gd name="T41" fmla="*/ 122 h 151"/>
                <a:gd name="T42" fmla="*/ 152 w 162"/>
                <a:gd name="T43" fmla="*/ 109 h 151"/>
                <a:gd name="T44" fmla="*/ 158 w 162"/>
                <a:gd name="T45" fmla="*/ 96 h 151"/>
                <a:gd name="T46" fmla="*/ 162 w 162"/>
                <a:gd name="T47" fmla="*/ 82 h 151"/>
                <a:gd name="T48" fmla="*/ 162 w 162"/>
                <a:gd name="T49" fmla="*/ 68 h 151"/>
                <a:gd name="T50" fmla="*/ 158 w 162"/>
                <a:gd name="T51" fmla="*/ 53 h 151"/>
                <a:gd name="T52" fmla="*/ 152 w 162"/>
                <a:gd name="T53" fmla="*/ 38 h 151"/>
                <a:gd name="T54" fmla="*/ 144 w 162"/>
                <a:gd name="T55" fmla="*/ 26 h 151"/>
                <a:gd name="T56" fmla="*/ 133 w 162"/>
                <a:gd name="T57" fmla="*/ 16 h 151"/>
                <a:gd name="T58" fmla="*/ 120 w 162"/>
                <a:gd name="T59" fmla="*/ 9 h 151"/>
                <a:gd name="T60" fmla="*/ 105 w 162"/>
                <a:gd name="T61" fmla="*/ 3 h 151"/>
                <a:gd name="T62" fmla="*/ 89 w 162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1"/>
                <a:gd name="T98" fmla="*/ 162 w 162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1">
                  <a:moveTo>
                    <a:pt x="82" y="0"/>
                  </a:moveTo>
                  <a:lnTo>
                    <a:pt x="73" y="0"/>
                  </a:lnTo>
                  <a:lnTo>
                    <a:pt x="64" y="1"/>
                  </a:lnTo>
                  <a:lnTo>
                    <a:pt x="57" y="3"/>
                  </a:lnTo>
                  <a:lnTo>
                    <a:pt x="49" y="5"/>
                  </a:lnTo>
                  <a:lnTo>
                    <a:pt x="41" y="9"/>
                  </a:lnTo>
                  <a:lnTo>
                    <a:pt x="35" y="12"/>
                  </a:lnTo>
                  <a:lnTo>
                    <a:pt x="29" y="16"/>
                  </a:lnTo>
                  <a:lnTo>
                    <a:pt x="23" y="21"/>
                  </a:lnTo>
                  <a:lnTo>
                    <a:pt x="19" y="26"/>
                  </a:lnTo>
                  <a:lnTo>
                    <a:pt x="13" y="32"/>
                  </a:lnTo>
                  <a:lnTo>
                    <a:pt x="10" y="38"/>
                  </a:lnTo>
                  <a:lnTo>
                    <a:pt x="7" y="45"/>
                  </a:lnTo>
                  <a:lnTo>
                    <a:pt x="4" y="53"/>
                  </a:lnTo>
                  <a:lnTo>
                    <a:pt x="1" y="60"/>
                  </a:lnTo>
                  <a:lnTo>
                    <a:pt x="0" y="68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1" y="89"/>
                  </a:lnTo>
                  <a:lnTo>
                    <a:pt x="4" y="96"/>
                  </a:lnTo>
                  <a:lnTo>
                    <a:pt x="7" y="103"/>
                  </a:lnTo>
                  <a:lnTo>
                    <a:pt x="10" y="109"/>
                  </a:lnTo>
                  <a:lnTo>
                    <a:pt x="13" y="117"/>
                  </a:lnTo>
                  <a:lnTo>
                    <a:pt x="19" y="122"/>
                  </a:lnTo>
                  <a:lnTo>
                    <a:pt x="23" y="128"/>
                  </a:lnTo>
                  <a:lnTo>
                    <a:pt x="29" y="133"/>
                  </a:lnTo>
                  <a:lnTo>
                    <a:pt x="35" y="137"/>
                  </a:lnTo>
                  <a:lnTo>
                    <a:pt x="41" y="141"/>
                  </a:lnTo>
                  <a:lnTo>
                    <a:pt x="49" y="145"/>
                  </a:lnTo>
                  <a:lnTo>
                    <a:pt x="57" y="148"/>
                  </a:lnTo>
                  <a:lnTo>
                    <a:pt x="64" y="149"/>
                  </a:lnTo>
                  <a:lnTo>
                    <a:pt x="73" y="151"/>
                  </a:lnTo>
                  <a:lnTo>
                    <a:pt x="82" y="151"/>
                  </a:lnTo>
                  <a:lnTo>
                    <a:pt x="89" y="151"/>
                  </a:lnTo>
                  <a:lnTo>
                    <a:pt x="98" y="149"/>
                  </a:lnTo>
                  <a:lnTo>
                    <a:pt x="105" y="148"/>
                  </a:lnTo>
                  <a:lnTo>
                    <a:pt x="113" y="145"/>
                  </a:lnTo>
                  <a:lnTo>
                    <a:pt x="120" y="141"/>
                  </a:lnTo>
                  <a:lnTo>
                    <a:pt x="127" y="137"/>
                  </a:lnTo>
                  <a:lnTo>
                    <a:pt x="133" y="133"/>
                  </a:lnTo>
                  <a:lnTo>
                    <a:pt x="139" y="128"/>
                  </a:lnTo>
                  <a:lnTo>
                    <a:pt x="144" y="122"/>
                  </a:lnTo>
                  <a:lnTo>
                    <a:pt x="149" y="117"/>
                  </a:lnTo>
                  <a:lnTo>
                    <a:pt x="152" y="109"/>
                  </a:lnTo>
                  <a:lnTo>
                    <a:pt x="156" y="103"/>
                  </a:lnTo>
                  <a:lnTo>
                    <a:pt x="158" y="96"/>
                  </a:lnTo>
                  <a:lnTo>
                    <a:pt x="160" y="89"/>
                  </a:lnTo>
                  <a:lnTo>
                    <a:pt x="162" y="82"/>
                  </a:lnTo>
                  <a:lnTo>
                    <a:pt x="162" y="75"/>
                  </a:lnTo>
                  <a:lnTo>
                    <a:pt x="162" y="68"/>
                  </a:lnTo>
                  <a:lnTo>
                    <a:pt x="160" y="60"/>
                  </a:lnTo>
                  <a:lnTo>
                    <a:pt x="158" y="53"/>
                  </a:lnTo>
                  <a:lnTo>
                    <a:pt x="156" y="45"/>
                  </a:lnTo>
                  <a:lnTo>
                    <a:pt x="152" y="38"/>
                  </a:lnTo>
                  <a:lnTo>
                    <a:pt x="149" y="32"/>
                  </a:lnTo>
                  <a:lnTo>
                    <a:pt x="144" y="26"/>
                  </a:lnTo>
                  <a:lnTo>
                    <a:pt x="139" y="21"/>
                  </a:lnTo>
                  <a:lnTo>
                    <a:pt x="133" y="16"/>
                  </a:lnTo>
                  <a:lnTo>
                    <a:pt x="127" y="12"/>
                  </a:lnTo>
                  <a:lnTo>
                    <a:pt x="120" y="9"/>
                  </a:lnTo>
                  <a:lnTo>
                    <a:pt x="113" y="5"/>
                  </a:lnTo>
                  <a:lnTo>
                    <a:pt x="105" y="3"/>
                  </a:lnTo>
                  <a:lnTo>
                    <a:pt x="98" y="1"/>
                  </a:lnTo>
                  <a:lnTo>
                    <a:pt x="89" y="0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21" name="Freeform 347"/>
            <p:cNvSpPr>
              <a:spLocks/>
            </p:cNvSpPr>
            <p:nvPr/>
          </p:nvSpPr>
          <p:spPr bwMode="auto">
            <a:xfrm flipH="1">
              <a:off x="2412" y="2442"/>
              <a:ext cx="13" cy="8"/>
            </a:xfrm>
            <a:custGeom>
              <a:avLst/>
              <a:gdLst>
                <a:gd name="T0" fmla="*/ 73 w 162"/>
                <a:gd name="T1" fmla="*/ 1 h 157"/>
                <a:gd name="T2" fmla="*/ 57 w 162"/>
                <a:gd name="T3" fmla="*/ 4 h 157"/>
                <a:gd name="T4" fmla="*/ 41 w 162"/>
                <a:gd name="T5" fmla="*/ 9 h 157"/>
                <a:gd name="T6" fmla="*/ 29 w 162"/>
                <a:gd name="T7" fmla="*/ 17 h 157"/>
                <a:gd name="T8" fmla="*/ 19 w 162"/>
                <a:gd name="T9" fmla="*/ 27 h 157"/>
                <a:gd name="T10" fmla="*/ 10 w 162"/>
                <a:gd name="T11" fmla="*/ 40 h 157"/>
                <a:gd name="T12" fmla="*/ 4 w 162"/>
                <a:gd name="T13" fmla="*/ 53 h 157"/>
                <a:gd name="T14" fmla="*/ 0 w 162"/>
                <a:gd name="T15" fmla="*/ 68 h 157"/>
                <a:gd name="T16" fmla="*/ 0 w 162"/>
                <a:gd name="T17" fmla="*/ 84 h 157"/>
                <a:gd name="T18" fmla="*/ 4 w 162"/>
                <a:gd name="T19" fmla="*/ 100 h 157"/>
                <a:gd name="T20" fmla="*/ 10 w 162"/>
                <a:gd name="T21" fmla="*/ 114 h 157"/>
                <a:gd name="T22" fmla="*/ 19 w 162"/>
                <a:gd name="T23" fmla="*/ 127 h 157"/>
                <a:gd name="T24" fmla="*/ 29 w 162"/>
                <a:gd name="T25" fmla="*/ 138 h 157"/>
                <a:gd name="T26" fmla="*/ 41 w 162"/>
                <a:gd name="T27" fmla="*/ 147 h 157"/>
                <a:gd name="T28" fmla="*/ 57 w 162"/>
                <a:gd name="T29" fmla="*/ 153 h 157"/>
                <a:gd name="T30" fmla="*/ 73 w 162"/>
                <a:gd name="T31" fmla="*/ 157 h 157"/>
                <a:gd name="T32" fmla="*/ 89 w 162"/>
                <a:gd name="T33" fmla="*/ 157 h 157"/>
                <a:gd name="T34" fmla="*/ 105 w 162"/>
                <a:gd name="T35" fmla="*/ 153 h 157"/>
                <a:gd name="T36" fmla="*/ 120 w 162"/>
                <a:gd name="T37" fmla="*/ 147 h 157"/>
                <a:gd name="T38" fmla="*/ 133 w 162"/>
                <a:gd name="T39" fmla="*/ 138 h 157"/>
                <a:gd name="T40" fmla="*/ 144 w 162"/>
                <a:gd name="T41" fmla="*/ 127 h 157"/>
                <a:gd name="T42" fmla="*/ 152 w 162"/>
                <a:gd name="T43" fmla="*/ 114 h 157"/>
                <a:gd name="T44" fmla="*/ 158 w 162"/>
                <a:gd name="T45" fmla="*/ 100 h 157"/>
                <a:gd name="T46" fmla="*/ 162 w 162"/>
                <a:gd name="T47" fmla="*/ 84 h 157"/>
                <a:gd name="T48" fmla="*/ 162 w 162"/>
                <a:gd name="T49" fmla="*/ 68 h 157"/>
                <a:gd name="T50" fmla="*/ 158 w 162"/>
                <a:gd name="T51" fmla="*/ 53 h 157"/>
                <a:gd name="T52" fmla="*/ 152 w 162"/>
                <a:gd name="T53" fmla="*/ 40 h 157"/>
                <a:gd name="T54" fmla="*/ 144 w 162"/>
                <a:gd name="T55" fmla="*/ 27 h 157"/>
                <a:gd name="T56" fmla="*/ 133 w 162"/>
                <a:gd name="T57" fmla="*/ 17 h 157"/>
                <a:gd name="T58" fmla="*/ 120 w 162"/>
                <a:gd name="T59" fmla="*/ 9 h 157"/>
                <a:gd name="T60" fmla="*/ 105 w 162"/>
                <a:gd name="T61" fmla="*/ 4 h 157"/>
                <a:gd name="T62" fmla="*/ 89 w 162"/>
                <a:gd name="T63" fmla="*/ 1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7"/>
                <a:gd name="T98" fmla="*/ 162 w 162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7">
                  <a:moveTo>
                    <a:pt x="82" y="0"/>
                  </a:moveTo>
                  <a:lnTo>
                    <a:pt x="73" y="1"/>
                  </a:lnTo>
                  <a:lnTo>
                    <a:pt x="64" y="2"/>
                  </a:lnTo>
                  <a:lnTo>
                    <a:pt x="57" y="4"/>
                  </a:lnTo>
                  <a:lnTo>
                    <a:pt x="49" y="6"/>
                  </a:lnTo>
                  <a:lnTo>
                    <a:pt x="41" y="9"/>
                  </a:lnTo>
                  <a:lnTo>
                    <a:pt x="35" y="13"/>
                  </a:lnTo>
                  <a:lnTo>
                    <a:pt x="29" y="17"/>
                  </a:lnTo>
                  <a:lnTo>
                    <a:pt x="23" y="22"/>
                  </a:lnTo>
                  <a:lnTo>
                    <a:pt x="19" y="27"/>
                  </a:lnTo>
                  <a:lnTo>
                    <a:pt x="13" y="34"/>
                  </a:lnTo>
                  <a:lnTo>
                    <a:pt x="10" y="40"/>
                  </a:lnTo>
                  <a:lnTo>
                    <a:pt x="7" y="46"/>
                  </a:lnTo>
                  <a:lnTo>
                    <a:pt x="4" y="53"/>
                  </a:lnTo>
                  <a:lnTo>
                    <a:pt x="1" y="60"/>
                  </a:lnTo>
                  <a:lnTo>
                    <a:pt x="0" y="68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1" y="92"/>
                  </a:lnTo>
                  <a:lnTo>
                    <a:pt x="4" y="100"/>
                  </a:lnTo>
                  <a:lnTo>
                    <a:pt x="7" y="107"/>
                  </a:lnTo>
                  <a:lnTo>
                    <a:pt x="10" y="114"/>
                  </a:lnTo>
                  <a:lnTo>
                    <a:pt x="13" y="121"/>
                  </a:lnTo>
                  <a:lnTo>
                    <a:pt x="19" y="127"/>
                  </a:lnTo>
                  <a:lnTo>
                    <a:pt x="23" y="133"/>
                  </a:lnTo>
                  <a:lnTo>
                    <a:pt x="29" y="138"/>
                  </a:lnTo>
                  <a:lnTo>
                    <a:pt x="35" y="143"/>
                  </a:lnTo>
                  <a:lnTo>
                    <a:pt x="41" y="147"/>
                  </a:lnTo>
                  <a:lnTo>
                    <a:pt x="49" y="150"/>
                  </a:lnTo>
                  <a:lnTo>
                    <a:pt x="57" y="153"/>
                  </a:lnTo>
                  <a:lnTo>
                    <a:pt x="64" y="155"/>
                  </a:lnTo>
                  <a:lnTo>
                    <a:pt x="73" y="157"/>
                  </a:lnTo>
                  <a:lnTo>
                    <a:pt x="82" y="157"/>
                  </a:lnTo>
                  <a:lnTo>
                    <a:pt x="89" y="157"/>
                  </a:lnTo>
                  <a:lnTo>
                    <a:pt x="98" y="155"/>
                  </a:lnTo>
                  <a:lnTo>
                    <a:pt x="105" y="153"/>
                  </a:lnTo>
                  <a:lnTo>
                    <a:pt x="113" y="150"/>
                  </a:lnTo>
                  <a:lnTo>
                    <a:pt x="120" y="147"/>
                  </a:lnTo>
                  <a:lnTo>
                    <a:pt x="127" y="143"/>
                  </a:lnTo>
                  <a:lnTo>
                    <a:pt x="133" y="138"/>
                  </a:lnTo>
                  <a:lnTo>
                    <a:pt x="139" y="133"/>
                  </a:lnTo>
                  <a:lnTo>
                    <a:pt x="144" y="127"/>
                  </a:lnTo>
                  <a:lnTo>
                    <a:pt x="149" y="121"/>
                  </a:lnTo>
                  <a:lnTo>
                    <a:pt x="152" y="114"/>
                  </a:lnTo>
                  <a:lnTo>
                    <a:pt x="156" y="107"/>
                  </a:lnTo>
                  <a:lnTo>
                    <a:pt x="158" y="100"/>
                  </a:lnTo>
                  <a:lnTo>
                    <a:pt x="160" y="92"/>
                  </a:lnTo>
                  <a:lnTo>
                    <a:pt x="162" y="84"/>
                  </a:lnTo>
                  <a:lnTo>
                    <a:pt x="162" y="76"/>
                  </a:lnTo>
                  <a:lnTo>
                    <a:pt x="162" y="68"/>
                  </a:lnTo>
                  <a:lnTo>
                    <a:pt x="160" y="60"/>
                  </a:lnTo>
                  <a:lnTo>
                    <a:pt x="158" y="53"/>
                  </a:lnTo>
                  <a:lnTo>
                    <a:pt x="156" y="46"/>
                  </a:lnTo>
                  <a:lnTo>
                    <a:pt x="152" y="40"/>
                  </a:lnTo>
                  <a:lnTo>
                    <a:pt x="149" y="34"/>
                  </a:lnTo>
                  <a:lnTo>
                    <a:pt x="144" y="27"/>
                  </a:lnTo>
                  <a:lnTo>
                    <a:pt x="139" y="22"/>
                  </a:lnTo>
                  <a:lnTo>
                    <a:pt x="133" y="17"/>
                  </a:lnTo>
                  <a:lnTo>
                    <a:pt x="127" y="13"/>
                  </a:lnTo>
                  <a:lnTo>
                    <a:pt x="120" y="9"/>
                  </a:lnTo>
                  <a:lnTo>
                    <a:pt x="113" y="6"/>
                  </a:lnTo>
                  <a:lnTo>
                    <a:pt x="105" y="4"/>
                  </a:lnTo>
                  <a:lnTo>
                    <a:pt x="98" y="2"/>
                  </a:lnTo>
                  <a:lnTo>
                    <a:pt x="89" y="1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22" name="Freeform 348"/>
            <p:cNvSpPr>
              <a:spLocks/>
            </p:cNvSpPr>
            <p:nvPr/>
          </p:nvSpPr>
          <p:spPr bwMode="auto">
            <a:xfrm flipH="1">
              <a:off x="2412" y="2431"/>
              <a:ext cx="14" cy="7"/>
            </a:xfrm>
            <a:custGeom>
              <a:avLst/>
              <a:gdLst>
                <a:gd name="T0" fmla="*/ 78 w 167"/>
                <a:gd name="T1" fmla="*/ 0 h 157"/>
                <a:gd name="T2" fmla="*/ 61 w 167"/>
                <a:gd name="T3" fmla="*/ 3 h 157"/>
                <a:gd name="T4" fmla="*/ 45 w 167"/>
                <a:gd name="T5" fmla="*/ 10 h 157"/>
                <a:gd name="T6" fmla="*/ 31 w 167"/>
                <a:gd name="T7" fmla="*/ 19 h 157"/>
                <a:gd name="T8" fmla="*/ 19 w 167"/>
                <a:gd name="T9" fmla="*/ 29 h 157"/>
                <a:gd name="T10" fmla="*/ 11 w 167"/>
                <a:gd name="T11" fmla="*/ 42 h 157"/>
                <a:gd name="T12" fmla="*/ 3 w 167"/>
                <a:gd name="T13" fmla="*/ 55 h 157"/>
                <a:gd name="T14" fmla="*/ 0 w 167"/>
                <a:gd name="T15" fmla="*/ 68 h 157"/>
                <a:gd name="T16" fmla="*/ 0 w 167"/>
                <a:gd name="T17" fmla="*/ 84 h 157"/>
                <a:gd name="T18" fmla="*/ 3 w 167"/>
                <a:gd name="T19" fmla="*/ 100 h 157"/>
                <a:gd name="T20" fmla="*/ 11 w 167"/>
                <a:gd name="T21" fmla="*/ 114 h 157"/>
                <a:gd name="T22" fmla="*/ 19 w 167"/>
                <a:gd name="T23" fmla="*/ 127 h 157"/>
                <a:gd name="T24" fmla="*/ 31 w 167"/>
                <a:gd name="T25" fmla="*/ 137 h 157"/>
                <a:gd name="T26" fmla="*/ 45 w 167"/>
                <a:gd name="T27" fmla="*/ 147 h 157"/>
                <a:gd name="T28" fmla="*/ 61 w 167"/>
                <a:gd name="T29" fmla="*/ 154 h 157"/>
                <a:gd name="T30" fmla="*/ 78 w 167"/>
                <a:gd name="T31" fmla="*/ 157 h 157"/>
                <a:gd name="T32" fmla="*/ 94 w 167"/>
                <a:gd name="T33" fmla="*/ 157 h 157"/>
                <a:gd name="T34" fmla="*/ 110 w 167"/>
                <a:gd name="T35" fmla="*/ 154 h 157"/>
                <a:gd name="T36" fmla="*/ 125 w 167"/>
                <a:gd name="T37" fmla="*/ 147 h 157"/>
                <a:gd name="T38" fmla="*/ 138 w 167"/>
                <a:gd name="T39" fmla="*/ 137 h 157"/>
                <a:gd name="T40" fmla="*/ 149 w 167"/>
                <a:gd name="T41" fmla="*/ 127 h 157"/>
                <a:gd name="T42" fmla="*/ 157 w 167"/>
                <a:gd name="T43" fmla="*/ 114 h 157"/>
                <a:gd name="T44" fmla="*/ 163 w 167"/>
                <a:gd name="T45" fmla="*/ 100 h 157"/>
                <a:gd name="T46" fmla="*/ 167 w 167"/>
                <a:gd name="T47" fmla="*/ 84 h 157"/>
                <a:gd name="T48" fmla="*/ 167 w 167"/>
                <a:gd name="T49" fmla="*/ 68 h 157"/>
                <a:gd name="T50" fmla="*/ 163 w 167"/>
                <a:gd name="T51" fmla="*/ 55 h 157"/>
                <a:gd name="T52" fmla="*/ 157 w 167"/>
                <a:gd name="T53" fmla="*/ 42 h 157"/>
                <a:gd name="T54" fmla="*/ 149 w 167"/>
                <a:gd name="T55" fmla="*/ 29 h 157"/>
                <a:gd name="T56" fmla="*/ 138 w 167"/>
                <a:gd name="T57" fmla="*/ 19 h 157"/>
                <a:gd name="T58" fmla="*/ 125 w 167"/>
                <a:gd name="T59" fmla="*/ 10 h 157"/>
                <a:gd name="T60" fmla="*/ 110 w 167"/>
                <a:gd name="T61" fmla="*/ 3 h 157"/>
                <a:gd name="T62" fmla="*/ 94 w 167"/>
                <a:gd name="T63" fmla="*/ 0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7"/>
                <a:gd name="T97" fmla="*/ 0 h 157"/>
                <a:gd name="T98" fmla="*/ 167 w 167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7" h="157">
                  <a:moveTo>
                    <a:pt x="87" y="0"/>
                  </a:moveTo>
                  <a:lnTo>
                    <a:pt x="78" y="0"/>
                  </a:lnTo>
                  <a:lnTo>
                    <a:pt x="69" y="1"/>
                  </a:lnTo>
                  <a:lnTo>
                    <a:pt x="61" y="3"/>
                  </a:lnTo>
                  <a:lnTo>
                    <a:pt x="53" y="6"/>
                  </a:lnTo>
                  <a:lnTo>
                    <a:pt x="45" y="10"/>
                  </a:lnTo>
                  <a:lnTo>
                    <a:pt x="39" y="14"/>
                  </a:lnTo>
                  <a:lnTo>
                    <a:pt x="31" y="19"/>
                  </a:lnTo>
                  <a:lnTo>
                    <a:pt x="26" y="24"/>
                  </a:lnTo>
                  <a:lnTo>
                    <a:pt x="19" y="29"/>
                  </a:lnTo>
                  <a:lnTo>
                    <a:pt x="15" y="35"/>
                  </a:lnTo>
                  <a:lnTo>
                    <a:pt x="11" y="42"/>
                  </a:lnTo>
                  <a:lnTo>
                    <a:pt x="6" y="48"/>
                  </a:lnTo>
                  <a:lnTo>
                    <a:pt x="3" y="55"/>
                  </a:lnTo>
                  <a:lnTo>
                    <a:pt x="1" y="61"/>
                  </a:lnTo>
                  <a:lnTo>
                    <a:pt x="0" y="68"/>
                  </a:lnTo>
                  <a:lnTo>
                    <a:pt x="0" y="75"/>
                  </a:lnTo>
                  <a:lnTo>
                    <a:pt x="0" y="84"/>
                  </a:lnTo>
                  <a:lnTo>
                    <a:pt x="1" y="92"/>
                  </a:lnTo>
                  <a:lnTo>
                    <a:pt x="3" y="100"/>
                  </a:lnTo>
                  <a:lnTo>
                    <a:pt x="6" y="107"/>
                  </a:lnTo>
                  <a:lnTo>
                    <a:pt x="11" y="114"/>
                  </a:lnTo>
                  <a:lnTo>
                    <a:pt x="15" y="120"/>
                  </a:lnTo>
                  <a:lnTo>
                    <a:pt x="19" y="127"/>
                  </a:lnTo>
                  <a:lnTo>
                    <a:pt x="26" y="132"/>
                  </a:lnTo>
                  <a:lnTo>
                    <a:pt x="31" y="137"/>
                  </a:lnTo>
                  <a:lnTo>
                    <a:pt x="39" y="143"/>
                  </a:lnTo>
                  <a:lnTo>
                    <a:pt x="45" y="147"/>
                  </a:lnTo>
                  <a:lnTo>
                    <a:pt x="53" y="151"/>
                  </a:lnTo>
                  <a:lnTo>
                    <a:pt x="61" y="154"/>
                  </a:lnTo>
                  <a:lnTo>
                    <a:pt x="69" y="156"/>
                  </a:lnTo>
                  <a:lnTo>
                    <a:pt x="78" y="157"/>
                  </a:lnTo>
                  <a:lnTo>
                    <a:pt x="87" y="157"/>
                  </a:lnTo>
                  <a:lnTo>
                    <a:pt x="94" y="157"/>
                  </a:lnTo>
                  <a:lnTo>
                    <a:pt x="103" y="156"/>
                  </a:lnTo>
                  <a:lnTo>
                    <a:pt x="110" y="154"/>
                  </a:lnTo>
                  <a:lnTo>
                    <a:pt x="118" y="151"/>
                  </a:lnTo>
                  <a:lnTo>
                    <a:pt x="125" y="147"/>
                  </a:lnTo>
                  <a:lnTo>
                    <a:pt x="132" y="143"/>
                  </a:lnTo>
                  <a:lnTo>
                    <a:pt x="138" y="137"/>
                  </a:lnTo>
                  <a:lnTo>
                    <a:pt x="144" y="132"/>
                  </a:lnTo>
                  <a:lnTo>
                    <a:pt x="149" y="127"/>
                  </a:lnTo>
                  <a:lnTo>
                    <a:pt x="154" y="120"/>
                  </a:lnTo>
                  <a:lnTo>
                    <a:pt x="157" y="114"/>
                  </a:lnTo>
                  <a:lnTo>
                    <a:pt x="161" y="107"/>
                  </a:lnTo>
                  <a:lnTo>
                    <a:pt x="163" y="100"/>
                  </a:lnTo>
                  <a:lnTo>
                    <a:pt x="165" y="92"/>
                  </a:lnTo>
                  <a:lnTo>
                    <a:pt x="167" y="84"/>
                  </a:lnTo>
                  <a:lnTo>
                    <a:pt x="167" y="75"/>
                  </a:lnTo>
                  <a:lnTo>
                    <a:pt x="167" y="68"/>
                  </a:lnTo>
                  <a:lnTo>
                    <a:pt x="165" y="61"/>
                  </a:lnTo>
                  <a:lnTo>
                    <a:pt x="163" y="55"/>
                  </a:lnTo>
                  <a:lnTo>
                    <a:pt x="161" y="48"/>
                  </a:lnTo>
                  <a:lnTo>
                    <a:pt x="157" y="42"/>
                  </a:lnTo>
                  <a:lnTo>
                    <a:pt x="154" y="35"/>
                  </a:lnTo>
                  <a:lnTo>
                    <a:pt x="149" y="29"/>
                  </a:lnTo>
                  <a:lnTo>
                    <a:pt x="144" y="24"/>
                  </a:lnTo>
                  <a:lnTo>
                    <a:pt x="138" y="19"/>
                  </a:lnTo>
                  <a:lnTo>
                    <a:pt x="132" y="14"/>
                  </a:lnTo>
                  <a:lnTo>
                    <a:pt x="125" y="10"/>
                  </a:lnTo>
                  <a:lnTo>
                    <a:pt x="118" y="6"/>
                  </a:lnTo>
                  <a:lnTo>
                    <a:pt x="110" y="3"/>
                  </a:lnTo>
                  <a:lnTo>
                    <a:pt x="103" y="1"/>
                  </a:lnTo>
                  <a:lnTo>
                    <a:pt x="94" y="0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23" name="Freeform 349"/>
            <p:cNvSpPr>
              <a:spLocks/>
            </p:cNvSpPr>
            <p:nvPr/>
          </p:nvSpPr>
          <p:spPr bwMode="auto">
            <a:xfrm flipH="1">
              <a:off x="2412" y="2419"/>
              <a:ext cx="13" cy="8"/>
            </a:xfrm>
            <a:custGeom>
              <a:avLst/>
              <a:gdLst>
                <a:gd name="T0" fmla="*/ 73 w 162"/>
                <a:gd name="T1" fmla="*/ 0 h 157"/>
                <a:gd name="T2" fmla="*/ 57 w 162"/>
                <a:gd name="T3" fmla="*/ 3 h 157"/>
                <a:gd name="T4" fmla="*/ 41 w 162"/>
                <a:gd name="T5" fmla="*/ 9 h 157"/>
                <a:gd name="T6" fmla="*/ 29 w 162"/>
                <a:gd name="T7" fmla="*/ 17 h 157"/>
                <a:gd name="T8" fmla="*/ 19 w 162"/>
                <a:gd name="T9" fmla="*/ 27 h 157"/>
                <a:gd name="T10" fmla="*/ 10 w 162"/>
                <a:gd name="T11" fmla="*/ 39 h 157"/>
                <a:gd name="T12" fmla="*/ 4 w 162"/>
                <a:gd name="T13" fmla="*/ 52 h 157"/>
                <a:gd name="T14" fmla="*/ 0 w 162"/>
                <a:gd name="T15" fmla="*/ 68 h 157"/>
                <a:gd name="T16" fmla="*/ 0 w 162"/>
                <a:gd name="T17" fmla="*/ 84 h 157"/>
                <a:gd name="T18" fmla="*/ 4 w 162"/>
                <a:gd name="T19" fmla="*/ 99 h 157"/>
                <a:gd name="T20" fmla="*/ 10 w 162"/>
                <a:gd name="T21" fmla="*/ 113 h 157"/>
                <a:gd name="T22" fmla="*/ 19 w 162"/>
                <a:gd name="T23" fmla="*/ 127 h 157"/>
                <a:gd name="T24" fmla="*/ 29 w 162"/>
                <a:gd name="T25" fmla="*/ 138 h 157"/>
                <a:gd name="T26" fmla="*/ 41 w 162"/>
                <a:gd name="T27" fmla="*/ 147 h 157"/>
                <a:gd name="T28" fmla="*/ 57 w 162"/>
                <a:gd name="T29" fmla="*/ 153 h 157"/>
                <a:gd name="T30" fmla="*/ 73 w 162"/>
                <a:gd name="T31" fmla="*/ 156 h 157"/>
                <a:gd name="T32" fmla="*/ 89 w 162"/>
                <a:gd name="T33" fmla="*/ 156 h 157"/>
                <a:gd name="T34" fmla="*/ 105 w 162"/>
                <a:gd name="T35" fmla="*/ 153 h 157"/>
                <a:gd name="T36" fmla="*/ 120 w 162"/>
                <a:gd name="T37" fmla="*/ 147 h 157"/>
                <a:gd name="T38" fmla="*/ 133 w 162"/>
                <a:gd name="T39" fmla="*/ 138 h 157"/>
                <a:gd name="T40" fmla="*/ 144 w 162"/>
                <a:gd name="T41" fmla="*/ 127 h 157"/>
                <a:gd name="T42" fmla="*/ 152 w 162"/>
                <a:gd name="T43" fmla="*/ 113 h 157"/>
                <a:gd name="T44" fmla="*/ 158 w 162"/>
                <a:gd name="T45" fmla="*/ 99 h 157"/>
                <a:gd name="T46" fmla="*/ 162 w 162"/>
                <a:gd name="T47" fmla="*/ 84 h 157"/>
                <a:gd name="T48" fmla="*/ 162 w 162"/>
                <a:gd name="T49" fmla="*/ 68 h 157"/>
                <a:gd name="T50" fmla="*/ 158 w 162"/>
                <a:gd name="T51" fmla="*/ 52 h 157"/>
                <a:gd name="T52" fmla="*/ 152 w 162"/>
                <a:gd name="T53" fmla="*/ 39 h 157"/>
                <a:gd name="T54" fmla="*/ 144 w 162"/>
                <a:gd name="T55" fmla="*/ 27 h 157"/>
                <a:gd name="T56" fmla="*/ 133 w 162"/>
                <a:gd name="T57" fmla="*/ 17 h 157"/>
                <a:gd name="T58" fmla="*/ 120 w 162"/>
                <a:gd name="T59" fmla="*/ 9 h 157"/>
                <a:gd name="T60" fmla="*/ 105 w 162"/>
                <a:gd name="T61" fmla="*/ 3 h 157"/>
                <a:gd name="T62" fmla="*/ 89 w 162"/>
                <a:gd name="T63" fmla="*/ 0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7"/>
                <a:gd name="T98" fmla="*/ 162 w 162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7">
                  <a:moveTo>
                    <a:pt x="82" y="0"/>
                  </a:moveTo>
                  <a:lnTo>
                    <a:pt x="73" y="0"/>
                  </a:lnTo>
                  <a:lnTo>
                    <a:pt x="64" y="2"/>
                  </a:lnTo>
                  <a:lnTo>
                    <a:pt x="57" y="3"/>
                  </a:lnTo>
                  <a:lnTo>
                    <a:pt x="49" y="6"/>
                  </a:lnTo>
                  <a:lnTo>
                    <a:pt x="41" y="9"/>
                  </a:lnTo>
                  <a:lnTo>
                    <a:pt x="35" y="12"/>
                  </a:lnTo>
                  <a:lnTo>
                    <a:pt x="29" y="17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3" y="32"/>
                  </a:lnTo>
                  <a:lnTo>
                    <a:pt x="10" y="39"/>
                  </a:lnTo>
                  <a:lnTo>
                    <a:pt x="7" y="45"/>
                  </a:lnTo>
                  <a:lnTo>
                    <a:pt x="4" y="52"/>
                  </a:lnTo>
                  <a:lnTo>
                    <a:pt x="1" y="60"/>
                  </a:lnTo>
                  <a:lnTo>
                    <a:pt x="0" y="68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1" y="91"/>
                  </a:lnTo>
                  <a:lnTo>
                    <a:pt x="4" y="99"/>
                  </a:lnTo>
                  <a:lnTo>
                    <a:pt x="7" y="106"/>
                  </a:lnTo>
                  <a:lnTo>
                    <a:pt x="10" y="113"/>
                  </a:lnTo>
                  <a:lnTo>
                    <a:pt x="13" y="121"/>
                  </a:lnTo>
                  <a:lnTo>
                    <a:pt x="19" y="127"/>
                  </a:lnTo>
                  <a:lnTo>
                    <a:pt x="23" y="133"/>
                  </a:lnTo>
                  <a:lnTo>
                    <a:pt x="29" y="138"/>
                  </a:lnTo>
                  <a:lnTo>
                    <a:pt x="35" y="143"/>
                  </a:lnTo>
                  <a:lnTo>
                    <a:pt x="41" y="147"/>
                  </a:lnTo>
                  <a:lnTo>
                    <a:pt x="49" y="150"/>
                  </a:lnTo>
                  <a:lnTo>
                    <a:pt x="57" y="153"/>
                  </a:lnTo>
                  <a:lnTo>
                    <a:pt x="64" y="155"/>
                  </a:lnTo>
                  <a:lnTo>
                    <a:pt x="73" y="156"/>
                  </a:lnTo>
                  <a:lnTo>
                    <a:pt x="82" y="157"/>
                  </a:lnTo>
                  <a:lnTo>
                    <a:pt x="89" y="156"/>
                  </a:lnTo>
                  <a:lnTo>
                    <a:pt x="98" y="155"/>
                  </a:lnTo>
                  <a:lnTo>
                    <a:pt x="105" y="153"/>
                  </a:lnTo>
                  <a:lnTo>
                    <a:pt x="113" y="150"/>
                  </a:lnTo>
                  <a:lnTo>
                    <a:pt x="120" y="147"/>
                  </a:lnTo>
                  <a:lnTo>
                    <a:pt x="127" y="143"/>
                  </a:lnTo>
                  <a:lnTo>
                    <a:pt x="133" y="138"/>
                  </a:lnTo>
                  <a:lnTo>
                    <a:pt x="139" y="133"/>
                  </a:lnTo>
                  <a:lnTo>
                    <a:pt x="144" y="127"/>
                  </a:lnTo>
                  <a:lnTo>
                    <a:pt x="149" y="121"/>
                  </a:lnTo>
                  <a:lnTo>
                    <a:pt x="152" y="113"/>
                  </a:lnTo>
                  <a:lnTo>
                    <a:pt x="156" y="106"/>
                  </a:lnTo>
                  <a:lnTo>
                    <a:pt x="158" y="99"/>
                  </a:lnTo>
                  <a:lnTo>
                    <a:pt x="160" y="91"/>
                  </a:lnTo>
                  <a:lnTo>
                    <a:pt x="162" y="84"/>
                  </a:lnTo>
                  <a:lnTo>
                    <a:pt x="162" y="76"/>
                  </a:lnTo>
                  <a:lnTo>
                    <a:pt x="162" y="68"/>
                  </a:lnTo>
                  <a:lnTo>
                    <a:pt x="160" y="60"/>
                  </a:lnTo>
                  <a:lnTo>
                    <a:pt x="158" y="52"/>
                  </a:lnTo>
                  <a:lnTo>
                    <a:pt x="156" y="45"/>
                  </a:lnTo>
                  <a:lnTo>
                    <a:pt x="152" y="39"/>
                  </a:lnTo>
                  <a:lnTo>
                    <a:pt x="149" y="32"/>
                  </a:lnTo>
                  <a:lnTo>
                    <a:pt x="144" y="27"/>
                  </a:lnTo>
                  <a:lnTo>
                    <a:pt x="139" y="21"/>
                  </a:lnTo>
                  <a:lnTo>
                    <a:pt x="133" y="17"/>
                  </a:lnTo>
                  <a:lnTo>
                    <a:pt x="127" y="12"/>
                  </a:lnTo>
                  <a:lnTo>
                    <a:pt x="120" y="9"/>
                  </a:lnTo>
                  <a:lnTo>
                    <a:pt x="113" y="6"/>
                  </a:lnTo>
                  <a:lnTo>
                    <a:pt x="105" y="3"/>
                  </a:lnTo>
                  <a:lnTo>
                    <a:pt x="98" y="2"/>
                  </a:lnTo>
                  <a:lnTo>
                    <a:pt x="89" y="0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24" name="Freeform 350"/>
            <p:cNvSpPr>
              <a:spLocks/>
            </p:cNvSpPr>
            <p:nvPr/>
          </p:nvSpPr>
          <p:spPr bwMode="auto">
            <a:xfrm flipH="1">
              <a:off x="2412" y="2407"/>
              <a:ext cx="13" cy="8"/>
            </a:xfrm>
            <a:custGeom>
              <a:avLst/>
              <a:gdLst>
                <a:gd name="T0" fmla="*/ 73 w 162"/>
                <a:gd name="T1" fmla="*/ 0 h 156"/>
                <a:gd name="T2" fmla="*/ 57 w 162"/>
                <a:gd name="T3" fmla="*/ 3 h 156"/>
                <a:gd name="T4" fmla="*/ 41 w 162"/>
                <a:gd name="T5" fmla="*/ 9 h 156"/>
                <a:gd name="T6" fmla="*/ 29 w 162"/>
                <a:gd name="T7" fmla="*/ 17 h 156"/>
                <a:gd name="T8" fmla="*/ 19 w 162"/>
                <a:gd name="T9" fmla="*/ 26 h 156"/>
                <a:gd name="T10" fmla="*/ 10 w 162"/>
                <a:gd name="T11" fmla="*/ 39 h 156"/>
                <a:gd name="T12" fmla="*/ 4 w 162"/>
                <a:gd name="T13" fmla="*/ 53 h 156"/>
                <a:gd name="T14" fmla="*/ 0 w 162"/>
                <a:gd name="T15" fmla="*/ 68 h 156"/>
                <a:gd name="T16" fmla="*/ 0 w 162"/>
                <a:gd name="T17" fmla="*/ 83 h 156"/>
                <a:gd name="T18" fmla="*/ 4 w 162"/>
                <a:gd name="T19" fmla="*/ 100 h 156"/>
                <a:gd name="T20" fmla="*/ 10 w 162"/>
                <a:gd name="T21" fmla="*/ 114 h 156"/>
                <a:gd name="T22" fmla="*/ 19 w 162"/>
                <a:gd name="T23" fmla="*/ 127 h 156"/>
                <a:gd name="T24" fmla="*/ 29 w 162"/>
                <a:gd name="T25" fmla="*/ 138 h 156"/>
                <a:gd name="T26" fmla="*/ 41 w 162"/>
                <a:gd name="T27" fmla="*/ 147 h 156"/>
                <a:gd name="T28" fmla="*/ 57 w 162"/>
                <a:gd name="T29" fmla="*/ 153 h 156"/>
                <a:gd name="T30" fmla="*/ 73 w 162"/>
                <a:gd name="T31" fmla="*/ 156 h 156"/>
                <a:gd name="T32" fmla="*/ 89 w 162"/>
                <a:gd name="T33" fmla="*/ 156 h 156"/>
                <a:gd name="T34" fmla="*/ 105 w 162"/>
                <a:gd name="T35" fmla="*/ 153 h 156"/>
                <a:gd name="T36" fmla="*/ 120 w 162"/>
                <a:gd name="T37" fmla="*/ 147 h 156"/>
                <a:gd name="T38" fmla="*/ 133 w 162"/>
                <a:gd name="T39" fmla="*/ 138 h 156"/>
                <a:gd name="T40" fmla="*/ 144 w 162"/>
                <a:gd name="T41" fmla="*/ 127 h 156"/>
                <a:gd name="T42" fmla="*/ 152 w 162"/>
                <a:gd name="T43" fmla="*/ 114 h 156"/>
                <a:gd name="T44" fmla="*/ 158 w 162"/>
                <a:gd name="T45" fmla="*/ 100 h 156"/>
                <a:gd name="T46" fmla="*/ 162 w 162"/>
                <a:gd name="T47" fmla="*/ 83 h 156"/>
                <a:gd name="T48" fmla="*/ 162 w 162"/>
                <a:gd name="T49" fmla="*/ 68 h 156"/>
                <a:gd name="T50" fmla="*/ 158 w 162"/>
                <a:gd name="T51" fmla="*/ 53 h 156"/>
                <a:gd name="T52" fmla="*/ 152 w 162"/>
                <a:gd name="T53" fmla="*/ 39 h 156"/>
                <a:gd name="T54" fmla="*/ 144 w 162"/>
                <a:gd name="T55" fmla="*/ 26 h 156"/>
                <a:gd name="T56" fmla="*/ 133 w 162"/>
                <a:gd name="T57" fmla="*/ 17 h 156"/>
                <a:gd name="T58" fmla="*/ 120 w 162"/>
                <a:gd name="T59" fmla="*/ 9 h 156"/>
                <a:gd name="T60" fmla="*/ 105 w 162"/>
                <a:gd name="T61" fmla="*/ 3 h 156"/>
                <a:gd name="T62" fmla="*/ 89 w 162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2"/>
                <a:gd name="T97" fmla="*/ 0 h 156"/>
                <a:gd name="T98" fmla="*/ 162 w 162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2" h="156">
                  <a:moveTo>
                    <a:pt x="82" y="0"/>
                  </a:moveTo>
                  <a:lnTo>
                    <a:pt x="73" y="0"/>
                  </a:lnTo>
                  <a:lnTo>
                    <a:pt x="64" y="1"/>
                  </a:lnTo>
                  <a:lnTo>
                    <a:pt x="57" y="3"/>
                  </a:lnTo>
                  <a:lnTo>
                    <a:pt x="49" y="6"/>
                  </a:lnTo>
                  <a:lnTo>
                    <a:pt x="41" y="9"/>
                  </a:lnTo>
                  <a:lnTo>
                    <a:pt x="35" y="12"/>
                  </a:lnTo>
                  <a:lnTo>
                    <a:pt x="29" y="17"/>
                  </a:lnTo>
                  <a:lnTo>
                    <a:pt x="23" y="21"/>
                  </a:lnTo>
                  <a:lnTo>
                    <a:pt x="19" y="26"/>
                  </a:lnTo>
                  <a:lnTo>
                    <a:pt x="13" y="33"/>
                  </a:lnTo>
                  <a:lnTo>
                    <a:pt x="10" y="39"/>
                  </a:lnTo>
                  <a:lnTo>
                    <a:pt x="7" y="46"/>
                  </a:lnTo>
                  <a:lnTo>
                    <a:pt x="4" y="53"/>
                  </a:lnTo>
                  <a:lnTo>
                    <a:pt x="1" y="60"/>
                  </a:lnTo>
                  <a:lnTo>
                    <a:pt x="0" y="68"/>
                  </a:lnTo>
                  <a:lnTo>
                    <a:pt x="0" y="75"/>
                  </a:lnTo>
                  <a:lnTo>
                    <a:pt x="0" y="83"/>
                  </a:lnTo>
                  <a:lnTo>
                    <a:pt x="1" y="91"/>
                  </a:lnTo>
                  <a:lnTo>
                    <a:pt x="4" y="100"/>
                  </a:lnTo>
                  <a:lnTo>
                    <a:pt x="7" y="107"/>
                  </a:lnTo>
                  <a:lnTo>
                    <a:pt x="10" y="114"/>
                  </a:lnTo>
                  <a:lnTo>
                    <a:pt x="13" y="121"/>
                  </a:lnTo>
                  <a:lnTo>
                    <a:pt x="19" y="127"/>
                  </a:lnTo>
                  <a:lnTo>
                    <a:pt x="23" y="132"/>
                  </a:lnTo>
                  <a:lnTo>
                    <a:pt x="29" y="138"/>
                  </a:lnTo>
                  <a:lnTo>
                    <a:pt x="35" y="142"/>
                  </a:lnTo>
                  <a:lnTo>
                    <a:pt x="41" y="147"/>
                  </a:lnTo>
                  <a:lnTo>
                    <a:pt x="49" y="150"/>
                  </a:lnTo>
                  <a:lnTo>
                    <a:pt x="57" y="153"/>
                  </a:lnTo>
                  <a:lnTo>
                    <a:pt x="64" y="155"/>
                  </a:lnTo>
                  <a:lnTo>
                    <a:pt x="73" y="156"/>
                  </a:lnTo>
                  <a:lnTo>
                    <a:pt x="82" y="156"/>
                  </a:lnTo>
                  <a:lnTo>
                    <a:pt x="89" y="156"/>
                  </a:lnTo>
                  <a:lnTo>
                    <a:pt x="98" y="155"/>
                  </a:lnTo>
                  <a:lnTo>
                    <a:pt x="105" y="153"/>
                  </a:lnTo>
                  <a:lnTo>
                    <a:pt x="113" y="150"/>
                  </a:lnTo>
                  <a:lnTo>
                    <a:pt x="120" y="147"/>
                  </a:lnTo>
                  <a:lnTo>
                    <a:pt x="127" y="142"/>
                  </a:lnTo>
                  <a:lnTo>
                    <a:pt x="133" y="138"/>
                  </a:lnTo>
                  <a:lnTo>
                    <a:pt x="139" y="132"/>
                  </a:lnTo>
                  <a:lnTo>
                    <a:pt x="144" y="127"/>
                  </a:lnTo>
                  <a:lnTo>
                    <a:pt x="149" y="121"/>
                  </a:lnTo>
                  <a:lnTo>
                    <a:pt x="152" y="114"/>
                  </a:lnTo>
                  <a:lnTo>
                    <a:pt x="156" y="107"/>
                  </a:lnTo>
                  <a:lnTo>
                    <a:pt x="158" y="100"/>
                  </a:lnTo>
                  <a:lnTo>
                    <a:pt x="160" y="91"/>
                  </a:lnTo>
                  <a:lnTo>
                    <a:pt x="162" y="83"/>
                  </a:lnTo>
                  <a:lnTo>
                    <a:pt x="162" y="75"/>
                  </a:lnTo>
                  <a:lnTo>
                    <a:pt x="162" y="68"/>
                  </a:lnTo>
                  <a:lnTo>
                    <a:pt x="160" y="60"/>
                  </a:lnTo>
                  <a:lnTo>
                    <a:pt x="158" y="53"/>
                  </a:lnTo>
                  <a:lnTo>
                    <a:pt x="156" y="46"/>
                  </a:lnTo>
                  <a:lnTo>
                    <a:pt x="152" y="39"/>
                  </a:lnTo>
                  <a:lnTo>
                    <a:pt x="149" y="33"/>
                  </a:lnTo>
                  <a:lnTo>
                    <a:pt x="144" y="26"/>
                  </a:lnTo>
                  <a:lnTo>
                    <a:pt x="139" y="21"/>
                  </a:lnTo>
                  <a:lnTo>
                    <a:pt x="133" y="17"/>
                  </a:lnTo>
                  <a:lnTo>
                    <a:pt x="127" y="12"/>
                  </a:lnTo>
                  <a:lnTo>
                    <a:pt x="120" y="9"/>
                  </a:lnTo>
                  <a:lnTo>
                    <a:pt x="113" y="6"/>
                  </a:lnTo>
                  <a:lnTo>
                    <a:pt x="105" y="3"/>
                  </a:lnTo>
                  <a:lnTo>
                    <a:pt x="98" y="1"/>
                  </a:lnTo>
                  <a:lnTo>
                    <a:pt x="89" y="0"/>
                  </a:lnTo>
                  <a:lnTo>
                    <a:pt x="82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25" name="Freeform 351"/>
            <p:cNvSpPr>
              <a:spLocks noEditPoints="1"/>
            </p:cNvSpPr>
            <p:nvPr/>
          </p:nvSpPr>
          <p:spPr bwMode="auto">
            <a:xfrm flipH="1">
              <a:off x="2410" y="2408"/>
              <a:ext cx="10" cy="112"/>
            </a:xfrm>
            <a:custGeom>
              <a:avLst/>
              <a:gdLst>
                <a:gd name="T0" fmla="*/ 28 w 127"/>
                <a:gd name="T1" fmla="*/ 2122 h 2258"/>
                <a:gd name="T2" fmla="*/ 0 w 127"/>
                <a:gd name="T3" fmla="*/ 2226 h 2258"/>
                <a:gd name="T4" fmla="*/ 120 w 127"/>
                <a:gd name="T5" fmla="*/ 2258 h 2258"/>
                <a:gd name="T6" fmla="*/ 120 w 127"/>
                <a:gd name="T7" fmla="*/ 1884 h 2258"/>
                <a:gd name="T8" fmla="*/ 0 w 127"/>
                <a:gd name="T9" fmla="*/ 1917 h 2258"/>
                <a:gd name="T10" fmla="*/ 35 w 127"/>
                <a:gd name="T11" fmla="*/ 2020 h 2258"/>
                <a:gd name="T12" fmla="*/ 120 w 127"/>
                <a:gd name="T13" fmla="*/ 1884 h 2258"/>
                <a:gd name="T14" fmla="*/ 28 w 127"/>
                <a:gd name="T15" fmla="*/ 1646 h 2258"/>
                <a:gd name="T16" fmla="*/ 0 w 127"/>
                <a:gd name="T17" fmla="*/ 1754 h 2258"/>
                <a:gd name="T18" fmla="*/ 120 w 127"/>
                <a:gd name="T19" fmla="*/ 1781 h 2258"/>
                <a:gd name="T20" fmla="*/ 127 w 127"/>
                <a:gd name="T21" fmla="*/ 1408 h 2258"/>
                <a:gd name="T22" fmla="*/ 0 w 127"/>
                <a:gd name="T23" fmla="*/ 1441 h 2258"/>
                <a:gd name="T24" fmla="*/ 35 w 127"/>
                <a:gd name="T25" fmla="*/ 1543 h 2258"/>
                <a:gd name="T26" fmla="*/ 127 w 127"/>
                <a:gd name="T27" fmla="*/ 1408 h 2258"/>
                <a:gd name="T28" fmla="*/ 35 w 127"/>
                <a:gd name="T29" fmla="*/ 1186 h 2258"/>
                <a:gd name="T30" fmla="*/ 0 w 127"/>
                <a:gd name="T31" fmla="*/ 1288 h 2258"/>
                <a:gd name="T32" fmla="*/ 127 w 127"/>
                <a:gd name="T33" fmla="*/ 1316 h 2258"/>
                <a:gd name="T34" fmla="*/ 120 w 127"/>
                <a:gd name="T35" fmla="*/ 942 h 2258"/>
                <a:gd name="T36" fmla="*/ 0 w 127"/>
                <a:gd name="T37" fmla="*/ 974 h 2258"/>
                <a:gd name="T38" fmla="*/ 35 w 127"/>
                <a:gd name="T39" fmla="*/ 1077 h 2258"/>
                <a:gd name="T40" fmla="*/ 120 w 127"/>
                <a:gd name="T41" fmla="*/ 942 h 2258"/>
                <a:gd name="T42" fmla="*/ 28 w 127"/>
                <a:gd name="T43" fmla="*/ 704 h 2258"/>
                <a:gd name="T44" fmla="*/ 0 w 127"/>
                <a:gd name="T45" fmla="*/ 812 h 2258"/>
                <a:gd name="T46" fmla="*/ 120 w 127"/>
                <a:gd name="T47" fmla="*/ 844 h 2258"/>
                <a:gd name="T48" fmla="*/ 120 w 127"/>
                <a:gd name="T49" fmla="*/ 470 h 2258"/>
                <a:gd name="T50" fmla="*/ 0 w 127"/>
                <a:gd name="T51" fmla="*/ 503 h 2258"/>
                <a:gd name="T52" fmla="*/ 35 w 127"/>
                <a:gd name="T53" fmla="*/ 607 h 2258"/>
                <a:gd name="T54" fmla="*/ 120 w 127"/>
                <a:gd name="T55" fmla="*/ 470 h 2258"/>
                <a:gd name="T56" fmla="*/ 28 w 127"/>
                <a:gd name="T57" fmla="*/ 233 h 2258"/>
                <a:gd name="T58" fmla="*/ 0 w 127"/>
                <a:gd name="T59" fmla="*/ 340 h 2258"/>
                <a:gd name="T60" fmla="*/ 120 w 127"/>
                <a:gd name="T61" fmla="*/ 368 h 2258"/>
                <a:gd name="T62" fmla="*/ 120 w 127"/>
                <a:gd name="T63" fmla="*/ 0 h 2258"/>
                <a:gd name="T64" fmla="*/ 0 w 127"/>
                <a:gd name="T65" fmla="*/ 32 h 2258"/>
                <a:gd name="T66" fmla="*/ 35 w 127"/>
                <a:gd name="T67" fmla="*/ 135 h 2258"/>
                <a:gd name="T68" fmla="*/ 120 w 127"/>
                <a:gd name="T69" fmla="*/ 0 h 22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7"/>
                <a:gd name="T106" fmla="*/ 0 h 2258"/>
                <a:gd name="T107" fmla="*/ 127 w 127"/>
                <a:gd name="T108" fmla="*/ 2258 h 225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7" h="2258">
                  <a:moveTo>
                    <a:pt x="120" y="2122"/>
                  </a:moveTo>
                  <a:lnTo>
                    <a:pt x="28" y="2122"/>
                  </a:lnTo>
                  <a:lnTo>
                    <a:pt x="0" y="2155"/>
                  </a:lnTo>
                  <a:lnTo>
                    <a:pt x="0" y="2226"/>
                  </a:lnTo>
                  <a:lnTo>
                    <a:pt x="35" y="2258"/>
                  </a:lnTo>
                  <a:lnTo>
                    <a:pt x="120" y="2258"/>
                  </a:lnTo>
                  <a:lnTo>
                    <a:pt x="120" y="2122"/>
                  </a:lnTo>
                  <a:close/>
                  <a:moveTo>
                    <a:pt x="120" y="1884"/>
                  </a:moveTo>
                  <a:lnTo>
                    <a:pt x="28" y="1884"/>
                  </a:lnTo>
                  <a:lnTo>
                    <a:pt x="0" y="1917"/>
                  </a:lnTo>
                  <a:lnTo>
                    <a:pt x="0" y="1987"/>
                  </a:lnTo>
                  <a:lnTo>
                    <a:pt x="35" y="2020"/>
                  </a:lnTo>
                  <a:lnTo>
                    <a:pt x="120" y="2020"/>
                  </a:lnTo>
                  <a:lnTo>
                    <a:pt x="120" y="1884"/>
                  </a:lnTo>
                  <a:close/>
                  <a:moveTo>
                    <a:pt x="120" y="1646"/>
                  </a:moveTo>
                  <a:lnTo>
                    <a:pt x="28" y="1646"/>
                  </a:lnTo>
                  <a:lnTo>
                    <a:pt x="0" y="1678"/>
                  </a:lnTo>
                  <a:lnTo>
                    <a:pt x="0" y="1754"/>
                  </a:lnTo>
                  <a:lnTo>
                    <a:pt x="35" y="1781"/>
                  </a:lnTo>
                  <a:lnTo>
                    <a:pt x="120" y="1781"/>
                  </a:lnTo>
                  <a:lnTo>
                    <a:pt x="120" y="1646"/>
                  </a:lnTo>
                  <a:close/>
                  <a:moveTo>
                    <a:pt x="127" y="1408"/>
                  </a:moveTo>
                  <a:lnTo>
                    <a:pt x="35" y="1408"/>
                  </a:lnTo>
                  <a:lnTo>
                    <a:pt x="0" y="1441"/>
                  </a:lnTo>
                  <a:lnTo>
                    <a:pt x="0" y="1511"/>
                  </a:lnTo>
                  <a:lnTo>
                    <a:pt x="35" y="1543"/>
                  </a:lnTo>
                  <a:lnTo>
                    <a:pt x="127" y="1543"/>
                  </a:lnTo>
                  <a:lnTo>
                    <a:pt x="127" y="1408"/>
                  </a:lnTo>
                  <a:close/>
                  <a:moveTo>
                    <a:pt x="127" y="1186"/>
                  </a:moveTo>
                  <a:lnTo>
                    <a:pt x="35" y="1186"/>
                  </a:lnTo>
                  <a:lnTo>
                    <a:pt x="0" y="1213"/>
                  </a:lnTo>
                  <a:lnTo>
                    <a:pt x="0" y="1288"/>
                  </a:lnTo>
                  <a:lnTo>
                    <a:pt x="35" y="1316"/>
                  </a:lnTo>
                  <a:lnTo>
                    <a:pt x="127" y="1316"/>
                  </a:lnTo>
                  <a:lnTo>
                    <a:pt x="127" y="1186"/>
                  </a:lnTo>
                  <a:close/>
                  <a:moveTo>
                    <a:pt x="120" y="942"/>
                  </a:moveTo>
                  <a:lnTo>
                    <a:pt x="28" y="942"/>
                  </a:lnTo>
                  <a:lnTo>
                    <a:pt x="0" y="974"/>
                  </a:lnTo>
                  <a:lnTo>
                    <a:pt x="0" y="1050"/>
                  </a:lnTo>
                  <a:lnTo>
                    <a:pt x="35" y="1077"/>
                  </a:lnTo>
                  <a:lnTo>
                    <a:pt x="120" y="1077"/>
                  </a:lnTo>
                  <a:lnTo>
                    <a:pt x="120" y="942"/>
                  </a:lnTo>
                  <a:close/>
                  <a:moveTo>
                    <a:pt x="120" y="704"/>
                  </a:moveTo>
                  <a:lnTo>
                    <a:pt x="28" y="704"/>
                  </a:lnTo>
                  <a:lnTo>
                    <a:pt x="0" y="737"/>
                  </a:lnTo>
                  <a:lnTo>
                    <a:pt x="0" y="812"/>
                  </a:lnTo>
                  <a:lnTo>
                    <a:pt x="35" y="844"/>
                  </a:lnTo>
                  <a:lnTo>
                    <a:pt x="120" y="844"/>
                  </a:lnTo>
                  <a:lnTo>
                    <a:pt x="120" y="704"/>
                  </a:lnTo>
                  <a:close/>
                  <a:moveTo>
                    <a:pt x="120" y="470"/>
                  </a:moveTo>
                  <a:lnTo>
                    <a:pt x="28" y="470"/>
                  </a:lnTo>
                  <a:lnTo>
                    <a:pt x="0" y="503"/>
                  </a:lnTo>
                  <a:lnTo>
                    <a:pt x="0" y="574"/>
                  </a:lnTo>
                  <a:lnTo>
                    <a:pt x="35" y="607"/>
                  </a:lnTo>
                  <a:lnTo>
                    <a:pt x="120" y="607"/>
                  </a:lnTo>
                  <a:lnTo>
                    <a:pt x="120" y="470"/>
                  </a:lnTo>
                  <a:close/>
                  <a:moveTo>
                    <a:pt x="120" y="233"/>
                  </a:moveTo>
                  <a:lnTo>
                    <a:pt x="28" y="233"/>
                  </a:lnTo>
                  <a:lnTo>
                    <a:pt x="0" y="265"/>
                  </a:lnTo>
                  <a:lnTo>
                    <a:pt x="0" y="340"/>
                  </a:lnTo>
                  <a:lnTo>
                    <a:pt x="35" y="368"/>
                  </a:lnTo>
                  <a:lnTo>
                    <a:pt x="120" y="368"/>
                  </a:lnTo>
                  <a:lnTo>
                    <a:pt x="120" y="233"/>
                  </a:lnTo>
                  <a:close/>
                  <a:moveTo>
                    <a:pt x="120" y="0"/>
                  </a:moveTo>
                  <a:lnTo>
                    <a:pt x="28" y="0"/>
                  </a:lnTo>
                  <a:lnTo>
                    <a:pt x="0" y="32"/>
                  </a:lnTo>
                  <a:lnTo>
                    <a:pt x="0" y="103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26" name="Freeform 352"/>
            <p:cNvSpPr>
              <a:spLocks/>
            </p:cNvSpPr>
            <p:nvPr/>
          </p:nvSpPr>
          <p:spPr bwMode="auto">
            <a:xfrm flipH="1">
              <a:off x="2410" y="2514"/>
              <a:ext cx="10" cy="6"/>
            </a:xfrm>
            <a:custGeom>
              <a:avLst/>
              <a:gdLst>
                <a:gd name="T0" fmla="*/ 120 w 120"/>
                <a:gd name="T1" fmla="*/ 0 h 136"/>
                <a:gd name="T2" fmla="*/ 28 w 120"/>
                <a:gd name="T3" fmla="*/ 0 h 136"/>
                <a:gd name="T4" fmla="*/ 0 w 120"/>
                <a:gd name="T5" fmla="*/ 33 h 136"/>
                <a:gd name="T6" fmla="*/ 0 w 120"/>
                <a:gd name="T7" fmla="*/ 104 h 136"/>
                <a:gd name="T8" fmla="*/ 35 w 120"/>
                <a:gd name="T9" fmla="*/ 136 h 136"/>
                <a:gd name="T10" fmla="*/ 120 w 120"/>
                <a:gd name="T11" fmla="*/ 136 h 136"/>
                <a:gd name="T12" fmla="*/ 120 w 120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6"/>
                <a:gd name="T23" fmla="*/ 120 w 120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6">
                  <a:moveTo>
                    <a:pt x="120" y="0"/>
                  </a:moveTo>
                  <a:lnTo>
                    <a:pt x="28" y="0"/>
                  </a:lnTo>
                  <a:lnTo>
                    <a:pt x="0" y="33"/>
                  </a:lnTo>
                  <a:lnTo>
                    <a:pt x="0" y="104"/>
                  </a:lnTo>
                  <a:lnTo>
                    <a:pt x="35" y="136"/>
                  </a:lnTo>
                  <a:lnTo>
                    <a:pt x="120" y="136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27" name="Freeform 353"/>
            <p:cNvSpPr>
              <a:spLocks/>
            </p:cNvSpPr>
            <p:nvPr/>
          </p:nvSpPr>
          <p:spPr bwMode="auto">
            <a:xfrm flipH="1">
              <a:off x="2410" y="2502"/>
              <a:ext cx="10" cy="7"/>
            </a:xfrm>
            <a:custGeom>
              <a:avLst/>
              <a:gdLst>
                <a:gd name="T0" fmla="*/ 120 w 120"/>
                <a:gd name="T1" fmla="*/ 0 h 136"/>
                <a:gd name="T2" fmla="*/ 28 w 120"/>
                <a:gd name="T3" fmla="*/ 0 h 136"/>
                <a:gd name="T4" fmla="*/ 0 w 120"/>
                <a:gd name="T5" fmla="*/ 33 h 136"/>
                <a:gd name="T6" fmla="*/ 0 w 120"/>
                <a:gd name="T7" fmla="*/ 103 h 136"/>
                <a:gd name="T8" fmla="*/ 35 w 120"/>
                <a:gd name="T9" fmla="*/ 136 h 136"/>
                <a:gd name="T10" fmla="*/ 120 w 120"/>
                <a:gd name="T11" fmla="*/ 136 h 136"/>
                <a:gd name="T12" fmla="*/ 120 w 120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6"/>
                <a:gd name="T23" fmla="*/ 120 w 120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6">
                  <a:moveTo>
                    <a:pt x="120" y="0"/>
                  </a:moveTo>
                  <a:lnTo>
                    <a:pt x="28" y="0"/>
                  </a:lnTo>
                  <a:lnTo>
                    <a:pt x="0" y="33"/>
                  </a:lnTo>
                  <a:lnTo>
                    <a:pt x="0" y="103"/>
                  </a:lnTo>
                  <a:lnTo>
                    <a:pt x="35" y="136"/>
                  </a:lnTo>
                  <a:lnTo>
                    <a:pt x="120" y="136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28" name="Freeform 354"/>
            <p:cNvSpPr>
              <a:spLocks/>
            </p:cNvSpPr>
            <p:nvPr/>
          </p:nvSpPr>
          <p:spPr bwMode="auto">
            <a:xfrm flipH="1">
              <a:off x="2410" y="2490"/>
              <a:ext cx="10" cy="7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32 h 135"/>
                <a:gd name="T6" fmla="*/ 0 w 120"/>
                <a:gd name="T7" fmla="*/ 108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32"/>
                  </a:lnTo>
                  <a:lnTo>
                    <a:pt x="0" y="108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29" name="Freeform 355"/>
            <p:cNvSpPr>
              <a:spLocks/>
            </p:cNvSpPr>
            <p:nvPr/>
          </p:nvSpPr>
          <p:spPr bwMode="auto">
            <a:xfrm flipH="1">
              <a:off x="2410" y="2478"/>
              <a:ext cx="10" cy="7"/>
            </a:xfrm>
            <a:custGeom>
              <a:avLst/>
              <a:gdLst>
                <a:gd name="T0" fmla="*/ 127 w 127"/>
                <a:gd name="T1" fmla="*/ 0 h 135"/>
                <a:gd name="T2" fmla="*/ 35 w 127"/>
                <a:gd name="T3" fmla="*/ 0 h 135"/>
                <a:gd name="T4" fmla="*/ 0 w 127"/>
                <a:gd name="T5" fmla="*/ 33 h 135"/>
                <a:gd name="T6" fmla="*/ 0 w 127"/>
                <a:gd name="T7" fmla="*/ 103 h 135"/>
                <a:gd name="T8" fmla="*/ 35 w 127"/>
                <a:gd name="T9" fmla="*/ 135 h 135"/>
                <a:gd name="T10" fmla="*/ 127 w 127"/>
                <a:gd name="T11" fmla="*/ 135 h 135"/>
                <a:gd name="T12" fmla="*/ 127 w 127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7"/>
                <a:gd name="T22" fmla="*/ 0 h 135"/>
                <a:gd name="T23" fmla="*/ 127 w 127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7" h="135">
                  <a:moveTo>
                    <a:pt x="127" y="0"/>
                  </a:moveTo>
                  <a:lnTo>
                    <a:pt x="35" y="0"/>
                  </a:lnTo>
                  <a:lnTo>
                    <a:pt x="0" y="33"/>
                  </a:lnTo>
                  <a:lnTo>
                    <a:pt x="0" y="103"/>
                  </a:lnTo>
                  <a:lnTo>
                    <a:pt x="35" y="135"/>
                  </a:lnTo>
                  <a:lnTo>
                    <a:pt x="127" y="135"/>
                  </a:lnTo>
                  <a:lnTo>
                    <a:pt x="12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30" name="Freeform 356"/>
            <p:cNvSpPr>
              <a:spLocks/>
            </p:cNvSpPr>
            <p:nvPr/>
          </p:nvSpPr>
          <p:spPr bwMode="auto">
            <a:xfrm flipH="1">
              <a:off x="2410" y="2467"/>
              <a:ext cx="10" cy="6"/>
            </a:xfrm>
            <a:custGeom>
              <a:avLst/>
              <a:gdLst>
                <a:gd name="T0" fmla="*/ 127 w 127"/>
                <a:gd name="T1" fmla="*/ 0 h 130"/>
                <a:gd name="T2" fmla="*/ 35 w 127"/>
                <a:gd name="T3" fmla="*/ 0 h 130"/>
                <a:gd name="T4" fmla="*/ 0 w 127"/>
                <a:gd name="T5" fmla="*/ 27 h 130"/>
                <a:gd name="T6" fmla="*/ 0 w 127"/>
                <a:gd name="T7" fmla="*/ 102 h 130"/>
                <a:gd name="T8" fmla="*/ 35 w 127"/>
                <a:gd name="T9" fmla="*/ 130 h 130"/>
                <a:gd name="T10" fmla="*/ 127 w 127"/>
                <a:gd name="T11" fmla="*/ 130 h 130"/>
                <a:gd name="T12" fmla="*/ 127 w 127"/>
                <a:gd name="T13" fmla="*/ 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7"/>
                <a:gd name="T22" fmla="*/ 0 h 130"/>
                <a:gd name="T23" fmla="*/ 127 w 127"/>
                <a:gd name="T24" fmla="*/ 130 h 1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7" h="130">
                  <a:moveTo>
                    <a:pt x="127" y="0"/>
                  </a:moveTo>
                  <a:lnTo>
                    <a:pt x="35" y="0"/>
                  </a:lnTo>
                  <a:lnTo>
                    <a:pt x="0" y="27"/>
                  </a:lnTo>
                  <a:lnTo>
                    <a:pt x="0" y="102"/>
                  </a:lnTo>
                  <a:lnTo>
                    <a:pt x="35" y="130"/>
                  </a:lnTo>
                  <a:lnTo>
                    <a:pt x="127" y="130"/>
                  </a:lnTo>
                  <a:lnTo>
                    <a:pt x="127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31" name="Freeform 357"/>
            <p:cNvSpPr>
              <a:spLocks/>
            </p:cNvSpPr>
            <p:nvPr/>
          </p:nvSpPr>
          <p:spPr bwMode="auto">
            <a:xfrm flipH="1">
              <a:off x="2410" y="2455"/>
              <a:ext cx="10" cy="6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32 h 135"/>
                <a:gd name="T6" fmla="*/ 0 w 120"/>
                <a:gd name="T7" fmla="*/ 108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32"/>
                  </a:lnTo>
                  <a:lnTo>
                    <a:pt x="0" y="108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32" name="Freeform 358"/>
            <p:cNvSpPr>
              <a:spLocks/>
            </p:cNvSpPr>
            <p:nvPr/>
          </p:nvSpPr>
          <p:spPr bwMode="auto">
            <a:xfrm flipH="1">
              <a:off x="2410" y="2443"/>
              <a:ext cx="10" cy="7"/>
            </a:xfrm>
            <a:custGeom>
              <a:avLst/>
              <a:gdLst>
                <a:gd name="T0" fmla="*/ 120 w 120"/>
                <a:gd name="T1" fmla="*/ 0 h 140"/>
                <a:gd name="T2" fmla="*/ 28 w 120"/>
                <a:gd name="T3" fmla="*/ 0 h 140"/>
                <a:gd name="T4" fmla="*/ 0 w 120"/>
                <a:gd name="T5" fmla="*/ 33 h 140"/>
                <a:gd name="T6" fmla="*/ 0 w 120"/>
                <a:gd name="T7" fmla="*/ 108 h 140"/>
                <a:gd name="T8" fmla="*/ 35 w 120"/>
                <a:gd name="T9" fmla="*/ 140 h 140"/>
                <a:gd name="T10" fmla="*/ 120 w 120"/>
                <a:gd name="T11" fmla="*/ 140 h 140"/>
                <a:gd name="T12" fmla="*/ 120 w 120"/>
                <a:gd name="T13" fmla="*/ 0 h 1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40"/>
                <a:gd name="T23" fmla="*/ 120 w 120"/>
                <a:gd name="T24" fmla="*/ 140 h 1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40">
                  <a:moveTo>
                    <a:pt x="120" y="0"/>
                  </a:moveTo>
                  <a:lnTo>
                    <a:pt x="28" y="0"/>
                  </a:lnTo>
                  <a:lnTo>
                    <a:pt x="0" y="33"/>
                  </a:lnTo>
                  <a:lnTo>
                    <a:pt x="0" y="108"/>
                  </a:lnTo>
                  <a:lnTo>
                    <a:pt x="35" y="140"/>
                  </a:lnTo>
                  <a:lnTo>
                    <a:pt x="120" y="140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33" name="Freeform 359"/>
            <p:cNvSpPr>
              <a:spLocks/>
            </p:cNvSpPr>
            <p:nvPr/>
          </p:nvSpPr>
          <p:spPr bwMode="auto">
            <a:xfrm flipH="1">
              <a:off x="2410" y="2431"/>
              <a:ext cx="10" cy="7"/>
            </a:xfrm>
            <a:custGeom>
              <a:avLst/>
              <a:gdLst>
                <a:gd name="T0" fmla="*/ 120 w 120"/>
                <a:gd name="T1" fmla="*/ 0 h 137"/>
                <a:gd name="T2" fmla="*/ 28 w 120"/>
                <a:gd name="T3" fmla="*/ 0 h 137"/>
                <a:gd name="T4" fmla="*/ 0 w 120"/>
                <a:gd name="T5" fmla="*/ 33 h 137"/>
                <a:gd name="T6" fmla="*/ 0 w 120"/>
                <a:gd name="T7" fmla="*/ 104 h 137"/>
                <a:gd name="T8" fmla="*/ 35 w 120"/>
                <a:gd name="T9" fmla="*/ 137 h 137"/>
                <a:gd name="T10" fmla="*/ 120 w 120"/>
                <a:gd name="T11" fmla="*/ 137 h 137"/>
                <a:gd name="T12" fmla="*/ 120 w 120"/>
                <a:gd name="T13" fmla="*/ 0 h 1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7"/>
                <a:gd name="T23" fmla="*/ 120 w 120"/>
                <a:gd name="T24" fmla="*/ 137 h 1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7">
                  <a:moveTo>
                    <a:pt x="120" y="0"/>
                  </a:moveTo>
                  <a:lnTo>
                    <a:pt x="28" y="0"/>
                  </a:lnTo>
                  <a:lnTo>
                    <a:pt x="0" y="33"/>
                  </a:lnTo>
                  <a:lnTo>
                    <a:pt x="0" y="104"/>
                  </a:lnTo>
                  <a:lnTo>
                    <a:pt x="35" y="137"/>
                  </a:lnTo>
                  <a:lnTo>
                    <a:pt x="120" y="137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34" name="Freeform 360"/>
            <p:cNvSpPr>
              <a:spLocks/>
            </p:cNvSpPr>
            <p:nvPr/>
          </p:nvSpPr>
          <p:spPr bwMode="auto">
            <a:xfrm flipH="1">
              <a:off x="2410" y="2419"/>
              <a:ext cx="10" cy="7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32 h 135"/>
                <a:gd name="T6" fmla="*/ 0 w 120"/>
                <a:gd name="T7" fmla="*/ 107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32"/>
                  </a:lnTo>
                  <a:lnTo>
                    <a:pt x="0" y="107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35" name="Freeform 361"/>
            <p:cNvSpPr>
              <a:spLocks/>
            </p:cNvSpPr>
            <p:nvPr/>
          </p:nvSpPr>
          <p:spPr bwMode="auto">
            <a:xfrm flipH="1">
              <a:off x="2410" y="2408"/>
              <a:ext cx="10" cy="6"/>
            </a:xfrm>
            <a:custGeom>
              <a:avLst/>
              <a:gdLst>
                <a:gd name="T0" fmla="*/ 120 w 120"/>
                <a:gd name="T1" fmla="*/ 0 h 135"/>
                <a:gd name="T2" fmla="*/ 28 w 120"/>
                <a:gd name="T3" fmla="*/ 0 h 135"/>
                <a:gd name="T4" fmla="*/ 0 w 120"/>
                <a:gd name="T5" fmla="*/ 32 h 135"/>
                <a:gd name="T6" fmla="*/ 0 w 120"/>
                <a:gd name="T7" fmla="*/ 103 h 135"/>
                <a:gd name="T8" fmla="*/ 35 w 120"/>
                <a:gd name="T9" fmla="*/ 135 h 135"/>
                <a:gd name="T10" fmla="*/ 120 w 120"/>
                <a:gd name="T11" fmla="*/ 135 h 135"/>
                <a:gd name="T12" fmla="*/ 120 w 120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5"/>
                <a:gd name="T23" fmla="*/ 120 w 120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5">
                  <a:moveTo>
                    <a:pt x="120" y="0"/>
                  </a:moveTo>
                  <a:lnTo>
                    <a:pt x="28" y="0"/>
                  </a:lnTo>
                  <a:lnTo>
                    <a:pt x="0" y="32"/>
                  </a:lnTo>
                  <a:lnTo>
                    <a:pt x="0" y="103"/>
                  </a:lnTo>
                  <a:lnTo>
                    <a:pt x="35" y="135"/>
                  </a:lnTo>
                  <a:lnTo>
                    <a:pt x="120" y="135"/>
                  </a:lnTo>
                  <a:lnTo>
                    <a:pt x="12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36" name="Freeform 362"/>
            <p:cNvSpPr>
              <a:spLocks noEditPoints="1"/>
            </p:cNvSpPr>
            <p:nvPr/>
          </p:nvSpPr>
          <p:spPr bwMode="auto">
            <a:xfrm flipH="1">
              <a:off x="2251" y="2289"/>
              <a:ext cx="14" cy="114"/>
            </a:xfrm>
            <a:custGeom>
              <a:avLst/>
              <a:gdLst>
                <a:gd name="T0" fmla="*/ 151 w 166"/>
                <a:gd name="T1" fmla="*/ 36 h 2274"/>
                <a:gd name="T2" fmla="*/ 155 w 166"/>
                <a:gd name="T3" fmla="*/ 117 h 2274"/>
                <a:gd name="T4" fmla="*/ 86 w 166"/>
                <a:gd name="T5" fmla="*/ 156 h 2274"/>
                <a:gd name="T6" fmla="*/ 10 w 166"/>
                <a:gd name="T7" fmla="*/ 117 h 2274"/>
                <a:gd name="T8" fmla="*/ 15 w 166"/>
                <a:gd name="T9" fmla="*/ 36 h 2274"/>
                <a:gd name="T10" fmla="*/ 86 w 166"/>
                <a:gd name="T11" fmla="*/ 227 h 2274"/>
                <a:gd name="T12" fmla="*/ 155 w 166"/>
                <a:gd name="T13" fmla="*/ 266 h 2274"/>
                <a:gd name="T14" fmla="*/ 151 w 166"/>
                <a:gd name="T15" fmla="*/ 347 h 2274"/>
                <a:gd name="T16" fmla="*/ 77 w 166"/>
                <a:gd name="T17" fmla="*/ 383 h 2274"/>
                <a:gd name="T18" fmla="*/ 6 w 166"/>
                <a:gd name="T19" fmla="*/ 334 h 2274"/>
                <a:gd name="T20" fmla="*/ 19 w 166"/>
                <a:gd name="T21" fmla="*/ 253 h 2274"/>
                <a:gd name="T22" fmla="*/ 94 w 166"/>
                <a:gd name="T23" fmla="*/ 471 h 2274"/>
                <a:gd name="T24" fmla="*/ 161 w 166"/>
                <a:gd name="T25" fmla="*/ 516 h 2274"/>
                <a:gd name="T26" fmla="*/ 149 w 166"/>
                <a:gd name="T27" fmla="*/ 595 h 2274"/>
                <a:gd name="T28" fmla="*/ 69 w 166"/>
                <a:gd name="T29" fmla="*/ 620 h 2274"/>
                <a:gd name="T30" fmla="*/ 3 w 166"/>
                <a:gd name="T31" fmla="*/ 569 h 2274"/>
                <a:gd name="T32" fmla="*/ 26 w 166"/>
                <a:gd name="T33" fmla="*/ 492 h 2274"/>
                <a:gd name="T34" fmla="*/ 102 w 166"/>
                <a:gd name="T35" fmla="*/ 711 h 2274"/>
                <a:gd name="T36" fmla="*/ 163 w 166"/>
                <a:gd name="T37" fmla="*/ 761 h 2274"/>
                <a:gd name="T38" fmla="*/ 143 w 166"/>
                <a:gd name="T39" fmla="*/ 842 h 2274"/>
                <a:gd name="T40" fmla="*/ 60 w 166"/>
                <a:gd name="T41" fmla="*/ 862 h 2274"/>
                <a:gd name="T42" fmla="*/ 1 w 166"/>
                <a:gd name="T43" fmla="*/ 800 h 2274"/>
                <a:gd name="T44" fmla="*/ 31 w 166"/>
                <a:gd name="T45" fmla="*/ 726 h 2274"/>
                <a:gd name="T46" fmla="*/ 110 w 166"/>
                <a:gd name="T47" fmla="*/ 945 h 2274"/>
                <a:gd name="T48" fmla="*/ 165 w 166"/>
                <a:gd name="T49" fmla="*/ 1002 h 2274"/>
                <a:gd name="T50" fmla="*/ 138 w 166"/>
                <a:gd name="T51" fmla="*/ 1079 h 2274"/>
                <a:gd name="T52" fmla="*/ 53 w 166"/>
                <a:gd name="T53" fmla="*/ 1091 h 2274"/>
                <a:gd name="T54" fmla="*/ 0 w 166"/>
                <a:gd name="T55" fmla="*/ 1025 h 2274"/>
                <a:gd name="T56" fmla="*/ 38 w 166"/>
                <a:gd name="T57" fmla="*/ 954 h 2274"/>
                <a:gd name="T58" fmla="*/ 117 w 166"/>
                <a:gd name="T59" fmla="*/ 1186 h 2274"/>
                <a:gd name="T60" fmla="*/ 166 w 166"/>
                <a:gd name="T61" fmla="*/ 1248 h 2274"/>
                <a:gd name="T62" fmla="*/ 131 w 166"/>
                <a:gd name="T63" fmla="*/ 1319 h 2274"/>
                <a:gd name="T64" fmla="*/ 45 w 166"/>
                <a:gd name="T65" fmla="*/ 1322 h 2274"/>
                <a:gd name="T66" fmla="*/ 0 w 166"/>
                <a:gd name="T67" fmla="*/ 1255 h 2274"/>
                <a:gd name="T68" fmla="*/ 45 w 166"/>
                <a:gd name="T69" fmla="*/ 1189 h 2274"/>
                <a:gd name="T70" fmla="*/ 125 w 166"/>
                <a:gd name="T71" fmla="*/ 1410 h 2274"/>
                <a:gd name="T72" fmla="*/ 166 w 166"/>
                <a:gd name="T73" fmla="*/ 1477 h 2274"/>
                <a:gd name="T74" fmla="*/ 125 w 166"/>
                <a:gd name="T75" fmla="*/ 1549 h 2274"/>
                <a:gd name="T76" fmla="*/ 38 w 166"/>
                <a:gd name="T77" fmla="*/ 1544 h 2274"/>
                <a:gd name="T78" fmla="*/ 0 w 166"/>
                <a:gd name="T79" fmla="*/ 1469 h 2274"/>
                <a:gd name="T80" fmla="*/ 53 w 166"/>
                <a:gd name="T81" fmla="*/ 1407 h 2274"/>
                <a:gd name="T82" fmla="*/ 129 w 166"/>
                <a:gd name="T83" fmla="*/ 1658 h 2274"/>
                <a:gd name="T84" fmla="*/ 166 w 166"/>
                <a:gd name="T85" fmla="*/ 1734 h 2274"/>
                <a:gd name="T86" fmla="*/ 115 w 166"/>
                <a:gd name="T87" fmla="*/ 1796 h 2274"/>
                <a:gd name="T88" fmla="*/ 31 w 166"/>
                <a:gd name="T89" fmla="*/ 1785 h 2274"/>
                <a:gd name="T90" fmla="*/ 1 w 166"/>
                <a:gd name="T91" fmla="*/ 1709 h 2274"/>
                <a:gd name="T92" fmla="*/ 60 w 166"/>
                <a:gd name="T93" fmla="*/ 1649 h 2274"/>
                <a:gd name="T94" fmla="*/ 135 w 166"/>
                <a:gd name="T95" fmla="*/ 1901 h 2274"/>
                <a:gd name="T96" fmla="*/ 165 w 166"/>
                <a:gd name="T97" fmla="*/ 1975 h 2274"/>
                <a:gd name="T98" fmla="*/ 108 w 166"/>
                <a:gd name="T99" fmla="*/ 2032 h 2274"/>
                <a:gd name="T100" fmla="*/ 26 w 166"/>
                <a:gd name="T101" fmla="*/ 2014 h 2274"/>
                <a:gd name="T102" fmla="*/ 3 w 166"/>
                <a:gd name="T103" fmla="*/ 1937 h 2274"/>
                <a:gd name="T104" fmla="*/ 69 w 166"/>
                <a:gd name="T105" fmla="*/ 1885 h 2274"/>
                <a:gd name="T106" fmla="*/ 141 w 166"/>
                <a:gd name="T107" fmla="*/ 2144 h 2274"/>
                <a:gd name="T108" fmla="*/ 162 w 166"/>
                <a:gd name="T109" fmla="*/ 2221 h 2274"/>
                <a:gd name="T110" fmla="*/ 101 w 166"/>
                <a:gd name="T111" fmla="*/ 2272 h 2274"/>
                <a:gd name="T112" fmla="*/ 19 w 166"/>
                <a:gd name="T113" fmla="*/ 2246 h 2274"/>
                <a:gd name="T114" fmla="*/ 6 w 166"/>
                <a:gd name="T115" fmla="*/ 2168 h 2274"/>
                <a:gd name="T116" fmla="*/ 77 w 166"/>
                <a:gd name="T117" fmla="*/ 2122 h 227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6"/>
                <a:gd name="T178" fmla="*/ 0 h 2274"/>
                <a:gd name="T179" fmla="*/ 166 w 166"/>
                <a:gd name="T180" fmla="*/ 2274 h 227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6" h="2274"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3"/>
                  </a:lnTo>
                  <a:lnTo>
                    <a:pt x="115" y="6"/>
                  </a:lnTo>
                  <a:lnTo>
                    <a:pt x="122" y="10"/>
                  </a:lnTo>
                  <a:lnTo>
                    <a:pt x="129" y="14"/>
                  </a:lnTo>
                  <a:lnTo>
                    <a:pt x="135" y="18"/>
                  </a:lnTo>
                  <a:lnTo>
                    <a:pt x="141" y="24"/>
                  </a:lnTo>
                  <a:lnTo>
                    <a:pt x="147" y="29"/>
                  </a:lnTo>
                  <a:lnTo>
                    <a:pt x="151" y="36"/>
                  </a:lnTo>
                  <a:lnTo>
                    <a:pt x="155" y="42"/>
                  </a:lnTo>
                  <a:lnTo>
                    <a:pt x="160" y="49"/>
                  </a:lnTo>
                  <a:lnTo>
                    <a:pt x="162" y="56"/>
                  </a:lnTo>
                  <a:lnTo>
                    <a:pt x="165" y="65"/>
                  </a:lnTo>
                  <a:lnTo>
                    <a:pt x="166" y="73"/>
                  </a:lnTo>
                  <a:lnTo>
                    <a:pt x="166" y="81"/>
                  </a:lnTo>
                  <a:lnTo>
                    <a:pt x="166" y="88"/>
                  </a:lnTo>
                  <a:lnTo>
                    <a:pt x="165" y="96"/>
                  </a:lnTo>
                  <a:lnTo>
                    <a:pt x="162" y="103"/>
                  </a:lnTo>
                  <a:lnTo>
                    <a:pt x="160" y="110"/>
                  </a:lnTo>
                  <a:lnTo>
                    <a:pt x="155" y="117"/>
                  </a:lnTo>
                  <a:lnTo>
                    <a:pt x="151" y="123"/>
                  </a:lnTo>
                  <a:lnTo>
                    <a:pt x="147" y="130"/>
                  </a:lnTo>
                  <a:lnTo>
                    <a:pt x="141" y="135"/>
                  </a:lnTo>
                  <a:lnTo>
                    <a:pt x="135" y="140"/>
                  </a:lnTo>
                  <a:lnTo>
                    <a:pt x="129" y="144"/>
                  </a:lnTo>
                  <a:lnTo>
                    <a:pt x="122" y="148"/>
                  </a:lnTo>
                  <a:lnTo>
                    <a:pt x="115" y="151"/>
                  </a:lnTo>
                  <a:lnTo>
                    <a:pt x="108" y="153"/>
                  </a:lnTo>
                  <a:lnTo>
                    <a:pt x="101" y="155"/>
                  </a:lnTo>
                  <a:lnTo>
                    <a:pt x="94" y="156"/>
                  </a:lnTo>
                  <a:lnTo>
                    <a:pt x="86" y="156"/>
                  </a:lnTo>
                  <a:lnTo>
                    <a:pt x="77" y="156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1"/>
                  </a:lnTo>
                  <a:lnTo>
                    <a:pt x="45" y="148"/>
                  </a:lnTo>
                  <a:lnTo>
                    <a:pt x="38" y="144"/>
                  </a:lnTo>
                  <a:lnTo>
                    <a:pt x="31" y="140"/>
                  </a:lnTo>
                  <a:lnTo>
                    <a:pt x="26" y="135"/>
                  </a:lnTo>
                  <a:lnTo>
                    <a:pt x="19" y="130"/>
                  </a:lnTo>
                  <a:lnTo>
                    <a:pt x="15" y="123"/>
                  </a:lnTo>
                  <a:lnTo>
                    <a:pt x="10" y="117"/>
                  </a:lnTo>
                  <a:lnTo>
                    <a:pt x="6" y="110"/>
                  </a:lnTo>
                  <a:lnTo>
                    <a:pt x="3" y="103"/>
                  </a:lnTo>
                  <a:lnTo>
                    <a:pt x="1" y="96"/>
                  </a:lnTo>
                  <a:lnTo>
                    <a:pt x="0" y="88"/>
                  </a:lnTo>
                  <a:lnTo>
                    <a:pt x="0" y="81"/>
                  </a:lnTo>
                  <a:lnTo>
                    <a:pt x="0" y="73"/>
                  </a:lnTo>
                  <a:lnTo>
                    <a:pt x="1" y="65"/>
                  </a:lnTo>
                  <a:lnTo>
                    <a:pt x="3" y="56"/>
                  </a:lnTo>
                  <a:lnTo>
                    <a:pt x="6" y="49"/>
                  </a:lnTo>
                  <a:lnTo>
                    <a:pt x="10" y="42"/>
                  </a:lnTo>
                  <a:lnTo>
                    <a:pt x="15" y="36"/>
                  </a:lnTo>
                  <a:lnTo>
                    <a:pt x="19" y="29"/>
                  </a:lnTo>
                  <a:lnTo>
                    <a:pt x="26" y="24"/>
                  </a:lnTo>
                  <a:lnTo>
                    <a:pt x="31" y="18"/>
                  </a:lnTo>
                  <a:lnTo>
                    <a:pt x="38" y="14"/>
                  </a:lnTo>
                  <a:lnTo>
                    <a:pt x="45" y="10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  <a:close/>
                  <a:moveTo>
                    <a:pt x="86" y="227"/>
                  </a:moveTo>
                  <a:lnTo>
                    <a:pt x="94" y="227"/>
                  </a:lnTo>
                  <a:lnTo>
                    <a:pt x="101" y="228"/>
                  </a:lnTo>
                  <a:lnTo>
                    <a:pt x="108" y="230"/>
                  </a:lnTo>
                  <a:lnTo>
                    <a:pt x="115" y="232"/>
                  </a:lnTo>
                  <a:lnTo>
                    <a:pt x="122" y="235"/>
                  </a:lnTo>
                  <a:lnTo>
                    <a:pt x="129" y="239"/>
                  </a:lnTo>
                  <a:lnTo>
                    <a:pt x="135" y="243"/>
                  </a:lnTo>
                  <a:lnTo>
                    <a:pt x="141" y="248"/>
                  </a:lnTo>
                  <a:lnTo>
                    <a:pt x="147" y="253"/>
                  </a:lnTo>
                  <a:lnTo>
                    <a:pt x="151" y="260"/>
                  </a:lnTo>
                  <a:lnTo>
                    <a:pt x="155" y="266"/>
                  </a:lnTo>
                  <a:lnTo>
                    <a:pt x="160" y="273"/>
                  </a:lnTo>
                  <a:lnTo>
                    <a:pt x="162" y="280"/>
                  </a:lnTo>
                  <a:lnTo>
                    <a:pt x="165" y="287"/>
                  </a:lnTo>
                  <a:lnTo>
                    <a:pt x="166" y="294"/>
                  </a:lnTo>
                  <a:lnTo>
                    <a:pt x="166" y="302"/>
                  </a:lnTo>
                  <a:lnTo>
                    <a:pt x="166" y="310"/>
                  </a:lnTo>
                  <a:lnTo>
                    <a:pt x="165" y="318"/>
                  </a:lnTo>
                  <a:lnTo>
                    <a:pt x="162" y="327"/>
                  </a:lnTo>
                  <a:lnTo>
                    <a:pt x="160" y="334"/>
                  </a:lnTo>
                  <a:lnTo>
                    <a:pt x="155" y="341"/>
                  </a:lnTo>
                  <a:lnTo>
                    <a:pt x="151" y="347"/>
                  </a:lnTo>
                  <a:lnTo>
                    <a:pt x="147" y="354"/>
                  </a:lnTo>
                  <a:lnTo>
                    <a:pt x="141" y="359"/>
                  </a:lnTo>
                  <a:lnTo>
                    <a:pt x="135" y="364"/>
                  </a:lnTo>
                  <a:lnTo>
                    <a:pt x="129" y="369"/>
                  </a:lnTo>
                  <a:lnTo>
                    <a:pt x="122" y="373"/>
                  </a:lnTo>
                  <a:lnTo>
                    <a:pt x="115" y="377"/>
                  </a:lnTo>
                  <a:lnTo>
                    <a:pt x="108" y="379"/>
                  </a:lnTo>
                  <a:lnTo>
                    <a:pt x="101" y="381"/>
                  </a:lnTo>
                  <a:lnTo>
                    <a:pt x="94" y="383"/>
                  </a:lnTo>
                  <a:lnTo>
                    <a:pt x="86" y="383"/>
                  </a:lnTo>
                  <a:lnTo>
                    <a:pt x="77" y="383"/>
                  </a:lnTo>
                  <a:lnTo>
                    <a:pt x="69" y="381"/>
                  </a:lnTo>
                  <a:lnTo>
                    <a:pt x="60" y="379"/>
                  </a:lnTo>
                  <a:lnTo>
                    <a:pt x="53" y="377"/>
                  </a:lnTo>
                  <a:lnTo>
                    <a:pt x="45" y="373"/>
                  </a:lnTo>
                  <a:lnTo>
                    <a:pt x="38" y="369"/>
                  </a:lnTo>
                  <a:lnTo>
                    <a:pt x="31" y="364"/>
                  </a:lnTo>
                  <a:lnTo>
                    <a:pt x="26" y="359"/>
                  </a:lnTo>
                  <a:lnTo>
                    <a:pt x="19" y="354"/>
                  </a:lnTo>
                  <a:lnTo>
                    <a:pt x="15" y="347"/>
                  </a:lnTo>
                  <a:lnTo>
                    <a:pt x="10" y="341"/>
                  </a:lnTo>
                  <a:lnTo>
                    <a:pt x="6" y="334"/>
                  </a:lnTo>
                  <a:lnTo>
                    <a:pt x="3" y="327"/>
                  </a:lnTo>
                  <a:lnTo>
                    <a:pt x="1" y="318"/>
                  </a:lnTo>
                  <a:lnTo>
                    <a:pt x="0" y="310"/>
                  </a:lnTo>
                  <a:lnTo>
                    <a:pt x="0" y="302"/>
                  </a:lnTo>
                  <a:lnTo>
                    <a:pt x="0" y="294"/>
                  </a:lnTo>
                  <a:lnTo>
                    <a:pt x="1" y="287"/>
                  </a:lnTo>
                  <a:lnTo>
                    <a:pt x="3" y="280"/>
                  </a:lnTo>
                  <a:lnTo>
                    <a:pt x="6" y="273"/>
                  </a:lnTo>
                  <a:lnTo>
                    <a:pt x="10" y="266"/>
                  </a:lnTo>
                  <a:lnTo>
                    <a:pt x="15" y="260"/>
                  </a:lnTo>
                  <a:lnTo>
                    <a:pt x="19" y="253"/>
                  </a:lnTo>
                  <a:lnTo>
                    <a:pt x="26" y="248"/>
                  </a:lnTo>
                  <a:lnTo>
                    <a:pt x="31" y="243"/>
                  </a:lnTo>
                  <a:lnTo>
                    <a:pt x="38" y="239"/>
                  </a:lnTo>
                  <a:lnTo>
                    <a:pt x="45" y="235"/>
                  </a:lnTo>
                  <a:lnTo>
                    <a:pt x="53" y="232"/>
                  </a:lnTo>
                  <a:lnTo>
                    <a:pt x="60" y="230"/>
                  </a:lnTo>
                  <a:lnTo>
                    <a:pt x="69" y="228"/>
                  </a:lnTo>
                  <a:lnTo>
                    <a:pt x="77" y="227"/>
                  </a:lnTo>
                  <a:lnTo>
                    <a:pt x="86" y="227"/>
                  </a:lnTo>
                  <a:close/>
                  <a:moveTo>
                    <a:pt x="86" y="470"/>
                  </a:moveTo>
                  <a:lnTo>
                    <a:pt x="94" y="471"/>
                  </a:lnTo>
                  <a:lnTo>
                    <a:pt x="102" y="472"/>
                  </a:lnTo>
                  <a:lnTo>
                    <a:pt x="110" y="474"/>
                  </a:lnTo>
                  <a:lnTo>
                    <a:pt x="117" y="476"/>
                  </a:lnTo>
                  <a:lnTo>
                    <a:pt x="125" y="479"/>
                  </a:lnTo>
                  <a:lnTo>
                    <a:pt x="131" y="483"/>
                  </a:lnTo>
                  <a:lnTo>
                    <a:pt x="138" y="487"/>
                  </a:lnTo>
                  <a:lnTo>
                    <a:pt x="143" y="492"/>
                  </a:lnTo>
                  <a:lnTo>
                    <a:pt x="149" y="497"/>
                  </a:lnTo>
                  <a:lnTo>
                    <a:pt x="153" y="503"/>
                  </a:lnTo>
                  <a:lnTo>
                    <a:pt x="156" y="509"/>
                  </a:lnTo>
                  <a:lnTo>
                    <a:pt x="161" y="516"/>
                  </a:lnTo>
                  <a:lnTo>
                    <a:pt x="163" y="523"/>
                  </a:lnTo>
                  <a:lnTo>
                    <a:pt x="165" y="531"/>
                  </a:lnTo>
                  <a:lnTo>
                    <a:pt x="166" y="538"/>
                  </a:lnTo>
                  <a:lnTo>
                    <a:pt x="166" y="546"/>
                  </a:lnTo>
                  <a:lnTo>
                    <a:pt x="166" y="554"/>
                  </a:lnTo>
                  <a:lnTo>
                    <a:pt x="165" y="562"/>
                  </a:lnTo>
                  <a:lnTo>
                    <a:pt x="163" y="569"/>
                  </a:lnTo>
                  <a:lnTo>
                    <a:pt x="161" y="576"/>
                  </a:lnTo>
                  <a:lnTo>
                    <a:pt x="156" y="583"/>
                  </a:lnTo>
                  <a:lnTo>
                    <a:pt x="153" y="590"/>
                  </a:lnTo>
                  <a:lnTo>
                    <a:pt x="149" y="595"/>
                  </a:lnTo>
                  <a:lnTo>
                    <a:pt x="143" y="600"/>
                  </a:lnTo>
                  <a:lnTo>
                    <a:pt x="138" y="605"/>
                  </a:lnTo>
                  <a:lnTo>
                    <a:pt x="131" y="609"/>
                  </a:lnTo>
                  <a:lnTo>
                    <a:pt x="125" y="613"/>
                  </a:lnTo>
                  <a:lnTo>
                    <a:pt x="117" y="616"/>
                  </a:lnTo>
                  <a:lnTo>
                    <a:pt x="110" y="619"/>
                  </a:lnTo>
                  <a:lnTo>
                    <a:pt x="102" y="620"/>
                  </a:lnTo>
                  <a:lnTo>
                    <a:pt x="94" y="621"/>
                  </a:lnTo>
                  <a:lnTo>
                    <a:pt x="86" y="622"/>
                  </a:lnTo>
                  <a:lnTo>
                    <a:pt x="77" y="621"/>
                  </a:lnTo>
                  <a:lnTo>
                    <a:pt x="69" y="620"/>
                  </a:lnTo>
                  <a:lnTo>
                    <a:pt x="60" y="619"/>
                  </a:lnTo>
                  <a:lnTo>
                    <a:pt x="53" y="616"/>
                  </a:lnTo>
                  <a:lnTo>
                    <a:pt x="45" y="613"/>
                  </a:lnTo>
                  <a:lnTo>
                    <a:pt x="38" y="609"/>
                  </a:lnTo>
                  <a:lnTo>
                    <a:pt x="31" y="605"/>
                  </a:lnTo>
                  <a:lnTo>
                    <a:pt x="26" y="600"/>
                  </a:lnTo>
                  <a:lnTo>
                    <a:pt x="19" y="595"/>
                  </a:lnTo>
                  <a:lnTo>
                    <a:pt x="15" y="590"/>
                  </a:lnTo>
                  <a:lnTo>
                    <a:pt x="10" y="583"/>
                  </a:lnTo>
                  <a:lnTo>
                    <a:pt x="6" y="576"/>
                  </a:lnTo>
                  <a:lnTo>
                    <a:pt x="3" y="569"/>
                  </a:lnTo>
                  <a:lnTo>
                    <a:pt x="1" y="562"/>
                  </a:lnTo>
                  <a:lnTo>
                    <a:pt x="0" y="554"/>
                  </a:lnTo>
                  <a:lnTo>
                    <a:pt x="0" y="546"/>
                  </a:lnTo>
                  <a:lnTo>
                    <a:pt x="0" y="538"/>
                  </a:lnTo>
                  <a:lnTo>
                    <a:pt x="1" y="531"/>
                  </a:lnTo>
                  <a:lnTo>
                    <a:pt x="3" y="523"/>
                  </a:lnTo>
                  <a:lnTo>
                    <a:pt x="6" y="516"/>
                  </a:lnTo>
                  <a:lnTo>
                    <a:pt x="10" y="509"/>
                  </a:lnTo>
                  <a:lnTo>
                    <a:pt x="15" y="503"/>
                  </a:lnTo>
                  <a:lnTo>
                    <a:pt x="19" y="497"/>
                  </a:lnTo>
                  <a:lnTo>
                    <a:pt x="26" y="492"/>
                  </a:lnTo>
                  <a:lnTo>
                    <a:pt x="31" y="487"/>
                  </a:lnTo>
                  <a:lnTo>
                    <a:pt x="38" y="483"/>
                  </a:lnTo>
                  <a:lnTo>
                    <a:pt x="45" y="479"/>
                  </a:lnTo>
                  <a:lnTo>
                    <a:pt x="53" y="476"/>
                  </a:lnTo>
                  <a:lnTo>
                    <a:pt x="60" y="474"/>
                  </a:lnTo>
                  <a:lnTo>
                    <a:pt x="69" y="472"/>
                  </a:lnTo>
                  <a:lnTo>
                    <a:pt x="77" y="471"/>
                  </a:lnTo>
                  <a:lnTo>
                    <a:pt x="86" y="470"/>
                  </a:lnTo>
                  <a:close/>
                  <a:moveTo>
                    <a:pt x="86" y="708"/>
                  </a:moveTo>
                  <a:lnTo>
                    <a:pt x="94" y="708"/>
                  </a:lnTo>
                  <a:lnTo>
                    <a:pt x="102" y="711"/>
                  </a:lnTo>
                  <a:lnTo>
                    <a:pt x="110" y="712"/>
                  </a:lnTo>
                  <a:lnTo>
                    <a:pt x="117" y="715"/>
                  </a:lnTo>
                  <a:lnTo>
                    <a:pt x="125" y="718"/>
                  </a:lnTo>
                  <a:lnTo>
                    <a:pt x="131" y="721"/>
                  </a:lnTo>
                  <a:lnTo>
                    <a:pt x="138" y="726"/>
                  </a:lnTo>
                  <a:lnTo>
                    <a:pt x="143" y="730"/>
                  </a:lnTo>
                  <a:lnTo>
                    <a:pt x="149" y="736"/>
                  </a:lnTo>
                  <a:lnTo>
                    <a:pt x="153" y="741"/>
                  </a:lnTo>
                  <a:lnTo>
                    <a:pt x="156" y="748"/>
                  </a:lnTo>
                  <a:lnTo>
                    <a:pt x="161" y="754"/>
                  </a:lnTo>
                  <a:lnTo>
                    <a:pt x="163" y="761"/>
                  </a:lnTo>
                  <a:lnTo>
                    <a:pt x="165" y="768"/>
                  </a:lnTo>
                  <a:lnTo>
                    <a:pt x="166" y="777"/>
                  </a:lnTo>
                  <a:lnTo>
                    <a:pt x="166" y="785"/>
                  </a:lnTo>
                  <a:lnTo>
                    <a:pt x="166" y="793"/>
                  </a:lnTo>
                  <a:lnTo>
                    <a:pt x="165" y="800"/>
                  </a:lnTo>
                  <a:lnTo>
                    <a:pt x="163" y="808"/>
                  </a:lnTo>
                  <a:lnTo>
                    <a:pt x="161" y="815"/>
                  </a:lnTo>
                  <a:lnTo>
                    <a:pt x="156" y="822"/>
                  </a:lnTo>
                  <a:lnTo>
                    <a:pt x="153" y="829"/>
                  </a:lnTo>
                  <a:lnTo>
                    <a:pt x="149" y="835"/>
                  </a:lnTo>
                  <a:lnTo>
                    <a:pt x="143" y="842"/>
                  </a:lnTo>
                  <a:lnTo>
                    <a:pt x="138" y="847"/>
                  </a:lnTo>
                  <a:lnTo>
                    <a:pt x="131" y="852"/>
                  </a:lnTo>
                  <a:lnTo>
                    <a:pt x="125" y="856"/>
                  </a:lnTo>
                  <a:lnTo>
                    <a:pt x="117" y="859"/>
                  </a:lnTo>
                  <a:lnTo>
                    <a:pt x="110" y="862"/>
                  </a:lnTo>
                  <a:lnTo>
                    <a:pt x="102" y="864"/>
                  </a:lnTo>
                  <a:lnTo>
                    <a:pt x="94" y="865"/>
                  </a:lnTo>
                  <a:lnTo>
                    <a:pt x="86" y="866"/>
                  </a:lnTo>
                  <a:lnTo>
                    <a:pt x="77" y="865"/>
                  </a:lnTo>
                  <a:lnTo>
                    <a:pt x="69" y="864"/>
                  </a:lnTo>
                  <a:lnTo>
                    <a:pt x="60" y="862"/>
                  </a:lnTo>
                  <a:lnTo>
                    <a:pt x="53" y="859"/>
                  </a:lnTo>
                  <a:lnTo>
                    <a:pt x="45" y="856"/>
                  </a:lnTo>
                  <a:lnTo>
                    <a:pt x="38" y="852"/>
                  </a:lnTo>
                  <a:lnTo>
                    <a:pt x="31" y="847"/>
                  </a:lnTo>
                  <a:lnTo>
                    <a:pt x="26" y="842"/>
                  </a:lnTo>
                  <a:lnTo>
                    <a:pt x="19" y="835"/>
                  </a:lnTo>
                  <a:lnTo>
                    <a:pt x="15" y="829"/>
                  </a:lnTo>
                  <a:lnTo>
                    <a:pt x="10" y="822"/>
                  </a:lnTo>
                  <a:lnTo>
                    <a:pt x="6" y="815"/>
                  </a:lnTo>
                  <a:lnTo>
                    <a:pt x="3" y="808"/>
                  </a:lnTo>
                  <a:lnTo>
                    <a:pt x="1" y="800"/>
                  </a:lnTo>
                  <a:lnTo>
                    <a:pt x="0" y="793"/>
                  </a:lnTo>
                  <a:lnTo>
                    <a:pt x="0" y="785"/>
                  </a:lnTo>
                  <a:lnTo>
                    <a:pt x="0" y="777"/>
                  </a:lnTo>
                  <a:lnTo>
                    <a:pt x="1" y="768"/>
                  </a:lnTo>
                  <a:lnTo>
                    <a:pt x="3" y="761"/>
                  </a:lnTo>
                  <a:lnTo>
                    <a:pt x="6" y="754"/>
                  </a:lnTo>
                  <a:lnTo>
                    <a:pt x="10" y="748"/>
                  </a:lnTo>
                  <a:lnTo>
                    <a:pt x="15" y="741"/>
                  </a:lnTo>
                  <a:lnTo>
                    <a:pt x="19" y="736"/>
                  </a:lnTo>
                  <a:lnTo>
                    <a:pt x="26" y="730"/>
                  </a:lnTo>
                  <a:lnTo>
                    <a:pt x="31" y="726"/>
                  </a:lnTo>
                  <a:lnTo>
                    <a:pt x="38" y="721"/>
                  </a:lnTo>
                  <a:lnTo>
                    <a:pt x="45" y="718"/>
                  </a:lnTo>
                  <a:lnTo>
                    <a:pt x="53" y="715"/>
                  </a:lnTo>
                  <a:lnTo>
                    <a:pt x="60" y="712"/>
                  </a:lnTo>
                  <a:lnTo>
                    <a:pt x="69" y="711"/>
                  </a:lnTo>
                  <a:lnTo>
                    <a:pt x="77" y="708"/>
                  </a:lnTo>
                  <a:lnTo>
                    <a:pt x="86" y="708"/>
                  </a:lnTo>
                  <a:close/>
                  <a:moveTo>
                    <a:pt x="86" y="941"/>
                  </a:moveTo>
                  <a:lnTo>
                    <a:pt x="94" y="942"/>
                  </a:lnTo>
                  <a:lnTo>
                    <a:pt x="102" y="943"/>
                  </a:lnTo>
                  <a:lnTo>
                    <a:pt x="110" y="945"/>
                  </a:lnTo>
                  <a:lnTo>
                    <a:pt x="117" y="947"/>
                  </a:lnTo>
                  <a:lnTo>
                    <a:pt x="125" y="950"/>
                  </a:lnTo>
                  <a:lnTo>
                    <a:pt x="131" y="954"/>
                  </a:lnTo>
                  <a:lnTo>
                    <a:pt x="138" y="958"/>
                  </a:lnTo>
                  <a:lnTo>
                    <a:pt x="143" y="963"/>
                  </a:lnTo>
                  <a:lnTo>
                    <a:pt x="149" y="969"/>
                  </a:lnTo>
                  <a:lnTo>
                    <a:pt x="153" y="975"/>
                  </a:lnTo>
                  <a:lnTo>
                    <a:pt x="156" y="981"/>
                  </a:lnTo>
                  <a:lnTo>
                    <a:pt x="161" y="987"/>
                  </a:lnTo>
                  <a:lnTo>
                    <a:pt x="163" y="994"/>
                  </a:lnTo>
                  <a:lnTo>
                    <a:pt x="165" y="1002"/>
                  </a:lnTo>
                  <a:lnTo>
                    <a:pt x="166" y="1009"/>
                  </a:lnTo>
                  <a:lnTo>
                    <a:pt x="166" y="1017"/>
                  </a:lnTo>
                  <a:lnTo>
                    <a:pt x="166" y="1025"/>
                  </a:lnTo>
                  <a:lnTo>
                    <a:pt x="165" y="1034"/>
                  </a:lnTo>
                  <a:lnTo>
                    <a:pt x="163" y="1041"/>
                  </a:lnTo>
                  <a:lnTo>
                    <a:pt x="161" y="1048"/>
                  </a:lnTo>
                  <a:lnTo>
                    <a:pt x="156" y="1056"/>
                  </a:lnTo>
                  <a:lnTo>
                    <a:pt x="153" y="1062"/>
                  </a:lnTo>
                  <a:lnTo>
                    <a:pt x="149" y="1068"/>
                  </a:lnTo>
                  <a:lnTo>
                    <a:pt x="143" y="1074"/>
                  </a:lnTo>
                  <a:lnTo>
                    <a:pt x="138" y="1079"/>
                  </a:lnTo>
                  <a:lnTo>
                    <a:pt x="131" y="1084"/>
                  </a:lnTo>
                  <a:lnTo>
                    <a:pt x="125" y="1088"/>
                  </a:lnTo>
                  <a:lnTo>
                    <a:pt x="117" y="1091"/>
                  </a:lnTo>
                  <a:lnTo>
                    <a:pt x="110" y="1094"/>
                  </a:lnTo>
                  <a:lnTo>
                    <a:pt x="102" y="1097"/>
                  </a:lnTo>
                  <a:lnTo>
                    <a:pt x="94" y="1099"/>
                  </a:lnTo>
                  <a:lnTo>
                    <a:pt x="86" y="1099"/>
                  </a:lnTo>
                  <a:lnTo>
                    <a:pt x="77" y="1099"/>
                  </a:lnTo>
                  <a:lnTo>
                    <a:pt x="69" y="1097"/>
                  </a:lnTo>
                  <a:lnTo>
                    <a:pt x="60" y="1094"/>
                  </a:lnTo>
                  <a:lnTo>
                    <a:pt x="53" y="1091"/>
                  </a:lnTo>
                  <a:lnTo>
                    <a:pt x="45" y="1088"/>
                  </a:lnTo>
                  <a:lnTo>
                    <a:pt x="38" y="1084"/>
                  </a:lnTo>
                  <a:lnTo>
                    <a:pt x="31" y="1079"/>
                  </a:lnTo>
                  <a:lnTo>
                    <a:pt x="26" y="1074"/>
                  </a:lnTo>
                  <a:lnTo>
                    <a:pt x="19" y="1068"/>
                  </a:lnTo>
                  <a:lnTo>
                    <a:pt x="15" y="1062"/>
                  </a:lnTo>
                  <a:lnTo>
                    <a:pt x="10" y="1056"/>
                  </a:lnTo>
                  <a:lnTo>
                    <a:pt x="6" y="1048"/>
                  </a:lnTo>
                  <a:lnTo>
                    <a:pt x="3" y="1041"/>
                  </a:lnTo>
                  <a:lnTo>
                    <a:pt x="1" y="1034"/>
                  </a:lnTo>
                  <a:lnTo>
                    <a:pt x="0" y="1025"/>
                  </a:lnTo>
                  <a:lnTo>
                    <a:pt x="0" y="1017"/>
                  </a:lnTo>
                  <a:lnTo>
                    <a:pt x="0" y="1009"/>
                  </a:lnTo>
                  <a:lnTo>
                    <a:pt x="1" y="1002"/>
                  </a:lnTo>
                  <a:lnTo>
                    <a:pt x="3" y="994"/>
                  </a:lnTo>
                  <a:lnTo>
                    <a:pt x="6" y="987"/>
                  </a:lnTo>
                  <a:lnTo>
                    <a:pt x="10" y="981"/>
                  </a:lnTo>
                  <a:lnTo>
                    <a:pt x="15" y="975"/>
                  </a:lnTo>
                  <a:lnTo>
                    <a:pt x="19" y="969"/>
                  </a:lnTo>
                  <a:lnTo>
                    <a:pt x="26" y="963"/>
                  </a:lnTo>
                  <a:lnTo>
                    <a:pt x="31" y="958"/>
                  </a:lnTo>
                  <a:lnTo>
                    <a:pt x="38" y="954"/>
                  </a:lnTo>
                  <a:lnTo>
                    <a:pt x="45" y="950"/>
                  </a:lnTo>
                  <a:lnTo>
                    <a:pt x="53" y="947"/>
                  </a:lnTo>
                  <a:lnTo>
                    <a:pt x="60" y="945"/>
                  </a:lnTo>
                  <a:lnTo>
                    <a:pt x="69" y="943"/>
                  </a:lnTo>
                  <a:lnTo>
                    <a:pt x="77" y="942"/>
                  </a:lnTo>
                  <a:lnTo>
                    <a:pt x="86" y="941"/>
                  </a:lnTo>
                  <a:close/>
                  <a:moveTo>
                    <a:pt x="86" y="1180"/>
                  </a:moveTo>
                  <a:lnTo>
                    <a:pt x="94" y="1180"/>
                  </a:lnTo>
                  <a:lnTo>
                    <a:pt x="102" y="1181"/>
                  </a:lnTo>
                  <a:lnTo>
                    <a:pt x="110" y="1183"/>
                  </a:lnTo>
                  <a:lnTo>
                    <a:pt x="117" y="1186"/>
                  </a:lnTo>
                  <a:lnTo>
                    <a:pt x="125" y="1189"/>
                  </a:lnTo>
                  <a:lnTo>
                    <a:pt x="131" y="1192"/>
                  </a:lnTo>
                  <a:lnTo>
                    <a:pt x="138" y="1197"/>
                  </a:lnTo>
                  <a:lnTo>
                    <a:pt x="143" y="1201"/>
                  </a:lnTo>
                  <a:lnTo>
                    <a:pt x="149" y="1206"/>
                  </a:lnTo>
                  <a:lnTo>
                    <a:pt x="153" y="1212"/>
                  </a:lnTo>
                  <a:lnTo>
                    <a:pt x="156" y="1218"/>
                  </a:lnTo>
                  <a:lnTo>
                    <a:pt x="161" y="1226"/>
                  </a:lnTo>
                  <a:lnTo>
                    <a:pt x="163" y="1233"/>
                  </a:lnTo>
                  <a:lnTo>
                    <a:pt x="165" y="1240"/>
                  </a:lnTo>
                  <a:lnTo>
                    <a:pt x="166" y="1248"/>
                  </a:lnTo>
                  <a:lnTo>
                    <a:pt x="166" y="1255"/>
                  </a:lnTo>
                  <a:lnTo>
                    <a:pt x="166" y="1263"/>
                  </a:lnTo>
                  <a:lnTo>
                    <a:pt x="165" y="1271"/>
                  </a:lnTo>
                  <a:lnTo>
                    <a:pt x="163" y="1278"/>
                  </a:lnTo>
                  <a:lnTo>
                    <a:pt x="161" y="1285"/>
                  </a:lnTo>
                  <a:lnTo>
                    <a:pt x="156" y="1293"/>
                  </a:lnTo>
                  <a:lnTo>
                    <a:pt x="153" y="1299"/>
                  </a:lnTo>
                  <a:lnTo>
                    <a:pt x="149" y="1305"/>
                  </a:lnTo>
                  <a:lnTo>
                    <a:pt x="143" y="1310"/>
                  </a:lnTo>
                  <a:lnTo>
                    <a:pt x="138" y="1315"/>
                  </a:lnTo>
                  <a:lnTo>
                    <a:pt x="131" y="1319"/>
                  </a:lnTo>
                  <a:lnTo>
                    <a:pt x="125" y="1322"/>
                  </a:lnTo>
                  <a:lnTo>
                    <a:pt x="117" y="1325"/>
                  </a:lnTo>
                  <a:lnTo>
                    <a:pt x="110" y="1328"/>
                  </a:lnTo>
                  <a:lnTo>
                    <a:pt x="102" y="1330"/>
                  </a:lnTo>
                  <a:lnTo>
                    <a:pt x="94" y="1331"/>
                  </a:lnTo>
                  <a:lnTo>
                    <a:pt x="86" y="1331"/>
                  </a:lnTo>
                  <a:lnTo>
                    <a:pt x="77" y="1331"/>
                  </a:lnTo>
                  <a:lnTo>
                    <a:pt x="69" y="1330"/>
                  </a:lnTo>
                  <a:lnTo>
                    <a:pt x="60" y="1328"/>
                  </a:lnTo>
                  <a:lnTo>
                    <a:pt x="53" y="1325"/>
                  </a:lnTo>
                  <a:lnTo>
                    <a:pt x="45" y="1322"/>
                  </a:lnTo>
                  <a:lnTo>
                    <a:pt x="38" y="1319"/>
                  </a:lnTo>
                  <a:lnTo>
                    <a:pt x="31" y="1315"/>
                  </a:lnTo>
                  <a:lnTo>
                    <a:pt x="26" y="1310"/>
                  </a:lnTo>
                  <a:lnTo>
                    <a:pt x="19" y="1305"/>
                  </a:lnTo>
                  <a:lnTo>
                    <a:pt x="15" y="1299"/>
                  </a:lnTo>
                  <a:lnTo>
                    <a:pt x="10" y="1293"/>
                  </a:lnTo>
                  <a:lnTo>
                    <a:pt x="6" y="1285"/>
                  </a:lnTo>
                  <a:lnTo>
                    <a:pt x="3" y="1278"/>
                  </a:lnTo>
                  <a:lnTo>
                    <a:pt x="1" y="1271"/>
                  </a:lnTo>
                  <a:lnTo>
                    <a:pt x="0" y="1263"/>
                  </a:lnTo>
                  <a:lnTo>
                    <a:pt x="0" y="1255"/>
                  </a:lnTo>
                  <a:lnTo>
                    <a:pt x="0" y="1248"/>
                  </a:lnTo>
                  <a:lnTo>
                    <a:pt x="1" y="1240"/>
                  </a:lnTo>
                  <a:lnTo>
                    <a:pt x="3" y="1233"/>
                  </a:lnTo>
                  <a:lnTo>
                    <a:pt x="6" y="1226"/>
                  </a:lnTo>
                  <a:lnTo>
                    <a:pt x="10" y="1218"/>
                  </a:lnTo>
                  <a:lnTo>
                    <a:pt x="15" y="1212"/>
                  </a:lnTo>
                  <a:lnTo>
                    <a:pt x="19" y="1206"/>
                  </a:lnTo>
                  <a:lnTo>
                    <a:pt x="26" y="1201"/>
                  </a:lnTo>
                  <a:lnTo>
                    <a:pt x="31" y="1197"/>
                  </a:lnTo>
                  <a:lnTo>
                    <a:pt x="38" y="1192"/>
                  </a:lnTo>
                  <a:lnTo>
                    <a:pt x="45" y="1189"/>
                  </a:lnTo>
                  <a:lnTo>
                    <a:pt x="53" y="1186"/>
                  </a:lnTo>
                  <a:lnTo>
                    <a:pt x="60" y="1183"/>
                  </a:lnTo>
                  <a:lnTo>
                    <a:pt x="69" y="1181"/>
                  </a:lnTo>
                  <a:lnTo>
                    <a:pt x="77" y="1180"/>
                  </a:lnTo>
                  <a:lnTo>
                    <a:pt x="86" y="1180"/>
                  </a:lnTo>
                  <a:close/>
                  <a:moveTo>
                    <a:pt x="86" y="1401"/>
                  </a:moveTo>
                  <a:lnTo>
                    <a:pt x="94" y="1402"/>
                  </a:lnTo>
                  <a:lnTo>
                    <a:pt x="102" y="1403"/>
                  </a:lnTo>
                  <a:lnTo>
                    <a:pt x="110" y="1405"/>
                  </a:lnTo>
                  <a:lnTo>
                    <a:pt x="117" y="1407"/>
                  </a:lnTo>
                  <a:lnTo>
                    <a:pt x="125" y="1410"/>
                  </a:lnTo>
                  <a:lnTo>
                    <a:pt x="131" y="1414"/>
                  </a:lnTo>
                  <a:lnTo>
                    <a:pt x="138" y="1419"/>
                  </a:lnTo>
                  <a:lnTo>
                    <a:pt x="143" y="1424"/>
                  </a:lnTo>
                  <a:lnTo>
                    <a:pt x="149" y="1429"/>
                  </a:lnTo>
                  <a:lnTo>
                    <a:pt x="153" y="1435"/>
                  </a:lnTo>
                  <a:lnTo>
                    <a:pt x="156" y="1441"/>
                  </a:lnTo>
                  <a:lnTo>
                    <a:pt x="161" y="1447"/>
                  </a:lnTo>
                  <a:lnTo>
                    <a:pt x="163" y="1454"/>
                  </a:lnTo>
                  <a:lnTo>
                    <a:pt x="165" y="1462"/>
                  </a:lnTo>
                  <a:lnTo>
                    <a:pt x="166" y="1469"/>
                  </a:lnTo>
                  <a:lnTo>
                    <a:pt x="166" y="1477"/>
                  </a:lnTo>
                  <a:lnTo>
                    <a:pt x="166" y="1486"/>
                  </a:lnTo>
                  <a:lnTo>
                    <a:pt x="165" y="1494"/>
                  </a:lnTo>
                  <a:lnTo>
                    <a:pt x="163" y="1501"/>
                  </a:lnTo>
                  <a:lnTo>
                    <a:pt x="161" y="1509"/>
                  </a:lnTo>
                  <a:lnTo>
                    <a:pt x="156" y="1516"/>
                  </a:lnTo>
                  <a:lnTo>
                    <a:pt x="153" y="1522"/>
                  </a:lnTo>
                  <a:lnTo>
                    <a:pt x="149" y="1528"/>
                  </a:lnTo>
                  <a:lnTo>
                    <a:pt x="143" y="1534"/>
                  </a:lnTo>
                  <a:lnTo>
                    <a:pt x="138" y="1539"/>
                  </a:lnTo>
                  <a:lnTo>
                    <a:pt x="131" y="1544"/>
                  </a:lnTo>
                  <a:lnTo>
                    <a:pt x="125" y="1549"/>
                  </a:lnTo>
                  <a:lnTo>
                    <a:pt x="117" y="1553"/>
                  </a:lnTo>
                  <a:lnTo>
                    <a:pt x="110" y="1555"/>
                  </a:lnTo>
                  <a:lnTo>
                    <a:pt x="102" y="1557"/>
                  </a:lnTo>
                  <a:lnTo>
                    <a:pt x="94" y="1559"/>
                  </a:lnTo>
                  <a:lnTo>
                    <a:pt x="86" y="1559"/>
                  </a:lnTo>
                  <a:lnTo>
                    <a:pt x="77" y="1559"/>
                  </a:lnTo>
                  <a:lnTo>
                    <a:pt x="69" y="1557"/>
                  </a:lnTo>
                  <a:lnTo>
                    <a:pt x="60" y="1555"/>
                  </a:lnTo>
                  <a:lnTo>
                    <a:pt x="53" y="1553"/>
                  </a:lnTo>
                  <a:lnTo>
                    <a:pt x="45" y="1549"/>
                  </a:lnTo>
                  <a:lnTo>
                    <a:pt x="38" y="1544"/>
                  </a:lnTo>
                  <a:lnTo>
                    <a:pt x="31" y="1539"/>
                  </a:lnTo>
                  <a:lnTo>
                    <a:pt x="26" y="1534"/>
                  </a:lnTo>
                  <a:lnTo>
                    <a:pt x="19" y="1528"/>
                  </a:lnTo>
                  <a:lnTo>
                    <a:pt x="15" y="1522"/>
                  </a:lnTo>
                  <a:lnTo>
                    <a:pt x="10" y="1516"/>
                  </a:lnTo>
                  <a:lnTo>
                    <a:pt x="6" y="1509"/>
                  </a:lnTo>
                  <a:lnTo>
                    <a:pt x="3" y="1501"/>
                  </a:lnTo>
                  <a:lnTo>
                    <a:pt x="1" y="1494"/>
                  </a:lnTo>
                  <a:lnTo>
                    <a:pt x="0" y="1486"/>
                  </a:lnTo>
                  <a:lnTo>
                    <a:pt x="0" y="1477"/>
                  </a:lnTo>
                  <a:lnTo>
                    <a:pt x="0" y="1469"/>
                  </a:lnTo>
                  <a:lnTo>
                    <a:pt x="1" y="1462"/>
                  </a:lnTo>
                  <a:lnTo>
                    <a:pt x="3" y="1454"/>
                  </a:lnTo>
                  <a:lnTo>
                    <a:pt x="6" y="1447"/>
                  </a:lnTo>
                  <a:lnTo>
                    <a:pt x="10" y="1441"/>
                  </a:lnTo>
                  <a:lnTo>
                    <a:pt x="15" y="1435"/>
                  </a:lnTo>
                  <a:lnTo>
                    <a:pt x="19" y="1429"/>
                  </a:lnTo>
                  <a:lnTo>
                    <a:pt x="26" y="1424"/>
                  </a:lnTo>
                  <a:lnTo>
                    <a:pt x="31" y="1419"/>
                  </a:lnTo>
                  <a:lnTo>
                    <a:pt x="38" y="1414"/>
                  </a:lnTo>
                  <a:lnTo>
                    <a:pt x="45" y="1410"/>
                  </a:lnTo>
                  <a:lnTo>
                    <a:pt x="53" y="1407"/>
                  </a:lnTo>
                  <a:lnTo>
                    <a:pt x="60" y="1405"/>
                  </a:lnTo>
                  <a:lnTo>
                    <a:pt x="69" y="1403"/>
                  </a:lnTo>
                  <a:lnTo>
                    <a:pt x="77" y="1402"/>
                  </a:lnTo>
                  <a:lnTo>
                    <a:pt x="86" y="1401"/>
                  </a:lnTo>
                  <a:close/>
                  <a:moveTo>
                    <a:pt x="86" y="1645"/>
                  </a:moveTo>
                  <a:lnTo>
                    <a:pt x="94" y="1646"/>
                  </a:lnTo>
                  <a:lnTo>
                    <a:pt x="101" y="1647"/>
                  </a:lnTo>
                  <a:lnTo>
                    <a:pt x="108" y="1649"/>
                  </a:lnTo>
                  <a:lnTo>
                    <a:pt x="115" y="1651"/>
                  </a:lnTo>
                  <a:lnTo>
                    <a:pt x="122" y="1654"/>
                  </a:lnTo>
                  <a:lnTo>
                    <a:pt x="129" y="1658"/>
                  </a:lnTo>
                  <a:lnTo>
                    <a:pt x="135" y="1663"/>
                  </a:lnTo>
                  <a:lnTo>
                    <a:pt x="141" y="1667"/>
                  </a:lnTo>
                  <a:lnTo>
                    <a:pt x="147" y="1673"/>
                  </a:lnTo>
                  <a:lnTo>
                    <a:pt x="151" y="1680"/>
                  </a:lnTo>
                  <a:lnTo>
                    <a:pt x="155" y="1687"/>
                  </a:lnTo>
                  <a:lnTo>
                    <a:pt x="160" y="1694"/>
                  </a:lnTo>
                  <a:lnTo>
                    <a:pt x="162" y="1701"/>
                  </a:lnTo>
                  <a:lnTo>
                    <a:pt x="165" y="1709"/>
                  </a:lnTo>
                  <a:lnTo>
                    <a:pt x="166" y="1718"/>
                  </a:lnTo>
                  <a:lnTo>
                    <a:pt x="166" y="1726"/>
                  </a:lnTo>
                  <a:lnTo>
                    <a:pt x="166" y="1734"/>
                  </a:lnTo>
                  <a:lnTo>
                    <a:pt x="165" y="1743"/>
                  </a:lnTo>
                  <a:lnTo>
                    <a:pt x="162" y="1750"/>
                  </a:lnTo>
                  <a:lnTo>
                    <a:pt x="160" y="1757"/>
                  </a:lnTo>
                  <a:lnTo>
                    <a:pt x="155" y="1764"/>
                  </a:lnTo>
                  <a:lnTo>
                    <a:pt x="151" y="1770"/>
                  </a:lnTo>
                  <a:lnTo>
                    <a:pt x="147" y="1776"/>
                  </a:lnTo>
                  <a:lnTo>
                    <a:pt x="141" y="1781"/>
                  </a:lnTo>
                  <a:lnTo>
                    <a:pt x="135" y="1785"/>
                  </a:lnTo>
                  <a:lnTo>
                    <a:pt x="129" y="1790"/>
                  </a:lnTo>
                  <a:lnTo>
                    <a:pt x="122" y="1793"/>
                  </a:lnTo>
                  <a:lnTo>
                    <a:pt x="115" y="1796"/>
                  </a:lnTo>
                  <a:lnTo>
                    <a:pt x="108" y="1799"/>
                  </a:lnTo>
                  <a:lnTo>
                    <a:pt x="101" y="1801"/>
                  </a:lnTo>
                  <a:lnTo>
                    <a:pt x="94" y="1802"/>
                  </a:lnTo>
                  <a:lnTo>
                    <a:pt x="86" y="1802"/>
                  </a:lnTo>
                  <a:lnTo>
                    <a:pt x="77" y="1802"/>
                  </a:lnTo>
                  <a:lnTo>
                    <a:pt x="69" y="1801"/>
                  </a:lnTo>
                  <a:lnTo>
                    <a:pt x="60" y="1799"/>
                  </a:lnTo>
                  <a:lnTo>
                    <a:pt x="53" y="1796"/>
                  </a:lnTo>
                  <a:lnTo>
                    <a:pt x="45" y="1793"/>
                  </a:lnTo>
                  <a:lnTo>
                    <a:pt x="38" y="1790"/>
                  </a:lnTo>
                  <a:lnTo>
                    <a:pt x="31" y="1785"/>
                  </a:lnTo>
                  <a:lnTo>
                    <a:pt x="26" y="1781"/>
                  </a:lnTo>
                  <a:lnTo>
                    <a:pt x="19" y="1776"/>
                  </a:lnTo>
                  <a:lnTo>
                    <a:pt x="15" y="1770"/>
                  </a:lnTo>
                  <a:lnTo>
                    <a:pt x="10" y="1764"/>
                  </a:lnTo>
                  <a:lnTo>
                    <a:pt x="6" y="1757"/>
                  </a:lnTo>
                  <a:lnTo>
                    <a:pt x="3" y="1750"/>
                  </a:lnTo>
                  <a:lnTo>
                    <a:pt x="1" y="1743"/>
                  </a:lnTo>
                  <a:lnTo>
                    <a:pt x="0" y="1734"/>
                  </a:lnTo>
                  <a:lnTo>
                    <a:pt x="0" y="1726"/>
                  </a:lnTo>
                  <a:lnTo>
                    <a:pt x="0" y="1718"/>
                  </a:lnTo>
                  <a:lnTo>
                    <a:pt x="1" y="1709"/>
                  </a:lnTo>
                  <a:lnTo>
                    <a:pt x="3" y="1701"/>
                  </a:lnTo>
                  <a:lnTo>
                    <a:pt x="6" y="1694"/>
                  </a:lnTo>
                  <a:lnTo>
                    <a:pt x="10" y="1687"/>
                  </a:lnTo>
                  <a:lnTo>
                    <a:pt x="15" y="1680"/>
                  </a:lnTo>
                  <a:lnTo>
                    <a:pt x="19" y="1673"/>
                  </a:lnTo>
                  <a:lnTo>
                    <a:pt x="26" y="1667"/>
                  </a:lnTo>
                  <a:lnTo>
                    <a:pt x="31" y="1663"/>
                  </a:lnTo>
                  <a:lnTo>
                    <a:pt x="38" y="1658"/>
                  </a:lnTo>
                  <a:lnTo>
                    <a:pt x="45" y="1654"/>
                  </a:lnTo>
                  <a:lnTo>
                    <a:pt x="53" y="1651"/>
                  </a:lnTo>
                  <a:lnTo>
                    <a:pt x="60" y="1649"/>
                  </a:lnTo>
                  <a:lnTo>
                    <a:pt x="69" y="1647"/>
                  </a:lnTo>
                  <a:lnTo>
                    <a:pt x="77" y="1646"/>
                  </a:lnTo>
                  <a:lnTo>
                    <a:pt x="86" y="1645"/>
                  </a:lnTo>
                  <a:close/>
                  <a:moveTo>
                    <a:pt x="86" y="1884"/>
                  </a:moveTo>
                  <a:lnTo>
                    <a:pt x="94" y="1884"/>
                  </a:lnTo>
                  <a:lnTo>
                    <a:pt x="101" y="1885"/>
                  </a:lnTo>
                  <a:lnTo>
                    <a:pt x="108" y="1887"/>
                  </a:lnTo>
                  <a:lnTo>
                    <a:pt x="115" y="1890"/>
                  </a:lnTo>
                  <a:lnTo>
                    <a:pt x="122" y="1893"/>
                  </a:lnTo>
                  <a:lnTo>
                    <a:pt x="129" y="1896"/>
                  </a:lnTo>
                  <a:lnTo>
                    <a:pt x="135" y="1901"/>
                  </a:lnTo>
                  <a:lnTo>
                    <a:pt x="141" y="1905"/>
                  </a:lnTo>
                  <a:lnTo>
                    <a:pt x="147" y="1911"/>
                  </a:lnTo>
                  <a:lnTo>
                    <a:pt x="151" y="1916"/>
                  </a:lnTo>
                  <a:lnTo>
                    <a:pt x="155" y="1922"/>
                  </a:lnTo>
                  <a:lnTo>
                    <a:pt x="160" y="1929"/>
                  </a:lnTo>
                  <a:lnTo>
                    <a:pt x="162" y="1937"/>
                  </a:lnTo>
                  <a:lnTo>
                    <a:pt x="165" y="1944"/>
                  </a:lnTo>
                  <a:lnTo>
                    <a:pt x="166" y="1952"/>
                  </a:lnTo>
                  <a:lnTo>
                    <a:pt x="166" y="1960"/>
                  </a:lnTo>
                  <a:lnTo>
                    <a:pt x="166" y="1968"/>
                  </a:lnTo>
                  <a:lnTo>
                    <a:pt x="165" y="1975"/>
                  </a:lnTo>
                  <a:lnTo>
                    <a:pt x="162" y="1982"/>
                  </a:lnTo>
                  <a:lnTo>
                    <a:pt x="160" y="1989"/>
                  </a:lnTo>
                  <a:lnTo>
                    <a:pt x="155" y="1996"/>
                  </a:lnTo>
                  <a:lnTo>
                    <a:pt x="151" y="2003"/>
                  </a:lnTo>
                  <a:lnTo>
                    <a:pt x="147" y="2009"/>
                  </a:lnTo>
                  <a:lnTo>
                    <a:pt x="141" y="2014"/>
                  </a:lnTo>
                  <a:lnTo>
                    <a:pt x="135" y="2019"/>
                  </a:lnTo>
                  <a:lnTo>
                    <a:pt x="129" y="2023"/>
                  </a:lnTo>
                  <a:lnTo>
                    <a:pt x="122" y="2027"/>
                  </a:lnTo>
                  <a:lnTo>
                    <a:pt x="115" y="2030"/>
                  </a:lnTo>
                  <a:lnTo>
                    <a:pt x="108" y="2032"/>
                  </a:lnTo>
                  <a:lnTo>
                    <a:pt x="101" y="2034"/>
                  </a:lnTo>
                  <a:lnTo>
                    <a:pt x="94" y="2035"/>
                  </a:lnTo>
                  <a:lnTo>
                    <a:pt x="86" y="2035"/>
                  </a:lnTo>
                  <a:lnTo>
                    <a:pt x="77" y="2035"/>
                  </a:lnTo>
                  <a:lnTo>
                    <a:pt x="69" y="2034"/>
                  </a:lnTo>
                  <a:lnTo>
                    <a:pt x="60" y="2032"/>
                  </a:lnTo>
                  <a:lnTo>
                    <a:pt x="53" y="2030"/>
                  </a:lnTo>
                  <a:lnTo>
                    <a:pt x="45" y="2027"/>
                  </a:lnTo>
                  <a:lnTo>
                    <a:pt x="38" y="2023"/>
                  </a:lnTo>
                  <a:lnTo>
                    <a:pt x="31" y="2019"/>
                  </a:lnTo>
                  <a:lnTo>
                    <a:pt x="26" y="2014"/>
                  </a:lnTo>
                  <a:lnTo>
                    <a:pt x="19" y="2009"/>
                  </a:lnTo>
                  <a:lnTo>
                    <a:pt x="15" y="2003"/>
                  </a:lnTo>
                  <a:lnTo>
                    <a:pt x="10" y="1996"/>
                  </a:lnTo>
                  <a:lnTo>
                    <a:pt x="6" y="1989"/>
                  </a:lnTo>
                  <a:lnTo>
                    <a:pt x="3" y="1982"/>
                  </a:lnTo>
                  <a:lnTo>
                    <a:pt x="1" y="1975"/>
                  </a:lnTo>
                  <a:lnTo>
                    <a:pt x="0" y="1968"/>
                  </a:lnTo>
                  <a:lnTo>
                    <a:pt x="0" y="1960"/>
                  </a:lnTo>
                  <a:lnTo>
                    <a:pt x="0" y="1952"/>
                  </a:lnTo>
                  <a:lnTo>
                    <a:pt x="1" y="1944"/>
                  </a:lnTo>
                  <a:lnTo>
                    <a:pt x="3" y="1937"/>
                  </a:lnTo>
                  <a:lnTo>
                    <a:pt x="6" y="1929"/>
                  </a:lnTo>
                  <a:lnTo>
                    <a:pt x="10" y="1922"/>
                  </a:lnTo>
                  <a:lnTo>
                    <a:pt x="15" y="1916"/>
                  </a:lnTo>
                  <a:lnTo>
                    <a:pt x="19" y="1911"/>
                  </a:lnTo>
                  <a:lnTo>
                    <a:pt x="26" y="1905"/>
                  </a:lnTo>
                  <a:lnTo>
                    <a:pt x="31" y="1901"/>
                  </a:lnTo>
                  <a:lnTo>
                    <a:pt x="38" y="1896"/>
                  </a:lnTo>
                  <a:lnTo>
                    <a:pt x="45" y="1893"/>
                  </a:lnTo>
                  <a:lnTo>
                    <a:pt x="53" y="1890"/>
                  </a:lnTo>
                  <a:lnTo>
                    <a:pt x="60" y="1887"/>
                  </a:lnTo>
                  <a:lnTo>
                    <a:pt x="69" y="1885"/>
                  </a:lnTo>
                  <a:lnTo>
                    <a:pt x="77" y="1884"/>
                  </a:lnTo>
                  <a:lnTo>
                    <a:pt x="86" y="1884"/>
                  </a:lnTo>
                  <a:close/>
                  <a:moveTo>
                    <a:pt x="86" y="2122"/>
                  </a:moveTo>
                  <a:lnTo>
                    <a:pt x="94" y="2122"/>
                  </a:lnTo>
                  <a:lnTo>
                    <a:pt x="101" y="2123"/>
                  </a:lnTo>
                  <a:lnTo>
                    <a:pt x="108" y="2125"/>
                  </a:lnTo>
                  <a:lnTo>
                    <a:pt x="115" y="2127"/>
                  </a:lnTo>
                  <a:lnTo>
                    <a:pt x="122" y="2131"/>
                  </a:lnTo>
                  <a:lnTo>
                    <a:pt x="129" y="2135"/>
                  </a:lnTo>
                  <a:lnTo>
                    <a:pt x="135" y="2139"/>
                  </a:lnTo>
                  <a:lnTo>
                    <a:pt x="141" y="2144"/>
                  </a:lnTo>
                  <a:lnTo>
                    <a:pt x="147" y="2149"/>
                  </a:lnTo>
                  <a:lnTo>
                    <a:pt x="151" y="2155"/>
                  </a:lnTo>
                  <a:lnTo>
                    <a:pt x="155" y="2161"/>
                  </a:lnTo>
                  <a:lnTo>
                    <a:pt x="160" y="2168"/>
                  </a:lnTo>
                  <a:lnTo>
                    <a:pt x="162" y="2175"/>
                  </a:lnTo>
                  <a:lnTo>
                    <a:pt x="165" y="2182"/>
                  </a:lnTo>
                  <a:lnTo>
                    <a:pt x="166" y="2189"/>
                  </a:lnTo>
                  <a:lnTo>
                    <a:pt x="166" y="2198"/>
                  </a:lnTo>
                  <a:lnTo>
                    <a:pt x="166" y="2206"/>
                  </a:lnTo>
                  <a:lnTo>
                    <a:pt x="165" y="2214"/>
                  </a:lnTo>
                  <a:lnTo>
                    <a:pt x="162" y="2221"/>
                  </a:lnTo>
                  <a:lnTo>
                    <a:pt x="160" y="2228"/>
                  </a:lnTo>
                  <a:lnTo>
                    <a:pt x="155" y="2235"/>
                  </a:lnTo>
                  <a:lnTo>
                    <a:pt x="151" y="2241"/>
                  </a:lnTo>
                  <a:lnTo>
                    <a:pt x="147" y="2246"/>
                  </a:lnTo>
                  <a:lnTo>
                    <a:pt x="141" y="2252"/>
                  </a:lnTo>
                  <a:lnTo>
                    <a:pt x="135" y="2256"/>
                  </a:lnTo>
                  <a:lnTo>
                    <a:pt x="129" y="2262"/>
                  </a:lnTo>
                  <a:lnTo>
                    <a:pt x="122" y="2265"/>
                  </a:lnTo>
                  <a:lnTo>
                    <a:pt x="115" y="2268"/>
                  </a:lnTo>
                  <a:lnTo>
                    <a:pt x="108" y="2271"/>
                  </a:lnTo>
                  <a:lnTo>
                    <a:pt x="101" y="2272"/>
                  </a:lnTo>
                  <a:lnTo>
                    <a:pt x="94" y="2274"/>
                  </a:lnTo>
                  <a:lnTo>
                    <a:pt x="86" y="2274"/>
                  </a:lnTo>
                  <a:lnTo>
                    <a:pt x="77" y="2274"/>
                  </a:lnTo>
                  <a:lnTo>
                    <a:pt x="69" y="2272"/>
                  </a:lnTo>
                  <a:lnTo>
                    <a:pt x="60" y="2271"/>
                  </a:lnTo>
                  <a:lnTo>
                    <a:pt x="53" y="2268"/>
                  </a:lnTo>
                  <a:lnTo>
                    <a:pt x="45" y="2265"/>
                  </a:lnTo>
                  <a:lnTo>
                    <a:pt x="38" y="2262"/>
                  </a:lnTo>
                  <a:lnTo>
                    <a:pt x="31" y="2256"/>
                  </a:lnTo>
                  <a:lnTo>
                    <a:pt x="26" y="2252"/>
                  </a:lnTo>
                  <a:lnTo>
                    <a:pt x="19" y="2246"/>
                  </a:lnTo>
                  <a:lnTo>
                    <a:pt x="15" y="2241"/>
                  </a:lnTo>
                  <a:lnTo>
                    <a:pt x="10" y="2235"/>
                  </a:lnTo>
                  <a:lnTo>
                    <a:pt x="6" y="2228"/>
                  </a:lnTo>
                  <a:lnTo>
                    <a:pt x="3" y="2221"/>
                  </a:lnTo>
                  <a:lnTo>
                    <a:pt x="1" y="2214"/>
                  </a:lnTo>
                  <a:lnTo>
                    <a:pt x="0" y="2206"/>
                  </a:lnTo>
                  <a:lnTo>
                    <a:pt x="0" y="2198"/>
                  </a:lnTo>
                  <a:lnTo>
                    <a:pt x="0" y="2189"/>
                  </a:lnTo>
                  <a:lnTo>
                    <a:pt x="1" y="2182"/>
                  </a:lnTo>
                  <a:lnTo>
                    <a:pt x="3" y="2175"/>
                  </a:lnTo>
                  <a:lnTo>
                    <a:pt x="6" y="2168"/>
                  </a:lnTo>
                  <a:lnTo>
                    <a:pt x="10" y="2161"/>
                  </a:lnTo>
                  <a:lnTo>
                    <a:pt x="15" y="2155"/>
                  </a:lnTo>
                  <a:lnTo>
                    <a:pt x="19" y="2149"/>
                  </a:lnTo>
                  <a:lnTo>
                    <a:pt x="26" y="2144"/>
                  </a:lnTo>
                  <a:lnTo>
                    <a:pt x="31" y="2139"/>
                  </a:lnTo>
                  <a:lnTo>
                    <a:pt x="38" y="2135"/>
                  </a:lnTo>
                  <a:lnTo>
                    <a:pt x="45" y="2131"/>
                  </a:lnTo>
                  <a:lnTo>
                    <a:pt x="53" y="2127"/>
                  </a:lnTo>
                  <a:lnTo>
                    <a:pt x="60" y="2125"/>
                  </a:lnTo>
                  <a:lnTo>
                    <a:pt x="69" y="2123"/>
                  </a:lnTo>
                  <a:lnTo>
                    <a:pt x="77" y="2122"/>
                  </a:lnTo>
                  <a:lnTo>
                    <a:pt x="86" y="2122"/>
                  </a:lnTo>
                  <a:close/>
                </a:path>
              </a:pathLst>
            </a:custGeom>
            <a:solidFill>
              <a:srgbClr val="B6B6B5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37" name="Freeform 363"/>
            <p:cNvSpPr>
              <a:spLocks/>
            </p:cNvSpPr>
            <p:nvPr/>
          </p:nvSpPr>
          <p:spPr bwMode="auto">
            <a:xfrm flipH="1">
              <a:off x="2251" y="2289"/>
              <a:ext cx="14" cy="8"/>
            </a:xfrm>
            <a:custGeom>
              <a:avLst/>
              <a:gdLst>
                <a:gd name="T0" fmla="*/ 94 w 166"/>
                <a:gd name="T1" fmla="*/ 0 h 156"/>
                <a:gd name="T2" fmla="*/ 108 w 166"/>
                <a:gd name="T3" fmla="*/ 3 h 156"/>
                <a:gd name="T4" fmla="*/ 122 w 166"/>
                <a:gd name="T5" fmla="*/ 10 h 156"/>
                <a:gd name="T6" fmla="*/ 135 w 166"/>
                <a:gd name="T7" fmla="*/ 18 h 156"/>
                <a:gd name="T8" fmla="*/ 147 w 166"/>
                <a:gd name="T9" fmla="*/ 29 h 156"/>
                <a:gd name="T10" fmla="*/ 155 w 166"/>
                <a:gd name="T11" fmla="*/ 42 h 156"/>
                <a:gd name="T12" fmla="*/ 162 w 166"/>
                <a:gd name="T13" fmla="*/ 56 h 156"/>
                <a:gd name="T14" fmla="*/ 166 w 166"/>
                <a:gd name="T15" fmla="*/ 73 h 156"/>
                <a:gd name="T16" fmla="*/ 166 w 166"/>
                <a:gd name="T17" fmla="*/ 88 h 156"/>
                <a:gd name="T18" fmla="*/ 162 w 166"/>
                <a:gd name="T19" fmla="*/ 103 h 156"/>
                <a:gd name="T20" fmla="*/ 155 w 166"/>
                <a:gd name="T21" fmla="*/ 117 h 156"/>
                <a:gd name="T22" fmla="*/ 147 w 166"/>
                <a:gd name="T23" fmla="*/ 130 h 156"/>
                <a:gd name="T24" fmla="*/ 135 w 166"/>
                <a:gd name="T25" fmla="*/ 140 h 156"/>
                <a:gd name="T26" fmla="*/ 122 w 166"/>
                <a:gd name="T27" fmla="*/ 148 h 156"/>
                <a:gd name="T28" fmla="*/ 108 w 166"/>
                <a:gd name="T29" fmla="*/ 153 h 156"/>
                <a:gd name="T30" fmla="*/ 94 w 166"/>
                <a:gd name="T31" fmla="*/ 156 h 156"/>
                <a:gd name="T32" fmla="*/ 77 w 166"/>
                <a:gd name="T33" fmla="*/ 156 h 156"/>
                <a:gd name="T34" fmla="*/ 60 w 166"/>
                <a:gd name="T35" fmla="*/ 153 h 156"/>
                <a:gd name="T36" fmla="*/ 45 w 166"/>
                <a:gd name="T37" fmla="*/ 148 h 156"/>
                <a:gd name="T38" fmla="*/ 31 w 166"/>
                <a:gd name="T39" fmla="*/ 140 h 156"/>
                <a:gd name="T40" fmla="*/ 19 w 166"/>
                <a:gd name="T41" fmla="*/ 130 h 156"/>
                <a:gd name="T42" fmla="*/ 10 w 166"/>
                <a:gd name="T43" fmla="*/ 117 h 156"/>
                <a:gd name="T44" fmla="*/ 3 w 166"/>
                <a:gd name="T45" fmla="*/ 103 h 156"/>
                <a:gd name="T46" fmla="*/ 0 w 166"/>
                <a:gd name="T47" fmla="*/ 88 h 156"/>
                <a:gd name="T48" fmla="*/ 0 w 166"/>
                <a:gd name="T49" fmla="*/ 73 h 156"/>
                <a:gd name="T50" fmla="*/ 3 w 166"/>
                <a:gd name="T51" fmla="*/ 56 h 156"/>
                <a:gd name="T52" fmla="*/ 10 w 166"/>
                <a:gd name="T53" fmla="*/ 42 h 156"/>
                <a:gd name="T54" fmla="*/ 19 w 166"/>
                <a:gd name="T55" fmla="*/ 29 h 156"/>
                <a:gd name="T56" fmla="*/ 31 w 166"/>
                <a:gd name="T57" fmla="*/ 18 h 156"/>
                <a:gd name="T58" fmla="*/ 45 w 166"/>
                <a:gd name="T59" fmla="*/ 10 h 156"/>
                <a:gd name="T60" fmla="*/ 60 w 166"/>
                <a:gd name="T61" fmla="*/ 3 h 156"/>
                <a:gd name="T62" fmla="*/ 77 w 166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6"/>
                <a:gd name="T98" fmla="*/ 166 w 166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6"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3"/>
                  </a:lnTo>
                  <a:lnTo>
                    <a:pt x="115" y="6"/>
                  </a:lnTo>
                  <a:lnTo>
                    <a:pt x="122" y="10"/>
                  </a:lnTo>
                  <a:lnTo>
                    <a:pt x="129" y="14"/>
                  </a:lnTo>
                  <a:lnTo>
                    <a:pt x="135" y="18"/>
                  </a:lnTo>
                  <a:lnTo>
                    <a:pt x="141" y="24"/>
                  </a:lnTo>
                  <a:lnTo>
                    <a:pt x="147" y="29"/>
                  </a:lnTo>
                  <a:lnTo>
                    <a:pt x="151" y="36"/>
                  </a:lnTo>
                  <a:lnTo>
                    <a:pt x="155" y="42"/>
                  </a:lnTo>
                  <a:lnTo>
                    <a:pt x="160" y="49"/>
                  </a:lnTo>
                  <a:lnTo>
                    <a:pt x="162" y="56"/>
                  </a:lnTo>
                  <a:lnTo>
                    <a:pt x="165" y="65"/>
                  </a:lnTo>
                  <a:lnTo>
                    <a:pt x="166" y="73"/>
                  </a:lnTo>
                  <a:lnTo>
                    <a:pt x="166" y="81"/>
                  </a:lnTo>
                  <a:lnTo>
                    <a:pt x="166" y="88"/>
                  </a:lnTo>
                  <a:lnTo>
                    <a:pt x="165" y="96"/>
                  </a:lnTo>
                  <a:lnTo>
                    <a:pt x="162" y="103"/>
                  </a:lnTo>
                  <a:lnTo>
                    <a:pt x="160" y="110"/>
                  </a:lnTo>
                  <a:lnTo>
                    <a:pt x="155" y="117"/>
                  </a:lnTo>
                  <a:lnTo>
                    <a:pt x="151" y="123"/>
                  </a:lnTo>
                  <a:lnTo>
                    <a:pt x="147" y="130"/>
                  </a:lnTo>
                  <a:lnTo>
                    <a:pt x="141" y="135"/>
                  </a:lnTo>
                  <a:lnTo>
                    <a:pt x="135" y="140"/>
                  </a:lnTo>
                  <a:lnTo>
                    <a:pt x="129" y="144"/>
                  </a:lnTo>
                  <a:lnTo>
                    <a:pt x="122" y="148"/>
                  </a:lnTo>
                  <a:lnTo>
                    <a:pt x="115" y="151"/>
                  </a:lnTo>
                  <a:lnTo>
                    <a:pt x="108" y="153"/>
                  </a:lnTo>
                  <a:lnTo>
                    <a:pt x="101" y="155"/>
                  </a:lnTo>
                  <a:lnTo>
                    <a:pt x="94" y="156"/>
                  </a:lnTo>
                  <a:lnTo>
                    <a:pt x="86" y="156"/>
                  </a:lnTo>
                  <a:lnTo>
                    <a:pt x="77" y="156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1"/>
                  </a:lnTo>
                  <a:lnTo>
                    <a:pt x="45" y="148"/>
                  </a:lnTo>
                  <a:lnTo>
                    <a:pt x="38" y="144"/>
                  </a:lnTo>
                  <a:lnTo>
                    <a:pt x="31" y="140"/>
                  </a:lnTo>
                  <a:lnTo>
                    <a:pt x="26" y="135"/>
                  </a:lnTo>
                  <a:lnTo>
                    <a:pt x="19" y="130"/>
                  </a:lnTo>
                  <a:lnTo>
                    <a:pt x="15" y="123"/>
                  </a:lnTo>
                  <a:lnTo>
                    <a:pt x="10" y="117"/>
                  </a:lnTo>
                  <a:lnTo>
                    <a:pt x="6" y="110"/>
                  </a:lnTo>
                  <a:lnTo>
                    <a:pt x="3" y="103"/>
                  </a:lnTo>
                  <a:lnTo>
                    <a:pt x="1" y="96"/>
                  </a:lnTo>
                  <a:lnTo>
                    <a:pt x="0" y="88"/>
                  </a:lnTo>
                  <a:lnTo>
                    <a:pt x="0" y="81"/>
                  </a:lnTo>
                  <a:lnTo>
                    <a:pt x="0" y="73"/>
                  </a:lnTo>
                  <a:lnTo>
                    <a:pt x="1" y="65"/>
                  </a:lnTo>
                  <a:lnTo>
                    <a:pt x="3" y="56"/>
                  </a:lnTo>
                  <a:lnTo>
                    <a:pt x="6" y="49"/>
                  </a:lnTo>
                  <a:lnTo>
                    <a:pt x="10" y="42"/>
                  </a:lnTo>
                  <a:lnTo>
                    <a:pt x="15" y="36"/>
                  </a:lnTo>
                  <a:lnTo>
                    <a:pt x="19" y="29"/>
                  </a:lnTo>
                  <a:lnTo>
                    <a:pt x="26" y="24"/>
                  </a:lnTo>
                  <a:lnTo>
                    <a:pt x="31" y="18"/>
                  </a:lnTo>
                  <a:lnTo>
                    <a:pt x="38" y="14"/>
                  </a:lnTo>
                  <a:lnTo>
                    <a:pt x="45" y="10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38" name="Freeform 364"/>
            <p:cNvSpPr>
              <a:spLocks/>
            </p:cNvSpPr>
            <p:nvPr/>
          </p:nvSpPr>
          <p:spPr bwMode="auto">
            <a:xfrm flipH="1">
              <a:off x="2251" y="2301"/>
              <a:ext cx="14" cy="7"/>
            </a:xfrm>
            <a:custGeom>
              <a:avLst/>
              <a:gdLst>
                <a:gd name="T0" fmla="*/ 94 w 166"/>
                <a:gd name="T1" fmla="*/ 0 h 156"/>
                <a:gd name="T2" fmla="*/ 108 w 166"/>
                <a:gd name="T3" fmla="*/ 3 h 156"/>
                <a:gd name="T4" fmla="*/ 122 w 166"/>
                <a:gd name="T5" fmla="*/ 8 h 156"/>
                <a:gd name="T6" fmla="*/ 135 w 166"/>
                <a:gd name="T7" fmla="*/ 16 h 156"/>
                <a:gd name="T8" fmla="*/ 147 w 166"/>
                <a:gd name="T9" fmla="*/ 26 h 156"/>
                <a:gd name="T10" fmla="*/ 155 w 166"/>
                <a:gd name="T11" fmla="*/ 39 h 156"/>
                <a:gd name="T12" fmla="*/ 162 w 166"/>
                <a:gd name="T13" fmla="*/ 53 h 156"/>
                <a:gd name="T14" fmla="*/ 166 w 166"/>
                <a:gd name="T15" fmla="*/ 67 h 156"/>
                <a:gd name="T16" fmla="*/ 166 w 166"/>
                <a:gd name="T17" fmla="*/ 83 h 156"/>
                <a:gd name="T18" fmla="*/ 162 w 166"/>
                <a:gd name="T19" fmla="*/ 100 h 156"/>
                <a:gd name="T20" fmla="*/ 155 w 166"/>
                <a:gd name="T21" fmla="*/ 114 h 156"/>
                <a:gd name="T22" fmla="*/ 147 w 166"/>
                <a:gd name="T23" fmla="*/ 127 h 156"/>
                <a:gd name="T24" fmla="*/ 135 w 166"/>
                <a:gd name="T25" fmla="*/ 137 h 156"/>
                <a:gd name="T26" fmla="*/ 122 w 166"/>
                <a:gd name="T27" fmla="*/ 146 h 156"/>
                <a:gd name="T28" fmla="*/ 108 w 166"/>
                <a:gd name="T29" fmla="*/ 152 h 156"/>
                <a:gd name="T30" fmla="*/ 94 w 166"/>
                <a:gd name="T31" fmla="*/ 156 h 156"/>
                <a:gd name="T32" fmla="*/ 77 w 166"/>
                <a:gd name="T33" fmla="*/ 156 h 156"/>
                <a:gd name="T34" fmla="*/ 60 w 166"/>
                <a:gd name="T35" fmla="*/ 152 h 156"/>
                <a:gd name="T36" fmla="*/ 45 w 166"/>
                <a:gd name="T37" fmla="*/ 146 h 156"/>
                <a:gd name="T38" fmla="*/ 31 w 166"/>
                <a:gd name="T39" fmla="*/ 137 h 156"/>
                <a:gd name="T40" fmla="*/ 19 w 166"/>
                <a:gd name="T41" fmla="*/ 127 h 156"/>
                <a:gd name="T42" fmla="*/ 10 w 166"/>
                <a:gd name="T43" fmla="*/ 114 h 156"/>
                <a:gd name="T44" fmla="*/ 3 w 166"/>
                <a:gd name="T45" fmla="*/ 100 h 156"/>
                <a:gd name="T46" fmla="*/ 0 w 166"/>
                <a:gd name="T47" fmla="*/ 83 h 156"/>
                <a:gd name="T48" fmla="*/ 0 w 166"/>
                <a:gd name="T49" fmla="*/ 67 h 156"/>
                <a:gd name="T50" fmla="*/ 3 w 166"/>
                <a:gd name="T51" fmla="*/ 53 h 156"/>
                <a:gd name="T52" fmla="*/ 10 w 166"/>
                <a:gd name="T53" fmla="*/ 39 h 156"/>
                <a:gd name="T54" fmla="*/ 19 w 166"/>
                <a:gd name="T55" fmla="*/ 26 h 156"/>
                <a:gd name="T56" fmla="*/ 31 w 166"/>
                <a:gd name="T57" fmla="*/ 16 h 156"/>
                <a:gd name="T58" fmla="*/ 45 w 166"/>
                <a:gd name="T59" fmla="*/ 8 h 156"/>
                <a:gd name="T60" fmla="*/ 60 w 166"/>
                <a:gd name="T61" fmla="*/ 3 h 156"/>
                <a:gd name="T62" fmla="*/ 77 w 166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6"/>
                <a:gd name="T98" fmla="*/ 166 w 166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6"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3"/>
                  </a:lnTo>
                  <a:lnTo>
                    <a:pt x="115" y="5"/>
                  </a:lnTo>
                  <a:lnTo>
                    <a:pt x="122" y="8"/>
                  </a:lnTo>
                  <a:lnTo>
                    <a:pt x="129" y="12"/>
                  </a:lnTo>
                  <a:lnTo>
                    <a:pt x="135" y="16"/>
                  </a:lnTo>
                  <a:lnTo>
                    <a:pt x="141" y="21"/>
                  </a:lnTo>
                  <a:lnTo>
                    <a:pt x="147" y="26"/>
                  </a:lnTo>
                  <a:lnTo>
                    <a:pt x="151" y="33"/>
                  </a:lnTo>
                  <a:lnTo>
                    <a:pt x="155" y="39"/>
                  </a:lnTo>
                  <a:lnTo>
                    <a:pt x="160" y="46"/>
                  </a:lnTo>
                  <a:lnTo>
                    <a:pt x="162" y="53"/>
                  </a:lnTo>
                  <a:lnTo>
                    <a:pt x="165" y="60"/>
                  </a:lnTo>
                  <a:lnTo>
                    <a:pt x="166" y="67"/>
                  </a:lnTo>
                  <a:lnTo>
                    <a:pt x="166" y="75"/>
                  </a:lnTo>
                  <a:lnTo>
                    <a:pt x="166" y="83"/>
                  </a:lnTo>
                  <a:lnTo>
                    <a:pt x="165" y="91"/>
                  </a:lnTo>
                  <a:lnTo>
                    <a:pt x="162" y="100"/>
                  </a:lnTo>
                  <a:lnTo>
                    <a:pt x="160" y="107"/>
                  </a:lnTo>
                  <a:lnTo>
                    <a:pt x="155" y="114"/>
                  </a:lnTo>
                  <a:lnTo>
                    <a:pt x="151" y="120"/>
                  </a:lnTo>
                  <a:lnTo>
                    <a:pt x="147" y="127"/>
                  </a:lnTo>
                  <a:lnTo>
                    <a:pt x="141" y="132"/>
                  </a:lnTo>
                  <a:lnTo>
                    <a:pt x="135" y="137"/>
                  </a:lnTo>
                  <a:lnTo>
                    <a:pt x="129" y="142"/>
                  </a:lnTo>
                  <a:lnTo>
                    <a:pt x="122" y="146"/>
                  </a:lnTo>
                  <a:lnTo>
                    <a:pt x="115" y="150"/>
                  </a:lnTo>
                  <a:lnTo>
                    <a:pt x="108" y="152"/>
                  </a:lnTo>
                  <a:lnTo>
                    <a:pt x="101" y="154"/>
                  </a:lnTo>
                  <a:lnTo>
                    <a:pt x="94" y="156"/>
                  </a:lnTo>
                  <a:lnTo>
                    <a:pt x="86" y="156"/>
                  </a:lnTo>
                  <a:lnTo>
                    <a:pt x="77" y="156"/>
                  </a:lnTo>
                  <a:lnTo>
                    <a:pt x="69" y="154"/>
                  </a:lnTo>
                  <a:lnTo>
                    <a:pt x="60" y="152"/>
                  </a:lnTo>
                  <a:lnTo>
                    <a:pt x="53" y="150"/>
                  </a:lnTo>
                  <a:lnTo>
                    <a:pt x="45" y="146"/>
                  </a:lnTo>
                  <a:lnTo>
                    <a:pt x="38" y="142"/>
                  </a:lnTo>
                  <a:lnTo>
                    <a:pt x="31" y="137"/>
                  </a:lnTo>
                  <a:lnTo>
                    <a:pt x="26" y="132"/>
                  </a:lnTo>
                  <a:lnTo>
                    <a:pt x="19" y="127"/>
                  </a:lnTo>
                  <a:lnTo>
                    <a:pt x="15" y="120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100"/>
                  </a:lnTo>
                  <a:lnTo>
                    <a:pt x="1" y="91"/>
                  </a:lnTo>
                  <a:lnTo>
                    <a:pt x="0" y="83"/>
                  </a:lnTo>
                  <a:lnTo>
                    <a:pt x="0" y="75"/>
                  </a:lnTo>
                  <a:lnTo>
                    <a:pt x="0" y="67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39"/>
                  </a:lnTo>
                  <a:lnTo>
                    <a:pt x="15" y="33"/>
                  </a:lnTo>
                  <a:lnTo>
                    <a:pt x="19" y="26"/>
                  </a:lnTo>
                  <a:lnTo>
                    <a:pt x="26" y="21"/>
                  </a:lnTo>
                  <a:lnTo>
                    <a:pt x="31" y="16"/>
                  </a:lnTo>
                  <a:lnTo>
                    <a:pt x="38" y="12"/>
                  </a:lnTo>
                  <a:lnTo>
                    <a:pt x="45" y="8"/>
                  </a:lnTo>
                  <a:lnTo>
                    <a:pt x="53" y="5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39" name="Freeform 365"/>
            <p:cNvSpPr>
              <a:spLocks/>
            </p:cNvSpPr>
            <p:nvPr/>
          </p:nvSpPr>
          <p:spPr bwMode="auto">
            <a:xfrm flipH="1">
              <a:off x="2251" y="2313"/>
              <a:ext cx="14" cy="7"/>
            </a:xfrm>
            <a:custGeom>
              <a:avLst/>
              <a:gdLst>
                <a:gd name="T0" fmla="*/ 94 w 166"/>
                <a:gd name="T1" fmla="*/ 1 h 152"/>
                <a:gd name="T2" fmla="*/ 110 w 166"/>
                <a:gd name="T3" fmla="*/ 4 h 152"/>
                <a:gd name="T4" fmla="*/ 125 w 166"/>
                <a:gd name="T5" fmla="*/ 9 h 152"/>
                <a:gd name="T6" fmla="*/ 138 w 166"/>
                <a:gd name="T7" fmla="*/ 17 h 152"/>
                <a:gd name="T8" fmla="*/ 149 w 166"/>
                <a:gd name="T9" fmla="*/ 27 h 152"/>
                <a:gd name="T10" fmla="*/ 156 w 166"/>
                <a:gd name="T11" fmla="*/ 39 h 152"/>
                <a:gd name="T12" fmla="*/ 163 w 166"/>
                <a:gd name="T13" fmla="*/ 53 h 152"/>
                <a:gd name="T14" fmla="*/ 166 w 166"/>
                <a:gd name="T15" fmla="*/ 68 h 152"/>
                <a:gd name="T16" fmla="*/ 166 w 166"/>
                <a:gd name="T17" fmla="*/ 84 h 152"/>
                <a:gd name="T18" fmla="*/ 163 w 166"/>
                <a:gd name="T19" fmla="*/ 99 h 152"/>
                <a:gd name="T20" fmla="*/ 156 w 166"/>
                <a:gd name="T21" fmla="*/ 113 h 152"/>
                <a:gd name="T22" fmla="*/ 149 w 166"/>
                <a:gd name="T23" fmla="*/ 125 h 152"/>
                <a:gd name="T24" fmla="*/ 138 w 166"/>
                <a:gd name="T25" fmla="*/ 135 h 152"/>
                <a:gd name="T26" fmla="*/ 125 w 166"/>
                <a:gd name="T27" fmla="*/ 143 h 152"/>
                <a:gd name="T28" fmla="*/ 110 w 166"/>
                <a:gd name="T29" fmla="*/ 149 h 152"/>
                <a:gd name="T30" fmla="*/ 94 w 166"/>
                <a:gd name="T31" fmla="*/ 151 h 152"/>
                <a:gd name="T32" fmla="*/ 77 w 166"/>
                <a:gd name="T33" fmla="*/ 151 h 152"/>
                <a:gd name="T34" fmla="*/ 60 w 166"/>
                <a:gd name="T35" fmla="*/ 149 h 152"/>
                <a:gd name="T36" fmla="*/ 45 w 166"/>
                <a:gd name="T37" fmla="*/ 143 h 152"/>
                <a:gd name="T38" fmla="*/ 31 w 166"/>
                <a:gd name="T39" fmla="*/ 135 h 152"/>
                <a:gd name="T40" fmla="*/ 19 w 166"/>
                <a:gd name="T41" fmla="*/ 125 h 152"/>
                <a:gd name="T42" fmla="*/ 10 w 166"/>
                <a:gd name="T43" fmla="*/ 113 h 152"/>
                <a:gd name="T44" fmla="*/ 3 w 166"/>
                <a:gd name="T45" fmla="*/ 99 h 152"/>
                <a:gd name="T46" fmla="*/ 0 w 166"/>
                <a:gd name="T47" fmla="*/ 84 h 152"/>
                <a:gd name="T48" fmla="*/ 0 w 166"/>
                <a:gd name="T49" fmla="*/ 68 h 152"/>
                <a:gd name="T50" fmla="*/ 3 w 166"/>
                <a:gd name="T51" fmla="*/ 53 h 152"/>
                <a:gd name="T52" fmla="*/ 10 w 166"/>
                <a:gd name="T53" fmla="*/ 39 h 152"/>
                <a:gd name="T54" fmla="*/ 19 w 166"/>
                <a:gd name="T55" fmla="*/ 27 h 152"/>
                <a:gd name="T56" fmla="*/ 31 w 166"/>
                <a:gd name="T57" fmla="*/ 17 h 152"/>
                <a:gd name="T58" fmla="*/ 45 w 166"/>
                <a:gd name="T59" fmla="*/ 9 h 152"/>
                <a:gd name="T60" fmla="*/ 60 w 166"/>
                <a:gd name="T61" fmla="*/ 4 h 152"/>
                <a:gd name="T62" fmla="*/ 77 w 166"/>
                <a:gd name="T63" fmla="*/ 1 h 1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2"/>
                <a:gd name="T98" fmla="*/ 166 w 166"/>
                <a:gd name="T99" fmla="*/ 152 h 1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2">
                  <a:moveTo>
                    <a:pt x="86" y="0"/>
                  </a:moveTo>
                  <a:lnTo>
                    <a:pt x="94" y="1"/>
                  </a:lnTo>
                  <a:lnTo>
                    <a:pt x="102" y="2"/>
                  </a:lnTo>
                  <a:lnTo>
                    <a:pt x="110" y="4"/>
                  </a:lnTo>
                  <a:lnTo>
                    <a:pt x="117" y="6"/>
                  </a:lnTo>
                  <a:lnTo>
                    <a:pt x="125" y="9"/>
                  </a:lnTo>
                  <a:lnTo>
                    <a:pt x="131" y="13"/>
                  </a:lnTo>
                  <a:lnTo>
                    <a:pt x="138" y="17"/>
                  </a:lnTo>
                  <a:lnTo>
                    <a:pt x="143" y="22"/>
                  </a:lnTo>
                  <a:lnTo>
                    <a:pt x="149" y="27"/>
                  </a:lnTo>
                  <a:lnTo>
                    <a:pt x="153" y="33"/>
                  </a:lnTo>
                  <a:lnTo>
                    <a:pt x="156" y="39"/>
                  </a:lnTo>
                  <a:lnTo>
                    <a:pt x="161" y="46"/>
                  </a:lnTo>
                  <a:lnTo>
                    <a:pt x="163" y="53"/>
                  </a:lnTo>
                  <a:lnTo>
                    <a:pt x="165" y="61"/>
                  </a:lnTo>
                  <a:lnTo>
                    <a:pt x="166" y="68"/>
                  </a:lnTo>
                  <a:lnTo>
                    <a:pt x="166" y="76"/>
                  </a:lnTo>
                  <a:lnTo>
                    <a:pt x="166" y="84"/>
                  </a:lnTo>
                  <a:lnTo>
                    <a:pt x="165" y="92"/>
                  </a:lnTo>
                  <a:lnTo>
                    <a:pt x="163" y="99"/>
                  </a:lnTo>
                  <a:lnTo>
                    <a:pt x="161" y="106"/>
                  </a:lnTo>
                  <a:lnTo>
                    <a:pt x="156" y="113"/>
                  </a:lnTo>
                  <a:lnTo>
                    <a:pt x="153" y="120"/>
                  </a:lnTo>
                  <a:lnTo>
                    <a:pt x="149" y="125"/>
                  </a:lnTo>
                  <a:lnTo>
                    <a:pt x="143" y="130"/>
                  </a:lnTo>
                  <a:lnTo>
                    <a:pt x="138" y="135"/>
                  </a:lnTo>
                  <a:lnTo>
                    <a:pt x="131" y="139"/>
                  </a:lnTo>
                  <a:lnTo>
                    <a:pt x="125" y="143"/>
                  </a:lnTo>
                  <a:lnTo>
                    <a:pt x="117" y="146"/>
                  </a:lnTo>
                  <a:lnTo>
                    <a:pt x="110" y="149"/>
                  </a:lnTo>
                  <a:lnTo>
                    <a:pt x="102" y="150"/>
                  </a:lnTo>
                  <a:lnTo>
                    <a:pt x="94" y="151"/>
                  </a:lnTo>
                  <a:lnTo>
                    <a:pt x="86" y="152"/>
                  </a:lnTo>
                  <a:lnTo>
                    <a:pt x="77" y="151"/>
                  </a:lnTo>
                  <a:lnTo>
                    <a:pt x="69" y="150"/>
                  </a:lnTo>
                  <a:lnTo>
                    <a:pt x="60" y="149"/>
                  </a:lnTo>
                  <a:lnTo>
                    <a:pt x="53" y="146"/>
                  </a:lnTo>
                  <a:lnTo>
                    <a:pt x="45" y="143"/>
                  </a:lnTo>
                  <a:lnTo>
                    <a:pt x="38" y="139"/>
                  </a:lnTo>
                  <a:lnTo>
                    <a:pt x="31" y="135"/>
                  </a:lnTo>
                  <a:lnTo>
                    <a:pt x="26" y="130"/>
                  </a:lnTo>
                  <a:lnTo>
                    <a:pt x="19" y="125"/>
                  </a:lnTo>
                  <a:lnTo>
                    <a:pt x="15" y="120"/>
                  </a:lnTo>
                  <a:lnTo>
                    <a:pt x="10" y="113"/>
                  </a:lnTo>
                  <a:lnTo>
                    <a:pt x="6" y="106"/>
                  </a:lnTo>
                  <a:lnTo>
                    <a:pt x="3" y="99"/>
                  </a:lnTo>
                  <a:lnTo>
                    <a:pt x="1" y="92"/>
                  </a:lnTo>
                  <a:lnTo>
                    <a:pt x="0" y="84"/>
                  </a:lnTo>
                  <a:lnTo>
                    <a:pt x="0" y="76"/>
                  </a:lnTo>
                  <a:lnTo>
                    <a:pt x="0" y="68"/>
                  </a:lnTo>
                  <a:lnTo>
                    <a:pt x="1" y="61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39"/>
                  </a:lnTo>
                  <a:lnTo>
                    <a:pt x="15" y="33"/>
                  </a:lnTo>
                  <a:lnTo>
                    <a:pt x="19" y="27"/>
                  </a:lnTo>
                  <a:lnTo>
                    <a:pt x="26" y="22"/>
                  </a:lnTo>
                  <a:lnTo>
                    <a:pt x="31" y="17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4"/>
                  </a:lnTo>
                  <a:lnTo>
                    <a:pt x="69" y="2"/>
                  </a:lnTo>
                  <a:lnTo>
                    <a:pt x="77" y="1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40" name="Freeform 366"/>
            <p:cNvSpPr>
              <a:spLocks/>
            </p:cNvSpPr>
            <p:nvPr/>
          </p:nvSpPr>
          <p:spPr bwMode="auto">
            <a:xfrm flipH="1">
              <a:off x="2251" y="2325"/>
              <a:ext cx="14" cy="8"/>
            </a:xfrm>
            <a:custGeom>
              <a:avLst/>
              <a:gdLst>
                <a:gd name="T0" fmla="*/ 94 w 166"/>
                <a:gd name="T1" fmla="*/ 0 h 158"/>
                <a:gd name="T2" fmla="*/ 110 w 166"/>
                <a:gd name="T3" fmla="*/ 4 h 158"/>
                <a:gd name="T4" fmla="*/ 125 w 166"/>
                <a:gd name="T5" fmla="*/ 10 h 158"/>
                <a:gd name="T6" fmla="*/ 138 w 166"/>
                <a:gd name="T7" fmla="*/ 18 h 158"/>
                <a:gd name="T8" fmla="*/ 149 w 166"/>
                <a:gd name="T9" fmla="*/ 28 h 158"/>
                <a:gd name="T10" fmla="*/ 156 w 166"/>
                <a:gd name="T11" fmla="*/ 40 h 158"/>
                <a:gd name="T12" fmla="*/ 163 w 166"/>
                <a:gd name="T13" fmla="*/ 53 h 158"/>
                <a:gd name="T14" fmla="*/ 166 w 166"/>
                <a:gd name="T15" fmla="*/ 69 h 158"/>
                <a:gd name="T16" fmla="*/ 166 w 166"/>
                <a:gd name="T17" fmla="*/ 85 h 158"/>
                <a:gd name="T18" fmla="*/ 163 w 166"/>
                <a:gd name="T19" fmla="*/ 100 h 158"/>
                <a:gd name="T20" fmla="*/ 156 w 166"/>
                <a:gd name="T21" fmla="*/ 114 h 158"/>
                <a:gd name="T22" fmla="*/ 149 w 166"/>
                <a:gd name="T23" fmla="*/ 127 h 158"/>
                <a:gd name="T24" fmla="*/ 138 w 166"/>
                <a:gd name="T25" fmla="*/ 139 h 158"/>
                <a:gd name="T26" fmla="*/ 125 w 166"/>
                <a:gd name="T27" fmla="*/ 148 h 158"/>
                <a:gd name="T28" fmla="*/ 110 w 166"/>
                <a:gd name="T29" fmla="*/ 154 h 158"/>
                <a:gd name="T30" fmla="*/ 94 w 166"/>
                <a:gd name="T31" fmla="*/ 157 h 158"/>
                <a:gd name="T32" fmla="*/ 77 w 166"/>
                <a:gd name="T33" fmla="*/ 157 h 158"/>
                <a:gd name="T34" fmla="*/ 60 w 166"/>
                <a:gd name="T35" fmla="*/ 154 h 158"/>
                <a:gd name="T36" fmla="*/ 45 w 166"/>
                <a:gd name="T37" fmla="*/ 148 h 158"/>
                <a:gd name="T38" fmla="*/ 31 w 166"/>
                <a:gd name="T39" fmla="*/ 139 h 158"/>
                <a:gd name="T40" fmla="*/ 19 w 166"/>
                <a:gd name="T41" fmla="*/ 127 h 158"/>
                <a:gd name="T42" fmla="*/ 10 w 166"/>
                <a:gd name="T43" fmla="*/ 114 h 158"/>
                <a:gd name="T44" fmla="*/ 3 w 166"/>
                <a:gd name="T45" fmla="*/ 100 h 158"/>
                <a:gd name="T46" fmla="*/ 0 w 166"/>
                <a:gd name="T47" fmla="*/ 85 h 158"/>
                <a:gd name="T48" fmla="*/ 0 w 166"/>
                <a:gd name="T49" fmla="*/ 69 h 158"/>
                <a:gd name="T50" fmla="*/ 3 w 166"/>
                <a:gd name="T51" fmla="*/ 53 h 158"/>
                <a:gd name="T52" fmla="*/ 10 w 166"/>
                <a:gd name="T53" fmla="*/ 40 h 158"/>
                <a:gd name="T54" fmla="*/ 19 w 166"/>
                <a:gd name="T55" fmla="*/ 28 h 158"/>
                <a:gd name="T56" fmla="*/ 31 w 166"/>
                <a:gd name="T57" fmla="*/ 18 h 158"/>
                <a:gd name="T58" fmla="*/ 45 w 166"/>
                <a:gd name="T59" fmla="*/ 10 h 158"/>
                <a:gd name="T60" fmla="*/ 60 w 166"/>
                <a:gd name="T61" fmla="*/ 4 h 158"/>
                <a:gd name="T62" fmla="*/ 77 w 166"/>
                <a:gd name="T63" fmla="*/ 0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8"/>
                <a:gd name="T98" fmla="*/ 166 w 166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8">
                  <a:moveTo>
                    <a:pt x="86" y="0"/>
                  </a:moveTo>
                  <a:lnTo>
                    <a:pt x="94" y="0"/>
                  </a:lnTo>
                  <a:lnTo>
                    <a:pt x="102" y="3"/>
                  </a:lnTo>
                  <a:lnTo>
                    <a:pt x="110" y="4"/>
                  </a:lnTo>
                  <a:lnTo>
                    <a:pt x="117" y="7"/>
                  </a:lnTo>
                  <a:lnTo>
                    <a:pt x="125" y="10"/>
                  </a:lnTo>
                  <a:lnTo>
                    <a:pt x="131" y="13"/>
                  </a:lnTo>
                  <a:lnTo>
                    <a:pt x="138" y="18"/>
                  </a:lnTo>
                  <a:lnTo>
                    <a:pt x="143" y="22"/>
                  </a:lnTo>
                  <a:lnTo>
                    <a:pt x="149" y="28"/>
                  </a:lnTo>
                  <a:lnTo>
                    <a:pt x="153" y="33"/>
                  </a:lnTo>
                  <a:lnTo>
                    <a:pt x="156" y="40"/>
                  </a:lnTo>
                  <a:lnTo>
                    <a:pt x="161" y="46"/>
                  </a:lnTo>
                  <a:lnTo>
                    <a:pt x="163" y="53"/>
                  </a:lnTo>
                  <a:lnTo>
                    <a:pt x="165" y="60"/>
                  </a:lnTo>
                  <a:lnTo>
                    <a:pt x="166" y="69"/>
                  </a:lnTo>
                  <a:lnTo>
                    <a:pt x="166" y="77"/>
                  </a:lnTo>
                  <a:lnTo>
                    <a:pt x="166" y="85"/>
                  </a:lnTo>
                  <a:lnTo>
                    <a:pt x="165" y="92"/>
                  </a:lnTo>
                  <a:lnTo>
                    <a:pt x="163" y="100"/>
                  </a:lnTo>
                  <a:lnTo>
                    <a:pt x="161" y="107"/>
                  </a:lnTo>
                  <a:lnTo>
                    <a:pt x="156" y="114"/>
                  </a:lnTo>
                  <a:lnTo>
                    <a:pt x="153" y="121"/>
                  </a:lnTo>
                  <a:lnTo>
                    <a:pt x="149" y="127"/>
                  </a:lnTo>
                  <a:lnTo>
                    <a:pt x="143" y="134"/>
                  </a:lnTo>
                  <a:lnTo>
                    <a:pt x="138" y="139"/>
                  </a:lnTo>
                  <a:lnTo>
                    <a:pt x="131" y="144"/>
                  </a:lnTo>
                  <a:lnTo>
                    <a:pt x="125" y="148"/>
                  </a:lnTo>
                  <a:lnTo>
                    <a:pt x="117" y="151"/>
                  </a:lnTo>
                  <a:lnTo>
                    <a:pt x="110" y="154"/>
                  </a:lnTo>
                  <a:lnTo>
                    <a:pt x="102" y="156"/>
                  </a:lnTo>
                  <a:lnTo>
                    <a:pt x="94" y="157"/>
                  </a:lnTo>
                  <a:lnTo>
                    <a:pt x="86" y="158"/>
                  </a:lnTo>
                  <a:lnTo>
                    <a:pt x="77" y="157"/>
                  </a:lnTo>
                  <a:lnTo>
                    <a:pt x="69" y="156"/>
                  </a:lnTo>
                  <a:lnTo>
                    <a:pt x="60" y="154"/>
                  </a:lnTo>
                  <a:lnTo>
                    <a:pt x="53" y="151"/>
                  </a:lnTo>
                  <a:lnTo>
                    <a:pt x="45" y="148"/>
                  </a:lnTo>
                  <a:lnTo>
                    <a:pt x="38" y="144"/>
                  </a:lnTo>
                  <a:lnTo>
                    <a:pt x="31" y="139"/>
                  </a:lnTo>
                  <a:lnTo>
                    <a:pt x="26" y="134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100"/>
                  </a:lnTo>
                  <a:lnTo>
                    <a:pt x="1" y="92"/>
                  </a:lnTo>
                  <a:lnTo>
                    <a:pt x="0" y="85"/>
                  </a:lnTo>
                  <a:lnTo>
                    <a:pt x="0" y="77"/>
                  </a:lnTo>
                  <a:lnTo>
                    <a:pt x="0" y="69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40"/>
                  </a:lnTo>
                  <a:lnTo>
                    <a:pt x="15" y="33"/>
                  </a:lnTo>
                  <a:lnTo>
                    <a:pt x="19" y="28"/>
                  </a:lnTo>
                  <a:lnTo>
                    <a:pt x="26" y="22"/>
                  </a:lnTo>
                  <a:lnTo>
                    <a:pt x="31" y="18"/>
                  </a:lnTo>
                  <a:lnTo>
                    <a:pt x="38" y="13"/>
                  </a:lnTo>
                  <a:lnTo>
                    <a:pt x="45" y="10"/>
                  </a:lnTo>
                  <a:lnTo>
                    <a:pt x="53" y="7"/>
                  </a:lnTo>
                  <a:lnTo>
                    <a:pt x="60" y="4"/>
                  </a:lnTo>
                  <a:lnTo>
                    <a:pt x="69" y="3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41" name="Freeform 367"/>
            <p:cNvSpPr>
              <a:spLocks/>
            </p:cNvSpPr>
            <p:nvPr/>
          </p:nvSpPr>
          <p:spPr bwMode="auto">
            <a:xfrm flipH="1">
              <a:off x="2251" y="2336"/>
              <a:ext cx="14" cy="8"/>
            </a:xfrm>
            <a:custGeom>
              <a:avLst/>
              <a:gdLst>
                <a:gd name="T0" fmla="*/ 94 w 166"/>
                <a:gd name="T1" fmla="*/ 1 h 158"/>
                <a:gd name="T2" fmla="*/ 110 w 166"/>
                <a:gd name="T3" fmla="*/ 4 h 158"/>
                <a:gd name="T4" fmla="*/ 125 w 166"/>
                <a:gd name="T5" fmla="*/ 9 h 158"/>
                <a:gd name="T6" fmla="*/ 138 w 166"/>
                <a:gd name="T7" fmla="*/ 17 h 158"/>
                <a:gd name="T8" fmla="*/ 149 w 166"/>
                <a:gd name="T9" fmla="*/ 28 h 158"/>
                <a:gd name="T10" fmla="*/ 156 w 166"/>
                <a:gd name="T11" fmla="*/ 40 h 158"/>
                <a:gd name="T12" fmla="*/ 163 w 166"/>
                <a:gd name="T13" fmla="*/ 53 h 158"/>
                <a:gd name="T14" fmla="*/ 166 w 166"/>
                <a:gd name="T15" fmla="*/ 68 h 158"/>
                <a:gd name="T16" fmla="*/ 166 w 166"/>
                <a:gd name="T17" fmla="*/ 84 h 158"/>
                <a:gd name="T18" fmla="*/ 163 w 166"/>
                <a:gd name="T19" fmla="*/ 100 h 158"/>
                <a:gd name="T20" fmla="*/ 156 w 166"/>
                <a:gd name="T21" fmla="*/ 115 h 158"/>
                <a:gd name="T22" fmla="*/ 149 w 166"/>
                <a:gd name="T23" fmla="*/ 127 h 158"/>
                <a:gd name="T24" fmla="*/ 138 w 166"/>
                <a:gd name="T25" fmla="*/ 138 h 158"/>
                <a:gd name="T26" fmla="*/ 125 w 166"/>
                <a:gd name="T27" fmla="*/ 147 h 158"/>
                <a:gd name="T28" fmla="*/ 110 w 166"/>
                <a:gd name="T29" fmla="*/ 153 h 158"/>
                <a:gd name="T30" fmla="*/ 94 w 166"/>
                <a:gd name="T31" fmla="*/ 158 h 158"/>
                <a:gd name="T32" fmla="*/ 77 w 166"/>
                <a:gd name="T33" fmla="*/ 158 h 158"/>
                <a:gd name="T34" fmla="*/ 60 w 166"/>
                <a:gd name="T35" fmla="*/ 153 h 158"/>
                <a:gd name="T36" fmla="*/ 45 w 166"/>
                <a:gd name="T37" fmla="*/ 147 h 158"/>
                <a:gd name="T38" fmla="*/ 31 w 166"/>
                <a:gd name="T39" fmla="*/ 138 h 158"/>
                <a:gd name="T40" fmla="*/ 19 w 166"/>
                <a:gd name="T41" fmla="*/ 127 h 158"/>
                <a:gd name="T42" fmla="*/ 10 w 166"/>
                <a:gd name="T43" fmla="*/ 115 h 158"/>
                <a:gd name="T44" fmla="*/ 3 w 166"/>
                <a:gd name="T45" fmla="*/ 100 h 158"/>
                <a:gd name="T46" fmla="*/ 0 w 166"/>
                <a:gd name="T47" fmla="*/ 84 h 158"/>
                <a:gd name="T48" fmla="*/ 0 w 166"/>
                <a:gd name="T49" fmla="*/ 68 h 158"/>
                <a:gd name="T50" fmla="*/ 3 w 166"/>
                <a:gd name="T51" fmla="*/ 53 h 158"/>
                <a:gd name="T52" fmla="*/ 10 w 166"/>
                <a:gd name="T53" fmla="*/ 40 h 158"/>
                <a:gd name="T54" fmla="*/ 19 w 166"/>
                <a:gd name="T55" fmla="*/ 28 h 158"/>
                <a:gd name="T56" fmla="*/ 31 w 166"/>
                <a:gd name="T57" fmla="*/ 17 h 158"/>
                <a:gd name="T58" fmla="*/ 45 w 166"/>
                <a:gd name="T59" fmla="*/ 9 h 158"/>
                <a:gd name="T60" fmla="*/ 60 w 166"/>
                <a:gd name="T61" fmla="*/ 4 h 158"/>
                <a:gd name="T62" fmla="*/ 77 w 166"/>
                <a:gd name="T63" fmla="*/ 1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8"/>
                <a:gd name="T98" fmla="*/ 166 w 166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8">
                  <a:moveTo>
                    <a:pt x="86" y="0"/>
                  </a:moveTo>
                  <a:lnTo>
                    <a:pt x="94" y="1"/>
                  </a:lnTo>
                  <a:lnTo>
                    <a:pt x="102" y="2"/>
                  </a:lnTo>
                  <a:lnTo>
                    <a:pt x="110" y="4"/>
                  </a:lnTo>
                  <a:lnTo>
                    <a:pt x="117" y="6"/>
                  </a:lnTo>
                  <a:lnTo>
                    <a:pt x="125" y="9"/>
                  </a:lnTo>
                  <a:lnTo>
                    <a:pt x="131" y="13"/>
                  </a:lnTo>
                  <a:lnTo>
                    <a:pt x="138" y="17"/>
                  </a:lnTo>
                  <a:lnTo>
                    <a:pt x="143" y="22"/>
                  </a:lnTo>
                  <a:lnTo>
                    <a:pt x="149" y="28"/>
                  </a:lnTo>
                  <a:lnTo>
                    <a:pt x="153" y="34"/>
                  </a:lnTo>
                  <a:lnTo>
                    <a:pt x="156" y="40"/>
                  </a:lnTo>
                  <a:lnTo>
                    <a:pt x="161" y="46"/>
                  </a:lnTo>
                  <a:lnTo>
                    <a:pt x="163" y="53"/>
                  </a:lnTo>
                  <a:lnTo>
                    <a:pt x="165" y="61"/>
                  </a:lnTo>
                  <a:lnTo>
                    <a:pt x="166" y="68"/>
                  </a:lnTo>
                  <a:lnTo>
                    <a:pt x="166" y="76"/>
                  </a:lnTo>
                  <a:lnTo>
                    <a:pt x="166" y="84"/>
                  </a:lnTo>
                  <a:lnTo>
                    <a:pt x="165" y="93"/>
                  </a:lnTo>
                  <a:lnTo>
                    <a:pt x="163" y="100"/>
                  </a:lnTo>
                  <a:lnTo>
                    <a:pt x="161" y="107"/>
                  </a:lnTo>
                  <a:lnTo>
                    <a:pt x="156" y="115"/>
                  </a:lnTo>
                  <a:lnTo>
                    <a:pt x="153" y="121"/>
                  </a:lnTo>
                  <a:lnTo>
                    <a:pt x="149" y="127"/>
                  </a:lnTo>
                  <a:lnTo>
                    <a:pt x="143" y="133"/>
                  </a:lnTo>
                  <a:lnTo>
                    <a:pt x="138" y="138"/>
                  </a:lnTo>
                  <a:lnTo>
                    <a:pt x="131" y="143"/>
                  </a:lnTo>
                  <a:lnTo>
                    <a:pt x="125" y="147"/>
                  </a:lnTo>
                  <a:lnTo>
                    <a:pt x="117" y="150"/>
                  </a:lnTo>
                  <a:lnTo>
                    <a:pt x="110" y="153"/>
                  </a:lnTo>
                  <a:lnTo>
                    <a:pt x="102" y="156"/>
                  </a:lnTo>
                  <a:lnTo>
                    <a:pt x="94" y="158"/>
                  </a:lnTo>
                  <a:lnTo>
                    <a:pt x="86" y="158"/>
                  </a:lnTo>
                  <a:lnTo>
                    <a:pt x="77" y="158"/>
                  </a:lnTo>
                  <a:lnTo>
                    <a:pt x="69" y="156"/>
                  </a:lnTo>
                  <a:lnTo>
                    <a:pt x="60" y="153"/>
                  </a:lnTo>
                  <a:lnTo>
                    <a:pt x="53" y="150"/>
                  </a:lnTo>
                  <a:lnTo>
                    <a:pt x="45" y="147"/>
                  </a:lnTo>
                  <a:lnTo>
                    <a:pt x="38" y="143"/>
                  </a:lnTo>
                  <a:lnTo>
                    <a:pt x="31" y="138"/>
                  </a:lnTo>
                  <a:lnTo>
                    <a:pt x="26" y="133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5"/>
                  </a:lnTo>
                  <a:lnTo>
                    <a:pt x="6" y="107"/>
                  </a:lnTo>
                  <a:lnTo>
                    <a:pt x="3" y="100"/>
                  </a:lnTo>
                  <a:lnTo>
                    <a:pt x="1" y="93"/>
                  </a:lnTo>
                  <a:lnTo>
                    <a:pt x="0" y="84"/>
                  </a:lnTo>
                  <a:lnTo>
                    <a:pt x="0" y="76"/>
                  </a:lnTo>
                  <a:lnTo>
                    <a:pt x="0" y="68"/>
                  </a:lnTo>
                  <a:lnTo>
                    <a:pt x="1" y="61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40"/>
                  </a:lnTo>
                  <a:lnTo>
                    <a:pt x="15" y="34"/>
                  </a:lnTo>
                  <a:lnTo>
                    <a:pt x="19" y="28"/>
                  </a:lnTo>
                  <a:lnTo>
                    <a:pt x="26" y="22"/>
                  </a:lnTo>
                  <a:lnTo>
                    <a:pt x="31" y="17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4"/>
                  </a:lnTo>
                  <a:lnTo>
                    <a:pt x="69" y="2"/>
                  </a:lnTo>
                  <a:lnTo>
                    <a:pt x="77" y="1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42" name="Freeform 368"/>
            <p:cNvSpPr>
              <a:spLocks/>
            </p:cNvSpPr>
            <p:nvPr/>
          </p:nvSpPr>
          <p:spPr bwMode="auto">
            <a:xfrm flipH="1">
              <a:off x="2251" y="2348"/>
              <a:ext cx="14" cy="8"/>
            </a:xfrm>
            <a:custGeom>
              <a:avLst/>
              <a:gdLst>
                <a:gd name="T0" fmla="*/ 94 w 166"/>
                <a:gd name="T1" fmla="*/ 0 h 151"/>
                <a:gd name="T2" fmla="*/ 110 w 166"/>
                <a:gd name="T3" fmla="*/ 3 h 151"/>
                <a:gd name="T4" fmla="*/ 125 w 166"/>
                <a:gd name="T5" fmla="*/ 9 h 151"/>
                <a:gd name="T6" fmla="*/ 138 w 166"/>
                <a:gd name="T7" fmla="*/ 17 h 151"/>
                <a:gd name="T8" fmla="*/ 149 w 166"/>
                <a:gd name="T9" fmla="*/ 26 h 151"/>
                <a:gd name="T10" fmla="*/ 156 w 166"/>
                <a:gd name="T11" fmla="*/ 38 h 151"/>
                <a:gd name="T12" fmla="*/ 163 w 166"/>
                <a:gd name="T13" fmla="*/ 53 h 151"/>
                <a:gd name="T14" fmla="*/ 166 w 166"/>
                <a:gd name="T15" fmla="*/ 68 h 151"/>
                <a:gd name="T16" fmla="*/ 166 w 166"/>
                <a:gd name="T17" fmla="*/ 83 h 151"/>
                <a:gd name="T18" fmla="*/ 163 w 166"/>
                <a:gd name="T19" fmla="*/ 98 h 151"/>
                <a:gd name="T20" fmla="*/ 156 w 166"/>
                <a:gd name="T21" fmla="*/ 113 h 151"/>
                <a:gd name="T22" fmla="*/ 149 w 166"/>
                <a:gd name="T23" fmla="*/ 125 h 151"/>
                <a:gd name="T24" fmla="*/ 138 w 166"/>
                <a:gd name="T25" fmla="*/ 135 h 151"/>
                <a:gd name="T26" fmla="*/ 125 w 166"/>
                <a:gd name="T27" fmla="*/ 142 h 151"/>
                <a:gd name="T28" fmla="*/ 110 w 166"/>
                <a:gd name="T29" fmla="*/ 148 h 151"/>
                <a:gd name="T30" fmla="*/ 94 w 166"/>
                <a:gd name="T31" fmla="*/ 151 h 151"/>
                <a:gd name="T32" fmla="*/ 77 w 166"/>
                <a:gd name="T33" fmla="*/ 151 h 151"/>
                <a:gd name="T34" fmla="*/ 60 w 166"/>
                <a:gd name="T35" fmla="*/ 148 h 151"/>
                <a:gd name="T36" fmla="*/ 45 w 166"/>
                <a:gd name="T37" fmla="*/ 142 h 151"/>
                <a:gd name="T38" fmla="*/ 31 w 166"/>
                <a:gd name="T39" fmla="*/ 135 h 151"/>
                <a:gd name="T40" fmla="*/ 19 w 166"/>
                <a:gd name="T41" fmla="*/ 125 h 151"/>
                <a:gd name="T42" fmla="*/ 10 w 166"/>
                <a:gd name="T43" fmla="*/ 113 h 151"/>
                <a:gd name="T44" fmla="*/ 3 w 166"/>
                <a:gd name="T45" fmla="*/ 98 h 151"/>
                <a:gd name="T46" fmla="*/ 0 w 166"/>
                <a:gd name="T47" fmla="*/ 83 h 151"/>
                <a:gd name="T48" fmla="*/ 0 w 166"/>
                <a:gd name="T49" fmla="*/ 68 h 151"/>
                <a:gd name="T50" fmla="*/ 3 w 166"/>
                <a:gd name="T51" fmla="*/ 53 h 151"/>
                <a:gd name="T52" fmla="*/ 10 w 166"/>
                <a:gd name="T53" fmla="*/ 38 h 151"/>
                <a:gd name="T54" fmla="*/ 19 w 166"/>
                <a:gd name="T55" fmla="*/ 26 h 151"/>
                <a:gd name="T56" fmla="*/ 31 w 166"/>
                <a:gd name="T57" fmla="*/ 17 h 151"/>
                <a:gd name="T58" fmla="*/ 45 w 166"/>
                <a:gd name="T59" fmla="*/ 9 h 151"/>
                <a:gd name="T60" fmla="*/ 60 w 166"/>
                <a:gd name="T61" fmla="*/ 3 h 151"/>
                <a:gd name="T62" fmla="*/ 77 w 166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1"/>
                <a:gd name="T98" fmla="*/ 166 w 166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1">
                  <a:moveTo>
                    <a:pt x="86" y="0"/>
                  </a:moveTo>
                  <a:lnTo>
                    <a:pt x="94" y="0"/>
                  </a:lnTo>
                  <a:lnTo>
                    <a:pt x="102" y="1"/>
                  </a:lnTo>
                  <a:lnTo>
                    <a:pt x="110" y="3"/>
                  </a:lnTo>
                  <a:lnTo>
                    <a:pt x="117" y="6"/>
                  </a:lnTo>
                  <a:lnTo>
                    <a:pt x="125" y="9"/>
                  </a:lnTo>
                  <a:lnTo>
                    <a:pt x="131" y="12"/>
                  </a:lnTo>
                  <a:lnTo>
                    <a:pt x="138" y="17"/>
                  </a:lnTo>
                  <a:lnTo>
                    <a:pt x="143" y="21"/>
                  </a:lnTo>
                  <a:lnTo>
                    <a:pt x="149" y="26"/>
                  </a:lnTo>
                  <a:lnTo>
                    <a:pt x="153" y="32"/>
                  </a:lnTo>
                  <a:lnTo>
                    <a:pt x="156" y="38"/>
                  </a:lnTo>
                  <a:lnTo>
                    <a:pt x="161" y="46"/>
                  </a:lnTo>
                  <a:lnTo>
                    <a:pt x="163" y="53"/>
                  </a:lnTo>
                  <a:lnTo>
                    <a:pt x="165" y="60"/>
                  </a:lnTo>
                  <a:lnTo>
                    <a:pt x="166" y="68"/>
                  </a:lnTo>
                  <a:lnTo>
                    <a:pt x="166" y="75"/>
                  </a:lnTo>
                  <a:lnTo>
                    <a:pt x="166" y="83"/>
                  </a:lnTo>
                  <a:lnTo>
                    <a:pt x="165" y="91"/>
                  </a:lnTo>
                  <a:lnTo>
                    <a:pt x="163" y="98"/>
                  </a:lnTo>
                  <a:lnTo>
                    <a:pt x="161" y="105"/>
                  </a:lnTo>
                  <a:lnTo>
                    <a:pt x="156" y="113"/>
                  </a:lnTo>
                  <a:lnTo>
                    <a:pt x="153" y="119"/>
                  </a:lnTo>
                  <a:lnTo>
                    <a:pt x="149" y="125"/>
                  </a:lnTo>
                  <a:lnTo>
                    <a:pt x="143" y="130"/>
                  </a:lnTo>
                  <a:lnTo>
                    <a:pt x="138" y="135"/>
                  </a:lnTo>
                  <a:lnTo>
                    <a:pt x="131" y="139"/>
                  </a:lnTo>
                  <a:lnTo>
                    <a:pt x="125" y="142"/>
                  </a:lnTo>
                  <a:lnTo>
                    <a:pt x="117" y="145"/>
                  </a:lnTo>
                  <a:lnTo>
                    <a:pt x="110" y="148"/>
                  </a:lnTo>
                  <a:lnTo>
                    <a:pt x="102" y="150"/>
                  </a:lnTo>
                  <a:lnTo>
                    <a:pt x="94" y="151"/>
                  </a:lnTo>
                  <a:lnTo>
                    <a:pt x="86" y="151"/>
                  </a:lnTo>
                  <a:lnTo>
                    <a:pt x="77" y="151"/>
                  </a:lnTo>
                  <a:lnTo>
                    <a:pt x="69" y="150"/>
                  </a:lnTo>
                  <a:lnTo>
                    <a:pt x="60" y="148"/>
                  </a:lnTo>
                  <a:lnTo>
                    <a:pt x="53" y="145"/>
                  </a:lnTo>
                  <a:lnTo>
                    <a:pt x="45" y="142"/>
                  </a:lnTo>
                  <a:lnTo>
                    <a:pt x="38" y="139"/>
                  </a:lnTo>
                  <a:lnTo>
                    <a:pt x="31" y="135"/>
                  </a:lnTo>
                  <a:lnTo>
                    <a:pt x="26" y="130"/>
                  </a:lnTo>
                  <a:lnTo>
                    <a:pt x="19" y="125"/>
                  </a:lnTo>
                  <a:lnTo>
                    <a:pt x="15" y="119"/>
                  </a:lnTo>
                  <a:lnTo>
                    <a:pt x="10" y="113"/>
                  </a:lnTo>
                  <a:lnTo>
                    <a:pt x="6" y="105"/>
                  </a:lnTo>
                  <a:lnTo>
                    <a:pt x="3" y="98"/>
                  </a:lnTo>
                  <a:lnTo>
                    <a:pt x="1" y="91"/>
                  </a:lnTo>
                  <a:lnTo>
                    <a:pt x="0" y="83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38"/>
                  </a:lnTo>
                  <a:lnTo>
                    <a:pt x="15" y="32"/>
                  </a:lnTo>
                  <a:lnTo>
                    <a:pt x="19" y="26"/>
                  </a:lnTo>
                  <a:lnTo>
                    <a:pt x="26" y="21"/>
                  </a:lnTo>
                  <a:lnTo>
                    <a:pt x="31" y="17"/>
                  </a:lnTo>
                  <a:lnTo>
                    <a:pt x="38" y="12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43" name="Freeform 369"/>
            <p:cNvSpPr>
              <a:spLocks/>
            </p:cNvSpPr>
            <p:nvPr/>
          </p:nvSpPr>
          <p:spPr bwMode="auto">
            <a:xfrm flipH="1">
              <a:off x="2251" y="2359"/>
              <a:ext cx="14" cy="8"/>
            </a:xfrm>
            <a:custGeom>
              <a:avLst/>
              <a:gdLst>
                <a:gd name="T0" fmla="*/ 94 w 166"/>
                <a:gd name="T1" fmla="*/ 1 h 158"/>
                <a:gd name="T2" fmla="*/ 110 w 166"/>
                <a:gd name="T3" fmla="*/ 4 h 158"/>
                <a:gd name="T4" fmla="*/ 125 w 166"/>
                <a:gd name="T5" fmla="*/ 9 h 158"/>
                <a:gd name="T6" fmla="*/ 138 w 166"/>
                <a:gd name="T7" fmla="*/ 18 h 158"/>
                <a:gd name="T8" fmla="*/ 149 w 166"/>
                <a:gd name="T9" fmla="*/ 28 h 158"/>
                <a:gd name="T10" fmla="*/ 156 w 166"/>
                <a:gd name="T11" fmla="*/ 40 h 158"/>
                <a:gd name="T12" fmla="*/ 163 w 166"/>
                <a:gd name="T13" fmla="*/ 53 h 158"/>
                <a:gd name="T14" fmla="*/ 166 w 166"/>
                <a:gd name="T15" fmla="*/ 68 h 158"/>
                <a:gd name="T16" fmla="*/ 166 w 166"/>
                <a:gd name="T17" fmla="*/ 85 h 158"/>
                <a:gd name="T18" fmla="*/ 163 w 166"/>
                <a:gd name="T19" fmla="*/ 100 h 158"/>
                <a:gd name="T20" fmla="*/ 156 w 166"/>
                <a:gd name="T21" fmla="*/ 115 h 158"/>
                <a:gd name="T22" fmla="*/ 149 w 166"/>
                <a:gd name="T23" fmla="*/ 127 h 158"/>
                <a:gd name="T24" fmla="*/ 138 w 166"/>
                <a:gd name="T25" fmla="*/ 138 h 158"/>
                <a:gd name="T26" fmla="*/ 125 w 166"/>
                <a:gd name="T27" fmla="*/ 148 h 158"/>
                <a:gd name="T28" fmla="*/ 110 w 166"/>
                <a:gd name="T29" fmla="*/ 154 h 158"/>
                <a:gd name="T30" fmla="*/ 94 w 166"/>
                <a:gd name="T31" fmla="*/ 158 h 158"/>
                <a:gd name="T32" fmla="*/ 77 w 166"/>
                <a:gd name="T33" fmla="*/ 158 h 158"/>
                <a:gd name="T34" fmla="*/ 60 w 166"/>
                <a:gd name="T35" fmla="*/ 154 h 158"/>
                <a:gd name="T36" fmla="*/ 45 w 166"/>
                <a:gd name="T37" fmla="*/ 148 h 158"/>
                <a:gd name="T38" fmla="*/ 31 w 166"/>
                <a:gd name="T39" fmla="*/ 138 h 158"/>
                <a:gd name="T40" fmla="*/ 19 w 166"/>
                <a:gd name="T41" fmla="*/ 127 h 158"/>
                <a:gd name="T42" fmla="*/ 10 w 166"/>
                <a:gd name="T43" fmla="*/ 115 h 158"/>
                <a:gd name="T44" fmla="*/ 3 w 166"/>
                <a:gd name="T45" fmla="*/ 100 h 158"/>
                <a:gd name="T46" fmla="*/ 0 w 166"/>
                <a:gd name="T47" fmla="*/ 85 h 158"/>
                <a:gd name="T48" fmla="*/ 0 w 166"/>
                <a:gd name="T49" fmla="*/ 68 h 158"/>
                <a:gd name="T50" fmla="*/ 3 w 166"/>
                <a:gd name="T51" fmla="*/ 53 h 158"/>
                <a:gd name="T52" fmla="*/ 10 w 166"/>
                <a:gd name="T53" fmla="*/ 40 h 158"/>
                <a:gd name="T54" fmla="*/ 19 w 166"/>
                <a:gd name="T55" fmla="*/ 28 h 158"/>
                <a:gd name="T56" fmla="*/ 31 w 166"/>
                <a:gd name="T57" fmla="*/ 18 h 158"/>
                <a:gd name="T58" fmla="*/ 45 w 166"/>
                <a:gd name="T59" fmla="*/ 9 h 158"/>
                <a:gd name="T60" fmla="*/ 60 w 166"/>
                <a:gd name="T61" fmla="*/ 4 h 158"/>
                <a:gd name="T62" fmla="*/ 77 w 166"/>
                <a:gd name="T63" fmla="*/ 1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8"/>
                <a:gd name="T98" fmla="*/ 166 w 166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8">
                  <a:moveTo>
                    <a:pt x="86" y="0"/>
                  </a:moveTo>
                  <a:lnTo>
                    <a:pt x="94" y="1"/>
                  </a:lnTo>
                  <a:lnTo>
                    <a:pt x="102" y="2"/>
                  </a:lnTo>
                  <a:lnTo>
                    <a:pt x="110" y="4"/>
                  </a:lnTo>
                  <a:lnTo>
                    <a:pt x="117" y="6"/>
                  </a:lnTo>
                  <a:lnTo>
                    <a:pt x="125" y="9"/>
                  </a:lnTo>
                  <a:lnTo>
                    <a:pt x="131" y="13"/>
                  </a:lnTo>
                  <a:lnTo>
                    <a:pt x="138" y="18"/>
                  </a:lnTo>
                  <a:lnTo>
                    <a:pt x="143" y="23"/>
                  </a:lnTo>
                  <a:lnTo>
                    <a:pt x="149" y="28"/>
                  </a:lnTo>
                  <a:lnTo>
                    <a:pt x="153" y="34"/>
                  </a:lnTo>
                  <a:lnTo>
                    <a:pt x="156" y="40"/>
                  </a:lnTo>
                  <a:lnTo>
                    <a:pt x="161" y="46"/>
                  </a:lnTo>
                  <a:lnTo>
                    <a:pt x="163" y="53"/>
                  </a:lnTo>
                  <a:lnTo>
                    <a:pt x="165" y="61"/>
                  </a:lnTo>
                  <a:lnTo>
                    <a:pt x="166" y="68"/>
                  </a:lnTo>
                  <a:lnTo>
                    <a:pt x="166" y="76"/>
                  </a:lnTo>
                  <a:lnTo>
                    <a:pt x="166" y="85"/>
                  </a:lnTo>
                  <a:lnTo>
                    <a:pt x="165" y="93"/>
                  </a:lnTo>
                  <a:lnTo>
                    <a:pt x="163" y="100"/>
                  </a:lnTo>
                  <a:lnTo>
                    <a:pt x="161" y="108"/>
                  </a:lnTo>
                  <a:lnTo>
                    <a:pt x="156" y="115"/>
                  </a:lnTo>
                  <a:lnTo>
                    <a:pt x="153" y="121"/>
                  </a:lnTo>
                  <a:lnTo>
                    <a:pt x="149" y="127"/>
                  </a:lnTo>
                  <a:lnTo>
                    <a:pt x="143" y="133"/>
                  </a:lnTo>
                  <a:lnTo>
                    <a:pt x="138" y="138"/>
                  </a:lnTo>
                  <a:lnTo>
                    <a:pt x="131" y="143"/>
                  </a:lnTo>
                  <a:lnTo>
                    <a:pt x="125" y="148"/>
                  </a:lnTo>
                  <a:lnTo>
                    <a:pt x="117" y="152"/>
                  </a:lnTo>
                  <a:lnTo>
                    <a:pt x="110" y="154"/>
                  </a:lnTo>
                  <a:lnTo>
                    <a:pt x="102" y="156"/>
                  </a:lnTo>
                  <a:lnTo>
                    <a:pt x="94" y="158"/>
                  </a:lnTo>
                  <a:lnTo>
                    <a:pt x="86" y="158"/>
                  </a:lnTo>
                  <a:lnTo>
                    <a:pt x="77" y="158"/>
                  </a:lnTo>
                  <a:lnTo>
                    <a:pt x="69" y="156"/>
                  </a:lnTo>
                  <a:lnTo>
                    <a:pt x="60" y="154"/>
                  </a:lnTo>
                  <a:lnTo>
                    <a:pt x="53" y="152"/>
                  </a:lnTo>
                  <a:lnTo>
                    <a:pt x="45" y="148"/>
                  </a:lnTo>
                  <a:lnTo>
                    <a:pt x="38" y="143"/>
                  </a:lnTo>
                  <a:lnTo>
                    <a:pt x="31" y="138"/>
                  </a:lnTo>
                  <a:lnTo>
                    <a:pt x="26" y="133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5"/>
                  </a:lnTo>
                  <a:lnTo>
                    <a:pt x="6" y="108"/>
                  </a:lnTo>
                  <a:lnTo>
                    <a:pt x="3" y="100"/>
                  </a:lnTo>
                  <a:lnTo>
                    <a:pt x="1" y="93"/>
                  </a:lnTo>
                  <a:lnTo>
                    <a:pt x="0" y="85"/>
                  </a:lnTo>
                  <a:lnTo>
                    <a:pt x="0" y="76"/>
                  </a:lnTo>
                  <a:lnTo>
                    <a:pt x="0" y="68"/>
                  </a:lnTo>
                  <a:lnTo>
                    <a:pt x="1" y="61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40"/>
                  </a:lnTo>
                  <a:lnTo>
                    <a:pt x="15" y="34"/>
                  </a:lnTo>
                  <a:lnTo>
                    <a:pt x="19" y="28"/>
                  </a:lnTo>
                  <a:lnTo>
                    <a:pt x="26" y="23"/>
                  </a:lnTo>
                  <a:lnTo>
                    <a:pt x="31" y="18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4"/>
                  </a:lnTo>
                  <a:lnTo>
                    <a:pt x="69" y="2"/>
                  </a:lnTo>
                  <a:lnTo>
                    <a:pt x="77" y="1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44" name="Freeform 370"/>
            <p:cNvSpPr>
              <a:spLocks/>
            </p:cNvSpPr>
            <p:nvPr/>
          </p:nvSpPr>
          <p:spPr bwMode="auto">
            <a:xfrm flipH="1">
              <a:off x="2251" y="2372"/>
              <a:ext cx="14" cy="7"/>
            </a:xfrm>
            <a:custGeom>
              <a:avLst/>
              <a:gdLst>
                <a:gd name="T0" fmla="*/ 94 w 166"/>
                <a:gd name="T1" fmla="*/ 1 h 157"/>
                <a:gd name="T2" fmla="*/ 108 w 166"/>
                <a:gd name="T3" fmla="*/ 4 h 157"/>
                <a:gd name="T4" fmla="*/ 122 w 166"/>
                <a:gd name="T5" fmla="*/ 9 h 157"/>
                <a:gd name="T6" fmla="*/ 135 w 166"/>
                <a:gd name="T7" fmla="*/ 18 h 157"/>
                <a:gd name="T8" fmla="*/ 147 w 166"/>
                <a:gd name="T9" fmla="*/ 28 h 157"/>
                <a:gd name="T10" fmla="*/ 155 w 166"/>
                <a:gd name="T11" fmla="*/ 42 h 157"/>
                <a:gd name="T12" fmla="*/ 162 w 166"/>
                <a:gd name="T13" fmla="*/ 56 h 157"/>
                <a:gd name="T14" fmla="*/ 166 w 166"/>
                <a:gd name="T15" fmla="*/ 73 h 157"/>
                <a:gd name="T16" fmla="*/ 166 w 166"/>
                <a:gd name="T17" fmla="*/ 89 h 157"/>
                <a:gd name="T18" fmla="*/ 162 w 166"/>
                <a:gd name="T19" fmla="*/ 105 h 157"/>
                <a:gd name="T20" fmla="*/ 155 w 166"/>
                <a:gd name="T21" fmla="*/ 119 h 157"/>
                <a:gd name="T22" fmla="*/ 147 w 166"/>
                <a:gd name="T23" fmla="*/ 131 h 157"/>
                <a:gd name="T24" fmla="*/ 135 w 166"/>
                <a:gd name="T25" fmla="*/ 140 h 157"/>
                <a:gd name="T26" fmla="*/ 122 w 166"/>
                <a:gd name="T27" fmla="*/ 148 h 157"/>
                <a:gd name="T28" fmla="*/ 108 w 166"/>
                <a:gd name="T29" fmla="*/ 154 h 157"/>
                <a:gd name="T30" fmla="*/ 94 w 166"/>
                <a:gd name="T31" fmla="*/ 157 h 157"/>
                <a:gd name="T32" fmla="*/ 77 w 166"/>
                <a:gd name="T33" fmla="*/ 157 h 157"/>
                <a:gd name="T34" fmla="*/ 60 w 166"/>
                <a:gd name="T35" fmla="*/ 154 h 157"/>
                <a:gd name="T36" fmla="*/ 45 w 166"/>
                <a:gd name="T37" fmla="*/ 148 h 157"/>
                <a:gd name="T38" fmla="*/ 31 w 166"/>
                <a:gd name="T39" fmla="*/ 140 h 157"/>
                <a:gd name="T40" fmla="*/ 19 w 166"/>
                <a:gd name="T41" fmla="*/ 131 h 157"/>
                <a:gd name="T42" fmla="*/ 10 w 166"/>
                <a:gd name="T43" fmla="*/ 119 h 157"/>
                <a:gd name="T44" fmla="*/ 3 w 166"/>
                <a:gd name="T45" fmla="*/ 105 h 157"/>
                <a:gd name="T46" fmla="*/ 0 w 166"/>
                <a:gd name="T47" fmla="*/ 89 h 157"/>
                <a:gd name="T48" fmla="*/ 0 w 166"/>
                <a:gd name="T49" fmla="*/ 73 h 157"/>
                <a:gd name="T50" fmla="*/ 3 w 166"/>
                <a:gd name="T51" fmla="*/ 56 h 157"/>
                <a:gd name="T52" fmla="*/ 10 w 166"/>
                <a:gd name="T53" fmla="*/ 42 h 157"/>
                <a:gd name="T54" fmla="*/ 19 w 166"/>
                <a:gd name="T55" fmla="*/ 28 h 157"/>
                <a:gd name="T56" fmla="*/ 31 w 166"/>
                <a:gd name="T57" fmla="*/ 18 h 157"/>
                <a:gd name="T58" fmla="*/ 45 w 166"/>
                <a:gd name="T59" fmla="*/ 9 h 157"/>
                <a:gd name="T60" fmla="*/ 60 w 166"/>
                <a:gd name="T61" fmla="*/ 4 h 157"/>
                <a:gd name="T62" fmla="*/ 77 w 166"/>
                <a:gd name="T63" fmla="*/ 1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7"/>
                <a:gd name="T98" fmla="*/ 166 w 166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7">
                  <a:moveTo>
                    <a:pt x="86" y="0"/>
                  </a:moveTo>
                  <a:lnTo>
                    <a:pt x="94" y="1"/>
                  </a:lnTo>
                  <a:lnTo>
                    <a:pt x="101" y="2"/>
                  </a:lnTo>
                  <a:lnTo>
                    <a:pt x="108" y="4"/>
                  </a:lnTo>
                  <a:lnTo>
                    <a:pt x="115" y="6"/>
                  </a:lnTo>
                  <a:lnTo>
                    <a:pt x="122" y="9"/>
                  </a:lnTo>
                  <a:lnTo>
                    <a:pt x="129" y="13"/>
                  </a:lnTo>
                  <a:lnTo>
                    <a:pt x="135" y="18"/>
                  </a:lnTo>
                  <a:lnTo>
                    <a:pt x="141" y="22"/>
                  </a:lnTo>
                  <a:lnTo>
                    <a:pt x="147" y="28"/>
                  </a:lnTo>
                  <a:lnTo>
                    <a:pt x="151" y="35"/>
                  </a:lnTo>
                  <a:lnTo>
                    <a:pt x="155" y="42"/>
                  </a:lnTo>
                  <a:lnTo>
                    <a:pt x="160" y="49"/>
                  </a:lnTo>
                  <a:lnTo>
                    <a:pt x="162" y="56"/>
                  </a:lnTo>
                  <a:lnTo>
                    <a:pt x="165" y="64"/>
                  </a:lnTo>
                  <a:lnTo>
                    <a:pt x="166" y="73"/>
                  </a:lnTo>
                  <a:lnTo>
                    <a:pt x="166" y="81"/>
                  </a:lnTo>
                  <a:lnTo>
                    <a:pt x="166" y="89"/>
                  </a:lnTo>
                  <a:lnTo>
                    <a:pt x="165" y="98"/>
                  </a:lnTo>
                  <a:lnTo>
                    <a:pt x="162" y="105"/>
                  </a:lnTo>
                  <a:lnTo>
                    <a:pt x="160" y="112"/>
                  </a:lnTo>
                  <a:lnTo>
                    <a:pt x="155" y="119"/>
                  </a:lnTo>
                  <a:lnTo>
                    <a:pt x="151" y="125"/>
                  </a:lnTo>
                  <a:lnTo>
                    <a:pt x="147" y="131"/>
                  </a:lnTo>
                  <a:lnTo>
                    <a:pt x="141" y="136"/>
                  </a:lnTo>
                  <a:lnTo>
                    <a:pt x="135" y="140"/>
                  </a:lnTo>
                  <a:lnTo>
                    <a:pt x="129" y="145"/>
                  </a:lnTo>
                  <a:lnTo>
                    <a:pt x="122" y="148"/>
                  </a:lnTo>
                  <a:lnTo>
                    <a:pt x="115" y="151"/>
                  </a:lnTo>
                  <a:lnTo>
                    <a:pt x="108" y="154"/>
                  </a:lnTo>
                  <a:lnTo>
                    <a:pt x="101" y="156"/>
                  </a:lnTo>
                  <a:lnTo>
                    <a:pt x="94" y="157"/>
                  </a:lnTo>
                  <a:lnTo>
                    <a:pt x="86" y="157"/>
                  </a:lnTo>
                  <a:lnTo>
                    <a:pt x="77" y="157"/>
                  </a:lnTo>
                  <a:lnTo>
                    <a:pt x="69" y="156"/>
                  </a:lnTo>
                  <a:lnTo>
                    <a:pt x="60" y="154"/>
                  </a:lnTo>
                  <a:lnTo>
                    <a:pt x="53" y="151"/>
                  </a:lnTo>
                  <a:lnTo>
                    <a:pt x="45" y="148"/>
                  </a:lnTo>
                  <a:lnTo>
                    <a:pt x="38" y="145"/>
                  </a:lnTo>
                  <a:lnTo>
                    <a:pt x="31" y="140"/>
                  </a:lnTo>
                  <a:lnTo>
                    <a:pt x="26" y="136"/>
                  </a:lnTo>
                  <a:lnTo>
                    <a:pt x="19" y="131"/>
                  </a:lnTo>
                  <a:lnTo>
                    <a:pt x="15" y="125"/>
                  </a:lnTo>
                  <a:lnTo>
                    <a:pt x="10" y="119"/>
                  </a:lnTo>
                  <a:lnTo>
                    <a:pt x="6" y="112"/>
                  </a:lnTo>
                  <a:lnTo>
                    <a:pt x="3" y="105"/>
                  </a:lnTo>
                  <a:lnTo>
                    <a:pt x="1" y="98"/>
                  </a:lnTo>
                  <a:lnTo>
                    <a:pt x="0" y="89"/>
                  </a:lnTo>
                  <a:lnTo>
                    <a:pt x="0" y="81"/>
                  </a:lnTo>
                  <a:lnTo>
                    <a:pt x="0" y="73"/>
                  </a:lnTo>
                  <a:lnTo>
                    <a:pt x="1" y="64"/>
                  </a:lnTo>
                  <a:lnTo>
                    <a:pt x="3" y="56"/>
                  </a:lnTo>
                  <a:lnTo>
                    <a:pt x="6" y="49"/>
                  </a:lnTo>
                  <a:lnTo>
                    <a:pt x="10" y="42"/>
                  </a:lnTo>
                  <a:lnTo>
                    <a:pt x="15" y="35"/>
                  </a:lnTo>
                  <a:lnTo>
                    <a:pt x="19" y="28"/>
                  </a:lnTo>
                  <a:lnTo>
                    <a:pt x="26" y="22"/>
                  </a:lnTo>
                  <a:lnTo>
                    <a:pt x="31" y="18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4"/>
                  </a:lnTo>
                  <a:lnTo>
                    <a:pt x="69" y="2"/>
                  </a:lnTo>
                  <a:lnTo>
                    <a:pt x="77" y="1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45" name="Freeform 371"/>
            <p:cNvSpPr>
              <a:spLocks/>
            </p:cNvSpPr>
            <p:nvPr/>
          </p:nvSpPr>
          <p:spPr bwMode="auto">
            <a:xfrm flipH="1">
              <a:off x="2251" y="2383"/>
              <a:ext cx="14" cy="8"/>
            </a:xfrm>
            <a:custGeom>
              <a:avLst/>
              <a:gdLst>
                <a:gd name="T0" fmla="*/ 94 w 166"/>
                <a:gd name="T1" fmla="*/ 0 h 151"/>
                <a:gd name="T2" fmla="*/ 108 w 166"/>
                <a:gd name="T3" fmla="*/ 3 h 151"/>
                <a:gd name="T4" fmla="*/ 122 w 166"/>
                <a:gd name="T5" fmla="*/ 9 h 151"/>
                <a:gd name="T6" fmla="*/ 135 w 166"/>
                <a:gd name="T7" fmla="*/ 17 h 151"/>
                <a:gd name="T8" fmla="*/ 147 w 166"/>
                <a:gd name="T9" fmla="*/ 27 h 151"/>
                <a:gd name="T10" fmla="*/ 155 w 166"/>
                <a:gd name="T11" fmla="*/ 38 h 151"/>
                <a:gd name="T12" fmla="*/ 162 w 166"/>
                <a:gd name="T13" fmla="*/ 53 h 151"/>
                <a:gd name="T14" fmla="*/ 166 w 166"/>
                <a:gd name="T15" fmla="*/ 68 h 151"/>
                <a:gd name="T16" fmla="*/ 166 w 166"/>
                <a:gd name="T17" fmla="*/ 84 h 151"/>
                <a:gd name="T18" fmla="*/ 162 w 166"/>
                <a:gd name="T19" fmla="*/ 98 h 151"/>
                <a:gd name="T20" fmla="*/ 155 w 166"/>
                <a:gd name="T21" fmla="*/ 112 h 151"/>
                <a:gd name="T22" fmla="*/ 147 w 166"/>
                <a:gd name="T23" fmla="*/ 125 h 151"/>
                <a:gd name="T24" fmla="*/ 135 w 166"/>
                <a:gd name="T25" fmla="*/ 135 h 151"/>
                <a:gd name="T26" fmla="*/ 122 w 166"/>
                <a:gd name="T27" fmla="*/ 143 h 151"/>
                <a:gd name="T28" fmla="*/ 108 w 166"/>
                <a:gd name="T29" fmla="*/ 148 h 151"/>
                <a:gd name="T30" fmla="*/ 94 w 166"/>
                <a:gd name="T31" fmla="*/ 151 h 151"/>
                <a:gd name="T32" fmla="*/ 77 w 166"/>
                <a:gd name="T33" fmla="*/ 151 h 151"/>
                <a:gd name="T34" fmla="*/ 60 w 166"/>
                <a:gd name="T35" fmla="*/ 148 h 151"/>
                <a:gd name="T36" fmla="*/ 45 w 166"/>
                <a:gd name="T37" fmla="*/ 143 h 151"/>
                <a:gd name="T38" fmla="*/ 31 w 166"/>
                <a:gd name="T39" fmla="*/ 135 h 151"/>
                <a:gd name="T40" fmla="*/ 19 w 166"/>
                <a:gd name="T41" fmla="*/ 125 h 151"/>
                <a:gd name="T42" fmla="*/ 10 w 166"/>
                <a:gd name="T43" fmla="*/ 112 h 151"/>
                <a:gd name="T44" fmla="*/ 3 w 166"/>
                <a:gd name="T45" fmla="*/ 98 h 151"/>
                <a:gd name="T46" fmla="*/ 0 w 166"/>
                <a:gd name="T47" fmla="*/ 84 h 151"/>
                <a:gd name="T48" fmla="*/ 0 w 166"/>
                <a:gd name="T49" fmla="*/ 68 h 151"/>
                <a:gd name="T50" fmla="*/ 3 w 166"/>
                <a:gd name="T51" fmla="*/ 53 h 151"/>
                <a:gd name="T52" fmla="*/ 10 w 166"/>
                <a:gd name="T53" fmla="*/ 38 h 151"/>
                <a:gd name="T54" fmla="*/ 19 w 166"/>
                <a:gd name="T55" fmla="*/ 27 h 151"/>
                <a:gd name="T56" fmla="*/ 31 w 166"/>
                <a:gd name="T57" fmla="*/ 17 h 151"/>
                <a:gd name="T58" fmla="*/ 45 w 166"/>
                <a:gd name="T59" fmla="*/ 9 h 151"/>
                <a:gd name="T60" fmla="*/ 60 w 166"/>
                <a:gd name="T61" fmla="*/ 3 h 151"/>
                <a:gd name="T62" fmla="*/ 77 w 166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1"/>
                <a:gd name="T98" fmla="*/ 166 w 166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1"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3"/>
                  </a:lnTo>
                  <a:lnTo>
                    <a:pt x="115" y="6"/>
                  </a:lnTo>
                  <a:lnTo>
                    <a:pt x="122" y="9"/>
                  </a:lnTo>
                  <a:lnTo>
                    <a:pt x="129" y="12"/>
                  </a:lnTo>
                  <a:lnTo>
                    <a:pt x="135" y="17"/>
                  </a:lnTo>
                  <a:lnTo>
                    <a:pt x="141" y="21"/>
                  </a:lnTo>
                  <a:lnTo>
                    <a:pt x="147" y="27"/>
                  </a:lnTo>
                  <a:lnTo>
                    <a:pt x="151" y="32"/>
                  </a:lnTo>
                  <a:lnTo>
                    <a:pt x="155" y="38"/>
                  </a:lnTo>
                  <a:lnTo>
                    <a:pt x="160" y="45"/>
                  </a:lnTo>
                  <a:lnTo>
                    <a:pt x="162" y="53"/>
                  </a:lnTo>
                  <a:lnTo>
                    <a:pt x="165" y="60"/>
                  </a:lnTo>
                  <a:lnTo>
                    <a:pt x="166" y="68"/>
                  </a:lnTo>
                  <a:lnTo>
                    <a:pt x="166" y="76"/>
                  </a:lnTo>
                  <a:lnTo>
                    <a:pt x="166" y="84"/>
                  </a:lnTo>
                  <a:lnTo>
                    <a:pt x="165" y="91"/>
                  </a:lnTo>
                  <a:lnTo>
                    <a:pt x="162" y="98"/>
                  </a:lnTo>
                  <a:lnTo>
                    <a:pt x="160" y="105"/>
                  </a:lnTo>
                  <a:lnTo>
                    <a:pt x="155" y="112"/>
                  </a:lnTo>
                  <a:lnTo>
                    <a:pt x="151" y="119"/>
                  </a:lnTo>
                  <a:lnTo>
                    <a:pt x="147" y="125"/>
                  </a:lnTo>
                  <a:lnTo>
                    <a:pt x="141" y="130"/>
                  </a:lnTo>
                  <a:lnTo>
                    <a:pt x="135" y="135"/>
                  </a:lnTo>
                  <a:lnTo>
                    <a:pt x="129" y="139"/>
                  </a:lnTo>
                  <a:lnTo>
                    <a:pt x="122" y="143"/>
                  </a:lnTo>
                  <a:lnTo>
                    <a:pt x="115" y="146"/>
                  </a:lnTo>
                  <a:lnTo>
                    <a:pt x="108" y="148"/>
                  </a:lnTo>
                  <a:lnTo>
                    <a:pt x="101" y="150"/>
                  </a:lnTo>
                  <a:lnTo>
                    <a:pt x="94" y="151"/>
                  </a:lnTo>
                  <a:lnTo>
                    <a:pt x="86" y="151"/>
                  </a:lnTo>
                  <a:lnTo>
                    <a:pt x="77" y="151"/>
                  </a:lnTo>
                  <a:lnTo>
                    <a:pt x="69" y="150"/>
                  </a:lnTo>
                  <a:lnTo>
                    <a:pt x="60" y="148"/>
                  </a:lnTo>
                  <a:lnTo>
                    <a:pt x="53" y="146"/>
                  </a:lnTo>
                  <a:lnTo>
                    <a:pt x="45" y="143"/>
                  </a:lnTo>
                  <a:lnTo>
                    <a:pt x="38" y="139"/>
                  </a:lnTo>
                  <a:lnTo>
                    <a:pt x="31" y="135"/>
                  </a:lnTo>
                  <a:lnTo>
                    <a:pt x="26" y="130"/>
                  </a:lnTo>
                  <a:lnTo>
                    <a:pt x="19" y="125"/>
                  </a:lnTo>
                  <a:lnTo>
                    <a:pt x="15" y="119"/>
                  </a:lnTo>
                  <a:lnTo>
                    <a:pt x="10" y="112"/>
                  </a:lnTo>
                  <a:lnTo>
                    <a:pt x="6" y="105"/>
                  </a:lnTo>
                  <a:lnTo>
                    <a:pt x="3" y="98"/>
                  </a:lnTo>
                  <a:lnTo>
                    <a:pt x="1" y="91"/>
                  </a:lnTo>
                  <a:lnTo>
                    <a:pt x="0" y="84"/>
                  </a:lnTo>
                  <a:lnTo>
                    <a:pt x="0" y="76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5"/>
                  </a:lnTo>
                  <a:lnTo>
                    <a:pt x="10" y="38"/>
                  </a:lnTo>
                  <a:lnTo>
                    <a:pt x="15" y="32"/>
                  </a:lnTo>
                  <a:lnTo>
                    <a:pt x="19" y="27"/>
                  </a:lnTo>
                  <a:lnTo>
                    <a:pt x="26" y="21"/>
                  </a:lnTo>
                  <a:lnTo>
                    <a:pt x="31" y="17"/>
                  </a:lnTo>
                  <a:lnTo>
                    <a:pt x="38" y="12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46" name="Freeform 372"/>
            <p:cNvSpPr>
              <a:spLocks/>
            </p:cNvSpPr>
            <p:nvPr/>
          </p:nvSpPr>
          <p:spPr bwMode="auto">
            <a:xfrm flipH="1">
              <a:off x="2251" y="2395"/>
              <a:ext cx="14" cy="8"/>
            </a:xfrm>
            <a:custGeom>
              <a:avLst/>
              <a:gdLst>
                <a:gd name="T0" fmla="*/ 94 w 166"/>
                <a:gd name="T1" fmla="*/ 0 h 152"/>
                <a:gd name="T2" fmla="*/ 108 w 166"/>
                <a:gd name="T3" fmla="*/ 3 h 152"/>
                <a:gd name="T4" fmla="*/ 122 w 166"/>
                <a:gd name="T5" fmla="*/ 9 h 152"/>
                <a:gd name="T6" fmla="*/ 135 w 166"/>
                <a:gd name="T7" fmla="*/ 17 h 152"/>
                <a:gd name="T8" fmla="*/ 147 w 166"/>
                <a:gd name="T9" fmla="*/ 27 h 152"/>
                <a:gd name="T10" fmla="*/ 155 w 166"/>
                <a:gd name="T11" fmla="*/ 39 h 152"/>
                <a:gd name="T12" fmla="*/ 162 w 166"/>
                <a:gd name="T13" fmla="*/ 53 h 152"/>
                <a:gd name="T14" fmla="*/ 166 w 166"/>
                <a:gd name="T15" fmla="*/ 67 h 152"/>
                <a:gd name="T16" fmla="*/ 166 w 166"/>
                <a:gd name="T17" fmla="*/ 84 h 152"/>
                <a:gd name="T18" fmla="*/ 162 w 166"/>
                <a:gd name="T19" fmla="*/ 99 h 152"/>
                <a:gd name="T20" fmla="*/ 155 w 166"/>
                <a:gd name="T21" fmla="*/ 113 h 152"/>
                <a:gd name="T22" fmla="*/ 147 w 166"/>
                <a:gd name="T23" fmla="*/ 124 h 152"/>
                <a:gd name="T24" fmla="*/ 135 w 166"/>
                <a:gd name="T25" fmla="*/ 134 h 152"/>
                <a:gd name="T26" fmla="*/ 122 w 166"/>
                <a:gd name="T27" fmla="*/ 143 h 152"/>
                <a:gd name="T28" fmla="*/ 108 w 166"/>
                <a:gd name="T29" fmla="*/ 149 h 152"/>
                <a:gd name="T30" fmla="*/ 94 w 166"/>
                <a:gd name="T31" fmla="*/ 152 h 152"/>
                <a:gd name="T32" fmla="*/ 77 w 166"/>
                <a:gd name="T33" fmla="*/ 152 h 152"/>
                <a:gd name="T34" fmla="*/ 60 w 166"/>
                <a:gd name="T35" fmla="*/ 149 h 152"/>
                <a:gd name="T36" fmla="*/ 45 w 166"/>
                <a:gd name="T37" fmla="*/ 143 h 152"/>
                <a:gd name="T38" fmla="*/ 31 w 166"/>
                <a:gd name="T39" fmla="*/ 134 h 152"/>
                <a:gd name="T40" fmla="*/ 19 w 166"/>
                <a:gd name="T41" fmla="*/ 124 h 152"/>
                <a:gd name="T42" fmla="*/ 10 w 166"/>
                <a:gd name="T43" fmla="*/ 113 h 152"/>
                <a:gd name="T44" fmla="*/ 3 w 166"/>
                <a:gd name="T45" fmla="*/ 99 h 152"/>
                <a:gd name="T46" fmla="*/ 0 w 166"/>
                <a:gd name="T47" fmla="*/ 84 h 152"/>
                <a:gd name="T48" fmla="*/ 0 w 166"/>
                <a:gd name="T49" fmla="*/ 67 h 152"/>
                <a:gd name="T50" fmla="*/ 3 w 166"/>
                <a:gd name="T51" fmla="*/ 53 h 152"/>
                <a:gd name="T52" fmla="*/ 10 w 166"/>
                <a:gd name="T53" fmla="*/ 39 h 152"/>
                <a:gd name="T54" fmla="*/ 19 w 166"/>
                <a:gd name="T55" fmla="*/ 27 h 152"/>
                <a:gd name="T56" fmla="*/ 31 w 166"/>
                <a:gd name="T57" fmla="*/ 17 h 152"/>
                <a:gd name="T58" fmla="*/ 45 w 166"/>
                <a:gd name="T59" fmla="*/ 9 h 152"/>
                <a:gd name="T60" fmla="*/ 60 w 166"/>
                <a:gd name="T61" fmla="*/ 3 h 152"/>
                <a:gd name="T62" fmla="*/ 77 w 166"/>
                <a:gd name="T63" fmla="*/ 0 h 1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2"/>
                <a:gd name="T98" fmla="*/ 166 w 166"/>
                <a:gd name="T99" fmla="*/ 152 h 1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2"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3"/>
                  </a:lnTo>
                  <a:lnTo>
                    <a:pt x="115" y="5"/>
                  </a:lnTo>
                  <a:lnTo>
                    <a:pt x="122" y="9"/>
                  </a:lnTo>
                  <a:lnTo>
                    <a:pt x="129" y="13"/>
                  </a:lnTo>
                  <a:lnTo>
                    <a:pt x="135" y="17"/>
                  </a:lnTo>
                  <a:lnTo>
                    <a:pt x="141" y="22"/>
                  </a:lnTo>
                  <a:lnTo>
                    <a:pt x="147" y="27"/>
                  </a:lnTo>
                  <a:lnTo>
                    <a:pt x="151" y="33"/>
                  </a:lnTo>
                  <a:lnTo>
                    <a:pt x="155" y="39"/>
                  </a:lnTo>
                  <a:lnTo>
                    <a:pt x="160" y="46"/>
                  </a:lnTo>
                  <a:lnTo>
                    <a:pt x="162" y="53"/>
                  </a:lnTo>
                  <a:lnTo>
                    <a:pt x="165" y="60"/>
                  </a:lnTo>
                  <a:lnTo>
                    <a:pt x="166" y="67"/>
                  </a:lnTo>
                  <a:lnTo>
                    <a:pt x="166" y="76"/>
                  </a:lnTo>
                  <a:lnTo>
                    <a:pt x="166" y="84"/>
                  </a:lnTo>
                  <a:lnTo>
                    <a:pt x="165" y="92"/>
                  </a:lnTo>
                  <a:lnTo>
                    <a:pt x="162" y="99"/>
                  </a:lnTo>
                  <a:lnTo>
                    <a:pt x="160" y="106"/>
                  </a:lnTo>
                  <a:lnTo>
                    <a:pt x="155" y="113"/>
                  </a:lnTo>
                  <a:lnTo>
                    <a:pt x="151" y="119"/>
                  </a:lnTo>
                  <a:lnTo>
                    <a:pt x="147" y="124"/>
                  </a:lnTo>
                  <a:lnTo>
                    <a:pt x="141" y="130"/>
                  </a:lnTo>
                  <a:lnTo>
                    <a:pt x="135" y="134"/>
                  </a:lnTo>
                  <a:lnTo>
                    <a:pt x="129" y="140"/>
                  </a:lnTo>
                  <a:lnTo>
                    <a:pt x="122" y="143"/>
                  </a:lnTo>
                  <a:lnTo>
                    <a:pt x="115" y="146"/>
                  </a:lnTo>
                  <a:lnTo>
                    <a:pt x="108" y="149"/>
                  </a:lnTo>
                  <a:lnTo>
                    <a:pt x="101" y="150"/>
                  </a:lnTo>
                  <a:lnTo>
                    <a:pt x="94" y="152"/>
                  </a:lnTo>
                  <a:lnTo>
                    <a:pt x="86" y="152"/>
                  </a:lnTo>
                  <a:lnTo>
                    <a:pt x="77" y="152"/>
                  </a:lnTo>
                  <a:lnTo>
                    <a:pt x="69" y="150"/>
                  </a:lnTo>
                  <a:lnTo>
                    <a:pt x="60" y="149"/>
                  </a:lnTo>
                  <a:lnTo>
                    <a:pt x="53" y="146"/>
                  </a:lnTo>
                  <a:lnTo>
                    <a:pt x="45" y="143"/>
                  </a:lnTo>
                  <a:lnTo>
                    <a:pt x="38" y="140"/>
                  </a:lnTo>
                  <a:lnTo>
                    <a:pt x="31" y="134"/>
                  </a:lnTo>
                  <a:lnTo>
                    <a:pt x="26" y="130"/>
                  </a:lnTo>
                  <a:lnTo>
                    <a:pt x="19" y="124"/>
                  </a:lnTo>
                  <a:lnTo>
                    <a:pt x="15" y="119"/>
                  </a:lnTo>
                  <a:lnTo>
                    <a:pt x="10" y="113"/>
                  </a:lnTo>
                  <a:lnTo>
                    <a:pt x="6" y="106"/>
                  </a:lnTo>
                  <a:lnTo>
                    <a:pt x="3" y="99"/>
                  </a:lnTo>
                  <a:lnTo>
                    <a:pt x="1" y="92"/>
                  </a:lnTo>
                  <a:lnTo>
                    <a:pt x="0" y="84"/>
                  </a:lnTo>
                  <a:lnTo>
                    <a:pt x="0" y="76"/>
                  </a:lnTo>
                  <a:lnTo>
                    <a:pt x="0" y="67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39"/>
                  </a:lnTo>
                  <a:lnTo>
                    <a:pt x="15" y="33"/>
                  </a:lnTo>
                  <a:lnTo>
                    <a:pt x="19" y="27"/>
                  </a:lnTo>
                  <a:lnTo>
                    <a:pt x="26" y="22"/>
                  </a:lnTo>
                  <a:lnTo>
                    <a:pt x="31" y="17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3" y="5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47" name="Freeform 373"/>
            <p:cNvSpPr>
              <a:spLocks noEditPoints="1"/>
            </p:cNvSpPr>
            <p:nvPr/>
          </p:nvSpPr>
          <p:spPr bwMode="auto">
            <a:xfrm flipH="1">
              <a:off x="2257" y="2290"/>
              <a:ext cx="10" cy="113"/>
            </a:xfrm>
            <a:custGeom>
              <a:avLst/>
              <a:gdLst>
                <a:gd name="T0" fmla="*/ 93 w 121"/>
                <a:gd name="T1" fmla="*/ 2123 h 2259"/>
                <a:gd name="T2" fmla="*/ 121 w 121"/>
                <a:gd name="T3" fmla="*/ 2226 h 2259"/>
                <a:gd name="T4" fmla="*/ 0 w 121"/>
                <a:gd name="T5" fmla="*/ 2259 h 2259"/>
                <a:gd name="T6" fmla="*/ 0 w 121"/>
                <a:gd name="T7" fmla="*/ 1885 h 2259"/>
                <a:gd name="T8" fmla="*/ 121 w 121"/>
                <a:gd name="T9" fmla="*/ 1917 h 2259"/>
                <a:gd name="T10" fmla="*/ 86 w 121"/>
                <a:gd name="T11" fmla="*/ 2020 h 2259"/>
                <a:gd name="T12" fmla="*/ 0 w 121"/>
                <a:gd name="T13" fmla="*/ 1885 h 2259"/>
                <a:gd name="T14" fmla="*/ 93 w 121"/>
                <a:gd name="T15" fmla="*/ 1646 h 2259"/>
                <a:gd name="T16" fmla="*/ 121 w 121"/>
                <a:gd name="T17" fmla="*/ 1749 h 2259"/>
                <a:gd name="T18" fmla="*/ 0 w 121"/>
                <a:gd name="T19" fmla="*/ 1781 h 2259"/>
                <a:gd name="T20" fmla="*/ 0 w 121"/>
                <a:gd name="T21" fmla="*/ 1402 h 2259"/>
                <a:gd name="T22" fmla="*/ 121 w 121"/>
                <a:gd name="T23" fmla="*/ 1435 h 2259"/>
                <a:gd name="T24" fmla="*/ 86 w 121"/>
                <a:gd name="T25" fmla="*/ 1538 h 2259"/>
                <a:gd name="T26" fmla="*/ 0 w 121"/>
                <a:gd name="T27" fmla="*/ 1402 h 2259"/>
                <a:gd name="T28" fmla="*/ 93 w 121"/>
                <a:gd name="T29" fmla="*/ 1175 h 2259"/>
                <a:gd name="T30" fmla="*/ 121 w 121"/>
                <a:gd name="T31" fmla="*/ 1284 h 2259"/>
                <a:gd name="T32" fmla="*/ 0 w 121"/>
                <a:gd name="T33" fmla="*/ 1316 h 2259"/>
                <a:gd name="T34" fmla="*/ 0 w 121"/>
                <a:gd name="T35" fmla="*/ 937 h 2259"/>
                <a:gd name="T36" fmla="*/ 121 w 121"/>
                <a:gd name="T37" fmla="*/ 970 h 2259"/>
                <a:gd name="T38" fmla="*/ 86 w 121"/>
                <a:gd name="T39" fmla="*/ 1077 h 2259"/>
                <a:gd name="T40" fmla="*/ 0 w 121"/>
                <a:gd name="T41" fmla="*/ 937 h 2259"/>
                <a:gd name="T42" fmla="*/ 93 w 121"/>
                <a:gd name="T43" fmla="*/ 710 h 2259"/>
                <a:gd name="T44" fmla="*/ 121 w 121"/>
                <a:gd name="T45" fmla="*/ 812 h 2259"/>
                <a:gd name="T46" fmla="*/ 0 w 121"/>
                <a:gd name="T47" fmla="*/ 845 h 2259"/>
                <a:gd name="T48" fmla="*/ 0 w 121"/>
                <a:gd name="T49" fmla="*/ 471 h 2259"/>
                <a:gd name="T50" fmla="*/ 121 w 121"/>
                <a:gd name="T51" fmla="*/ 498 h 2259"/>
                <a:gd name="T52" fmla="*/ 86 w 121"/>
                <a:gd name="T53" fmla="*/ 606 h 2259"/>
                <a:gd name="T54" fmla="*/ 0 w 121"/>
                <a:gd name="T55" fmla="*/ 471 h 2259"/>
                <a:gd name="T56" fmla="*/ 93 w 121"/>
                <a:gd name="T57" fmla="*/ 227 h 2259"/>
                <a:gd name="T58" fmla="*/ 121 w 121"/>
                <a:gd name="T59" fmla="*/ 331 h 2259"/>
                <a:gd name="T60" fmla="*/ 0 w 121"/>
                <a:gd name="T61" fmla="*/ 362 h 2259"/>
                <a:gd name="T62" fmla="*/ 0 w 121"/>
                <a:gd name="T63" fmla="*/ 0 h 2259"/>
                <a:gd name="T64" fmla="*/ 121 w 121"/>
                <a:gd name="T65" fmla="*/ 32 h 2259"/>
                <a:gd name="T66" fmla="*/ 86 w 121"/>
                <a:gd name="T67" fmla="*/ 141 h 2259"/>
                <a:gd name="T68" fmla="*/ 0 w 121"/>
                <a:gd name="T69" fmla="*/ 0 h 225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1"/>
                <a:gd name="T106" fmla="*/ 0 h 2259"/>
                <a:gd name="T107" fmla="*/ 121 w 121"/>
                <a:gd name="T108" fmla="*/ 2259 h 225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1" h="2259">
                  <a:moveTo>
                    <a:pt x="0" y="2123"/>
                  </a:moveTo>
                  <a:lnTo>
                    <a:pt x="93" y="2123"/>
                  </a:lnTo>
                  <a:lnTo>
                    <a:pt x="121" y="2150"/>
                  </a:lnTo>
                  <a:lnTo>
                    <a:pt x="121" y="2226"/>
                  </a:lnTo>
                  <a:lnTo>
                    <a:pt x="86" y="2259"/>
                  </a:lnTo>
                  <a:lnTo>
                    <a:pt x="0" y="2259"/>
                  </a:lnTo>
                  <a:lnTo>
                    <a:pt x="0" y="2123"/>
                  </a:lnTo>
                  <a:close/>
                  <a:moveTo>
                    <a:pt x="0" y="1885"/>
                  </a:moveTo>
                  <a:lnTo>
                    <a:pt x="93" y="1885"/>
                  </a:lnTo>
                  <a:lnTo>
                    <a:pt x="121" y="1917"/>
                  </a:lnTo>
                  <a:lnTo>
                    <a:pt x="121" y="1987"/>
                  </a:lnTo>
                  <a:lnTo>
                    <a:pt x="86" y="2020"/>
                  </a:lnTo>
                  <a:lnTo>
                    <a:pt x="0" y="2020"/>
                  </a:lnTo>
                  <a:lnTo>
                    <a:pt x="0" y="1885"/>
                  </a:lnTo>
                  <a:close/>
                  <a:moveTo>
                    <a:pt x="0" y="1646"/>
                  </a:moveTo>
                  <a:lnTo>
                    <a:pt x="93" y="1646"/>
                  </a:lnTo>
                  <a:lnTo>
                    <a:pt x="121" y="1674"/>
                  </a:lnTo>
                  <a:lnTo>
                    <a:pt x="121" y="1749"/>
                  </a:lnTo>
                  <a:lnTo>
                    <a:pt x="86" y="1781"/>
                  </a:lnTo>
                  <a:lnTo>
                    <a:pt x="0" y="1781"/>
                  </a:lnTo>
                  <a:lnTo>
                    <a:pt x="0" y="1646"/>
                  </a:lnTo>
                  <a:close/>
                  <a:moveTo>
                    <a:pt x="0" y="1402"/>
                  </a:moveTo>
                  <a:lnTo>
                    <a:pt x="93" y="1402"/>
                  </a:lnTo>
                  <a:lnTo>
                    <a:pt x="121" y="1435"/>
                  </a:lnTo>
                  <a:lnTo>
                    <a:pt x="121" y="1511"/>
                  </a:lnTo>
                  <a:lnTo>
                    <a:pt x="86" y="1538"/>
                  </a:lnTo>
                  <a:lnTo>
                    <a:pt x="0" y="1538"/>
                  </a:lnTo>
                  <a:lnTo>
                    <a:pt x="0" y="1402"/>
                  </a:lnTo>
                  <a:close/>
                  <a:moveTo>
                    <a:pt x="0" y="1175"/>
                  </a:moveTo>
                  <a:lnTo>
                    <a:pt x="93" y="1175"/>
                  </a:lnTo>
                  <a:lnTo>
                    <a:pt x="121" y="1213"/>
                  </a:lnTo>
                  <a:lnTo>
                    <a:pt x="121" y="1284"/>
                  </a:lnTo>
                  <a:lnTo>
                    <a:pt x="86" y="1316"/>
                  </a:lnTo>
                  <a:lnTo>
                    <a:pt x="0" y="1316"/>
                  </a:lnTo>
                  <a:lnTo>
                    <a:pt x="0" y="1175"/>
                  </a:lnTo>
                  <a:close/>
                  <a:moveTo>
                    <a:pt x="0" y="937"/>
                  </a:moveTo>
                  <a:lnTo>
                    <a:pt x="93" y="937"/>
                  </a:lnTo>
                  <a:lnTo>
                    <a:pt x="121" y="970"/>
                  </a:lnTo>
                  <a:lnTo>
                    <a:pt x="121" y="1045"/>
                  </a:lnTo>
                  <a:lnTo>
                    <a:pt x="86" y="1077"/>
                  </a:lnTo>
                  <a:lnTo>
                    <a:pt x="0" y="1077"/>
                  </a:lnTo>
                  <a:lnTo>
                    <a:pt x="0" y="937"/>
                  </a:lnTo>
                  <a:close/>
                  <a:moveTo>
                    <a:pt x="0" y="710"/>
                  </a:moveTo>
                  <a:lnTo>
                    <a:pt x="93" y="710"/>
                  </a:lnTo>
                  <a:lnTo>
                    <a:pt x="121" y="736"/>
                  </a:lnTo>
                  <a:lnTo>
                    <a:pt x="121" y="812"/>
                  </a:lnTo>
                  <a:lnTo>
                    <a:pt x="86" y="845"/>
                  </a:lnTo>
                  <a:lnTo>
                    <a:pt x="0" y="845"/>
                  </a:lnTo>
                  <a:lnTo>
                    <a:pt x="0" y="710"/>
                  </a:lnTo>
                  <a:close/>
                  <a:moveTo>
                    <a:pt x="0" y="471"/>
                  </a:moveTo>
                  <a:lnTo>
                    <a:pt x="93" y="471"/>
                  </a:lnTo>
                  <a:lnTo>
                    <a:pt x="121" y="498"/>
                  </a:lnTo>
                  <a:lnTo>
                    <a:pt x="121" y="574"/>
                  </a:lnTo>
                  <a:lnTo>
                    <a:pt x="86" y="606"/>
                  </a:lnTo>
                  <a:lnTo>
                    <a:pt x="0" y="606"/>
                  </a:lnTo>
                  <a:lnTo>
                    <a:pt x="0" y="471"/>
                  </a:lnTo>
                  <a:close/>
                  <a:moveTo>
                    <a:pt x="0" y="227"/>
                  </a:moveTo>
                  <a:lnTo>
                    <a:pt x="93" y="227"/>
                  </a:lnTo>
                  <a:lnTo>
                    <a:pt x="121" y="255"/>
                  </a:lnTo>
                  <a:lnTo>
                    <a:pt x="121" y="331"/>
                  </a:lnTo>
                  <a:lnTo>
                    <a:pt x="86" y="362"/>
                  </a:lnTo>
                  <a:lnTo>
                    <a:pt x="0" y="362"/>
                  </a:lnTo>
                  <a:lnTo>
                    <a:pt x="0" y="227"/>
                  </a:lnTo>
                  <a:close/>
                  <a:moveTo>
                    <a:pt x="0" y="0"/>
                  </a:moveTo>
                  <a:lnTo>
                    <a:pt x="93" y="0"/>
                  </a:lnTo>
                  <a:lnTo>
                    <a:pt x="121" y="32"/>
                  </a:lnTo>
                  <a:lnTo>
                    <a:pt x="121" y="108"/>
                  </a:lnTo>
                  <a:lnTo>
                    <a:pt x="86" y="141"/>
                  </a:lnTo>
                  <a:lnTo>
                    <a:pt x="0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48" name="Freeform 374"/>
            <p:cNvSpPr>
              <a:spLocks/>
            </p:cNvSpPr>
            <p:nvPr/>
          </p:nvSpPr>
          <p:spPr bwMode="auto">
            <a:xfrm flipH="1">
              <a:off x="2257" y="2396"/>
              <a:ext cx="10" cy="7"/>
            </a:xfrm>
            <a:custGeom>
              <a:avLst/>
              <a:gdLst>
                <a:gd name="T0" fmla="*/ 0 w 121"/>
                <a:gd name="T1" fmla="*/ 0 h 136"/>
                <a:gd name="T2" fmla="*/ 93 w 121"/>
                <a:gd name="T3" fmla="*/ 0 h 136"/>
                <a:gd name="T4" fmla="*/ 121 w 121"/>
                <a:gd name="T5" fmla="*/ 27 h 136"/>
                <a:gd name="T6" fmla="*/ 121 w 121"/>
                <a:gd name="T7" fmla="*/ 103 h 136"/>
                <a:gd name="T8" fmla="*/ 86 w 121"/>
                <a:gd name="T9" fmla="*/ 136 h 136"/>
                <a:gd name="T10" fmla="*/ 0 w 121"/>
                <a:gd name="T11" fmla="*/ 136 h 136"/>
                <a:gd name="T12" fmla="*/ 0 w 121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6"/>
                <a:gd name="T23" fmla="*/ 121 w 121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6">
                  <a:moveTo>
                    <a:pt x="0" y="0"/>
                  </a:moveTo>
                  <a:lnTo>
                    <a:pt x="93" y="0"/>
                  </a:lnTo>
                  <a:lnTo>
                    <a:pt x="121" y="27"/>
                  </a:lnTo>
                  <a:lnTo>
                    <a:pt x="121" y="103"/>
                  </a:lnTo>
                  <a:lnTo>
                    <a:pt x="86" y="136"/>
                  </a:ln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49" name="Freeform 375"/>
            <p:cNvSpPr>
              <a:spLocks/>
            </p:cNvSpPr>
            <p:nvPr/>
          </p:nvSpPr>
          <p:spPr bwMode="auto">
            <a:xfrm flipH="1">
              <a:off x="2257" y="2384"/>
              <a:ext cx="10" cy="7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32 h 135"/>
                <a:gd name="T6" fmla="*/ 121 w 121"/>
                <a:gd name="T7" fmla="*/ 102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32"/>
                  </a:lnTo>
                  <a:lnTo>
                    <a:pt x="121" y="102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50" name="Freeform 376"/>
            <p:cNvSpPr>
              <a:spLocks/>
            </p:cNvSpPr>
            <p:nvPr/>
          </p:nvSpPr>
          <p:spPr bwMode="auto">
            <a:xfrm flipH="1">
              <a:off x="2257" y="2372"/>
              <a:ext cx="10" cy="7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28 h 135"/>
                <a:gd name="T6" fmla="*/ 121 w 121"/>
                <a:gd name="T7" fmla="*/ 103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28"/>
                  </a:lnTo>
                  <a:lnTo>
                    <a:pt x="121" y="103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51" name="Freeform 377"/>
            <p:cNvSpPr>
              <a:spLocks/>
            </p:cNvSpPr>
            <p:nvPr/>
          </p:nvSpPr>
          <p:spPr bwMode="auto">
            <a:xfrm flipH="1">
              <a:off x="2257" y="2360"/>
              <a:ext cx="10" cy="7"/>
            </a:xfrm>
            <a:custGeom>
              <a:avLst/>
              <a:gdLst>
                <a:gd name="T0" fmla="*/ 0 w 121"/>
                <a:gd name="T1" fmla="*/ 0 h 136"/>
                <a:gd name="T2" fmla="*/ 93 w 121"/>
                <a:gd name="T3" fmla="*/ 0 h 136"/>
                <a:gd name="T4" fmla="*/ 121 w 121"/>
                <a:gd name="T5" fmla="*/ 33 h 136"/>
                <a:gd name="T6" fmla="*/ 121 w 121"/>
                <a:gd name="T7" fmla="*/ 109 h 136"/>
                <a:gd name="T8" fmla="*/ 86 w 121"/>
                <a:gd name="T9" fmla="*/ 136 h 136"/>
                <a:gd name="T10" fmla="*/ 0 w 121"/>
                <a:gd name="T11" fmla="*/ 136 h 136"/>
                <a:gd name="T12" fmla="*/ 0 w 121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6"/>
                <a:gd name="T23" fmla="*/ 121 w 121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6">
                  <a:moveTo>
                    <a:pt x="0" y="0"/>
                  </a:moveTo>
                  <a:lnTo>
                    <a:pt x="93" y="0"/>
                  </a:lnTo>
                  <a:lnTo>
                    <a:pt x="121" y="33"/>
                  </a:lnTo>
                  <a:lnTo>
                    <a:pt x="121" y="109"/>
                  </a:lnTo>
                  <a:lnTo>
                    <a:pt x="86" y="136"/>
                  </a:ln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52" name="Freeform 378"/>
            <p:cNvSpPr>
              <a:spLocks/>
            </p:cNvSpPr>
            <p:nvPr/>
          </p:nvSpPr>
          <p:spPr bwMode="auto">
            <a:xfrm flipH="1">
              <a:off x="2257" y="2348"/>
              <a:ext cx="10" cy="8"/>
            </a:xfrm>
            <a:custGeom>
              <a:avLst/>
              <a:gdLst>
                <a:gd name="T0" fmla="*/ 0 w 121"/>
                <a:gd name="T1" fmla="*/ 0 h 141"/>
                <a:gd name="T2" fmla="*/ 93 w 121"/>
                <a:gd name="T3" fmla="*/ 0 h 141"/>
                <a:gd name="T4" fmla="*/ 121 w 121"/>
                <a:gd name="T5" fmla="*/ 38 h 141"/>
                <a:gd name="T6" fmla="*/ 121 w 121"/>
                <a:gd name="T7" fmla="*/ 109 h 141"/>
                <a:gd name="T8" fmla="*/ 86 w 121"/>
                <a:gd name="T9" fmla="*/ 141 h 141"/>
                <a:gd name="T10" fmla="*/ 0 w 121"/>
                <a:gd name="T11" fmla="*/ 141 h 141"/>
                <a:gd name="T12" fmla="*/ 0 w 121"/>
                <a:gd name="T13" fmla="*/ 0 h 1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41"/>
                <a:gd name="T23" fmla="*/ 121 w 121"/>
                <a:gd name="T24" fmla="*/ 141 h 1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41">
                  <a:moveTo>
                    <a:pt x="0" y="0"/>
                  </a:moveTo>
                  <a:lnTo>
                    <a:pt x="93" y="0"/>
                  </a:lnTo>
                  <a:lnTo>
                    <a:pt x="121" y="38"/>
                  </a:lnTo>
                  <a:lnTo>
                    <a:pt x="121" y="109"/>
                  </a:lnTo>
                  <a:lnTo>
                    <a:pt x="86" y="141"/>
                  </a:lnTo>
                  <a:lnTo>
                    <a:pt x="0" y="14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53" name="Freeform 379"/>
            <p:cNvSpPr>
              <a:spLocks/>
            </p:cNvSpPr>
            <p:nvPr/>
          </p:nvSpPr>
          <p:spPr bwMode="auto">
            <a:xfrm flipH="1">
              <a:off x="2257" y="2337"/>
              <a:ext cx="10" cy="7"/>
            </a:xfrm>
            <a:custGeom>
              <a:avLst/>
              <a:gdLst>
                <a:gd name="T0" fmla="*/ 0 w 121"/>
                <a:gd name="T1" fmla="*/ 0 h 140"/>
                <a:gd name="T2" fmla="*/ 93 w 121"/>
                <a:gd name="T3" fmla="*/ 0 h 140"/>
                <a:gd name="T4" fmla="*/ 121 w 121"/>
                <a:gd name="T5" fmla="*/ 33 h 140"/>
                <a:gd name="T6" fmla="*/ 121 w 121"/>
                <a:gd name="T7" fmla="*/ 108 h 140"/>
                <a:gd name="T8" fmla="*/ 86 w 121"/>
                <a:gd name="T9" fmla="*/ 140 h 140"/>
                <a:gd name="T10" fmla="*/ 0 w 121"/>
                <a:gd name="T11" fmla="*/ 140 h 140"/>
                <a:gd name="T12" fmla="*/ 0 w 121"/>
                <a:gd name="T13" fmla="*/ 0 h 1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40"/>
                <a:gd name="T23" fmla="*/ 121 w 121"/>
                <a:gd name="T24" fmla="*/ 140 h 1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40">
                  <a:moveTo>
                    <a:pt x="0" y="0"/>
                  </a:moveTo>
                  <a:lnTo>
                    <a:pt x="93" y="0"/>
                  </a:lnTo>
                  <a:lnTo>
                    <a:pt x="121" y="33"/>
                  </a:lnTo>
                  <a:lnTo>
                    <a:pt x="121" y="108"/>
                  </a:lnTo>
                  <a:lnTo>
                    <a:pt x="86" y="140"/>
                  </a:lnTo>
                  <a:lnTo>
                    <a:pt x="0" y="14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54" name="Freeform 380"/>
            <p:cNvSpPr>
              <a:spLocks/>
            </p:cNvSpPr>
            <p:nvPr/>
          </p:nvSpPr>
          <p:spPr bwMode="auto">
            <a:xfrm flipH="1">
              <a:off x="2257" y="2325"/>
              <a:ext cx="10" cy="7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26 h 135"/>
                <a:gd name="T6" fmla="*/ 121 w 121"/>
                <a:gd name="T7" fmla="*/ 102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26"/>
                  </a:lnTo>
                  <a:lnTo>
                    <a:pt x="121" y="102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55" name="Freeform 381"/>
            <p:cNvSpPr>
              <a:spLocks/>
            </p:cNvSpPr>
            <p:nvPr/>
          </p:nvSpPr>
          <p:spPr bwMode="auto">
            <a:xfrm flipH="1">
              <a:off x="2257" y="2313"/>
              <a:ext cx="10" cy="7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27 h 135"/>
                <a:gd name="T6" fmla="*/ 121 w 121"/>
                <a:gd name="T7" fmla="*/ 103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27"/>
                  </a:lnTo>
                  <a:lnTo>
                    <a:pt x="121" y="103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56" name="Freeform 382"/>
            <p:cNvSpPr>
              <a:spLocks/>
            </p:cNvSpPr>
            <p:nvPr/>
          </p:nvSpPr>
          <p:spPr bwMode="auto">
            <a:xfrm flipH="1">
              <a:off x="2257" y="2301"/>
              <a:ext cx="10" cy="7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28 h 135"/>
                <a:gd name="T6" fmla="*/ 121 w 121"/>
                <a:gd name="T7" fmla="*/ 104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28"/>
                  </a:lnTo>
                  <a:lnTo>
                    <a:pt x="121" y="104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57" name="Freeform 383"/>
            <p:cNvSpPr>
              <a:spLocks/>
            </p:cNvSpPr>
            <p:nvPr/>
          </p:nvSpPr>
          <p:spPr bwMode="auto">
            <a:xfrm flipH="1">
              <a:off x="2257" y="2290"/>
              <a:ext cx="10" cy="7"/>
            </a:xfrm>
            <a:custGeom>
              <a:avLst/>
              <a:gdLst>
                <a:gd name="T0" fmla="*/ 0 w 121"/>
                <a:gd name="T1" fmla="*/ 0 h 141"/>
                <a:gd name="T2" fmla="*/ 93 w 121"/>
                <a:gd name="T3" fmla="*/ 0 h 141"/>
                <a:gd name="T4" fmla="*/ 121 w 121"/>
                <a:gd name="T5" fmla="*/ 32 h 141"/>
                <a:gd name="T6" fmla="*/ 121 w 121"/>
                <a:gd name="T7" fmla="*/ 108 h 141"/>
                <a:gd name="T8" fmla="*/ 86 w 121"/>
                <a:gd name="T9" fmla="*/ 141 h 141"/>
                <a:gd name="T10" fmla="*/ 0 w 121"/>
                <a:gd name="T11" fmla="*/ 141 h 141"/>
                <a:gd name="T12" fmla="*/ 0 w 121"/>
                <a:gd name="T13" fmla="*/ 0 h 1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41"/>
                <a:gd name="T23" fmla="*/ 121 w 121"/>
                <a:gd name="T24" fmla="*/ 141 h 1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41">
                  <a:moveTo>
                    <a:pt x="0" y="0"/>
                  </a:moveTo>
                  <a:lnTo>
                    <a:pt x="93" y="0"/>
                  </a:lnTo>
                  <a:lnTo>
                    <a:pt x="121" y="32"/>
                  </a:lnTo>
                  <a:lnTo>
                    <a:pt x="121" y="108"/>
                  </a:lnTo>
                  <a:lnTo>
                    <a:pt x="86" y="141"/>
                  </a:lnTo>
                  <a:lnTo>
                    <a:pt x="0" y="14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58" name="Freeform 384"/>
            <p:cNvSpPr>
              <a:spLocks noEditPoints="1"/>
            </p:cNvSpPr>
            <p:nvPr/>
          </p:nvSpPr>
          <p:spPr bwMode="auto">
            <a:xfrm flipH="1">
              <a:off x="2251" y="2407"/>
              <a:ext cx="14" cy="114"/>
            </a:xfrm>
            <a:custGeom>
              <a:avLst/>
              <a:gdLst>
                <a:gd name="T0" fmla="*/ 151 w 166"/>
                <a:gd name="T1" fmla="*/ 2157 h 2279"/>
                <a:gd name="T2" fmla="*/ 155 w 166"/>
                <a:gd name="T3" fmla="*/ 2237 h 2279"/>
                <a:gd name="T4" fmla="*/ 86 w 166"/>
                <a:gd name="T5" fmla="*/ 2279 h 2279"/>
                <a:gd name="T6" fmla="*/ 10 w 166"/>
                <a:gd name="T7" fmla="*/ 2237 h 2279"/>
                <a:gd name="T8" fmla="*/ 15 w 166"/>
                <a:gd name="T9" fmla="*/ 2157 h 2279"/>
                <a:gd name="T10" fmla="*/ 86 w 166"/>
                <a:gd name="T11" fmla="*/ 1884 h 2279"/>
                <a:gd name="T12" fmla="*/ 155 w 166"/>
                <a:gd name="T13" fmla="*/ 1924 h 2279"/>
                <a:gd name="T14" fmla="*/ 151 w 166"/>
                <a:gd name="T15" fmla="*/ 2005 h 2279"/>
                <a:gd name="T16" fmla="*/ 77 w 166"/>
                <a:gd name="T17" fmla="*/ 2041 h 2279"/>
                <a:gd name="T18" fmla="*/ 6 w 166"/>
                <a:gd name="T19" fmla="*/ 1991 h 2279"/>
                <a:gd name="T20" fmla="*/ 19 w 166"/>
                <a:gd name="T21" fmla="*/ 1912 h 2279"/>
                <a:gd name="T22" fmla="*/ 94 w 166"/>
                <a:gd name="T23" fmla="*/ 1647 h 2279"/>
                <a:gd name="T24" fmla="*/ 161 w 166"/>
                <a:gd name="T25" fmla="*/ 1696 h 2279"/>
                <a:gd name="T26" fmla="*/ 149 w 166"/>
                <a:gd name="T27" fmla="*/ 1777 h 2279"/>
                <a:gd name="T28" fmla="*/ 69 w 166"/>
                <a:gd name="T29" fmla="*/ 1802 h 2279"/>
                <a:gd name="T30" fmla="*/ 3 w 166"/>
                <a:gd name="T31" fmla="*/ 1750 h 2279"/>
                <a:gd name="T32" fmla="*/ 26 w 166"/>
                <a:gd name="T33" fmla="*/ 1671 h 2279"/>
                <a:gd name="T34" fmla="*/ 101 w 166"/>
                <a:gd name="T35" fmla="*/ 1410 h 2279"/>
                <a:gd name="T36" fmla="*/ 162 w 166"/>
                <a:gd name="T37" fmla="*/ 1463 h 2279"/>
                <a:gd name="T38" fmla="*/ 141 w 166"/>
                <a:gd name="T39" fmla="*/ 1541 h 2279"/>
                <a:gd name="T40" fmla="*/ 60 w 166"/>
                <a:gd name="T41" fmla="*/ 1561 h 2279"/>
                <a:gd name="T42" fmla="*/ 1 w 166"/>
                <a:gd name="T43" fmla="*/ 1499 h 2279"/>
                <a:gd name="T44" fmla="*/ 31 w 166"/>
                <a:gd name="T45" fmla="*/ 1426 h 2279"/>
                <a:gd name="T46" fmla="*/ 108 w 166"/>
                <a:gd name="T47" fmla="*/ 1184 h 2279"/>
                <a:gd name="T48" fmla="*/ 165 w 166"/>
                <a:gd name="T49" fmla="*/ 1245 h 2279"/>
                <a:gd name="T50" fmla="*/ 135 w 166"/>
                <a:gd name="T51" fmla="*/ 1320 h 2279"/>
                <a:gd name="T52" fmla="*/ 53 w 166"/>
                <a:gd name="T53" fmla="*/ 1332 h 2279"/>
                <a:gd name="T54" fmla="*/ 0 w 166"/>
                <a:gd name="T55" fmla="*/ 1270 h 2279"/>
                <a:gd name="T56" fmla="*/ 38 w 166"/>
                <a:gd name="T57" fmla="*/ 1195 h 2279"/>
                <a:gd name="T58" fmla="*/ 115 w 166"/>
                <a:gd name="T59" fmla="*/ 953 h 2279"/>
                <a:gd name="T60" fmla="*/ 166 w 166"/>
                <a:gd name="T61" fmla="*/ 1016 h 2279"/>
                <a:gd name="T62" fmla="*/ 129 w 166"/>
                <a:gd name="T63" fmla="*/ 1085 h 2279"/>
                <a:gd name="T64" fmla="*/ 45 w 166"/>
                <a:gd name="T65" fmla="*/ 1089 h 2279"/>
                <a:gd name="T66" fmla="*/ 0 w 166"/>
                <a:gd name="T67" fmla="*/ 1023 h 2279"/>
                <a:gd name="T68" fmla="*/ 45 w 166"/>
                <a:gd name="T69" fmla="*/ 957 h 2279"/>
                <a:gd name="T70" fmla="*/ 122 w 166"/>
                <a:gd name="T71" fmla="*/ 718 h 2279"/>
                <a:gd name="T72" fmla="*/ 166 w 166"/>
                <a:gd name="T73" fmla="*/ 785 h 2279"/>
                <a:gd name="T74" fmla="*/ 122 w 166"/>
                <a:gd name="T75" fmla="*/ 856 h 2279"/>
                <a:gd name="T76" fmla="*/ 38 w 166"/>
                <a:gd name="T77" fmla="*/ 852 h 2279"/>
                <a:gd name="T78" fmla="*/ 0 w 166"/>
                <a:gd name="T79" fmla="*/ 777 h 2279"/>
                <a:gd name="T80" fmla="*/ 53 w 166"/>
                <a:gd name="T81" fmla="*/ 715 h 2279"/>
                <a:gd name="T82" fmla="*/ 131 w 166"/>
                <a:gd name="T83" fmla="*/ 485 h 2279"/>
                <a:gd name="T84" fmla="*/ 166 w 166"/>
                <a:gd name="T85" fmla="*/ 555 h 2279"/>
                <a:gd name="T86" fmla="*/ 117 w 166"/>
                <a:gd name="T87" fmla="*/ 622 h 2279"/>
                <a:gd name="T88" fmla="*/ 31 w 166"/>
                <a:gd name="T89" fmla="*/ 608 h 2279"/>
                <a:gd name="T90" fmla="*/ 1 w 166"/>
                <a:gd name="T91" fmla="*/ 532 h 2279"/>
                <a:gd name="T92" fmla="*/ 60 w 166"/>
                <a:gd name="T93" fmla="*/ 474 h 2279"/>
                <a:gd name="T94" fmla="*/ 135 w 166"/>
                <a:gd name="T95" fmla="*/ 250 h 2279"/>
                <a:gd name="T96" fmla="*/ 165 w 166"/>
                <a:gd name="T97" fmla="*/ 324 h 2279"/>
                <a:gd name="T98" fmla="*/ 108 w 166"/>
                <a:gd name="T99" fmla="*/ 386 h 2279"/>
                <a:gd name="T100" fmla="*/ 26 w 166"/>
                <a:gd name="T101" fmla="*/ 366 h 2279"/>
                <a:gd name="T102" fmla="*/ 3 w 166"/>
                <a:gd name="T103" fmla="*/ 285 h 2279"/>
                <a:gd name="T104" fmla="*/ 69 w 166"/>
                <a:gd name="T105" fmla="*/ 235 h 2279"/>
                <a:gd name="T106" fmla="*/ 141 w 166"/>
                <a:gd name="T107" fmla="*/ 21 h 2279"/>
                <a:gd name="T108" fmla="*/ 162 w 166"/>
                <a:gd name="T109" fmla="*/ 100 h 2279"/>
                <a:gd name="T110" fmla="*/ 101 w 166"/>
                <a:gd name="T111" fmla="*/ 155 h 2279"/>
                <a:gd name="T112" fmla="*/ 19 w 166"/>
                <a:gd name="T113" fmla="*/ 127 h 2279"/>
                <a:gd name="T114" fmla="*/ 6 w 166"/>
                <a:gd name="T115" fmla="*/ 46 h 2279"/>
                <a:gd name="T116" fmla="*/ 77 w 166"/>
                <a:gd name="T117" fmla="*/ 0 h 227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6"/>
                <a:gd name="T178" fmla="*/ 0 h 2279"/>
                <a:gd name="T179" fmla="*/ 166 w 166"/>
                <a:gd name="T180" fmla="*/ 2279 h 227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6" h="2279">
                  <a:moveTo>
                    <a:pt x="86" y="2123"/>
                  </a:moveTo>
                  <a:lnTo>
                    <a:pt x="94" y="2123"/>
                  </a:lnTo>
                  <a:lnTo>
                    <a:pt x="101" y="2124"/>
                  </a:lnTo>
                  <a:lnTo>
                    <a:pt x="108" y="2127"/>
                  </a:lnTo>
                  <a:lnTo>
                    <a:pt x="115" y="2129"/>
                  </a:lnTo>
                  <a:lnTo>
                    <a:pt x="122" y="2133"/>
                  </a:lnTo>
                  <a:lnTo>
                    <a:pt x="129" y="2137"/>
                  </a:lnTo>
                  <a:lnTo>
                    <a:pt x="135" y="2141"/>
                  </a:lnTo>
                  <a:lnTo>
                    <a:pt x="141" y="2146"/>
                  </a:lnTo>
                  <a:lnTo>
                    <a:pt x="147" y="2152"/>
                  </a:lnTo>
                  <a:lnTo>
                    <a:pt x="151" y="2157"/>
                  </a:lnTo>
                  <a:lnTo>
                    <a:pt x="155" y="2165"/>
                  </a:lnTo>
                  <a:lnTo>
                    <a:pt x="160" y="2171"/>
                  </a:lnTo>
                  <a:lnTo>
                    <a:pt x="162" y="2178"/>
                  </a:lnTo>
                  <a:lnTo>
                    <a:pt x="165" y="2184"/>
                  </a:lnTo>
                  <a:lnTo>
                    <a:pt x="166" y="2191"/>
                  </a:lnTo>
                  <a:lnTo>
                    <a:pt x="166" y="2198"/>
                  </a:lnTo>
                  <a:lnTo>
                    <a:pt x="166" y="2206"/>
                  </a:lnTo>
                  <a:lnTo>
                    <a:pt x="165" y="2214"/>
                  </a:lnTo>
                  <a:lnTo>
                    <a:pt x="162" y="2222"/>
                  </a:lnTo>
                  <a:lnTo>
                    <a:pt x="160" y="2230"/>
                  </a:lnTo>
                  <a:lnTo>
                    <a:pt x="155" y="2237"/>
                  </a:lnTo>
                  <a:lnTo>
                    <a:pt x="151" y="2243"/>
                  </a:lnTo>
                  <a:lnTo>
                    <a:pt x="147" y="2250"/>
                  </a:lnTo>
                  <a:lnTo>
                    <a:pt x="141" y="2255"/>
                  </a:lnTo>
                  <a:lnTo>
                    <a:pt x="135" y="2261"/>
                  </a:lnTo>
                  <a:lnTo>
                    <a:pt x="129" y="2265"/>
                  </a:lnTo>
                  <a:lnTo>
                    <a:pt x="122" y="2269"/>
                  </a:lnTo>
                  <a:lnTo>
                    <a:pt x="115" y="2273"/>
                  </a:lnTo>
                  <a:lnTo>
                    <a:pt x="108" y="2276"/>
                  </a:lnTo>
                  <a:lnTo>
                    <a:pt x="101" y="2278"/>
                  </a:lnTo>
                  <a:lnTo>
                    <a:pt x="94" y="2279"/>
                  </a:lnTo>
                  <a:lnTo>
                    <a:pt x="86" y="2279"/>
                  </a:lnTo>
                  <a:lnTo>
                    <a:pt x="77" y="2279"/>
                  </a:lnTo>
                  <a:lnTo>
                    <a:pt x="69" y="2278"/>
                  </a:lnTo>
                  <a:lnTo>
                    <a:pt x="60" y="2276"/>
                  </a:lnTo>
                  <a:lnTo>
                    <a:pt x="53" y="2273"/>
                  </a:lnTo>
                  <a:lnTo>
                    <a:pt x="45" y="2269"/>
                  </a:lnTo>
                  <a:lnTo>
                    <a:pt x="38" y="2265"/>
                  </a:lnTo>
                  <a:lnTo>
                    <a:pt x="31" y="2261"/>
                  </a:lnTo>
                  <a:lnTo>
                    <a:pt x="26" y="2255"/>
                  </a:lnTo>
                  <a:lnTo>
                    <a:pt x="19" y="2250"/>
                  </a:lnTo>
                  <a:lnTo>
                    <a:pt x="15" y="2243"/>
                  </a:lnTo>
                  <a:lnTo>
                    <a:pt x="10" y="2237"/>
                  </a:lnTo>
                  <a:lnTo>
                    <a:pt x="6" y="2230"/>
                  </a:lnTo>
                  <a:lnTo>
                    <a:pt x="3" y="2222"/>
                  </a:lnTo>
                  <a:lnTo>
                    <a:pt x="1" y="2214"/>
                  </a:lnTo>
                  <a:lnTo>
                    <a:pt x="0" y="2206"/>
                  </a:lnTo>
                  <a:lnTo>
                    <a:pt x="0" y="2198"/>
                  </a:lnTo>
                  <a:lnTo>
                    <a:pt x="0" y="2191"/>
                  </a:lnTo>
                  <a:lnTo>
                    <a:pt x="1" y="2184"/>
                  </a:lnTo>
                  <a:lnTo>
                    <a:pt x="3" y="2178"/>
                  </a:lnTo>
                  <a:lnTo>
                    <a:pt x="6" y="2171"/>
                  </a:lnTo>
                  <a:lnTo>
                    <a:pt x="10" y="2165"/>
                  </a:lnTo>
                  <a:lnTo>
                    <a:pt x="15" y="2157"/>
                  </a:lnTo>
                  <a:lnTo>
                    <a:pt x="19" y="2152"/>
                  </a:lnTo>
                  <a:lnTo>
                    <a:pt x="26" y="2146"/>
                  </a:lnTo>
                  <a:lnTo>
                    <a:pt x="31" y="2141"/>
                  </a:lnTo>
                  <a:lnTo>
                    <a:pt x="38" y="2137"/>
                  </a:lnTo>
                  <a:lnTo>
                    <a:pt x="45" y="2133"/>
                  </a:lnTo>
                  <a:lnTo>
                    <a:pt x="53" y="2129"/>
                  </a:lnTo>
                  <a:lnTo>
                    <a:pt x="60" y="2127"/>
                  </a:lnTo>
                  <a:lnTo>
                    <a:pt x="69" y="2124"/>
                  </a:lnTo>
                  <a:lnTo>
                    <a:pt x="77" y="2123"/>
                  </a:lnTo>
                  <a:lnTo>
                    <a:pt x="86" y="2123"/>
                  </a:lnTo>
                  <a:close/>
                  <a:moveTo>
                    <a:pt x="86" y="1884"/>
                  </a:moveTo>
                  <a:lnTo>
                    <a:pt x="94" y="1885"/>
                  </a:lnTo>
                  <a:lnTo>
                    <a:pt x="101" y="1886"/>
                  </a:lnTo>
                  <a:lnTo>
                    <a:pt x="108" y="1887"/>
                  </a:lnTo>
                  <a:lnTo>
                    <a:pt x="115" y="1890"/>
                  </a:lnTo>
                  <a:lnTo>
                    <a:pt x="122" y="1893"/>
                  </a:lnTo>
                  <a:lnTo>
                    <a:pt x="129" y="1897"/>
                  </a:lnTo>
                  <a:lnTo>
                    <a:pt x="135" y="1902"/>
                  </a:lnTo>
                  <a:lnTo>
                    <a:pt x="141" y="1906"/>
                  </a:lnTo>
                  <a:lnTo>
                    <a:pt x="147" y="1912"/>
                  </a:lnTo>
                  <a:lnTo>
                    <a:pt x="151" y="1917"/>
                  </a:lnTo>
                  <a:lnTo>
                    <a:pt x="155" y="1924"/>
                  </a:lnTo>
                  <a:lnTo>
                    <a:pt x="160" y="1930"/>
                  </a:lnTo>
                  <a:lnTo>
                    <a:pt x="162" y="1937"/>
                  </a:lnTo>
                  <a:lnTo>
                    <a:pt x="165" y="1944"/>
                  </a:lnTo>
                  <a:lnTo>
                    <a:pt x="166" y="1952"/>
                  </a:lnTo>
                  <a:lnTo>
                    <a:pt x="166" y="1960"/>
                  </a:lnTo>
                  <a:lnTo>
                    <a:pt x="166" y="1969"/>
                  </a:lnTo>
                  <a:lnTo>
                    <a:pt x="165" y="1977"/>
                  </a:lnTo>
                  <a:lnTo>
                    <a:pt x="162" y="1984"/>
                  </a:lnTo>
                  <a:lnTo>
                    <a:pt x="160" y="1991"/>
                  </a:lnTo>
                  <a:lnTo>
                    <a:pt x="155" y="1998"/>
                  </a:lnTo>
                  <a:lnTo>
                    <a:pt x="151" y="2005"/>
                  </a:lnTo>
                  <a:lnTo>
                    <a:pt x="147" y="2011"/>
                  </a:lnTo>
                  <a:lnTo>
                    <a:pt x="141" y="2017"/>
                  </a:lnTo>
                  <a:lnTo>
                    <a:pt x="135" y="2022"/>
                  </a:lnTo>
                  <a:lnTo>
                    <a:pt x="129" y="2027"/>
                  </a:lnTo>
                  <a:lnTo>
                    <a:pt x="122" y="2032"/>
                  </a:lnTo>
                  <a:lnTo>
                    <a:pt x="115" y="2035"/>
                  </a:lnTo>
                  <a:lnTo>
                    <a:pt x="108" y="2038"/>
                  </a:lnTo>
                  <a:lnTo>
                    <a:pt x="101" y="2040"/>
                  </a:lnTo>
                  <a:lnTo>
                    <a:pt x="94" y="2041"/>
                  </a:lnTo>
                  <a:lnTo>
                    <a:pt x="86" y="2042"/>
                  </a:lnTo>
                  <a:lnTo>
                    <a:pt x="77" y="2041"/>
                  </a:lnTo>
                  <a:lnTo>
                    <a:pt x="69" y="2040"/>
                  </a:lnTo>
                  <a:lnTo>
                    <a:pt x="60" y="2038"/>
                  </a:lnTo>
                  <a:lnTo>
                    <a:pt x="53" y="2035"/>
                  </a:lnTo>
                  <a:lnTo>
                    <a:pt x="45" y="2032"/>
                  </a:lnTo>
                  <a:lnTo>
                    <a:pt x="38" y="2027"/>
                  </a:lnTo>
                  <a:lnTo>
                    <a:pt x="31" y="2022"/>
                  </a:lnTo>
                  <a:lnTo>
                    <a:pt x="26" y="2017"/>
                  </a:lnTo>
                  <a:lnTo>
                    <a:pt x="19" y="2011"/>
                  </a:lnTo>
                  <a:lnTo>
                    <a:pt x="15" y="2005"/>
                  </a:lnTo>
                  <a:lnTo>
                    <a:pt x="10" y="1998"/>
                  </a:lnTo>
                  <a:lnTo>
                    <a:pt x="6" y="1991"/>
                  </a:lnTo>
                  <a:lnTo>
                    <a:pt x="3" y="1984"/>
                  </a:lnTo>
                  <a:lnTo>
                    <a:pt x="1" y="1977"/>
                  </a:lnTo>
                  <a:lnTo>
                    <a:pt x="0" y="1969"/>
                  </a:lnTo>
                  <a:lnTo>
                    <a:pt x="0" y="1960"/>
                  </a:lnTo>
                  <a:lnTo>
                    <a:pt x="0" y="1952"/>
                  </a:lnTo>
                  <a:lnTo>
                    <a:pt x="1" y="1944"/>
                  </a:lnTo>
                  <a:lnTo>
                    <a:pt x="3" y="1937"/>
                  </a:lnTo>
                  <a:lnTo>
                    <a:pt x="6" y="1930"/>
                  </a:lnTo>
                  <a:lnTo>
                    <a:pt x="10" y="1924"/>
                  </a:lnTo>
                  <a:lnTo>
                    <a:pt x="15" y="1917"/>
                  </a:lnTo>
                  <a:lnTo>
                    <a:pt x="19" y="1912"/>
                  </a:lnTo>
                  <a:lnTo>
                    <a:pt x="26" y="1906"/>
                  </a:lnTo>
                  <a:lnTo>
                    <a:pt x="31" y="1902"/>
                  </a:lnTo>
                  <a:lnTo>
                    <a:pt x="38" y="1897"/>
                  </a:lnTo>
                  <a:lnTo>
                    <a:pt x="45" y="1893"/>
                  </a:lnTo>
                  <a:lnTo>
                    <a:pt x="53" y="1890"/>
                  </a:lnTo>
                  <a:lnTo>
                    <a:pt x="60" y="1887"/>
                  </a:lnTo>
                  <a:lnTo>
                    <a:pt x="69" y="1886"/>
                  </a:lnTo>
                  <a:lnTo>
                    <a:pt x="77" y="1885"/>
                  </a:lnTo>
                  <a:lnTo>
                    <a:pt x="86" y="1884"/>
                  </a:lnTo>
                  <a:close/>
                  <a:moveTo>
                    <a:pt x="86" y="1647"/>
                  </a:moveTo>
                  <a:lnTo>
                    <a:pt x="94" y="1647"/>
                  </a:lnTo>
                  <a:lnTo>
                    <a:pt x="102" y="1648"/>
                  </a:lnTo>
                  <a:lnTo>
                    <a:pt x="110" y="1650"/>
                  </a:lnTo>
                  <a:lnTo>
                    <a:pt x="117" y="1653"/>
                  </a:lnTo>
                  <a:lnTo>
                    <a:pt x="125" y="1657"/>
                  </a:lnTo>
                  <a:lnTo>
                    <a:pt x="131" y="1661"/>
                  </a:lnTo>
                  <a:lnTo>
                    <a:pt x="138" y="1665"/>
                  </a:lnTo>
                  <a:lnTo>
                    <a:pt x="143" y="1671"/>
                  </a:lnTo>
                  <a:lnTo>
                    <a:pt x="149" y="1676"/>
                  </a:lnTo>
                  <a:lnTo>
                    <a:pt x="153" y="1683"/>
                  </a:lnTo>
                  <a:lnTo>
                    <a:pt x="156" y="1689"/>
                  </a:lnTo>
                  <a:lnTo>
                    <a:pt x="161" y="1696"/>
                  </a:lnTo>
                  <a:lnTo>
                    <a:pt x="163" y="1703"/>
                  </a:lnTo>
                  <a:lnTo>
                    <a:pt x="165" y="1712"/>
                  </a:lnTo>
                  <a:lnTo>
                    <a:pt x="166" y="1720"/>
                  </a:lnTo>
                  <a:lnTo>
                    <a:pt x="166" y="1728"/>
                  </a:lnTo>
                  <a:lnTo>
                    <a:pt x="166" y="1735"/>
                  </a:lnTo>
                  <a:lnTo>
                    <a:pt x="165" y="1743"/>
                  </a:lnTo>
                  <a:lnTo>
                    <a:pt x="163" y="1750"/>
                  </a:lnTo>
                  <a:lnTo>
                    <a:pt x="161" y="1757"/>
                  </a:lnTo>
                  <a:lnTo>
                    <a:pt x="156" y="1764"/>
                  </a:lnTo>
                  <a:lnTo>
                    <a:pt x="153" y="1770"/>
                  </a:lnTo>
                  <a:lnTo>
                    <a:pt x="149" y="1777"/>
                  </a:lnTo>
                  <a:lnTo>
                    <a:pt x="143" y="1782"/>
                  </a:lnTo>
                  <a:lnTo>
                    <a:pt x="138" y="1787"/>
                  </a:lnTo>
                  <a:lnTo>
                    <a:pt x="131" y="1791"/>
                  </a:lnTo>
                  <a:lnTo>
                    <a:pt x="125" y="1794"/>
                  </a:lnTo>
                  <a:lnTo>
                    <a:pt x="117" y="1797"/>
                  </a:lnTo>
                  <a:lnTo>
                    <a:pt x="110" y="1800"/>
                  </a:lnTo>
                  <a:lnTo>
                    <a:pt x="102" y="1802"/>
                  </a:lnTo>
                  <a:lnTo>
                    <a:pt x="94" y="1803"/>
                  </a:lnTo>
                  <a:lnTo>
                    <a:pt x="86" y="1803"/>
                  </a:lnTo>
                  <a:lnTo>
                    <a:pt x="77" y="1803"/>
                  </a:lnTo>
                  <a:lnTo>
                    <a:pt x="69" y="1802"/>
                  </a:lnTo>
                  <a:lnTo>
                    <a:pt x="60" y="1800"/>
                  </a:lnTo>
                  <a:lnTo>
                    <a:pt x="53" y="1797"/>
                  </a:lnTo>
                  <a:lnTo>
                    <a:pt x="45" y="1794"/>
                  </a:lnTo>
                  <a:lnTo>
                    <a:pt x="38" y="1791"/>
                  </a:lnTo>
                  <a:lnTo>
                    <a:pt x="31" y="1787"/>
                  </a:lnTo>
                  <a:lnTo>
                    <a:pt x="26" y="1782"/>
                  </a:lnTo>
                  <a:lnTo>
                    <a:pt x="19" y="1777"/>
                  </a:lnTo>
                  <a:lnTo>
                    <a:pt x="15" y="1770"/>
                  </a:lnTo>
                  <a:lnTo>
                    <a:pt x="10" y="1764"/>
                  </a:lnTo>
                  <a:lnTo>
                    <a:pt x="6" y="1757"/>
                  </a:lnTo>
                  <a:lnTo>
                    <a:pt x="3" y="1750"/>
                  </a:lnTo>
                  <a:lnTo>
                    <a:pt x="1" y="1743"/>
                  </a:lnTo>
                  <a:lnTo>
                    <a:pt x="0" y="1735"/>
                  </a:lnTo>
                  <a:lnTo>
                    <a:pt x="0" y="1728"/>
                  </a:lnTo>
                  <a:lnTo>
                    <a:pt x="0" y="1720"/>
                  </a:lnTo>
                  <a:lnTo>
                    <a:pt x="1" y="1712"/>
                  </a:lnTo>
                  <a:lnTo>
                    <a:pt x="3" y="1703"/>
                  </a:lnTo>
                  <a:lnTo>
                    <a:pt x="6" y="1696"/>
                  </a:lnTo>
                  <a:lnTo>
                    <a:pt x="10" y="1689"/>
                  </a:lnTo>
                  <a:lnTo>
                    <a:pt x="15" y="1683"/>
                  </a:lnTo>
                  <a:lnTo>
                    <a:pt x="19" y="1676"/>
                  </a:lnTo>
                  <a:lnTo>
                    <a:pt x="26" y="1671"/>
                  </a:lnTo>
                  <a:lnTo>
                    <a:pt x="31" y="1665"/>
                  </a:lnTo>
                  <a:lnTo>
                    <a:pt x="38" y="1661"/>
                  </a:lnTo>
                  <a:lnTo>
                    <a:pt x="45" y="1657"/>
                  </a:lnTo>
                  <a:lnTo>
                    <a:pt x="53" y="1653"/>
                  </a:lnTo>
                  <a:lnTo>
                    <a:pt x="60" y="1650"/>
                  </a:lnTo>
                  <a:lnTo>
                    <a:pt x="69" y="1648"/>
                  </a:lnTo>
                  <a:lnTo>
                    <a:pt x="77" y="1647"/>
                  </a:lnTo>
                  <a:lnTo>
                    <a:pt x="86" y="1647"/>
                  </a:lnTo>
                  <a:close/>
                  <a:moveTo>
                    <a:pt x="86" y="1408"/>
                  </a:moveTo>
                  <a:lnTo>
                    <a:pt x="94" y="1409"/>
                  </a:lnTo>
                  <a:lnTo>
                    <a:pt x="101" y="1410"/>
                  </a:lnTo>
                  <a:lnTo>
                    <a:pt x="108" y="1412"/>
                  </a:lnTo>
                  <a:lnTo>
                    <a:pt x="115" y="1414"/>
                  </a:lnTo>
                  <a:lnTo>
                    <a:pt x="122" y="1418"/>
                  </a:lnTo>
                  <a:lnTo>
                    <a:pt x="129" y="1422"/>
                  </a:lnTo>
                  <a:lnTo>
                    <a:pt x="135" y="1426"/>
                  </a:lnTo>
                  <a:lnTo>
                    <a:pt x="141" y="1431"/>
                  </a:lnTo>
                  <a:lnTo>
                    <a:pt x="147" y="1437"/>
                  </a:lnTo>
                  <a:lnTo>
                    <a:pt x="151" y="1443"/>
                  </a:lnTo>
                  <a:lnTo>
                    <a:pt x="155" y="1449"/>
                  </a:lnTo>
                  <a:lnTo>
                    <a:pt x="160" y="1456"/>
                  </a:lnTo>
                  <a:lnTo>
                    <a:pt x="162" y="1463"/>
                  </a:lnTo>
                  <a:lnTo>
                    <a:pt x="165" y="1470"/>
                  </a:lnTo>
                  <a:lnTo>
                    <a:pt x="166" y="1477"/>
                  </a:lnTo>
                  <a:lnTo>
                    <a:pt x="166" y="1484"/>
                  </a:lnTo>
                  <a:lnTo>
                    <a:pt x="166" y="1492"/>
                  </a:lnTo>
                  <a:lnTo>
                    <a:pt x="165" y="1499"/>
                  </a:lnTo>
                  <a:lnTo>
                    <a:pt x="162" y="1507"/>
                  </a:lnTo>
                  <a:lnTo>
                    <a:pt x="160" y="1515"/>
                  </a:lnTo>
                  <a:lnTo>
                    <a:pt x="155" y="1522"/>
                  </a:lnTo>
                  <a:lnTo>
                    <a:pt x="151" y="1529"/>
                  </a:lnTo>
                  <a:lnTo>
                    <a:pt x="147" y="1535"/>
                  </a:lnTo>
                  <a:lnTo>
                    <a:pt x="141" y="1541"/>
                  </a:lnTo>
                  <a:lnTo>
                    <a:pt x="135" y="1546"/>
                  </a:lnTo>
                  <a:lnTo>
                    <a:pt x="129" y="1551"/>
                  </a:lnTo>
                  <a:lnTo>
                    <a:pt x="122" y="1555"/>
                  </a:lnTo>
                  <a:lnTo>
                    <a:pt x="115" y="1558"/>
                  </a:lnTo>
                  <a:lnTo>
                    <a:pt x="108" y="1561"/>
                  </a:lnTo>
                  <a:lnTo>
                    <a:pt x="101" y="1563"/>
                  </a:lnTo>
                  <a:lnTo>
                    <a:pt x="94" y="1564"/>
                  </a:lnTo>
                  <a:lnTo>
                    <a:pt x="86" y="1565"/>
                  </a:lnTo>
                  <a:lnTo>
                    <a:pt x="77" y="1564"/>
                  </a:lnTo>
                  <a:lnTo>
                    <a:pt x="69" y="1563"/>
                  </a:lnTo>
                  <a:lnTo>
                    <a:pt x="60" y="1561"/>
                  </a:lnTo>
                  <a:lnTo>
                    <a:pt x="53" y="1558"/>
                  </a:lnTo>
                  <a:lnTo>
                    <a:pt x="45" y="1555"/>
                  </a:lnTo>
                  <a:lnTo>
                    <a:pt x="38" y="1551"/>
                  </a:lnTo>
                  <a:lnTo>
                    <a:pt x="31" y="1546"/>
                  </a:lnTo>
                  <a:lnTo>
                    <a:pt x="26" y="1541"/>
                  </a:lnTo>
                  <a:lnTo>
                    <a:pt x="19" y="1535"/>
                  </a:lnTo>
                  <a:lnTo>
                    <a:pt x="15" y="1529"/>
                  </a:lnTo>
                  <a:lnTo>
                    <a:pt x="10" y="1522"/>
                  </a:lnTo>
                  <a:lnTo>
                    <a:pt x="6" y="1515"/>
                  </a:lnTo>
                  <a:lnTo>
                    <a:pt x="3" y="1507"/>
                  </a:lnTo>
                  <a:lnTo>
                    <a:pt x="1" y="1499"/>
                  </a:lnTo>
                  <a:lnTo>
                    <a:pt x="0" y="1492"/>
                  </a:lnTo>
                  <a:lnTo>
                    <a:pt x="0" y="1484"/>
                  </a:lnTo>
                  <a:lnTo>
                    <a:pt x="0" y="1477"/>
                  </a:lnTo>
                  <a:lnTo>
                    <a:pt x="1" y="1470"/>
                  </a:lnTo>
                  <a:lnTo>
                    <a:pt x="3" y="1463"/>
                  </a:lnTo>
                  <a:lnTo>
                    <a:pt x="6" y="1456"/>
                  </a:lnTo>
                  <a:lnTo>
                    <a:pt x="10" y="1449"/>
                  </a:lnTo>
                  <a:lnTo>
                    <a:pt x="15" y="1443"/>
                  </a:lnTo>
                  <a:lnTo>
                    <a:pt x="19" y="1437"/>
                  </a:lnTo>
                  <a:lnTo>
                    <a:pt x="26" y="1431"/>
                  </a:lnTo>
                  <a:lnTo>
                    <a:pt x="31" y="1426"/>
                  </a:lnTo>
                  <a:lnTo>
                    <a:pt x="38" y="1422"/>
                  </a:lnTo>
                  <a:lnTo>
                    <a:pt x="45" y="1418"/>
                  </a:lnTo>
                  <a:lnTo>
                    <a:pt x="53" y="1414"/>
                  </a:lnTo>
                  <a:lnTo>
                    <a:pt x="60" y="1412"/>
                  </a:lnTo>
                  <a:lnTo>
                    <a:pt x="69" y="1410"/>
                  </a:lnTo>
                  <a:lnTo>
                    <a:pt x="77" y="1409"/>
                  </a:lnTo>
                  <a:lnTo>
                    <a:pt x="86" y="1408"/>
                  </a:lnTo>
                  <a:close/>
                  <a:moveTo>
                    <a:pt x="86" y="1180"/>
                  </a:moveTo>
                  <a:lnTo>
                    <a:pt x="94" y="1181"/>
                  </a:lnTo>
                  <a:lnTo>
                    <a:pt x="101" y="1182"/>
                  </a:lnTo>
                  <a:lnTo>
                    <a:pt x="108" y="1184"/>
                  </a:lnTo>
                  <a:lnTo>
                    <a:pt x="115" y="1187"/>
                  </a:lnTo>
                  <a:lnTo>
                    <a:pt x="122" y="1190"/>
                  </a:lnTo>
                  <a:lnTo>
                    <a:pt x="129" y="1195"/>
                  </a:lnTo>
                  <a:lnTo>
                    <a:pt x="135" y="1200"/>
                  </a:lnTo>
                  <a:lnTo>
                    <a:pt x="141" y="1205"/>
                  </a:lnTo>
                  <a:lnTo>
                    <a:pt x="147" y="1211"/>
                  </a:lnTo>
                  <a:lnTo>
                    <a:pt x="151" y="1217"/>
                  </a:lnTo>
                  <a:lnTo>
                    <a:pt x="155" y="1224"/>
                  </a:lnTo>
                  <a:lnTo>
                    <a:pt x="160" y="1231"/>
                  </a:lnTo>
                  <a:lnTo>
                    <a:pt x="162" y="1238"/>
                  </a:lnTo>
                  <a:lnTo>
                    <a:pt x="165" y="1245"/>
                  </a:lnTo>
                  <a:lnTo>
                    <a:pt x="166" y="1253"/>
                  </a:lnTo>
                  <a:lnTo>
                    <a:pt x="166" y="1262"/>
                  </a:lnTo>
                  <a:lnTo>
                    <a:pt x="166" y="1270"/>
                  </a:lnTo>
                  <a:lnTo>
                    <a:pt x="165" y="1278"/>
                  </a:lnTo>
                  <a:lnTo>
                    <a:pt x="162" y="1285"/>
                  </a:lnTo>
                  <a:lnTo>
                    <a:pt x="160" y="1292"/>
                  </a:lnTo>
                  <a:lnTo>
                    <a:pt x="155" y="1298"/>
                  </a:lnTo>
                  <a:lnTo>
                    <a:pt x="151" y="1304"/>
                  </a:lnTo>
                  <a:lnTo>
                    <a:pt x="147" y="1310"/>
                  </a:lnTo>
                  <a:lnTo>
                    <a:pt x="141" y="1315"/>
                  </a:lnTo>
                  <a:lnTo>
                    <a:pt x="135" y="1320"/>
                  </a:lnTo>
                  <a:lnTo>
                    <a:pt x="129" y="1325"/>
                  </a:lnTo>
                  <a:lnTo>
                    <a:pt x="122" y="1329"/>
                  </a:lnTo>
                  <a:lnTo>
                    <a:pt x="115" y="1332"/>
                  </a:lnTo>
                  <a:lnTo>
                    <a:pt x="108" y="1335"/>
                  </a:lnTo>
                  <a:lnTo>
                    <a:pt x="101" y="1336"/>
                  </a:lnTo>
                  <a:lnTo>
                    <a:pt x="94" y="1337"/>
                  </a:lnTo>
                  <a:lnTo>
                    <a:pt x="86" y="1338"/>
                  </a:lnTo>
                  <a:lnTo>
                    <a:pt x="77" y="1337"/>
                  </a:lnTo>
                  <a:lnTo>
                    <a:pt x="69" y="1336"/>
                  </a:lnTo>
                  <a:lnTo>
                    <a:pt x="60" y="1335"/>
                  </a:lnTo>
                  <a:lnTo>
                    <a:pt x="53" y="1332"/>
                  </a:lnTo>
                  <a:lnTo>
                    <a:pt x="45" y="1329"/>
                  </a:lnTo>
                  <a:lnTo>
                    <a:pt x="38" y="1325"/>
                  </a:lnTo>
                  <a:lnTo>
                    <a:pt x="31" y="1320"/>
                  </a:lnTo>
                  <a:lnTo>
                    <a:pt x="26" y="1315"/>
                  </a:lnTo>
                  <a:lnTo>
                    <a:pt x="19" y="1310"/>
                  </a:lnTo>
                  <a:lnTo>
                    <a:pt x="15" y="1304"/>
                  </a:lnTo>
                  <a:lnTo>
                    <a:pt x="10" y="1298"/>
                  </a:lnTo>
                  <a:lnTo>
                    <a:pt x="6" y="1292"/>
                  </a:lnTo>
                  <a:lnTo>
                    <a:pt x="3" y="1285"/>
                  </a:lnTo>
                  <a:lnTo>
                    <a:pt x="1" y="1278"/>
                  </a:lnTo>
                  <a:lnTo>
                    <a:pt x="0" y="1270"/>
                  </a:lnTo>
                  <a:lnTo>
                    <a:pt x="0" y="1262"/>
                  </a:lnTo>
                  <a:lnTo>
                    <a:pt x="0" y="1253"/>
                  </a:lnTo>
                  <a:lnTo>
                    <a:pt x="1" y="1245"/>
                  </a:lnTo>
                  <a:lnTo>
                    <a:pt x="3" y="1238"/>
                  </a:lnTo>
                  <a:lnTo>
                    <a:pt x="6" y="1231"/>
                  </a:lnTo>
                  <a:lnTo>
                    <a:pt x="10" y="1224"/>
                  </a:lnTo>
                  <a:lnTo>
                    <a:pt x="15" y="1217"/>
                  </a:lnTo>
                  <a:lnTo>
                    <a:pt x="19" y="1211"/>
                  </a:lnTo>
                  <a:lnTo>
                    <a:pt x="26" y="1205"/>
                  </a:lnTo>
                  <a:lnTo>
                    <a:pt x="31" y="1200"/>
                  </a:lnTo>
                  <a:lnTo>
                    <a:pt x="38" y="1195"/>
                  </a:lnTo>
                  <a:lnTo>
                    <a:pt x="45" y="1190"/>
                  </a:lnTo>
                  <a:lnTo>
                    <a:pt x="53" y="1187"/>
                  </a:lnTo>
                  <a:lnTo>
                    <a:pt x="60" y="1184"/>
                  </a:lnTo>
                  <a:lnTo>
                    <a:pt x="69" y="1182"/>
                  </a:lnTo>
                  <a:lnTo>
                    <a:pt x="77" y="1181"/>
                  </a:lnTo>
                  <a:lnTo>
                    <a:pt x="86" y="1180"/>
                  </a:lnTo>
                  <a:close/>
                  <a:moveTo>
                    <a:pt x="86" y="948"/>
                  </a:moveTo>
                  <a:lnTo>
                    <a:pt x="94" y="948"/>
                  </a:lnTo>
                  <a:lnTo>
                    <a:pt x="101" y="949"/>
                  </a:lnTo>
                  <a:lnTo>
                    <a:pt x="108" y="951"/>
                  </a:lnTo>
                  <a:lnTo>
                    <a:pt x="115" y="953"/>
                  </a:lnTo>
                  <a:lnTo>
                    <a:pt x="122" y="957"/>
                  </a:lnTo>
                  <a:lnTo>
                    <a:pt x="129" y="960"/>
                  </a:lnTo>
                  <a:lnTo>
                    <a:pt x="135" y="964"/>
                  </a:lnTo>
                  <a:lnTo>
                    <a:pt x="141" y="969"/>
                  </a:lnTo>
                  <a:lnTo>
                    <a:pt x="147" y="974"/>
                  </a:lnTo>
                  <a:lnTo>
                    <a:pt x="151" y="980"/>
                  </a:lnTo>
                  <a:lnTo>
                    <a:pt x="155" y="986"/>
                  </a:lnTo>
                  <a:lnTo>
                    <a:pt x="160" y="993"/>
                  </a:lnTo>
                  <a:lnTo>
                    <a:pt x="162" y="1001"/>
                  </a:lnTo>
                  <a:lnTo>
                    <a:pt x="165" y="1008"/>
                  </a:lnTo>
                  <a:lnTo>
                    <a:pt x="166" y="1016"/>
                  </a:lnTo>
                  <a:lnTo>
                    <a:pt x="166" y="1023"/>
                  </a:lnTo>
                  <a:lnTo>
                    <a:pt x="166" y="1030"/>
                  </a:lnTo>
                  <a:lnTo>
                    <a:pt x="165" y="1037"/>
                  </a:lnTo>
                  <a:lnTo>
                    <a:pt x="162" y="1044"/>
                  </a:lnTo>
                  <a:lnTo>
                    <a:pt x="160" y="1051"/>
                  </a:lnTo>
                  <a:lnTo>
                    <a:pt x="155" y="1057"/>
                  </a:lnTo>
                  <a:lnTo>
                    <a:pt x="151" y="1065"/>
                  </a:lnTo>
                  <a:lnTo>
                    <a:pt x="147" y="1070"/>
                  </a:lnTo>
                  <a:lnTo>
                    <a:pt x="141" y="1076"/>
                  </a:lnTo>
                  <a:lnTo>
                    <a:pt x="135" y="1081"/>
                  </a:lnTo>
                  <a:lnTo>
                    <a:pt x="129" y="1085"/>
                  </a:lnTo>
                  <a:lnTo>
                    <a:pt x="122" y="1089"/>
                  </a:lnTo>
                  <a:lnTo>
                    <a:pt x="115" y="1093"/>
                  </a:lnTo>
                  <a:lnTo>
                    <a:pt x="108" y="1096"/>
                  </a:lnTo>
                  <a:lnTo>
                    <a:pt x="101" y="1097"/>
                  </a:lnTo>
                  <a:lnTo>
                    <a:pt x="94" y="1099"/>
                  </a:lnTo>
                  <a:lnTo>
                    <a:pt x="86" y="1099"/>
                  </a:lnTo>
                  <a:lnTo>
                    <a:pt x="77" y="1099"/>
                  </a:lnTo>
                  <a:lnTo>
                    <a:pt x="69" y="1097"/>
                  </a:lnTo>
                  <a:lnTo>
                    <a:pt x="60" y="1096"/>
                  </a:lnTo>
                  <a:lnTo>
                    <a:pt x="53" y="1093"/>
                  </a:lnTo>
                  <a:lnTo>
                    <a:pt x="45" y="1089"/>
                  </a:lnTo>
                  <a:lnTo>
                    <a:pt x="38" y="1085"/>
                  </a:lnTo>
                  <a:lnTo>
                    <a:pt x="31" y="1081"/>
                  </a:lnTo>
                  <a:lnTo>
                    <a:pt x="26" y="1076"/>
                  </a:lnTo>
                  <a:lnTo>
                    <a:pt x="19" y="1070"/>
                  </a:lnTo>
                  <a:lnTo>
                    <a:pt x="15" y="1065"/>
                  </a:lnTo>
                  <a:lnTo>
                    <a:pt x="10" y="1057"/>
                  </a:lnTo>
                  <a:lnTo>
                    <a:pt x="6" y="1051"/>
                  </a:lnTo>
                  <a:lnTo>
                    <a:pt x="3" y="1044"/>
                  </a:lnTo>
                  <a:lnTo>
                    <a:pt x="1" y="1037"/>
                  </a:lnTo>
                  <a:lnTo>
                    <a:pt x="0" y="1030"/>
                  </a:lnTo>
                  <a:lnTo>
                    <a:pt x="0" y="1023"/>
                  </a:lnTo>
                  <a:lnTo>
                    <a:pt x="0" y="1016"/>
                  </a:lnTo>
                  <a:lnTo>
                    <a:pt x="1" y="1008"/>
                  </a:lnTo>
                  <a:lnTo>
                    <a:pt x="3" y="1001"/>
                  </a:lnTo>
                  <a:lnTo>
                    <a:pt x="6" y="993"/>
                  </a:lnTo>
                  <a:lnTo>
                    <a:pt x="10" y="986"/>
                  </a:lnTo>
                  <a:lnTo>
                    <a:pt x="15" y="980"/>
                  </a:lnTo>
                  <a:lnTo>
                    <a:pt x="19" y="974"/>
                  </a:lnTo>
                  <a:lnTo>
                    <a:pt x="26" y="969"/>
                  </a:lnTo>
                  <a:lnTo>
                    <a:pt x="31" y="964"/>
                  </a:lnTo>
                  <a:lnTo>
                    <a:pt x="38" y="960"/>
                  </a:lnTo>
                  <a:lnTo>
                    <a:pt x="45" y="957"/>
                  </a:lnTo>
                  <a:lnTo>
                    <a:pt x="53" y="953"/>
                  </a:lnTo>
                  <a:lnTo>
                    <a:pt x="60" y="951"/>
                  </a:lnTo>
                  <a:lnTo>
                    <a:pt x="69" y="949"/>
                  </a:lnTo>
                  <a:lnTo>
                    <a:pt x="77" y="948"/>
                  </a:lnTo>
                  <a:lnTo>
                    <a:pt x="86" y="948"/>
                  </a:lnTo>
                  <a:close/>
                  <a:moveTo>
                    <a:pt x="86" y="709"/>
                  </a:moveTo>
                  <a:lnTo>
                    <a:pt x="94" y="710"/>
                  </a:lnTo>
                  <a:lnTo>
                    <a:pt x="101" y="711"/>
                  </a:lnTo>
                  <a:lnTo>
                    <a:pt x="108" y="713"/>
                  </a:lnTo>
                  <a:lnTo>
                    <a:pt x="115" y="715"/>
                  </a:lnTo>
                  <a:lnTo>
                    <a:pt x="122" y="718"/>
                  </a:lnTo>
                  <a:lnTo>
                    <a:pt x="129" y="722"/>
                  </a:lnTo>
                  <a:lnTo>
                    <a:pt x="135" y="726"/>
                  </a:lnTo>
                  <a:lnTo>
                    <a:pt x="141" y="731"/>
                  </a:lnTo>
                  <a:lnTo>
                    <a:pt x="147" y="736"/>
                  </a:lnTo>
                  <a:lnTo>
                    <a:pt x="151" y="743"/>
                  </a:lnTo>
                  <a:lnTo>
                    <a:pt x="155" y="749"/>
                  </a:lnTo>
                  <a:lnTo>
                    <a:pt x="160" y="755"/>
                  </a:lnTo>
                  <a:lnTo>
                    <a:pt x="162" y="762"/>
                  </a:lnTo>
                  <a:lnTo>
                    <a:pt x="165" y="769"/>
                  </a:lnTo>
                  <a:lnTo>
                    <a:pt x="166" y="777"/>
                  </a:lnTo>
                  <a:lnTo>
                    <a:pt x="166" y="785"/>
                  </a:lnTo>
                  <a:lnTo>
                    <a:pt x="166" y="793"/>
                  </a:lnTo>
                  <a:lnTo>
                    <a:pt x="165" y="801"/>
                  </a:lnTo>
                  <a:lnTo>
                    <a:pt x="162" y="809"/>
                  </a:lnTo>
                  <a:lnTo>
                    <a:pt x="160" y="816"/>
                  </a:lnTo>
                  <a:lnTo>
                    <a:pt x="155" y="823"/>
                  </a:lnTo>
                  <a:lnTo>
                    <a:pt x="151" y="830"/>
                  </a:lnTo>
                  <a:lnTo>
                    <a:pt x="147" y="836"/>
                  </a:lnTo>
                  <a:lnTo>
                    <a:pt x="141" y="842"/>
                  </a:lnTo>
                  <a:lnTo>
                    <a:pt x="135" y="847"/>
                  </a:lnTo>
                  <a:lnTo>
                    <a:pt x="129" y="852"/>
                  </a:lnTo>
                  <a:lnTo>
                    <a:pt x="122" y="856"/>
                  </a:lnTo>
                  <a:lnTo>
                    <a:pt x="115" y="859"/>
                  </a:lnTo>
                  <a:lnTo>
                    <a:pt x="108" y="862"/>
                  </a:lnTo>
                  <a:lnTo>
                    <a:pt x="101" y="864"/>
                  </a:lnTo>
                  <a:lnTo>
                    <a:pt x="94" y="866"/>
                  </a:lnTo>
                  <a:lnTo>
                    <a:pt x="86" y="866"/>
                  </a:lnTo>
                  <a:lnTo>
                    <a:pt x="77" y="866"/>
                  </a:lnTo>
                  <a:lnTo>
                    <a:pt x="69" y="864"/>
                  </a:lnTo>
                  <a:lnTo>
                    <a:pt x="60" y="862"/>
                  </a:lnTo>
                  <a:lnTo>
                    <a:pt x="53" y="859"/>
                  </a:lnTo>
                  <a:lnTo>
                    <a:pt x="45" y="856"/>
                  </a:lnTo>
                  <a:lnTo>
                    <a:pt x="38" y="852"/>
                  </a:lnTo>
                  <a:lnTo>
                    <a:pt x="31" y="847"/>
                  </a:lnTo>
                  <a:lnTo>
                    <a:pt x="26" y="842"/>
                  </a:lnTo>
                  <a:lnTo>
                    <a:pt x="19" y="836"/>
                  </a:lnTo>
                  <a:lnTo>
                    <a:pt x="15" y="830"/>
                  </a:lnTo>
                  <a:lnTo>
                    <a:pt x="10" y="823"/>
                  </a:lnTo>
                  <a:lnTo>
                    <a:pt x="6" y="816"/>
                  </a:lnTo>
                  <a:lnTo>
                    <a:pt x="3" y="809"/>
                  </a:lnTo>
                  <a:lnTo>
                    <a:pt x="1" y="801"/>
                  </a:lnTo>
                  <a:lnTo>
                    <a:pt x="0" y="793"/>
                  </a:lnTo>
                  <a:lnTo>
                    <a:pt x="0" y="785"/>
                  </a:lnTo>
                  <a:lnTo>
                    <a:pt x="0" y="777"/>
                  </a:lnTo>
                  <a:lnTo>
                    <a:pt x="1" y="769"/>
                  </a:lnTo>
                  <a:lnTo>
                    <a:pt x="3" y="762"/>
                  </a:lnTo>
                  <a:lnTo>
                    <a:pt x="6" y="755"/>
                  </a:lnTo>
                  <a:lnTo>
                    <a:pt x="10" y="749"/>
                  </a:lnTo>
                  <a:lnTo>
                    <a:pt x="15" y="743"/>
                  </a:lnTo>
                  <a:lnTo>
                    <a:pt x="19" y="736"/>
                  </a:lnTo>
                  <a:lnTo>
                    <a:pt x="26" y="731"/>
                  </a:lnTo>
                  <a:lnTo>
                    <a:pt x="31" y="726"/>
                  </a:lnTo>
                  <a:lnTo>
                    <a:pt x="38" y="722"/>
                  </a:lnTo>
                  <a:lnTo>
                    <a:pt x="45" y="718"/>
                  </a:lnTo>
                  <a:lnTo>
                    <a:pt x="53" y="715"/>
                  </a:lnTo>
                  <a:lnTo>
                    <a:pt x="60" y="713"/>
                  </a:lnTo>
                  <a:lnTo>
                    <a:pt x="69" y="711"/>
                  </a:lnTo>
                  <a:lnTo>
                    <a:pt x="77" y="710"/>
                  </a:lnTo>
                  <a:lnTo>
                    <a:pt x="86" y="709"/>
                  </a:lnTo>
                  <a:close/>
                  <a:moveTo>
                    <a:pt x="86" y="471"/>
                  </a:moveTo>
                  <a:lnTo>
                    <a:pt x="94" y="471"/>
                  </a:lnTo>
                  <a:lnTo>
                    <a:pt x="102" y="472"/>
                  </a:lnTo>
                  <a:lnTo>
                    <a:pt x="110" y="474"/>
                  </a:lnTo>
                  <a:lnTo>
                    <a:pt x="117" y="477"/>
                  </a:lnTo>
                  <a:lnTo>
                    <a:pt x="125" y="481"/>
                  </a:lnTo>
                  <a:lnTo>
                    <a:pt x="131" y="485"/>
                  </a:lnTo>
                  <a:lnTo>
                    <a:pt x="138" y="490"/>
                  </a:lnTo>
                  <a:lnTo>
                    <a:pt x="143" y="495"/>
                  </a:lnTo>
                  <a:lnTo>
                    <a:pt x="149" y="500"/>
                  </a:lnTo>
                  <a:lnTo>
                    <a:pt x="153" y="506"/>
                  </a:lnTo>
                  <a:lnTo>
                    <a:pt x="156" y="513"/>
                  </a:lnTo>
                  <a:lnTo>
                    <a:pt x="161" y="519"/>
                  </a:lnTo>
                  <a:lnTo>
                    <a:pt x="163" y="526"/>
                  </a:lnTo>
                  <a:lnTo>
                    <a:pt x="165" y="532"/>
                  </a:lnTo>
                  <a:lnTo>
                    <a:pt x="166" y="539"/>
                  </a:lnTo>
                  <a:lnTo>
                    <a:pt x="166" y="546"/>
                  </a:lnTo>
                  <a:lnTo>
                    <a:pt x="166" y="555"/>
                  </a:lnTo>
                  <a:lnTo>
                    <a:pt x="165" y="563"/>
                  </a:lnTo>
                  <a:lnTo>
                    <a:pt x="163" y="571"/>
                  </a:lnTo>
                  <a:lnTo>
                    <a:pt x="161" y="578"/>
                  </a:lnTo>
                  <a:lnTo>
                    <a:pt x="156" y="585"/>
                  </a:lnTo>
                  <a:lnTo>
                    <a:pt x="153" y="591"/>
                  </a:lnTo>
                  <a:lnTo>
                    <a:pt x="149" y="598"/>
                  </a:lnTo>
                  <a:lnTo>
                    <a:pt x="143" y="603"/>
                  </a:lnTo>
                  <a:lnTo>
                    <a:pt x="138" y="608"/>
                  </a:lnTo>
                  <a:lnTo>
                    <a:pt x="131" y="614"/>
                  </a:lnTo>
                  <a:lnTo>
                    <a:pt x="125" y="618"/>
                  </a:lnTo>
                  <a:lnTo>
                    <a:pt x="117" y="622"/>
                  </a:lnTo>
                  <a:lnTo>
                    <a:pt x="110" y="625"/>
                  </a:lnTo>
                  <a:lnTo>
                    <a:pt x="102" y="627"/>
                  </a:lnTo>
                  <a:lnTo>
                    <a:pt x="94" y="628"/>
                  </a:lnTo>
                  <a:lnTo>
                    <a:pt x="86" y="628"/>
                  </a:lnTo>
                  <a:lnTo>
                    <a:pt x="77" y="628"/>
                  </a:lnTo>
                  <a:lnTo>
                    <a:pt x="69" y="627"/>
                  </a:lnTo>
                  <a:lnTo>
                    <a:pt x="60" y="625"/>
                  </a:lnTo>
                  <a:lnTo>
                    <a:pt x="53" y="622"/>
                  </a:lnTo>
                  <a:lnTo>
                    <a:pt x="45" y="618"/>
                  </a:lnTo>
                  <a:lnTo>
                    <a:pt x="38" y="614"/>
                  </a:lnTo>
                  <a:lnTo>
                    <a:pt x="31" y="608"/>
                  </a:lnTo>
                  <a:lnTo>
                    <a:pt x="26" y="603"/>
                  </a:lnTo>
                  <a:lnTo>
                    <a:pt x="19" y="598"/>
                  </a:lnTo>
                  <a:lnTo>
                    <a:pt x="15" y="591"/>
                  </a:lnTo>
                  <a:lnTo>
                    <a:pt x="10" y="585"/>
                  </a:lnTo>
                  <a:lnTo>
                    <a:pt x="6" y="578"/>
                  </a:lnTo>
                  <a:lnTo>
                    <a:pt x="3" y="571"/>
                  </a:lnTo>
                  <a:lnTo>
                    <a:pt x="1" y="563"/>
                  </a:lnTo>
                  <a:lnTo>
                    <a:pt x="0" y="555"/>
                  </a:lnTo>
                  <a:lnTo>
                    <a:pt x="0" y="546"/>
                  </a:lnTo>
                  <a:lnTo>
                    <a:pt x="0" y="539"/>
                  </a:lnTo>
                  <a:lnTo>
                    <a:pt x="1" y="532"/>
                  </a:lnTo>
                  <a:lnTo>
                    <a:pt x="3" y="526"/>
                  </a:lnTo>
                  <a:lnTo>
                    <a:pt x="6" y="519"/>
                  </a:lnTo>
                  <a:lnTo>
                    <a:pt x="10" y="513"/>
                  </a:lnTo>
                  <a:lnTo>
                    <a:pt x="15" y="506"/>
                  </a:lnTo>
                  <a:lnTo>
                    <a:pt x="19" y="500"/>
                  </a:lnTo>
                  <a:lnTo>
                    <a:pt x="26" y="495"/>
                  </a:lnTo>
                  <a:lnTo>
                    <a:pt x="31" y="490"/>
                  </a:lnTo>
                  <a:lnTo>
                    <a:pt x="38" y="485"/>
                  </a:lnTo>
                  <a:lnTo>
                    <a:pt x="45" y="481"/>
                  </a:lnTo>
                  <a:lnTo>
                    <a:pt x="53" y="477"/>
                  </a:lnTo>
                  <a:lnTo>
                    <a:pt x="60" y="474"/>
                  </a:lnTo>
                  <a:lnTo>
                    <a:pt x="69" y="472"/>
                  </a:lnTo>
                  <a:lnTo>
                    <a:pt x="77" y="471"/>
                  </a:lnTo>
                  <a:lnTo>
                    <a:pt x="86" y="471"/>
                  </a:lnTo>
                  <a:close/>
                  <a:moveTo>
                    <a:pt x="86" y="233"/>
                  </a:moveTo>
                  <a:lnTo>
                    <a:pt x="94" y="233"/>
                  </a:lnTo>
                  <a:lnTo>
                    <a:pt x="101" y="235"/>
                  </a:lnTo>
                  <a:lnTo>
                    <a:pt x="108" y="236"/>
                  </a:lnTo>
                  <a:lnTo>
                    <a:pt x="115" y="239"/>
                  </a:lnTo>
                  <a:lnTo>
                    <a:pt x="122" y="242"/>
                  </a:lnTo>
                  <a:lnTo>
                    <a:pt x="129" y="245"/>
                  </a:lnTo>
                  <a:lnTo>
                    <a:pt x="135" y="250"/>
                  </a:lnTo>
                  <a:lnTo>
                    <a:pt x="141" y="254"/>
                  </a:lnTo>
                  <a:lnTo>
                    <a:pt x="147" y="260"/>
                  </a:lnTo>
                  <a:lnTo>
                    <a:pt x="151" y="265"/>
                  </a:lnTo>
                  <a:lnTo>
                    <a:pt x="155" y="272"/>
                  </a:lnTo>
                  <a:lnTo>
                    <a:pt x="160" y="278"/>
                  </a:lnTo>
                  <a:lnTo>
                    <a:pt x="162" y="285"/>
                  </a:lnTo>
                  <a:lnTo>
                    <a:pt x="165" y="293"/>
                  </a:lnTo>
                  <a:lnTo>
                    <a:pt x="166" y="301"/>
                  </a:lnTo>
                  <a:lnTo>
                    <a:pt x="166" y="309"/>
                  </a:lnTo>
                  <a:lnTo>
                    <a:pt x="166" y="317"/>
                  </a:lnTo>
                  <a:lnTo>
                    <a:pt x="165" y="324"/>
                  </a:lnTo>
                  <a:lnTo>
                    <a:pt x="162" y="332"/>
                  </a:lnTo>
                  <a:lnTo>
                    <a:pt x="160" y="339"/>
                  </a:lnTo>
                  <a:lnTo>
                    <a:pt x="155" y="346"/>
                  </a:lnTo>
                  <a:lnTo>
                    <a:pt x="151" y="354"/>
                  </a:lnTo>
                  <a:lnTo>
                    <a:pt x="147" y="360"/>
                  </a:lnTo>
                  <a:lnTo>
                    <a:pt x="141" y="366"/>
                  </a:lnTo>
                  <a:lnTo>
                    <a:pt x="135" y="371"/>
                  </a:lnTo>
                  <a:lnTo>
                    <a:pt x="129" y="376"/>
                  </a:lnTo>
                  <a:lnTo>
                    <a:pt x="122" y="380"/>
                  </a:lnTo>
                  <a:lnTo>
                    <a:pt x="115" y="383"/>
                  </a:lnTo>
                  <a:lnTo>
                    <a:pt x="108" y="386"/>
                  </a:lnTo>
                  <a:lnTo>
                    <a:pt x="101" y="388"/>
                  </a:lnTo>
                  <a:lnTo>
                    <a:pt x="94" y="389"/>
                  </a:lnTo>
                  <a:lnTo>
                    <a:pt x="86" y="390"/>
                  </a:lnTo>
                  <a:lnTo>
                    <a:pt x="77" y="389"/>
                  </a:lnTo>
                  <a:lnTo>
                    <a:pt x="69" y="388"/>
                  </a:lnTo>
                  <a:lnTo>
                    <a:pt x="60" y="386"/>
                  </a:lnTo>
                  <a:lnTo>
                    <a:pt x="53" y="383"/>
                  </a:lnTo>
                  <a:lnTo>
                    <a:pt x="45" y="380"/>
                  </a:lnTo>
                  <a:lnTo>
                    <a:pt x="38" y="376"/>
                  </a:lnTo>
                  <a:lnTo>
                    <a:pt x="31" y="371"/>
                  </a:lnTo>
                  <a:lnTo>
                    <a:pt x="26" y="366"/>
                  </a:lnTo>
                  <a:lnTo>
                    <a:pt x="19" y="360"/>
                  </a:lnTo>
                  <a:lnTo>
                    <a:pt x="15" y="354"/>
                  </a:lnTo>
                  <a:lnTo>
                    <a:pt x="10" y="346"/>
                  </a:lnTo>
                  <a:lnTo>
                    <a:pt x="6" y="339"/>
                  </a:lnTo>
                  <a:lnTo>
                    <a:pt x="3" y="332"/>
                  </a:lnTo>
                  <a:lnTo>
                    <a:pt x="1" y="324"/>
                  </a:lnTo>
                  <a:lnTo>
                    <a:pt x="0" y="317"/>
                  </a:lnTo>
                  <a:lnTo>
                    <a:pt x="0" y="309"/>
                  </a:lnTo>
                  <a:lnTo>
                    <a:pt x="0" y="301"/>
                  </a:lnTo>
                  <a:lnTo>
                    <a:pt x="1" y="293"/>
                  </a:lnTo>
                  <a:lnTo>
                    <a:pt x="3" y="285"/>
                  </a:lnTo>
                  <a:lnTo>
                    <a:pt x="6" y="278"/>
                  </a:lnTo>
                  <a:lnTo>
                    <a:pt x="10" y="272"/>
                  </a:lnTo>
                  <a:lnTo>
                    <a:pt x="15" y="265"/>
                  </a:lnTo>
                  <a:lnTo>
                    <a:pt x="19" y="260"/>
                  </a:lnTo>
                  <a:lnTo>
                    <a:pt x="26" y="254"/>
                  </a:lnTo>
                  <a:lnTo>
                    <a:pt x="31" y="250"/>
                  </a:lnTo>
                  <a:lnTo>
                    <a:pt x="38" y="245"/>
                  </a:lnTo>
                  <a:lnTo>
                    <a:pt x="45" y="242"/>
                  </a:lnTo>
                  <a:lnTo>
                    <a:pt x="53" y="239"/>
                  </a:lnTo>
                  <a:lnTo>
                    <a:pt x="60" y="236"/>
                  </a:lnTo>
                  <a:lnTo>
                    <a:pt x="69" y="235"/>
                  </a:lnTo>
                  <a:lnTo>
                    <a:pt x="77" y="233"/>
                  </a:lnTo>
                  <a:lnTo>
                    <a:pt x="86" y="233"/>
                  </a:lnTo>
                  <a:close/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3"/>
                  </a:lnTo>
                  <a:lnTo>
                    <a:pt x="115" y="6"/>
                  </a:lnTo>
                  <a:lnTo>
                    <a:pt x="122" y="9"/>
                  </a:lnTo>
                  <a:lnTo>
                    <a:pt x="129" y="12"/>
                  </a:lnTo>
                  <a:lnTo>
                    <a:pt x="135" y="17"/>
                  </a:lnTo>
                  <a:lnTo>
                    <a:pt x="141" y="21"/>
                  </a:lnTo>
                  <a:lnTo>
                    <a:pt x="147" y="26"/>
                  </a:lnTo>
                  <a:lnTo>
                    <a:pt x="151" y="33"/>
                  </a:lnTo>
                  <a:lnTo>
                    <a:pt x="155" y="39"/>
                  </a:lnTo>
                  <a:lnTo>
                    <a:pt x="160" y="46"/>
                  </a:lnTo>
                  <a:lnTo>
                    <a:pt x="162" y="53"/>
                  </a:lnTo>
                  <a:lnTo>
                    <a:pt x="165" y="60"/>
                  </a:lnTo>
                  <a:lnTo>
                    <a:pt x="166" y="68"/>
                  </a:lnTo>
                  <a:lnTo>
                    <a:pt x="166" y="75"/>
                  </a:lnTo>
                  <a:lnTo>
                    <a:pt x="166" y="83"/>
                  </a:lnTo>
                  <a:lnTo>
                    <a:pt x="165" y="91"/>
                  </a:lnTo>
                  <a:lnTo>
                    <a:pt x="162" y="100"/>
                  </a:lnTo>
                  <a:lnTo>
                    <a:pt x="160" y="107"/>
                  </a:lnTo>
                  <a:lnTo>
                    <a:pt x="155" y="114"/>
                  </a:lnTo>
                  <a:lnTo>
                    <a:pt x="151" y="121"/>
                  </a:lnTo>
                  <a:lnTo>
                    <a:pt x="147" y="127"/>
                  </a:lnTo>
                  <a:lnTo>
                    <a:pt x="141" y="132"/>
                  </a:lnTo>
                  <a:lnTo>
                    <a:pt x="135" y="138"/>
                  </a:lnTo>
                  <a:lnTo>
                    <a:pt x="129" y="142"/>
                  </a:lnTo>
                  <a:lnTo>
                    <a:pt x="122" y="147"/>
                  </a:lnTo>
                  <a:lnTo>
                    <a:pt x="115" y="150"/>
                  </a:lnTo>
                  <a:lnTo>
                    <a:pt x="108" y="153"/>
                  </a:lnTo>
                  <a:lnTo>
                    <a:pt x="101" y="155"/>
                  </a:lnTo>
                  <a:lnTo>
                    <a:pt x="94" y="156"/>
                  </a:lnTo>
                  <a:lnTo>
                    <a:pt x="86" y="156"/>
                  </a:lnTo>
                  <a:lnTo>
                    <a:pt x="77" y="156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0"/>
                  </a:lnTo>
                  <a:lnTo>
                    <a:pt x="45" y="147"/>
                  </a:lnTo>
                  <a:lnTo>
                    <a:pt x="38" y="142"/>
                  </a:lnTo>
                  <a:lnTo>
                    <a:pt x="31" y="138"/>
                  </a:lnTo>
                  <a:lnTo>
                    <a:pt x="26" y="132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100"/>
                  </a:lnTo>
                  <a:lnTo>
                    <a:pt x="1" y="91"/>
                  </a:lnTo>
                  <a:lnTo>
                    <a:pt x="0" y="83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39"/>
                  </a:lnTo>
                  <a:lnTo>
                    <a:pt x="15" y="33"/>
                  </a:lnTo>
                  <a:lnTo>
                    <a:pt x="19" y="26"/>
                  </a:lnTo>
                  <a:lnTo>
                    <a:pt x="26" y="21"/>
                  </a:lnTo>
                  <a:lnTo>
                    <a:pt x="31" y="17"/>
                  </a:lnTo>
                  <a:lnTo>
                    <a:pt x="38" y="12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B6B6B5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59" name="Freeform 385"/>
            <p:cNvSpPr>
              <a:spLocks/>
            </p:cNvSpPr>
            <p:nvPr/>
          </p:nvSpPr>
          <p:spPr bwMode="auto">
            <a:xfrm flipH="1">
              <a:off x="2251" y="2513"/>
              <a:ext cx="14" cy="8"/>
            </a:xfrm>
            <a:custGeom>
              <a:avLst/>
              <a:gdLst>
                <a:gd name="T0" fmla="*/ 94 w 166"/>
                <a:gd name="T1" fmla="*/ 0 h 156"/>
                <a:gd name="T2" fmla="*/ 108 w 166"/>
                <a:gd name="T3" fmla="*/ 4 h 156"/>
                <a:gd name="T4" fmla="*/ 122 w 166"/>
                <a:gd name="T5" fmla="*/ 10 h 156"/>
                <a:gd name="T6" fmla="*/ 135 w 166"/>
                <a:gd name="T7" fmla="*/ 18 h 156"/>
                <a:gd name="T8" fmla="*/ 147 w 166"/>
                <a:gd name="T9" fmla="*/ 29 h 156"/>
                <a:gd name="T10" fmla="*/ 155 w 166"/>
                <a:gd name="T11" fmla="*/ 42 h 156"/>
                <a:gd name="T12" fmla="*/ 162 w 166"/>
                <a:gd name="T13" fmla="*/ 55 h 156"/>
                <a:gd name="T14" fmla="*/ 166 w 166"/>
                <a:gd name="T15" fmla="*/ 68 h 156"/>
                <a:gd name="T16" fmla="*/ 166 w 166"/>
                <a:gd name="T17" fmla="*/ 83 h 156"/>
                <a:gd name="T18" fmla="*/ 162 w 166"/>
                <a:gd name="T19" fmla="*/ 99 h 156"/>
                <a:gd name="T20" fmla="*/ 155 w 166"/>
                <a:gd name="T21" fmla="*/ 114 h 156"/>
                <a:gd name="T22" fmla="*/ 147 w 166"/>
                <a:gd name="T23" fmla="*/ 127 h 156"/>
                <a:gd name="T24" fmla="*/ 135 w 166"/>
                <a:gd name="T25" fmla="*/ 138 h 156"/>
                <a:gd name="T26" fmla="*/ 122 w 166"/>
                <a:gd name="T27" fmla="*/ 146 h 156"/>
                <a:gd name="T28" fmla="*/ 108 w 166"/>
                <a:gd name="T29" fmla="*/ 153 h 156"/>
                <a:gd name="T30" fmla="*/ 94 w 166"/>
                <a:gd name="T31" fmla="*/ 156 h 156"/>
                <a:gd name="T32" fmla="*/ 77 w 166"/>
                <a:gd name="T33" fmla="*/ 156 h 156"/>
                <a:gd name="T34" fmla="*/ 60 w 166"/>
                <a:gd name="T35" fmla="*/ 153 h 156"/>
                <a:gd name="T36" fmla="*/ 45 w 166"/>
                <a:gd name="T37" fmla="*/ 146 h 156"/>
                <a:gd name="T38" fmla="*/ 31 w 166"/>
                <a:gd name="T39" fmla="*/ 138 h 156"/>
                <a:gd name="T40" fmla="*/ 19 w 166"/>
                <a:gd name="T41" fmla="*/ 127 h 156"/>
                <a:gd name="T42" fmla="*/ 10 w 166"/>
                <a:gd name="T43" fmla="*/ 114 h 156"/>
                <a:gd name="T44" fmla="*/ 3 w 166"/>
                <a:gd name="T45" fmla="*/ 99 h 156"/>
                <a:gd name="T46" fmla="*/ 0 w 166"/>
                <a:gd name="T47" fmla="*/ 83 h 156"/>
                <a:gd name="T48" fmla="*/ 0 w 166"/>
                <a:gd name="T49" fmla="*/ 68 h 156"/>
                <a:gd name="T50" fmla="*/ 3 w 166"/>
                <a:gd name="T51" fmla="*/ 55 h 156"/>
                <a:gd name="T52" fmla="*/ 10 w 166"/>
                <a:gd name="T53" fmla="*/ 42 h 156"/>
                <a:gd name="T54" fmla="*/ 19 w 166"/>
                <a:gd name="T55" fmla="*/ 29 h 156"/>
                <a:gd name="T56" fmla="*/ 31 w 166"/>
                <a:gd name="T57" fmla="*/ 18 h 156"/>
                <a:gd name="T58" fmla="*/ 45 w 166"/>
                <a:gd name="T59" fmla="*/ 10 h 156"/>
                <a:gd name="T60" fmla="*/ 60 w 166"/>
                <a:gd name="T61" fmla="*/ 4 h 156"/>
                <a:gd name="T62" fmla="*/ 77 w 166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6"/>
                <a:gd name="T98" fmla="*/ 166 w 166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6"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4"/>
                  </a:lnTo>
                  <a:lnTo>
                    <a:pt x="115" y="6"/>
                  </a:lnTo>
                  <a:lnTo>
                    <a:pt x="122" y="10"/>
                  </a:lnTo>
                  <a:lnTo>
                    <a:pt x="129" y="14"/>
                  </a:lnTo>
                  <a:lnTo>
                    <a:pt x="135" y="18"/>
                  </a:lnTo>
                  <a:lnTo>
                    <a:pt x="141" y="23"/>
                  </a:lnTo>
                  <a:lnTo>
                    <a:pt x="147" y="29"/>
                  </a:lnTo>
                  <a:lnTo>
                    <a:pt x="151" y="34"/>
                  </a:lnTo>
                  <a:lnTo>
                    <a:pt x="155" y="42"/>
                  </a:lnTo>
                  <a:lnTo>
                    <a:pt x="160" y="48"/>
                  </a:lnTo>
                  <a:lnTo>
                    <a:pt x="162" y="55"/>
                  </a:lnTo>
                  <a:lnTo>
                    <a:pt x="165" y="61"/>
                  </a:lnTo>
                  <a:lnTo>
                    <a:pt x="166" y="68"/>
                  </a:lnTo>
                  <a:lnTo>
                    <a:pt x="166" y="75"/>
                  </a:lnTo>
                  <a:lnTo>
                    <a:pt x="166" y="83"/>
                  </a:lnTo>
                  <a:lnTo>
                    <a:pt x="165" y="91"/>
                  </a:lnTo>
                  <a:lnTo>
                    <a:pt x="162" y="99"/>
                  </a:lnTo>
                  <a:lnTo>
                    <a:pt x="160" y="107"/>
                  </a:lnTo>
                  <a:lnTo>
                    <a:pt x="155" y="114"/>
                  </a:lnTo>
                  <a:lnTo>
                    <a:pt x="151" y="120"/>
                  </a:lnTo>
                  <a:lnTo>
                    <a:pt x="147" y="127"/>
                  </a:lnTo>
                  <a:lnTo>
                    <a:pt x="141" y="132"/>
                  </a:lnTo>
                  <a:lnTo>
                    <a:pt x="135" y="138"/>
                  </a:lnTo>
                  <a:lnTo>
                    <a:pt x="129" y="142"/>
                  </a:lnTo>
                  <a:lnTo>
                    <a:pt x="122" y="146"/>
                  </a:lnTo>
                  <a:lnTo>
                    <a:pt x="115" y="150"/>
                  </a:lnTo>
                  <a:lnTo>
                    <a:pt x="108" y="153"/>
                  </a:lnTo>
                  <a:lnTo>
                    <a:pt x="101" y="155"/>
                  </a:lnTo>
                  <a:lnTo>
                    <a:pt x="94" y="156"/>
                  </a:lnTo>
                  <a:lnTo>
                    <a:pt x="86" y="156"/>
                  </a:lnTo>
                  <a:lnTo>
                    <a:pt x="77" y="156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0"/>
                  </a:lnTo>
                  <a:lnTo>
                    <a:pt x="45" y="146"/>
                  </a:lnTo>
                  <a:lnTo>
                    <a:pt x="38" y="142"/>
                  </a:lnTo>
                  <a:lnTo>
                    <a:pt x="31" y="138"/>
                  </a:lnTo>
                  <a:lnTo>
                    <a:pt x="26" y="132"/>
                  </a:lnTo>
                  <a:lnTo>
                    <a:pt x="19" y="127"/>
                  </a:lnTo>
                  <a:lnTo>
                    <a:pt x="15" y="120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99"/>
                  </a:lnTo>
                  <a:lnTo>
                    <a:pt x="1" y="91"/>
                  </a:lnTo>
                  <a:lnTo>
                    <a:pt x="0" y="83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1" y="61"/>
                  </a:lnTo>
                  <a:lnTo>
                    <a:pt x="3" y="55"/>
                  </a:lnTo>
                  <a:lnTo>
                    <a:pt x="6" y="48"/>
                  </a:lnTo>
                  <a:lnTo>
                    <a:pt x="10" y="42"/>
                  </a:lnTo>
                  <a:lnTo>
                    <a:pt x="15" y="34"/>
                  </a:lnTo>
                  <a:lnTo>
                    <a:pt x="19" y="29"/>
                  </a:lnTo>
                  <a:lnTo>
                    <a:pt x="26" y="23"/>
                  </a:lnTo>
                  <a:lnTo>
                    <a:pt x="31" y="18"/>
                  </a:lnTo>
                  <a:lnTo>
                    <a:pt x="38" y="14"/>
                  </a:lnTo>
                  <a:lnTo>
                    <a:pt x="45" y="10"/>
                  </a:lnTo>
                  <a:lnTo>
                    <a:pt x="53" y="6"/>
                  </a:lnTo>
                  <a:lnTo>
                    <a:pt x="60" y="4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60" name="Freeform 386"/>
            <p:cNvSpPr>
              <a:spLocks/>
            </p:cNvSpPr>
            <p:nvPr/>
          </p:nvSpPr>
          <p:spPr bwMode="auto">
            <a:xfrm flipH="1">
              <a:off x="2251" y="2501"/>
              <a:ext cx="14" cy="8"/>
            </a:xfrm>
            <a:custGeom>
              <a:avLst/>
              <a:gdLst>
                <a:gd name="T0" fmla="*/ 94 w 166"/>
                <a:gd name="T1" fmla="*/ 1 h 158"/>
                <a:gd name="T2" fmla="*/ 108 w 166"/>
                <a:gd name="T3" fmla="*/ 3 h 158"/>
                <a:gd name="T4" fmla="*/ 122 w 166"/>
                <a:gd name="T5" fmla="*/ 9 h 158"/>
                <a:gd name="T6" fmla="*/ 135 w 166"/>
                <a:gd name="T7" fmla="*/ 18 h 158"/>
                <a:gd name="T8" fmla="*/ 147 w 166"/>
                <a:gd name="T9" fmla="*/ 28 h 158"/>
                <a:gd name="T10" fmla="*/ 155 w 166"/>
                <a:gd name="T11" fmla="*/ 40 h 158"/>
                <a:gd name="T12" fmla="*/ 162 w 166"/>
                <a:gd name="T13" fmla="*/ 53 h 158"/>
                <a:gd name="T14" fmla="*/ 166 w 166"/>
                <a:gd name="T15" fmla="*/ 68 h 158"/>
                <a:gd name="T16" fmla="*/ 166 w 166"/>
                <a:gd name="T17" fmla="*/ 85 h 158"/>
                <a:gd name="T18" fmla="*/ 162 w 166"/>
                <a:gd name="T19" fmla="*/ 100 h 158"/>
                <a:gd name="T20" fmla="*/ 155 w 166"/>
                <a:gd name="T21" fmla="*/ 114 h 158"/>
                <a:gd name="T22" fmla="*/ 147 w 166"/>
                <a:gd name="T23" fmla="*/ 127 h 158"/>
                <a:gd name="T24" fmla="*/ 135 w 166"/>
                <a:gd name="T25" fmla="*/ 138 h 158"/>
                <a:gd name="T26" fmla="*/ 122 w 166"/>
                <a:gd name="T27" fmla="*/ 148 h 158"/>
                <a:gd name="T28" fmla="*/ 108 w 166"/>
                <a:gd name="T29" fmla="*/ 154 h 158"/>
                <a:gd name="T30" fmla="*/ 94 w 166"/>
                <a:gd name="T31" fmla="*/ 157 h 158"/>
                <a:gd name="T32" fmla="*/ 77 w 166"/>
                <a:gd name="T33" fmla="*/ 157 h 158"/>
                <a:gd name="T34" fmla="*/ 60 w 166"/>
                <a:gd name="T35" fmla="*/ 154 h 158"/>
                <a:gd name="T36" fmla="*/ 45 w 166"/>
                <a:gd name="T37" fmla="*/ 148 h 158"/>
                <a:gd name="T38" fmla="*/ 31 w 166"/>
                <a:gd name="T39" fmla="*/ 138 h 158"/>
                <a:gd name="T40" fmla="*/ 19 w 166"/>
                <a:gd name="T41" fmla="*/ 127 h 158"/>
                <a:gd name="T42" fmla="*/ 10 w 166"/>
                <a:gd name="T43" fmla="*/ 114 h 158"/>
                <a:gd name="T44" fmla="*/ 3 w 166"/>
                <a:gd name="T45" fmla="*/ 100 h 158"/>
                <a:gd name="T46" fmla="*/ 0 w 166"/>
                <a:gd name="T47" fmla="*/ 85 h 158"/>
                <a:gd name="T48" fmla="*/ 0 w 166"/>
                <a:gd name="T49" fmla="*/ 68 h 158"/>
                <a:gd name="T50" fmla="*/ 3 w 166"/>
                <a:gd name="T51" fmla="*/ 53 h 158"/>
                <a:gd name="T52" fmla="*/ 10 w 166"/>
                <a:gd name="T53" fmla="*/ 40 h 158"/>
                <a:gd name="T54" fmla="*/ 19 w 166"/>
                <a:gd name="T55" fmla="*/ 28 h 158"/>
                <a:gd name="T56" fmla="*/ 31 w 166"/>
                <a:gd name="T57" fmla="*/ 18 h 158"/>
                <a:gd name="T58" fmla="*/ 45 w 166"/>
                <a:gd name="T59" fmla="*/ 9 h 158"/>
                <a:gd name="T60" fmla="*/ 60 w 166"/>
                <a:gd name="T61" fmla="*/ 3 h 158"/>
                <a:gd name="T62" fmla="*/ 77 w 166"/>
                <a:gd name="T63" fmla="*/ 1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8"/>
                <a:gd name="T98" fmla="*/ 166 w 166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8">
                  <a:moveTo>
                    <a:pt x="86" y="0"/>
                  </a:moveTo>
                  <a:lnTo>
                    <a:pt x="94" y="1"/>
                  </a:lnTo>
                  <a:lnTo>
                    <a:pt x="101" y="2"/>
                  </a:lnTo>
                  <a:lnTo>
                    <a:pt x="108" y="3"/>
                  </a:lnTo>
                  <a:lnTo>
                    <a:pt x="115" y="6"/>
                  </a:lnTo>
                  <a:lnTo>
                    <a:pt x="122" y="9"/>
                  </a:lnTo>
                  <a:lnTo>
                    <a:pt x="129" y="13"/>
                  </a:lnTo>
                  <a:lnTo>
                    <a:pt x="135" y="18"/>
                  </a:lnTo>
                  <a:lnTo>
                    <a:pt x="141" y="22"/>
                  </a:lnTo>
                  <a:lnTo>
                    <a:pt x="147" y="28"/>
                  </a:lnTo>
                  <a:lnTo>
                    <a:pt x="151" y="33"/>
                  </a:lnTo>
                  <a:lnTo>
                    <a:pt x="155" y="40"/>
                  </a:lnTo>
                  <a:lnTo>
                    <a:pt x="160" y="46"/>
                  </a:lnTo>
                  <a:lnTo>
                    <a:pt x="162" y="53"/>
                  </a:lnTo>
                  <a:lnTo>
                    <a:pt x="165" y="60"/>
                  </a:lnTo>
                  <a:lnTo>
                    <a:pt x="166" y="68"/>
                  </a:lnTo>
                  <a:lnTo>
                    <a:pt x="166" y="76"/>
                  </a:lnTo>
                  <a:lnTo>
                    <a:pt x="166" y="85"/>
                  </a:lnTo>
                  <a:lnTo>
                    <a:pt x="165" y="93"/>
                  </a:lnTo>
                  <a:lnTo>
                    <a:pt x="162" y="100"/>
                  </a:lnTo>
                  <a:lnTo>
                    <a:pt x="160" y="107"/>
                  </a:lnTo>
                  <a:lnTo>
                    <a:pt x="155" y="114"/>
                  </a:lnTo>
                  <a:lnTo>
                    <a:pt x="151" y="121"/>
                  </a:lnTo>
                  <a:lnTo>
                    <a:pt x="147" y="127"/>
                  </a:lnTo>
                  <a:lnTo>
                    <a:pt x="141" y="133"/>
                  </a:lnTo>
                  <a:lnTo>
                    <a:pt x="135" y="138"/>
                  </a:lnTo>
                  <a:lnTo>
                    <a:pt x="129" y="143"/>
                  </a:lnTo>
                  <a:lnTo>
                    <a:pt x="122" y="148"/>
                  </a:lnTo>
                  <a:lnTo>
                    <a:pt x="115" y="151"/>
                  </a:lnTo>
                  <a:lnTo>
                    <a:pt x="108" y="154"/>
                  </a:lnTo>
                  <a:lnTo>
                    <a:pt x="101" y="156"/>
                  </a:lnTo>
                  <a:lnTo>
                    <a:pt x="94" y="157"/>
                  </a:lnTo>
                  <a:lnTo>
                    <a:pt x="86" y="158"/>
                  </a:lnTo>
                  <a:lnTo>
                    <a:pt x="77" y="157"/>
                  </a:lnTo>
                  <a:lnTo>
                    <a:pt x="69" y="156"/>
                  </a:lnTo>
                  <a:lnTo>
                    <a:pt x="60" y="154"/>
                  </a:lnTo>
                  <a:lnTo>
                    <a:pt x="53" y="151"/>
                  </a:lnTo>
                  <a:lnTo>
                    <a:pt x="45" y="148"/>
                  </a:lnTo>
                  <a:lnTo>
                    <a:pt x="38" y="143"/>
                  </a:lnTo>
                  <a:lnTo>
                    <a:pt x="31" y="138"/>
                  </a:lnTo>
                  <a:lnTo>
                    <a:pt x="26" y="133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100"/>
                  </a:lnTo>
                  <a:lnTo>
                    <a:pt x="1" y="93"/>
                  </a:lnTo>
                  <a:lnTo>
                    <a:pt x="0" y="85"/>
                  </a:lnTo>
                  <a:lnTo>
                    <a:pt x="0" y="76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40"/>
                  </a:lnTo>
                  <a:lnTo>
                    <a:pt x="15" y="33"/>
                  </a:lnTo>
                  <a:lnTo>
                    <a:pt x="19" y="28"/>
                  </a:lnTo>
                  <a:lnTo>
                    <a:pt x="26" y="22"/>
                  </a:lnTo>
                  <a:lnTo>
                    <a:pt x="31" y="18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2"/>
                  </a:lnTo>
                  <a:lnTo>
                    <a:pt x="77" y="1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61" name="Freeform 387"/>
            <p:cNvSpPr>
              <a:spLocks/>
            </p:cNvSpPr>
            <p:nvPr/>
          </p:nvSpPr>
          <p:spPr bwMode="auto">
            <a:xfrm flipH="1">
              <a:off x="2251" y="2489"/>
              <a:ext cx="14" cy="8"/>
            </a:xfrm>
            <a:custGeom>
              <a:avLst/>
              <a:gdLst>
                <a:gd name="T0" fmla="*/ 94 w 166"/>
                <a:gd name="T1" fmla="*/ 0 h 156"/>
                <a:gd name="T2" fmla="*/ 110 w 166"/>
                <a:gd name="T3" fmla="*/ 3 h 156"/>
                <a:gd name="T4" fmla="*/ 125 w 166"/>
                <a:gd name="T5" fmla="*/ 10 h 156"/>
                <a:gd name="T6" fmla="*/ 138 w 166"/>
                <a:gd name="T7" fmla="*/ 18 h 156"/>
                <a:gd name="T8" fmla="*/ 149 w 166"/>
                <a:gd name="T9" fmla="*/ 29 h 156"/>
                <a:gd name="T10" fmla="*/ 156 w 166"/>
                <a:gd name="T11" fmla="*/ 42 h 156"/>
                <a:gd name="T12" fmla="*/ 163 w 166"/>
                <a:gd name="T13" fmla="*/ 56 h 156"/>
                <a:gd name="T14" fmla="*/ 166 w 166"/>
                <a:gd name="T15" fmla="*/ 73 h 156"/>
                <a:gd name="T16" fmla="*/ 166 w 166"/>
                <a:gd name="T17" fmla="*/ 88 h 156"/>
                <a:gd name="T18" fmla="*/ 163 w 166"/>
                <a:gd name="T19" fmla="*/ 103 h 156"/>
                <a:gd name="T20" fmla="*/ 156 w 166"/>
                <a:gd name="T21" fmla="*/ 117 h 156"/>
                <a:gd name="T22" fmla="*/ 149 w 166"/>
                <a:gd name="T23" fmla="*/ 130 h 156"/>
                <a:gd name="T24" fmla="*/ 138 w 166"/>
                <a:gd name="T25" fmla="*/ 140 h 156"/>
                <a:gd name="T26" fmla="*/ 125 w 166"/>
                <a:gd name="T27" fmla="*/ 147 h 156"/>
                <a:gd name="T28" fmla="*/ 110 w 166"/>
                <a:gd name="T29" fmla="*/ 153 h 156"/>
                <a:gd name="T30" fmla="*/ 94 w 166"/>
                <a:gd name="T31" fmla="*/ 156 h 156"/>
                <a:gd name="T32" fmla="*/ 77 w 166"/>
                <a:gd name="T33" fmla="*/ 156 h 156"/>
                <a:gd name="T34" fmla="*/ 60 w 166"/>
                <a:gd name="T35" fmla="*/ 153 h 156"/>
                <a:gd name="T36" fmla="*/ 45 w 166"/>
                <a:gd name="T37" fmla="*/ 147 h 156"/>
                <a:gd name="T38" fmla="*/ 31 w 166"/>
                <a:gd name="T39" fmla="*/ 140 h 156"/>
                <a:gd name="T40" fmla="*/ 19 w 166"/>
                <a:gd name="T41" fmla="*/ 130 h 156"/>
                <a:gd name="T42" fmla="*/ 10 w 166"/>
                <a:gd name="T43" fmla="*/ 117 h 156"/>
                <a:gd name="T44" fmla="*/ 3 w 166"/>
                <a:gd name="T45" fmla="*/ 103 h 156"/>
                <a:gd name="T46" fmla="*/ 0 w 166"/>
                <a:gd name="T47" fmla="*/ 88 h 156"/>
                <a:gd name="T48" fmla="*/ 0 w 166"/>
                <a:gd name="T49" fmla="*/ 73 h 156"/>
                <a:gd name="T50" fmla="*/ 3 w 166"/>
                <a:gd name="T51" fmla="*/ 56 h 156"/>
                <a:gd name="T52" fmla="*/ 10 w 166"/>
                <a:gd name="T53" fmla="*/ 42 h 156"/>
                <a:gd name="T54" fmla="*/ 19 w 166"/>
                <a:gd name="T55" fmla="*/ 29 h 156"/>
                <a:gd name="T56" fmla="*/ 31 w 166"/>
                <a:gd name="T57" fmla="*/ 18 h 156"/>
                <a:gd name="T58" fmla="*/ 45 w 166"/>
                <a:gd name="T59" fmla="*/ 10 h 156"/>
                <a:gd name="T60" fmla="*/ 60 w 166"/>
                <a:gd name="T61" fmla="*/ 3 h 156"/>
                <a:gd name="T62" fmla="*/ 77 w 166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6"/>
                <a:gd name="T98" fmla="*/ 166 w 166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6">
                  <a:moveTo>
                    <a:pt x="86" y="0"/>
                  </a:moveTo>
                  <a:lnTo>
                    <a:pt x="94" y="0"/>
                  </a:lnTo>
                  <a:lnTo>
                    <a:pt x="102" y="1"/>
                  </a:lnTo>
                  <a:lnTo>
                    <a:pt x="110" y="3"/>
                  </a:lnTo>
                  <a:lnTo>
                    <a:pt x="117" y="6"/>
                  </a:lnTo>
                  <a:lnTo>
                    <a:pt x="125" y="10"/>
                  </a:lnTo>
                  <a:lnTo>
                    <a:pt x="131" y="14"/>
                  </a:lnTo>
                  <a:lnTo>
                    <a:pt x="138" y="18"/>
                  </a:lnTo>
                  <a:lnTo>
                    <a:pt x="143" y="24"/>
                  </a:lnTo>
                  <a:lnTo>
                    <a:pt x="149" y="29"/>
                  </a:lnTo>
                  <a:lnTo>
                    <a:pt x="153" y="36"/>
                  </a:lnTo>
                  <a:lnTo>
                    <a:pt x="156" y="42"/>
                  </a:lnTo>
                  <a:lnTo>
                    <a:pt x="161" y="49"/>
                  </a:lnTo>
                  <a:lnTo>
                    <a:pt x="163" y="56"/>
                  </a:lnTo>
                  <a:lnTo>
                    <a:pt x="165" y="65"/>
                  </a:lnTo>
                  <a:lnTo>
                    <a:pt x="166" y="73"/>
                  </a:lnTo>
                  <a:lnTo>
                    <a:pt x="166" y="81"/>
                  </a:lnTo>
                  <a:lnTo>
                    <a:pt x="166" y="88"/>
                  </a:lnTo>
                  <a:lnTo>
                    <a:pt x="165" y="96"/>
                  </a:lnTo>
                  <a:lnTo>
                    <a:pt x="163" y="103"/>
                  </a:lnTo>
                  <a:lnTo>
                    <a:pt x="161" y="110"/>
                  </a:lnTo>
                  <a:lnTo>
                    <a:pt x="156" y="117"/>
                  </a:lnTo>
                  <a:lnTo>
                    <a:pt x="153" y="123"/>
                  </a:lnTo>
                  <a:lnTo>
                    <a:pt x="149" y="130"/>
                  </a:lnTo>
                  <a:lnTo>
                    <a:pt x="143" y="135"/>
                  </a:lnTo>
                  <a:lnTo>
                    <a:pt x="138" y="140"/>
                  </a:lnTo>
                  <a:lnTo>
                    <a:pt x="131" y="144"/>
                  </a:lnTo>
                  <a:lnTo>
                    <a:pt x="125" y="147"/>
                  </a:lnTo>
                  <a:lnTo>
                    <a:pt x="117" y="150"/>
                  </a:lnTo>
                  <a:lnTo>
                    <a:pt x="110" y="153"/>
                  </a:lnTo>
                  <a:lnTo>
                    <a:pt x="102" y="155"/>
                  </a:lnTo>
                  <a:lnTo>
                    <a:pt x="94" y="156"/>
                  </a:lnTo>
                  <a:lnTo>
                    <a:pt x="86" y="156"/>
                  </a:lnTo>
                  <a:lnTo>
                    <a:pt x="77" y="156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0"/>
                  </a:lnTo>
                  <a:lnTo>
                    <a:pt x="45" y="147"/>
                  </a:lnTo>
                  <a:lnTo>
                    <a:pt x="38" y="144"/>
                  </a:lnTo>
                  <a:lnTo>
                    <a:pt x="31" y="140"/>
                  </a:lnTo>
                  <a:lnTo>
                    <a:pt x="26" y="135"/>
                  </a:lnTo>
                  <a:lnTo>
                    <a:pt x="19" y="130"/>
                  </a:lnTo>
                  <a:lnTo>
                    <a:pt x="15" y="123"/>
                  </a:lnTo>
                  <a:lnTo>
                    <a:pt x="10" y="117"/>
                  </a:lnTo>
                  <a:lnTo>
                    <a:pt x="6" y="110"/>
                  </a:lnTo>
                  <a:lnTo>
                    <a:pt x="3" y="103"/>
                  </a:lnTo>
                  <a:lnTo>
                    <a:pt x="1" y="96"/>
                  </a:lnTo>
                  <a:lnTo>
                    <a:pt x="0" y="88"/>
                  </a:lnTo>
                  <a:lnTo>
                    <a:pt x="0" y="81"/>
                  </a:lnTo>
                  <a:lnTo>
                    <a:pt x="0" y="73"/>
                  </a:lnTo>
                  <a:lnTo>
                    <a:pt x="1" y="65"/>
                  </a:lnTo>
                  <a:lnTo>
                    <a:pt x="3" y="56"/>
                  </a:lnTo>
                  <a:lnTo>
                    <a:pt x="6" y="49"/>
                  </a:lnTo>
                  <a:lnTo>
                    <a:pt x="10" y="42"/>
                  </a:lnTo>
                  <a:lnTo>
                    <a:pt x="15" y="36"/>
                  </a:lnTo>
                  <a:lnTo>
                    <a:pt x="19" y="29"/>
                  </a:lnTo>
                  <a:lnTo>
                    <a:pt x="26" y="24"/>
                  </a:lnTo>
                  <a:lnTo>
                    <a:pt x="31" y="18"/>
                  </a:lnTo>
                  <a:lnTo>
                    <a:pt x="38" y="14"/>
                  </a:lnTo>
                  <a:lnTo>
                    <a:pt x="45" y="10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62" name="Freeform 388"/>
            <p:cNvSpPr>
              <a:spLocks/>
            </p:cNvSpPr>
            <p:nvPr/>
          </p:nvSpPr>
          <p:spPr bwMode="auto">
            <a:xfrm flipH="1">
              <a:off x="2251" y="2477"/>
              <a:ext cx="14" cy="8"/>
            </a:xfrm>
            <a:custGeom>
              <a:avLst/>
              <a:gdLst>
                <a:gd name="T0" fmla="*/ 94 w 166"/>
                <a:gd name="T1" fmla="*/ 1 h 157"/>
                <a:gd name="T2" fmla="*/ 108 w 166"/>
                <a:gd name="T3" fmla="*/ 4 h 157"/>
                <a:gd name="T4" fmla="*/ 122 w 166"/>
                <a:gd name="T5" fmla="*/ 10 h 157"/>
                <a:gd name="T6" fmla="*/ 135 w 166"/>
                <a:gd name="T7" fmla="*/ 18 h 157"/>
                <a:gd name="T8" fmla="*/ 147 w 166"/>
                <a:gd name="T9" fmla="*/ 29 h 157"/>
                <a:gd name="T10" fmla="*/ 155 w 166"/>
                <a:gd name="T11" fmla="*/ 41 h 157"/>
                <a:gd name="T12" fmla="*/ 162 w 166"/>
                <a:gd name="T13" fmla="*/ 55 h 157"/>
                <a:gd name="T14" fmla="*/ 166 w 166"/>
                <a:gd name="T15" fmla="*/ 69 h 157"/>
                <a:gd name="T16" fmla="*/ 166 w 166"/>
                <a:gd name="T17" fmla="*/ 84 h 157"/>
                <a:gd name="T18" fmla="*/ 162 w 166"/>
                <a:gd name="T19" fmla="*/ 99 h 157"/>
                <a:gd name="T20" fmla="*/ 155 w 166"/>
                <a:gd name="T21" fmla="*/ 114 h 157"/>
                <a:gd name="T22" fmla="*/ 147 w 166"/>
                <a:gd name="T23" fmla="*/ 127 h 157"/>
                <a:gd name="T24" fmla="*/ 135 w 166"/>
                <a:gd name="T25" fmla="*/ 138 h 157"/>
                <a:gd name="T26" fmla="*/ 122 w 166"/>
                <a:gd name="T27" fmla="*/ 147 h 157"/>
                <a:gd name="T28" fmla="*/ 108 w 166"/>
                <a:gd name="T29" fmla="*/ 153 h 157"/>
                <a:gd name="T30" fmla="*/ 94 w 166"/>
                <a:gd name="T31" fmla="*/ 156 h 157"/>
                <a:gd name="T32" fmla="*/ 77 w 166"/>
                <a:gd name="T33" fmla="*/ 156 h 157"/>
                <a:gd name="T34" fmla="*/ 60 w 166"/>
                <a:gd name="T35" fmla="*/ 153 h 157"/>
                <a:gd name="T36" fmla="*/ 45 w 166"/>
                <a:gd name="T37" fmla="*/ 147 h 157"/>
                <a:gd name="T38" fmla="*/ 31 w 166"/>
                <a:gd name="T39" fmla="*/ 138 h 157"/>
                <a:gd name="T40" fmla="*/ 19 w 166"/>
                <a:gd name="T41" fmla="*/ 127 h 157"/>
                <a:gd name="T42" fmla="*/ 10 w 166"/>
                <a:gd name="T43" fmla="*/ 114 h 157"/>
                <a:gd name="T44" fmla="*/ 3 w 166"/>
                <a:gd name="T45" fmla="*/ 99 h 157"/>
                <a:gd name="T46" fmla="*/ 0 w 166"/>
                <a:gd name="T47" fmla="*/ 84 h 157"/>
                <a:gd name="T48" fmla="*/ 0 w 166"/>
                <a:gd name="T49" fmla="*/ 69 h 157"/>
                <a:gd name="T50" fmla="*/ 3 w 166"/>
                <a:gd name="T51" fmla="*/ 55 h 157"/>
                <a:gd name="T52" fmla="*/ 10 w 166"/>
                <a:gd name="T53" fmla="*/ 41 h 157"/>
                <a:gd name="T54" fmla="*/ 19 w 166"/>
                <a:gd name="T55" fmla="*/ 29 h 157"/>
                <a:gd name="T56" fmla="*/ 31 w 166"/>
                <a:gd name="T57" fmla="*/ 18 h 157"/>
                <a:gd name="T58" fmla="*/ 45 w 166"/>
                <a:gd name="T59" fmla="*/ 10 h 157"/>
                <a:gd name="T60" fmla="*/ 60 w 166"/>
                <a:gd name="T61" fmla="*/ 4 h 157"/>
                <a:gd name="T62" fmla="*/ 77 w 166"/>
                <a:gd name="T63" fmla="*/ 1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7"/>
                <a:gd name="T98" fmla="*/ 166 w 166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7">
                  <a:moveTo>
                    <a:pt x="86" y="0"/>
                  </a:moveTo>
                  <a:lnTo>
                    <a:pt x="94" y="1"/>
                  </a:lnTo>
                  <a:lnTo>
                    <a:pt x="101" y="2"/>
                  </a:lnTo>
                  <a:lnTo>
                    <a:pt x="108" y="4"/>
                  </a:lnTo>
                  <a:lnTo>
                    <a:pt x="115" y="6"/>
                  </a:lnTo>
                  <a:lnTo>
                    <a:pt x="122" y="10"/>
                  </a:lnTo>
                  <a:lnTo>
                    <a:pt x="129" y="14"/>
                  </a:lnTo>
                  <a:lnTo>
                    <a:pt x="135" y="18"/>
                  </a:lnTo>
                  <a:lnTo>
                    <a:pt x="141" y="23"/>
                  </a:lnTo>
                  <a:lnTo>
                    <a:pt x="147" y="29"/>
                  </a:lnTo>
                  <a:lnTo>
                    <a:pt x="151" y="35"/>
                  </a:lnTo>
                  <a:lnTo>
                    <a:pt x="155" y="41"/>
                  </a:lnTo>
                  <a:lnTo>
                    <a:pt x="160" y="48"/>
                  </a:lnTo>
                  <a:lnTo>
                    <a:pt x="162" y="55"/>
                  </a:lnTo>
                  <a:lnTo>
                    <a:pt x="165" y="62"/>
                  </a:lnTo>
                  <a:lnTo>
                    <a:pt x="166" y="69"/>
                  </a:lnTo>
                  <a:lnTo>
                    <a:pt x="166" y="76"/>
                  </a:lnTo>
                  <a:lnTo>
                    <a:pt x="166" y="84"/>
                  </a:lnTo>
                  <a:lnTo>
                    <a:pt x="165" y="91"/>
                  </a:lnTo>
                  <a:lnTo>
                    <a:pt x="162" y="99"/>
                  </a:lnTo>
                  <a:lnTo>
                    <a:pt x="160" y="107"/>
                  </a:lnTo>
                  <a:lnTo>
                    <a:pt x="155" y="114"/>
                  </a:lnTo>
                  <a:lnTo>
                    <a:pt x="151" y="121"/>
                  </a:lnTo>
                  <a:lnTo>
                    <a:pt x="147" y="127"/>
                  </a:lnTo>
                  <a:lnTo>
                    <a:pt x="141" y="133"/>
                  </a:lnTo>
                  <a:lnTo>
                    <a:pt x="135" y="138"/>
                  </a:lnTo>
                  <a:lnTo>
                    <a:pt x="129" y="143"/>
                  </a:lnTo>
                  <a:lnTo>
                    <a:pt x="122" y="147"/>
                  </a:lnTo>
                  <a:lnTo>
                    <a:pt x="115" y="150"/>
                  </a:lnTo>
                  <a:lnTo>
                    <a:pt x="108" y="153"/>
                  </a:lnTo>
                  <a:lnTo>
                    <a:pt x="101" y="155"/>
                  </a:lnTo>
                  <a:lnTo>
                    <a:pt x="94" y="156"/>
                  </a:lnTo>
                  <a:lnTo>
                    <a:pt x="86" y="157"/>
                  </a:lnTo>
                  <a:lnTo>
                    <a:pt x="77" y="156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0"/>
                  </a:lnTo>
                  <a:lnTo>
                    <a:pt x="45" y="147"/>
                  </a:lnTo>
                  <a:lnTo>
                    <a:pt x="38" y="143"/>
                  </a:lnTo>
                  <a:lnTo>
                    <a:pt x="31" y="138"/>
                  </a:lnTo>
                  <a:lnTo>
                    <a:pt x="26" y="133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99"/>
                  </a:lnTo>
                  <a:lnTo>
                    <a:pt x="1" y="91"/>
                  </a:lnTo>
                  <a:lnTo>
                    <a:pt x="0" y="84"/>
                  </a:lnTo>
                  <a:lnTo>
                    <a:pt x="0" y="76"/>
                  </a:lnTo>
                  <a:lnTo>
                    <a:pt x="0" y="69"/>
                  </a:lnTo>
                  <a:lnTo>
                    <a:pt x="1" y="62"/>
                  </a:lnTo>
                  <a:lnTo>
                    <a:pt x="3" y="55"/>
                  </a:lnTo>
                  <a:lnTo>
                    <a:pt x="6" y="48"/>
                  </a:lnTo>
                  <a:lnTo>
                    <a:pt x="10" y="41"/>
                  </a:lnTo>
                  <a:lnTo>
                    <a:pt x="15" y="35"/>
                  </a:lnTo>
                  <a:lnTo>
                    <a:pt x="19" y="29"/>
                  </a:lnTo>
                  <a:lnTo>
                    <a:pt x="26" y="23"/>
                  </a:lnTo>
                  <a:lnTo>
                    <a:pt x="31" y="18"/>
                  </a:lnTo>
                  <a:lnTo>
                    <a:pt x="38" y="14"/>
                  </a:lnTo>
                  <a:lnTo>
                    <a:pt x="45" y="10"/>
                  </a:lnTo>
                  <a:lnTo>
                    <a:pt x="53" y="6"/>
                  </a:lnTo>
                  <a:lnTo>
                    <a:pt x="60" y="4"/>
                  </a:lnTo>
                  <a:lnTo>
                    <a:pt x="69" y="2"/>
                  </a:lnTo>
                  <a:lnTo>
                    <a:pt x="77" y="1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63" name="Freeform 389"/>
            <p:cNvSpPr>
              <a:spLocks/>
            </p:cNvSpPr>
            <p:nvPr/>
          </p:nvSpPr>
          <p:spPr bwMode="auto">
            <a:xfrm flipH="1">
              <a:off x="2251" y="2466"/>
              <a:ext cx="14" cy="8"/>
            </a:xfrm>
            <a:custGeom>
              <a:avLst/>
              <a:gdLst>
                <a:gd name="T0" fmla="*/ 94 w 166"/>
                <a:gd name="T1" fmla="*/ 1 h 158"/>
                <a:gd name="T2" fmla="*/ 108 w 166"/>
                <a:gd name="T3" fmla="*/ 4 h 158"/>
                <a:gd name="T4" fmla="*/ 122 w 166"/>
                <a:gd name="T5" fmla="*/ 10 h 158"/>
                <a:gd name="T6" fmla="*/ 135 w 166"/>
                <a:gd name="T7" fmla="*/ 20 h 158"/>
                <a:gd name="T8" fmla="*/ 147 w 166"/>
                <a:gd name="T9" fmla="*/ 31 h 158"/>
                <a:gd name="T10" fmla="*/ 155 w 166"/>
                <a:gd name="T11" fmla="*/ 44 h 158"/>
                <a:gd name="T12" fmla="*/ 162 w 166"/>
                <a:gd name="T13" fmla="*/ 58 h 158"/>
                <a:gd name="T14" fmla="*/ 166 w 166"/>
                <a:gd name="T15" fmla="*/ 73 h 158"/>
                <a:gd name="T16" fmla="*/ 166 w 166"/>
                <a:gd name="T17" fmla="*/ 90 h 158"/>
                <a:gd name="T18" fmla="*/ 162 w 166"/>
                <a:gd name="T19" fmla="*/ 105 h 158"/>
                <a:gd name="T20" fmla="*/ 155 w 166"/>
                <a:gd name="T21" fmla="*/ 118 h 158"/>
                <a:gd name="T22" fmla="*/ 147 w 166"/>
                <a:gd name="T23" fmla="*/ 130 h 158"/>
                <a:gd name="T24" fmla="*/ 135 w 166"/>
                <a:gd name="T25" fmla="*/ 140 h 158"/>
                <a:gd name="T26" fmla="*/ 122 w 166"/>
                <a:gd name="T27" fmla="*/ 149 h 158"/>
                <a:gd name="T28" fmla="*/ 108 w 166"/>
                <a:gd name="T29" fmla="*/ 155 h 158"/>
                <a:gd name="T30" fmla="*/ 94 w 166"/>
                <a:gd name="T31" fmla="*/ 157 h 158"/>
                <a:gd name="T32" fmla="*/ 77 w 166"/>
                <a:gd name="T33" fmla="*/ 157 h 158"/>
                <a:gd name="T34" fmla="*/ 60 w 166"/>
                <a:gd name="T35" fmla="*/ 155 h 158"/>
                <a:gd name="T36" fmla="*/ 45 w 166"/>
                <a:gd name="T37" fmla="*/ 149 h 158"/>
                <a:gd name="T38" fmla="*/ 31 w 166"/>
                <a:gd name="T39" fmla="*/ 140 h 158"/>
                <a:gd name="T40" fmla="*/ 19 w 166"/>
                <a:gd name="T41" fmla="*/ 130 h 158"/>
                <a:gd name="T42" fmla="*/ 10 w 166"/>
                <a:gd name="T43" fmla="*/ 118 h 158"/>
                <a:gd name="T44" fmla="*/ 3 w 166"/>
                <a:gd name="T45" fmla="*/ 105 h 158"/>
                <a:gd name="T46" fmla="*/ 0 w 166"/>
                <a:gd name="T47" fmla="*/ 90 h 158"/>
                <a:gd name="T48" fmla="*/ 0 w 166"/>
                <a:gd name="T49" fmla="*/ 73 h 158"/>
                <a:gd name="T50" fmla="*/ 3 w 166"/>
                <a:gd name="T51" fmla="*/ 58 h 158"/>
                <a:gd name="T52" fmla="*/ 10 w 166"/>
                <a:gd name="T53" fmla="*/ 44 h 158"/>
                <a:gd name="T54" fmla="*/ 19 w 166"/>
                <a:gd name="T55" fmla="*/ 31 h 158"/>
                <a:gd name="T56" fmla="*/ 31 w 166"/>
                <a:gd name="T57" fmla="*/ 20 h 158"/>
                <a:gd name="T58" fmla="*/ 45 w 166"/>
                <a:gd name="T59" fmla="*/ 10 h 158"/>
                <a:gd name="T60" fmla="*/ 60 w 166"/>
                <a:gd name="T61" fmla="*/ 4 h 158"/>
                <a:gd name="T62" fmla="*/ 77 w 166"/>
                <a:gd name="T63" fmla="*/ 1 h 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8"/>
                <a:gd name="T98" fmla="*/ 166 w 166"/>
                <a:gd name="T99" fmla="*/ 158 h 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8">
                  <a:moveTo>
                    <a:pt x="86" y="0"/>
                  </a:moveTo>
                  <a:lnTo>
                    <a:pt x="94" y="1"/>
                  </a:lnTo>
                  <a:lnTo>
                    <a:pt x="101" y="2"/>
                  </a:lnTo>
                  <a:lnTo>
                    <a:pt x="108" y="4"/>
                  </a:lnTo>
                  <a:lnTo>
                    <a:pt x="115" y="7"/>
                  </a:lnTo>
                  <a:lnTo>
                    <a:pt x="122" y="10"/>
                  </a:lnTo>
                  <a:lnTo>
                    <a:pt x="129" y="15"/>
                  </a:lnTo>
                  <a:lnTo>
                    <a:pt x="135" y="20"/>
                  </a:lnTo>
                  <a:lnTo>
                    <a:pt x="141" y="25"/>
                  </a:lnTo>
                  <a:lnTo>
                    <a:pt x="147" y="31"/>
                  </a:lnTo>
                  <a:lnTo>
                    <a:pt x="151" y="37"/>
                  </a:lnTo>
                  <a:lnTo>
                    <a:pt x="155" y="44"/>
                  </a:lnTo>
                  <a:lnTo>
                    <a:pt x="160" y="51"/>
                  </a:lnTo>
                  <a:lnTo>
                    <a:pt x="162" y="58"/>
                  </a:lnTo>
                  <a:lnTo>
                    <a:pt x="165" y="65"/>
                  </a:lnTo>
                  <a:lnTo>
                    <a:pt x="166" y="73"/>
                  </a:lnTo>
                  <a:lnTo>
                    <a:pt x="166" y="82"/>
                  </a:lnTo>
                  <a:lnTo>
                    <a:pt x="166" y="90"/>
                  </a:lnTo>
                  <a:lnTo>
                    <a:pt x="165" y="98"/>
                  </a:lnTo>
                  <a:lnTo>
                    <a:pt x="162" y="105"/>
                  </a:lnTo>
                  <a:lnTo>
                    <a:pt x="160" y="112"/>
                  </a:lnTo>
                  <a:lnTo>
                    <a:pt x="155" y="118"/>
                  </a:lnTo>
                  <a:lnTo>
                    <a:pt x="151" y="124"/>
                  </a:lnTo>
                  <a:lnTo>
                    <a:pt x="147" y="130"/>
                  </a:lnTo>
                  <a:lnTo>
                    <a:pt x="141" y="135"/>
                  </a:lnTo>
                  <a:lnTo>
                    <a:pt x="135" y="140"/>
                  </a:lnTo>
                  <a:lnTo>
                    <a:pt x="129" y="145"/>
                  </a:lnTo>
                  <a:lnTo>
                    <a:pt x="122" y="149"/>
                  </a:lnTo>
                  <a:lnTo>
                    <a:pt x="115" y="152"/>
                  </a:lnTo>
                  <a:lnTo>
                    <a:pt x="108" y="155"/>
                  </a:lnTo>
                  <a:lnTo>
                    <a:pt x="101" y="156"/>
                  </a:lnTo>
                  <a:lnTo>
                    <a:pt x="94" y="157"/>
                  </a:lnTo>
                  <a:lnTo>
                    <a:pt x="86" y="158"/>
                  </a:lnTo>
                  <a:lnTo>
                    <a:pt x="77" y="157"/>
                  </a:lnTo>
                  <a:lnTo>
                    <a:pt x="69" y="156"/>
                  </a:lnTo>
                  <a:lnTo>
                    <a:pt x="60" y="155"/>
                  </a:lnTo>
                  <a:lnTo>
                    <a:pt x="53" y="152"/>
                  </a:lnTo>
                  <a:lnTo>
                    <a:pt x="45" y="149"/>
                  </a:lnTo>
                  <a:lnTo>
                    <a:pt x="38" y="145"/>
                  </a:lnTo>
                  <a:lnTo>
                    <a:pt x="31" y="140"/>
                  </a:lnTo>
                  <a:lnTo>
                    <a:pt x="26" y="135"/>
                  </a:lnTo>
                  <a:lnTo>
                    <a:pt x="19" y="130"/>
                  </a:lnTo>
                  <a:lnTo>
                    <a:pt x="15" y="124"/>
                  </a:lnTo>
                  <a:lnTo>
                    <a:pt x="10" y="118"/>
                  </a:lnTo>
                  <a:lnTo>
                    <a:pt x="6" y="112"/>
                  </a:lnTo>
                  <a:lnTo>
                    <a:pt x="3" y="105"/>
                  </a:lnTo>
                  <a:lnTo>
                    <a:pt x="1" y="98"/>
                  </a:lnTo>
                  <a:lnTo>
                    <a:pt x="0" y="90"/>
                  </a:lnTo>
                  <a:lnTo>
                    <a:pt x="0" y="82"/>
                  </a:lnTo>
                  <a:lnTo>
                    <a:pt x="0" y="73"/>
                  </a:lnTo>
                  <a:lnTo>
                    <a:pt x="1" y="65"/>
                  </a:lnTo>
                  <a:lnTo>
                    <a:pt x="3" y="58"/>
                  </a:lnTo>
                  <a:lnTo>
                    <a:pt x="6" y="51"/>
                  </a:lnTo>
                  <a:lnTo>
                    <a:pt x="10" y="44"/>
                  </a:lnTo>
                  <a:lnTo>
                    <a:pt x="15" y="37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1" y="20"/>
                  </a:lnTo>
                  <a:lnTo>
                    <a:pt x="38" y="15"/>
                  </a:lnTo>
                  <a:lnTo>
                    <a:pt x="45" y="10"/>
                  </a:lnTo>
                  <a:lnTo>
                    <a:pt x="53" y="7"/>
                  </a:lnTo>
                  <a:lnTo>
                    <a:pt x="60" y="4"/>
                  </a:lnTo>
                  <a:lnTo>
                    <a:pt x="69" y="2"/>
                  </a:lnTo>
                  <a:lnTo>
                    <a:pt x="77" y="1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64" name="Freeform 390"/>
            <p:cNvSpPr>
              <a:spLocks/>
            </p:cNvSpPr>
            <p:nvPr/>
          </p:nvSpPr>
          <p:spPr bwMode="auto">
            <a:xfrm flipH="1">
              <a:off x="2251" y="2454"/>
              <a:ext cx="14" cy="8"/>
            </a:xfrm>
            <a:custGeom>
              <a:avLst/>
              <a:gdLst>
                <a:gd name="T0" fmla="*/ 94 w 166"/>
                <a:gd name="T1" fmla="*/ 0 h 151"/>
                <a:gd name="T2" fmla="*/ 108 w 166"/>
                <a:gd name="T3" fmla="*/ 3 h 151"/>
                <a:gd name="T4" fmla="*/ 122 w 166"/>
                <a:gd name="T5" fmla="*/ 9 h 151"/>
                <a:gd name="T6" fmla="*/ 135 w 166"/>
                <a:gd name="T7" fmla="*/ 16 h 151"/>
                <a:gd name="T8" fmla="*/ 147 w 166"/>
                <a:gd name="T9" fmla="*/ 26 h 151"/>
                <a:gd name="T10" fmla="*/ 155 w 166"/>
                <a:gd name="T11" fmla="*/ 38 h 151"/>
                <a:gd name="T12" fmla="*/ 162 w 166"/>
                <a:gd name="T13" fmla="*/ 53 h 151"/>
                <a:gd name="T14" fmla="*/ 166 w 166"/>
                <a:gd name="T15" fmla="*/ 68 h 151"/>
                <a:gd name="T16" fmla="*/ 166 w 166"/>
                <a:gd name="T17" fmla="*/ 82 h 151"/>
                <a:gd name="T18" fmla="*/ 162 w 166"/>
                <a:gd name="T19" fmla="*/ 96 h 151"/>
                <a:gd name="T20" fmla="*/ 155 w 166"/>
                <a:gd name="T21" fmla="*/ 109 h 151"/>
                <a:gd name="T22" fmla="*/ 147 w 166"/>
                <a:gd name="T23" fmla="*/ 122 h 151"/>
                <a:gd name="T24" fmla="*/ 135 w 166"/>
                <a:gd name="T25" fmla="*/ 133 h 151"/>
                <a:gd name="T26" fmla="*/ 122 w 166"/>
                <a:gd name="T27" fmla="*/ 141 h 151"/>
                <a:gd name="T28" fmla="*/ 108 w 166"/>
                <a:gd name="T29" fmla="*/ 148 h 151"/>
                <a:gd name="T30" fmla="*/ 94 w 166"/>
                <a:gd name="T31" fmla="*/ 151 h 151"/>
                <a:gd name="T32" fmla="*/ 77 w 166"/>
                <a:gd name="T33" fmla="*/ 151 h 151"/>
                <a:gd name="T34" fmla="*/ 60 w 166"/>
                <a:gd name="T35" fmla="*/ 148 h 151"/>
                <a:gd name="T36" fmla="*/ 45 w 166"/>
                <a:gd name="T37" fmla="*/ 141 h 151"/>
                <a:gd name="T38" fmla="*/ 31 w 166"/>
                <a:gd name="T39" fmla="*/ 133 h 151"/>
                <a:gd name="T40" fmla="*/ 19 w 166"/>
                <a:gd name="T41" fmla="*/ 122 h 151"/>
                <a:gd name="T42" fmla="*/ 10 w 166"/>
                <a:gd name="T43" fmla="*/ 109 h 151"/>
                <a:gd name="T44" fmla="*/ 3 w 166"/>
                <a:gd name="T45" fmla="*/ 96 h 151"/>
                <a:gd name="T46" fmla="*/ 0 w 166"/>
                <a:gd name="T47" fmla="*/ 82 h 151"/>
                <a:gd name="T48" fmla="*/ 0 w 166"/>
                <a:gd name="T49" fmla="*/ 68 h 151"/>
                <a:gd name="T50" fmla="*/ 3 w 166"/>
                <a:gd name="T51" fmla="*/ 53 h 151"/>
                <a:gd name="T52" fmla="*/ 10 w 166"/>
                <a:gd name="T53" fmla="*/ 38 h 151"/>
                <a:gd name="T54" fmla="*/ 19 w 166"/>
                <a:gd name="T55" fmla="*/ 26 h 151"/>
                <a:gd name="T56" fmla="*/ 31 w 166"/>
                <a:gd name="T57" fmla="*/ 16 h 151"/>
                <a:gd name="T58" fmla="*/ 45 w 166"/>
                <a:gd name="T59" fmla="*/ 9 h 151"/>
                <a:gd name="T60" fmla="*/ 60 w 166"/>
                <a:gd name="T61" fmla="*/ 3 h 151"/>
                <a:gd name="T62" fmla="*/ 77 w 166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1"/>
                <a:gd name="T98" fmla="*/ 166 w 166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1"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3"/>
                  </a:lnTo>
                  <a:lnTo>
                    <a:pt x="115" y="5"/>
                  </a:lnTo>
                  <a:lnTo>
                    <a:pt x="122" y="9"/>
                  </a:lnTo>
                  <a:lnTo>
                    <a:pt x="129" y="12"/>
                  </a:lnTo>
                  <a:lnTo>
                    <a:pt x="135" y="16"/>
                  </a:lnTo>
                  <a:lnTo>
                    <a:pt x="141" y="21"/>
                  </a:lnTo>
                  <a:lnTo>
                    <a:pt x="147" y="26"/>
                  </a:lnTo>
                  <a:lnTo>
                    <a:pt x="151" y="32"/>
                  </a:lnTo>
                  <a:lnTo>
                    <a:pt x="155" y="38"/>
                  </a:lnTo>
                  <a:lnTo>
                    <a:pt x="160" y="45"/>
                  </a:lnTo>
                  <a:lnTo>
                    <a:pt x="162" y="53"/>
                  </a:lnTo>
                  <a:lnTo>
                    <a:pt x="165" y="60"/>
                  </a:lnTo>
                  <a:lnTo>
                    <a:pt x="166" y="68"/>
                  </a:lnTo>
                  <a:lnTo>
                    <a:pt x="166" y="75"/>
                  </a:lnTo>
                  <a:lnTo>
                    <a:pt x="166" y="82"/>
                  </a:lnTo>
                  <a:lnTo>
                    <a:pt x="165" y="89"/>
                  </a:lnTo>
                  <a:lnTo>
                    <a:pt x="162" y="96"/>
                  </a:lnTo>
                  <a:lnTo>
                    <a:pt x="160" y="103"/>
                  </a:lnTo>
                  <a:lnTo>
                    <a:pt x="155" y="109"/>
                  </a:lnTo>
                  <a:lnTo>
                    <a:pt x="151" y="117"/>
                  </a:lnTo>
                  <a:lnTo>
                    <a:pt x="147" y="122"/>
                  </a:lnTo>
                  <a:lnTo>
                    <a:pt x="141" y="128"/>
                  </a:lnTo>
                  <a:lnTo>
                    <a:pt x="135" y="133"/>
                  </a:lnTo>
                  <a:lnTo>
                    <a:pt x="129" y="137"/>
                  </a:lnTo>
                  <a:lnTo>
                    <a:pt x="122" y="141"/>
                  </a:lnTo>
                  <a:lnTo>
                    <a:pt x="115" y="145"/>
                  </a:lnTo>
                  <a:lnTo>
                    <a:pt x="108" y="148"/>
                  </a:lnTo>
                  <a:lnTo>
                    <a:pt x="101" y="149"/>
                  </a:lnTo>
                  <a:lnTo>
                    <a:pt x="94" y="151"/>
                  </a:lnTo>
                  <a:lnTo>
                    <a:pt x="86" y="151"/>
                  </a:lnTo>
                  <a:lnTo>
                    <a:pt x="77" y="151"/>
                  </a:lnTo>
                  <a:lnTo>
                    <a:pt x="69" y="149"/>
                  </a:lnTo>
                  <a:lnTo>
                    <a:pt x="60" y="148"/>
                  </a:lnTo>
                  <a:lnTo>
                    <a:pt x="53" y="145"/>
                  </a:lnTo>
                  <a:lnTo>
                    <a:pt x="45" y="141"/>
                  </a:lnTo>
                  <a:lnTo>
                    <a:pt x="38" y="137"/>
                  </a:lnTo>
                  <a:lnTo>
                    <a:pt x="31" y="133"/>
                  </a:lnTo>
                  <a:lnTo>
                    <a:pt x="26" y="128"/>
                  </a:lnTo>
                  <a:lnTo>
                    <a:pt x="19" y="122"/>
                  </a:lnTo>
                  <a:lnTo>
                    <a:pt x="15" y="117"/>
                  </a:lnTo>
                  <a:lnTo>
                    <a:pt x="10" y="109"/>
                  </a:lnTo>
                  <a:lnTo>
                    <a:pt x="6" y="103"/>
                  </a:lnTo>
                  <a:lnTo>
                    <a:pt x="3" y="96"/>
                  </a:lnTo>
                  <a:lnTo>
                    <a:pt x="1" y="89"/>
                  </a:lnTo>
                  <a:lnTo>
                    <a:pt x="0" y="82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5"/>
                  </a:lnTo>
                  <a:lnTo>
                    <a:pt x="10" y="38"/>
                  </a:lnTo>
                  <a:lnTo>
                    <a:pt x="15" y="32"/>
                  </a:lnTo>
                  <a:lnTo>
                    <a:pt x="19" y="26"/>
                  </a:lnTo>
                  <a:lnTo>
                    <a:pt x="26" y="21"/>
                  </a:lnTo>
                  <a:lnTo>
                    <a:pt x="31" y="16"/>
                  </a:lnTo>
                  <a:lnTo>
                    <a:pt x="38" y="12"/>
                  </a:lnTo>
                  <a:lnTo>
                    <a:pt x="45" y="9"/>
                  </a:lnTo>
                  <a:lnTo>
                    <a:pt x="53" y="5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65" name="Freeform 391"/>
            <p:cNvSpPr>
              <a:spLocks/>
            </p:cNvSpPr>
            <p:nvPr/>
          </p:nvSpPr>
          <p:spPr bwMode="auto">
            <a:xfrm flipH="1">
              <a:off x="2251" y="2442"/>
              <a:ext cx="14" cy="8"/>
            </a:xfrm>
            <a:custGeom>
              <a:avLst/>
              <a:gdLst>
                <a:gd name="T0" fmla="*/ 94 w 166"/>
                <a:gd name="T1" fmla="*/ 1 h 157"/>
                <a:gd name="T2" fmla="*/ 108 w 166"/>
                <a:gd name="T3" fmla="*/ 4 h 157"/>
                <a:gd name="T4" fmla="*/ 122 w 166"/>
                <a:gd name="T5" fmla="*/ 9 h 157"/>
                <a:gd name="T6" fmla="*/ 135 w 166"/>
                <a:gd name="T7" fmla="*/ 17 h 157"/>
                <a:gd name="T8" fmla="*/ 147 w 166"/>
                <a:gd name="T9" fmla="*/ 27 h 157"/>
                <a:gd name="T10" fmla="*/ 155 w 166"/>
                <a:gd name="T11" fmla="*/ 40 h 157"/>
                <a:gd name="T12" fmla="*/ 162 w 166"/>
                <a:gd name="T13" fmla="*/ 53 h 157"/>
                <a:gd name="T14" fmla="*/ 166 w 166"/>
                <a:gd name="T15" fmla="*/ 68 h 157"/>
                <a:gd name="T16" fmla="*/ 166 w 166"/>
                <a:gd name="T17" fmla="*/ 84 h 157"/>
                <a:gd name="T18" fmla="*/ 162 w 166"/>
                <a:gd name="T19" fmla="*/ 100 h 157"/>
                <a:gd name="T20" fmla="*/ 155 w 166"/>
                <a:gd name="T21" fmla="*/ 114 h 157"/>
                <a:gd name="T22" fmla="*/ 147 w 166"/>
                <a:gd name="T23" fmla="*/ 127 h 157"/>
                <a:gd name="T24" fmla="*/ 135 w 166"/>
                <a:gd name="T25" fmla="*/ 138 h 157"/>
                <a:gd name="T26" fmla="*/ 122 w 166"/>
                <a:gd name="T27" fmla="*/ 147 h 157"/>
                <a:gd name="T28" fmla="*/ 108 w 166"/>
                <a:gd name="T29" fmla="*/ 153 h 157"/>
                <a:gd name="T30" fmla="*/ 94 w 166"/>
                <a:gd name="T31" fmla="*/ 157 h 157"/>
                <a:gd name="T32" fmla="*/ 77 w 166"/>
                <a:gd name="T33" fmla="*/ 157 h 157"/>
                <a:gd name="T34" fmla="*/ 60 w 166"/>
                <a:gd name="T35" fmla="*/ 153 h 157"/>
                <a:gd name="T36" fmla="*/ 45 w 166"/>
                <a:gd name="T37" fmla="*/ 147 h 157"/>
                <a:gd name="T38" fmla="*/ 31 w 166"/>
                <a:gd name="T39" fmla="*/ 138 h 157"/>
                <a:gd name="T40" fmla="*/ 19 w 166"/>
                <a:gd name="T41" fmla="*/ 127 h 157"/>
                <a:gd name="T42" fmla="*/ 10 w 166"/>
                <a:gd name="T43" fmla="*/ 114 h 157"/>
                <a:gd name="T44" fmla="*/ 3 w 166"/>
                <a:gd name="T45" fmla="*/ 100 h 157"/>
                <a:gd name="T46" fmla="*/ 0 w 166"/>
                <a:gd name="T47" fmla="*/ 84 h 157"/>
                <a:gd name="T48" fmla="*/ 0 w 166"/>
                <a:gd name="T49" fmla="*/ 68 h 157"/>
                <a:gd name="T50" fmla="*/ 3 w 166"/>
                <a:gd name="T51" fmla="*/ 53 h 157"/>
                <a:gd name="T52" fmla="*/ 10 w 166"/>
                <a:gd name="T53" fmla="*/ 40 h 157"/>
                <a:gd name="T54" fmla="*/ 19 w 166"/>
                <a:gd name="T55" fmla="*/ 27 h 157"/>
                <a:gd name="T56" fmla="*/ 31 w 166"/>
                <a:gd name="T57" fmla="*/ 17 h 157"/>
                <a:gd name="T58" fmla="*/ 45 w 166"/>
                <a:gd name="T59" fmla="*/ 9 h 157"/>
                <a:gd name="T60" fmla="*/ 60 w 166"/>
                <a:gd name="T61" fmla="*/ 4 h 157"/>
                <a:gd name="T62" fmla="*/ 77 w 166"/>
                <a:gd name="T63" fmla="*/ 1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7"/>
                <a:gd name="T98" fmla="*/ 166 w 166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7">
                  <a:moveTo>
                    <a:pt x="86" y="0"/>
                  </a:moveTo>
                  <a:lnTo>
                    <a:pt x="94" y="1"/>
                  </a:lnTo>
                  <a:lnTo>
                    <a:pt x="101" y="2"/>
                  </a:lnTo>
                  <a:lnTo>
                    <a:pt x="108" y="4"/>
                  </a:lnTo>
                  <a:lnTo>
                    <a:pt x="115" y="6"/>
                  </a:lnTo>
                  <a:lnTo>
                    <a:pt x="122" y="9"/>
                  </a:lnTo>
                  <a:lnTo>
                    <a:pt x="129" y="13"/>
                  </a:lnTo>
                  <a:lnTo>
                    <a:pt x="135" y="17"/>
                  </a:lnTo>
                  <a:lnTo>
                    <a:pt x="141" y="22"/>
                  </a:lnTo>
                  <a:lnTo>
                    <a:pt x="147" y="27"/>
                  </a:lnTo>
                  <a:lnTo>
                    <a:pt x="151" y="34"/>
                  </a:lnTo>
                  <a:lnTo>
                    <a:pt x="155" y="40"/>
                  </a:lnTo>
                  <a:lnTo>
                    <a:pt x="160" y="46"/>
                  </a:lnTo>
                  <a:lnTo>
                    <a:pt x="162" y="53"/>
                  </a:lnTo>
                  <a:lnTo>
                    <a:pt x="165" y="60"/>
                  </a:lnTo>
                  <a:lnTo>
                    <a:pt x="166" y="68"/>
                  </a:lnTo>
                  <a:lnTo>
                    <a:pt x="166" y="76"/>
                  </a:lnTo>
                  <a:lnTo>
                    <a:pt x="166" y="84"/>
                  </a:lnTo>
                  <a:lnTo>
                    <a:pt x="165" y="92"/>
                  </a:lnTo>
                  <a:lnTo>
                    <a:pt x="162" y="100"/>
                  </a:lnTo>
                  <a:lnTo>
                    <a:pt x="160" y="107"/>
                  </a:lnTo>
                  <a:lnTo>
                    <a:pt x="155" y="114"/>
                  </a:lnTo>
                  <a:lnTo>
                    <a:pt x="151" y="121"/>
                  </a:lnTo>
                  <a:lnTo>
                    <a:pt x="147" y="127"/>
                  </a:lnTo>
                  <a:lnTo>
                    <a:pt x="141" y="133"/>
                  </a:lnTo>
                  <a:lnTo>
                    <a:pt x="135" y="138"/>
                  </a:lnTo>
                  <a:lnTo>
                    <a:pt x="129" y="143"/>
                  </a:lnTo>
                  <a:lnTo>
                    <a:pt x="122" y="147"/>
                  </a:lnTo>
                  <a:lnTo>
                    <a:pt x="115" y="150"/>
                  </a:lnTo>
                  <a:lnTo>
                    <a:pt x="108" y="153"/>
                  </a:lnTo>
                  <a:lnTo>
                    <a:pt x="101" y="155"/>
                  </a:lnTo>
                  <a:lnTo>
                    <a:pt x="94" y="157"/>
                  </a:lnTo>
                  <a:lnTo>
                    <a:pt x="86" y="157"/>
                  </a:lnTo>
                  <a:lnTo>
                    <a:pt x="77" y="157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0"/>
                  </a:lnTo>
                  <a:lnTo>
                    <a:pt x="45" y="147"/>
                  </a:lnTo>
                  <a:lnTo>
                    <a:pt x="38" y="143"/>
                  </a:lnTo>
                  <a:lnTo>
                    <a:pt x="31" y="138"/>
                  </a:lnTo>
                  <a:lnTo>
                    <a:pt x="26" y="133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100"/>
                  </a:lnTo>
                  <a:lnTo>
                    <a:pt x="1" y="92"/>
                  </a:lnTo>
                  <a:lnTo>
                    <a:pt x="0" y="84"/>
                  </a:lnTo>
                  <a:lnTo>
                    <a:pt x="0" y="76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40"/>
                  </a:lnTo>
                  <a:lnTo>
                    <a:pt x="15" y="34"/>
                  </a:lnTo>
                  <a:lnTo>
                    <a:pt x="19" y="27"/>
                  </a:lnTo>
                  <a:lnTo>
                    <a:pt x="26" y="22"/>
                  </a:lnTo>
                  <a:lnTo>
                    <a:pt x="31" y="17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4"/>
                  </a:lnTo>
                  <a:lnTo>
                    <a:pt x="69" y="2"/>
                  </a:lnTo>
                  <a:lnTo>
                    <a:pt x="77" y="1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66" name="Freeform 392"/>
            <p:cNvSpPr>
              <a:spLocks/>
            </p:cNvSpPr>
            <p:nvPr/>
          </p:nvSpPr>
          <p:spPr bwMode="auto">
            <a:xfrm flipH="1">
              <a:off x="2251" y="2431"/>
              <a:ext cx="14" cy="7"/>
            </a:xfrm>
            <a:custGeom>
              <a:avLst/>
              <a:gdLst>
                <a:gd name="T0" fmla="*/ 94 w 166"/>
                <a:gd name="T1" fmla="*/ 0 h 157"/>
                <a:gd name="T2" fmla="*/ 110 w 166"/>
                <a:gd name="T3" fmla="*/ 3 h 157"/>
                <a:gd name="T4" fmla="*/ 125 w 166"/>
                <a:gd name="T5" fmla="*/ 10 h 157"/>
                <a:gd name="T6" fmla="*/ 138 w 166"/>
                <a:gd name="T7" fmla="*/ 19 h 157"/>
                <a:gd name="T8" fmla="*/ 149 w 166"/>
                <a:gd name="T9" fmla="*/ 29 h 157"/>
                <a:gd name="T10" fmla="*/ 156 w 166"/>
                <a:gd name="T11" fmla="*/ 42 h 157"/>
                <a:gd name="T12" fmla="*/ 163 w 166"/>
                <a:gd name="T13" fmla="*/ 55 h 157"/>
                <a:gd name="T14" fmla="*/ 166 w 166"/>
                <a:gd name="T15" fmla="*/ 68 h 157"/>
                <a:gd name="T16" fmla="*/ 166 w 166"/>
                <a:gd name="T17" fmla="*/ 84 h 157"/>
                <a:gd name="T18" fmla="*/ 163 w 166"/>
                <a:gd name="T19" fmla="*/ 100 h 157"/>
                <a:gd name="T20" fmla="*/ 156 w 166"/>
                <a:gd name="T21" fmla="*/ 114 h 157"/>
                <a:gd name="T22" fmla="*/ 149 w 166"/>
                <a:gd name="T23" fmla="*/ 127 h 157"/>
                <a:gd name="T24" fmla="*/ 138 w 166"/>
                <a:gd name="T25" fmla="*/ 137 h 157"/>
                <a:gd name="T26" fmla="*/ 125 w 166"/>
                <a:gd name="T27" fmla="*/ 147 h 157"/>
                <a:gd name="T28" fmla="*/ 110 w 166"/>
                <a:gd name="T29" fmla="*/ 154 h 157"/>
                <a:gd name="T30" fmla="*/ 94 w 166"/>
                <a:gd name="T31" fmla="*/ 157 h 157"/>
                <a:gd name="T32" fmla="*/ 77 w 166"/>
                <a:gd name="T33" fmla="*/ 157 h 157"/>
                <a:gd name="T34" fmla="*/ 60 w 166"/>
                <a:gd name="T35" fmla="*/ 154 h 157"/>
                <a:gd name="T36" fmla="*/ 45 w 166"/>
                <a:gd name="T37" fmla="*/ 147 h 157"/>
                <a:gd name="T38" fmla="*/ 31 w 166"/>
                <a:gd name="T39" fmla="*/ 137 h 157"/>
                <a:gd name="T40" fmla="*/ 19 w 166"/>
                <a:gd name="T41" fmla="*/ 127 h 157"/>
                <a:gd name="T42" fmla="*/ 10 w 166"/>
                <a:gd name="T43" fmla="*/ 114 h 157"/>
                <a:gd name="T44" fmla="*/ 3 w 166"/>
                <a:gd name="T45" fmla="*/ 100 h 157"/>
                <a:gd name="T46" fmla="*/ 0 w 166"/>
                <a:gd name="T47" fmla="*/ 84 h 157"/>
                <a:gd name="T48" fmla="*/ 0 w 166"/>
                <a:gd name="T49" fmla="*/ 68 h 157"/>
                <a:gd name="T50" fmla="*/ 3 w 166"/>
                <a:gd name="T51" fmla="*/ 55 h 157"/>
                <a:gd name="T52" fmla="*/ 10 w 166"/>
                <a:gd name="T53" fmla="*/ 42 h 157"/>
                <a:gd name="T54" fmla="*/ 19 w 166"/>
                <a:gd name="T55" fmla="*/ 29 h 157"/>
                <a:gd name="T56" fmla="*/ 31 w 166"/>
                <a:gd name="T57" fmla="*/ 19 h 157"/>
                <a:gd name="T58" fmla="*/ 45 w 166"/>
                <a:gd name="T59" fmla="*/ 10 h 157"/>
                <a:gd name="T60" fmla="*/ 60 w 166"/>
                <a:gd name="T61" fmla="*/ 3 h 157"/>
                <a:gd name="T62" fmla="*/ 77 w 166"/>
                <a:gd name="T63" fmla="*/ 0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7"/>
                <a:gd name="T98" fmla="*/ 166 w 166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7">
                  <a:moveTo>
                    <a:pt x="86" y="0"/>
                  </a:moveTo>
                  <a:lnTo>
                    <a:pt x="94" y="0"/>
                  </a:lnTo>
                  <a:lnTo>
                    <a:pt x="102" y="1"/>
                  </a:lnTo>
                  <a:lnTo>
                    <a:pt x="110" y="3"/>
                  </a:lnTo>
                  <a:lnTo>
                    <a:pt x="117" y="6"/>
                  </a:lnTo>
                  <a:lnTo>
                    <a:pt x="125" y="10"/>
                  </a:lnTo>
                  <a:lnTo>
                    <a:pt x="131" y="14"/>
                  </a:lnTo>
                  <a:lnTo>
                    <a:pt x="138" y="19"/>
                  </a:lnTo>
                  <a:lnTo>
                    <a:pt x="143" y="24"/>
                  </a:lnTo>
                  <a:lnTo>
                    <a:pt x="149" y="29"/>
                  </a:lnTo>
                  <a:lnTo>
                    <a:pt x="153" y="35"/>
                  </a:lnTo>
                  <a:lnTo>
                    <a:pt x="156" y="42"/>
                  </a:lnTo>
                  <a:lnTo>
                    <a:pt x="161" y="48"/>
                  </a:lnTo>
                  <a:lnTo>
                    <a:pt x="163" y="55"/>
                  </a:lnTo>
                  <a:lnTo>
                    <a:pt x="165" y="61"/>
                  </a:lnTo>
                  <a:lnTo>
                    <a:pt x="166" y="68"/>
                  </a:lnTo>
                  <a:lnTo>
                    <a:pt x="166" y="75"/>
                  </a:lnTo>
                  <a:lnTo>
                    <a:pt x="166" y="84"/>
                  </a:lnTo>
                  <a:lnTo>
                    <a:pt x="165" y="92"/>
                  </a:lnTo>
                  <a:lnTo>
                    <a:pt x="163" y="100"/>
                  </a:lnTo>
                  <a:lnTo>
                    <a:pt x="161" y="107"/>
                  </a:lnTo>
                  <a:lnTo>
                    <a:pt x="156" y="114"/>
                  </a:lnTo>
                  <a:lnTo>
                    <a:pt x="153" y="120"/>
                  </a:lnTo>
                  <a:lnTo>
                    <a:pt x="149" y="127"/>
                  </a:lnTo>
                  <a:lnTo>
                    <a:pt x="143" y="132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5" y="147"/>
                  </a:lnTo>
                  <a:lnTo>
                    <a:pt x="117" y="151"/>
                  </a:lnTo>
                  <a:lnTo>
                    <a:pt x="110" y="154"/>
                  </a:lnTo>
                  <a:lnTo>
                    <a:pt x="102" y="156"/>
                  </a:lnTo>
                  <a:lnTo>
                    <a:pt x="94" y="157"/>
                  </a:lnTo>
                  <a:lnTo>
                    <a:pt x="86" y="157"/>
                  </a:lnTo>
                  <a:lnTo>
                    <a:pt x="77" y="157"/>
                  </a:lnTo>
                  <a:lnTo>
                    <a:pt x="69" y="156"/>
                  </a:lnTo>
                  <a:lnTo>
                    <a:pt x="60" y="154"/>
                  </a:lnTo>
                  <a:lnTo>
                    <a:pt x="53" y="151"/>
                  </a:lnTo>
                  <a:lnTo>
                    <a:pt x="45" y="147"/>
                  </a:lnTo>
                  <a:lnTo>
                    <a:pt x="38" y="143"/>
                  </a:lnTo>
                  <a:lnTo>
                    <a:pt x="31" y="137"/>
                  </a:lnTo>
                  <a:lnTo>
                    <a:pt x="26" y="132"/>
                  </a:lnTo>
                  <a:lnTo>
                    <a:pt x="19" y="127"/>
                  </a:lnTo>
                  <a:lnTo>
                    <a:pt x="15" y="120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100"/>
                  </a:lnTo>
                  <a:lnTo>
                    <a:pt x="1" y="92"/>
                  </a:lnTo>
                  <a:lnTo>
                    <a:pt x="0" y="84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1" y="61"/>
                  </a:lnTo>
                  <a:lnTo>
                    <a:pt x="3" y="55"/>
                  </a:lnTo>
                  <a:lnTo>
                    <a:pt x="6" y="48"/>
                  </a:lnTo>
                  <a:lnTo>
                    <a:pt x="10" y="42"/>
                  </a:lnTo>
                  <a:lnTo>
                    <a:pt x="15" y="35"/>
                  </a:lnTo>
                  <a:lnTo>
                    <a:pt x="19" y="29"/>
                  </a:lnTo>
                  <a:lnTo>
                    <a:pt x="26" y="24"/>
                  </a:lnTo>
                  <a:lnTo>
                    <a:pt x="31" y="19"/>
                  </a:lnTo>
                  <a:lnTo>
                    <a:pt x="38" y="14"/>
                  </a:lnTo>
                  <a:lnTo>
                    <a:pt x="45" y="10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67" name="Freeform 393"/>
            <p:cNvSpPr>
              <a:spLocks/>
            </p:cNvSpPr>
            <p:nvPr/>
          </p:nvSpPr>
          <p:spPr bwMode="auto">
            <a:xfrm flipH="1">
              <a:off x="2251" y="2419"/>
              <a:ext cx="14" cy="8"/>
            </a:xfrm>
            <a:custGeom>
              <a:avLst/>
              <a:gdLst>
                <a:gd name="T0" fmla="*/ 94 w 166"/>
                <a:gd name="T1" fmla="*/ 0 h 157"/>
                <a:gd name="T2" fmla="*/ 108 w 166"/>
                <a:gd name="T3" fmla="*/ 3 h 157"/>
                <a:gd name="T4" fmla="*/ 122 w 166"/>
                <a:gd name="T5" fmla="*/ 9 h 157"/>
                <a:gd name="T6" fmla="*/ 135 w 166"/>
                <a:gd name="T7" fmla="*/ 17 h 157"/>
                <a:gd name="T8" fmla="*/ 147 w 166"/>
                <a:gd name="T9" fmla="*/ 27 h 157"/>
                <a:gd name="T10" fmla="*/ 155 w 166"/>
                <a:gd name="T11" fmla="*/ 39 h 157"/>
                <a:gd name="T12" fmla="*/ 162 w 166"/>
                <a:gd name="T13" fmla="*/ 52 h 157"/>
                <a:gd name="T14" fmla="*/ 166 w 166"/>
                <a:gd name="T15" fmla="*/ 68 h 157"/>
                <a:gd name="T16" fmla="*/ 166 w 166"/>
                <a:gd name="T17" fmla="*/ 84 h 157"/>
                <a:gd name="T18" fmla="*/ 162 w 166"/>
                <a:gd name="T19" fmla="*/ 99 h 157"/>
                <a:gd name="T20" fmla="*/ 155 w 166"/>
                <a:gd name="T21" fmla="*/ 113 h 157"/>
                <a:gd name="T22" fmla="*/ 147 w 166"/>
                <a:gd name="T23" fmla="*/ 127 h 157"/>
                <a:gd name="T24" fmla="*/ 135 w 166"/>
                <a:gd name="T25" fmla="*/ 138 h 157"/>
                <a:gd name="T26" fmla="*/ 122 w 166"/>
                <a:gd name="T27" fmla="*/ 147 h 157"/>
                <a:gd name="T28" fmla="*/ 108 w 166"/>
                <a:gd name="T29" fmla="*/ 153 h 157"/>
                <a:gd name="T30" fmla="*/ 94 w 166"/>
                <a:gd name="T31" fmla="*/ 156 h 157"/>
                <a:gd name="T32" fmla="*/ 77 w 166"/>
                <a:gd name="T33" fmla="*/ 156 h 157"/>
                <a:gd name="T34" fmla="*/ 60 w 166"/>
                <a:gd name="T35" fmla="*/ 153 h 157"/>
                <a:gd name="T36" fmla="*/ 45 w 166"/>
                <a:gd name="T37" fmla="*/ 147 h 157"/>
                <a:gd name="T38" fmla="*/ 31 w 166"/>
                <a:gd name="T39" fmla="*/ 138 h 157"/>
                <a:gd name="T40" fmla="*/ 19 w 166"/>
                <a:gd name="T41" fmla="*/ 127 h 157"/>
                <a:gd name="T42" fmla="*/ 10 w 166"/>
                <a:gd name="T43" fmla="*/ 113 h 157"/>
                <a:gd name="T44" fmla="*/ 3 w 166"/>
                <a:gd name="T45" fmla="*/ 99 h 157"/>
                <a:gd name="T46" fmla="*/ 0 w 166"/>
                <a:gd name="T47" fmla="*/ 84 h 157"/>
                <a:gd name="T48" fmla="*/ 0 w 166"/>
                <a:gd name="T49" fmla="*/ 68 h 157"/>
                <a:gd name="T50" fmla="*/ 3 w 166"/>
                <a:gd name="T51" fmla="*/ 52 h 157"/>
                <a:gd name="T52" fmla="*/ 10 w 166"/>
                <a:gd name="T53" fmla="*/ 39 h 157"/>
                <a:gd name="T54" fmla="*/ 19 w 166"/>
                <a:gd name="T55" fmla="*/ 27 h 157"/>
                <a:gd name="T56" fmla="*/ 31 w 166"/>
                <a:gd name="T57" fmla="*/ 17 h 157"/>
                <a:gd name="T58" fmla="*/ 45 w 166"/>
                <a:gd name="T59" fmla="*/ 9 h 157"/>
                <a:gd name="T60" fmla="*/ 60 w 166"/>
                <a:gd name="T61" fmla="*/ 3 h 157"/>
                <a:gd name="T62" fmla="*/ 77 w 166"/>
                <a:gd name="T63" fmla="*/ 0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7"/>
                <a:gd name="T98" fmla="*/ 166 w 166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7">
                  <a:moveTo>
                    <a:pt x="86" y="0"/>
                  </a:moveTo>
                  <a:lnTo>
                    <a:pt x="94" y="0"/>
                  </a:lnTo>
                  <a:lnTo>
                    <a:pt x="101" y="2"/>
                  </a:lnTo>
                  <a:lnTo>
                    <a:pt x="108" y="3"/>
                  </a:lnTo>
                  <a:lnTo>
                    <a:pt x="115" y="6"/>
                  </a:lnTo>
                  <a:lnTo>
                    <a:pt x="122" y="9"/>
                  </a:lnTo>
                  <a:lnTo>
                    <a:pt x="129" y="12"/>
                  </a:lnTo>
                  <a:lnTo>
                    <a:pt x="135" y="17"/>
                  </a:lnTo>
                  <a:lnTo>
                    <a:pt x="141" y="21"/>
                  </a:lnTo>
                  <a:lnTo>
                    <a:pt x="147" y="27"/>
                  </a:lnTo>
                  <a:lnTo>
                    <a:pt x="151" y="32"/>
                  </a:lnTo>
                  <a:lnTo>
                    <a:pt x="155" y="39"/>
                  </a:lnTo>
                  <a:lnTo>
                    <a:pt x="160" y="45"/>
                  </a:lnTo>
                  <a:lnTo>
                    <a:pt x="162" y="52"/>
                  </a:lnTo>
                  <a:lnTo>
                    <a:pt x="165" y="60"/>
                  </a:lnTo>
                  <a:lnTo>
                    <a:pt x="166" y="68"/>
                  </a:lnTo>
                  <a:lnTo>
                    <a:pt x="166" y="76"/>
                  </a:lnTo>
                  <a:lnTo>
                    <a:pt x="166" y="84"/>
                  </a:lnTo>
                  <a:lnTo>
                    <a:pt x="165" y="91"/>
                  </a:lnTo>
                  <a:lnTo>
                    <a:pt x="162" y="99"/>
                  </a:lnTo>
                  <a:lnTo>
                    <a:pt x="160" y="106"/>
                  </a:lnTo>
                  <a:lnTo>
                    <a:pt x="155" y="113"/>
                  </a:lnTo>
                  <a:lnTo>
                    <a:pt x="151" y="121"/>
                  </a:lnTo>
                  <a:lnTo>
                    <a:pt x="147" y="127"/>
                  </a:lnTo>
                  <a:lnTo>
                    <a:pt x="141" y="133"/>
                  </a:lnTo>
                  <a:lnTo>
                    <a:pt x="135" y="138"/>
                  </a:lnTo>
                  <a:lnTo>
                    <a:pt x="129" y="143"/>
                  </a:lnTo>
                  <a:lnTo>
                    <a:pt x="122" y="147"/>
                  </a:lnTo>
                  <a:lnTo>
                    <a:pt x="115" y="150"/>
                  </a:lnTo>
                  <a:lnTo>
                    <a:pt x="108" y="153"/>
                  </a:lnTo>
                  <a:lnTo>
                    <a:pt x="101" y="155"/>
                  </a:lnTo>
                  <a:lnTo>
                    <a:pt x="94" y="156"/>
                  </a:lnTo>
                  <a:lnTo>
                    <a:pt x="86" y="157"/>
                  </a:lnTo>
                  <a:lnTo>
                    <a:pt x="77" y="156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0"/>
                  </a:lnTo>
                  <a:lnTo>
                    <a:pt x="45" y="147"/>
                  </a:lnTo>
                  <a:lnTo>
                    <a:pt x="38" y="143"/>
                  </a:lnTo>
                  <a:lnTo>
                    <a:pt x="31" y="138"/>
                  </a:lnTo>
                  <a:lnTo>
                    <a:pt x="26" y="133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3"/>
                  </a:lnTo>
                  <a:lnTo>
                    <a:pt x="6" y="106"/>
                  </a:lnTo>
                  <a:lnTo>
                    <a:pt x="3" y="99"/>
                  </a:lnTo>
                  <a:lnTo>
                    <a:pt x="1" y="91"/>
                  </a:lnTo>
                  <a:lnTo>
                    <a:pt x="0" y="84"/>
                  </a:lnTo>
                  <a:lnTo>
                    <a:pt x="0" y="76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3" y="52"/>
                  </a:lnTo>
                  <a:lnTo>
                    <a:pt x="6" y="45"/>
                  </a:lnTo>
                  <a:lnTo>
                    <a:pt x="10" y="39"/>
                  </a:lnTo>
                  <a:lnTo>
                    <a:pt x="15" y="32"/>
                  </a:lnTo>
                  <a:lnTo>
                    <a:pt x="19" y="27"/>
                  </a:lnTo>
                  <a:lnTo>
                    <a:pt x="26" y="21"/>
                  </a:lnTo>
                  <a:lnTo>
                    <a:pt x="31" y="17"/>
                  </a:lnTo>
                  <a:lnTo>
                    <a:pt x="38" y="12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2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68" name="Freeform 394"/>
            <p:cNvSpPr>
              <a:spLocks/>
            </p:cNvSpPr>
            <p:nvPr/>
          </p:nvSpPr>
          <p:spPr bwMode="auto">
            <a:xfrm flipH="1">
              <a:off x="2251" y="2407"/>
              <a:ext cx="14" cy="8"/>
            </a:xfrm>
            <a:custGeom>
              <a:avLst/>
              <a:gdLst>
                <a:gd name="T0" fmla="*/ 94 w 166"/>
                <a:gd name="T1" fmla="*/ 0 h 156"/>
                <a:gd name="T2" fmla="*/ 108 w 166"/>
                <a:gd name="T3" fmla="*/ 3 h 156"/>
                <a:gd name="T4" fmla="*/ 122 w 166"/>
                <a:gd name="T5" fmla="*/ 9 h 156"/>
                <a:gd name="T6" fmla="*/ 135 w 166"/>
                <a:gd name="T7" fmla="*/ 17 h 156"/>
                <a:gd name="T8" fmla="*/ 147 w 166"/>
                <a:gd name="T9" fmla="*/ 26 h 156"/>
                <a:gd name="T10" fmla="*/ 155 w 166"/>
                <a:gd name="T11" fmla="*/ 39 h 156"/>
                <a:gd name="T12" fmla="*/ 162 w 166"/>
                <a:gd name="T13" fmla="*/ 53 h 156"/>
                <a:gd name="T14" fmla="*/ 166 w 166"/>
                <a:gd name="T15" fmla="*/ 68 h 156"/>
                <a:gd name="T16" fmla="*/ 166 w 166"/>
                <a:gd name="T17" fmla="*/ 83 h 156"/>
                <a:gd name="T18" fmla="*/ 162 w 166"/>
                <a:gd name="T19" fmla="*/ 100 h 156"/>
                <a:gd name="T20" fmla="*/ 155 w 166"/>
                <a:gd name="T21" fmla="*/ 114 h 156"/>
                <a:gd name="T22" fmla="*/ 147 w 166"/>
                <a:gd name="T23" fmla="*/ 127 h 156"/>
                <a:gd name="T24" fmla="*/ 135 w 166"/>
                <a:gd name="T25" fmla="*/ 138 h 156"/>
                <a:gd name="T26" fmla="*/ 122 w 166"/>
                <a:gd name="T27" fmla="*/ 147 h 156"/>
                <a:gd name="T28" fmla="*/ 108 w 166"/>
                <a:gd name="T29" fmla="*/ 153 h 156"/>
                <a:gd name="T30" fmla="*/ 94 w 166"/>
                <a:gd name="T31" fmla="*/ 156 h 156"/>
                <a:gd name="T32" fmla="*/ 77 w 166"/>
                <a:gd name="T33" fmla="*/ 156 h 156"/>
                <a:gd name="T34" fmla="*/ 60 w 166"/>
                <a:gd name="T35" fmla="*/ 153 h 156"/>
                <a:gd name="T36" fmla="*/ 45 w 166"/>
                <a:gd name="T37" fmla="*/ 147 h 156"/>
                <a:gd name="T38" fmla="*/ 31 w 166"/>
                <a:gd name="T39" fmla="*/ 138 h 156"/>
                <a:gd name="T40" fmla="*/ 19 w 166"/>
                <a:gd name="T41" fmla="*/ 127 h 156"/>
                <a:gd name="T42" fmla="*/ 10 w 166"/>
                <a:gd name="T43" fmla="*/ 114 h 156"/>
                <a:gd name="T44" fmla="*/ 3 w 166"/>
                <a:gd name="T45" fmla="*/ 100 h 156"/>
                <a:gd name="T46" fmla="*/ 0 w 166"/>
                <a:gd name="T47" fmla="*/ 83 h 156"/>
                <a:gd name="T48" fmla="*/ 0 w 166"/>
                <a:gd name="T49" fmla="*/ 68 h 156"/>
                <a:gd name="T50" fmla="*/ 3 w 166"/>
                <a:gd name="T51" fmla="*/ 53 h 156"/>
                <a:gd name="T52" fmla="*/ 10 w 166"/>
                <a:gd name="T53" fmla="*/ 39 h 156"/>
                <a:gd name="T54" fmla="*/ 19 w 166"/>
                <a:gd name="T55" fmla="*/ 26 h 156"/>
                <a:gd name="T56" fmla="*/ 31 w 166"/>
                <a:gd name="T57" fmla="*/ 17 h 156"/>
                <a:gd name="T58" fmla="*/ 45 w 166"/>
                <a:gd name="T59" fmla="*/ 9 h 156"/>
                <a:gd name="T60" fmla="*/ 60 w 166"/>
                <a:gd name="T61" fmla="*/ 3 h 156"/>
                <a:gd name="T62" fmla="*/ 77 w 166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156"/>
                <a:gd name="T98" fmla="*/ 166 w 166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156">
                  <a:moveTo>
                    <a:pt x="86" y="0"/>
                  </a:moveTo>
                  <a:lnTo>
                    <a:pt x="94" y="0"/>
                  </a:lnTo>
                  <a:lnTo>
                    <a:pt x="101" y="1"/>
                  </a:lnTo>
                  <a:lnTo>
                    <a:pt x="108" y="3"/>
                  </a:lnTo>
                  <a:lnTo>
                    <a:pt x="115" y="6"/>
                  </a:lnTo>
                  <a:lnTo>
                    <a:pt x="122" y="9"/>
                  </a:lnTo>
                  <a:lnTo>
                    <a:pt x="129" y="12"/>
                  </a:lnTo>
                  <a:lnTo>
                    <a:pt x="135" y="17"/>
                  </a:lnTo>
                  <a:lnTo>
                    <a:pt x="141" y="21"/>
                  </a:lnTo>
                  <a:lnTo>
                    <a:pt x="147" y="26"/>
                  </a:lnTo>
                  <a:lnTo>
                    <a:pt x="151" y="33"/>
                  </a:lnTo>
                  <a:lnTo>
                    <a:pt x="155" y="39"/>
                  </a:lnTo>
                  <a:lnTo>
                    <a:pt x="160" y="46"/>
                  </a:lnTo>
                  <a:lnTo>
                    <a:pt x="162" y="53"/>
                  </a:lnTo>
                  <a:lnTo>
                    <a:pt x="165" y="60"/>
                  </a:lnTo>
                  <a:lnTo>
                    <a:pt x="166" y="68"/>
                  </a:lnTo>
                  <a:lnTo>
                    <a:pt x="166" y="75"/>
                  </a:lnTo>
                  <a:lnTo>
                    <a:pt x="166" y="83"/>
                  </a:lnTo>
                  <a:lnTo>
                    <a:pt x="165" y="91"/>
                  </a:lnTo>
                  <a:lnTo>
                    <a:pt x="162" y="100"/>
                  </a:lnTo>
                  <a:lnTo>
                    <a:pt x="160" y="107"/>
                  </a:lnTo>
                  <a:lnTo>
                    <a:pt x="155" y="114"/>
                  </a:lnTo>
                  <a:lnTo>
                    <a:pt x="151" y="121"/>
                  </a:lnTo>
                  <a:lnTo>
                    <a:pt x="147" y="127"/>
                  </a:lnTo>
                  <a:lnTo>
                    <a:pt x="141" y="132"/>
                  </a:lnTo>
                  <a:lnTo>
                    <a:pt x="135" y="138"/>
                  </a:lnTo>
                  <a:lnTo>
                    <a:pt x="129" y="142"/>
                  </a:lnTo>
                  <a:lnTo>
                    <a:pt x="122" y="147"/>
                  </a:lnTo>
                  <a:lnTo>
                    <a:pt x="115" y="150"/>
                  </a:lnTo>
                  <a:lnTo>
                    <a:pt x="108" y="153"/>
                  </a:lnTo>
                  <a:lnTo>
                    <a:pt x="101" y="155"/>
                  </a:lnTo>
                  <a:lnTo>
                    <a:pt x="94" y="156"/>
                  </a:lnTo>
                  <a:lnTo>
                    <a:pt x="86" y="156"/>
                  </a:lnTo>
                  <a:lnTo>
                    <a:pt x="77" y="156"/>
                  </a:lnTo>
                  <a:lnTo>
                    <a:pt x="69" y="155"/>
                  </a:lnTo>
                  <a:lnTo>
                    <a:pt x="60" y="153"/>
                  </a:lnTo>
                  <a:lnTo>
                    <a:pt x="53" y="150"/>
                  </a:lnTo>
                  <a:lnTo>
                    <a:pt x="45" y="147"/>
                  </a:lnTo>
                  <a:lnTo>
                    <a:pt x="38" y="142"/>
                  </a:lnTo>
                  <a:lnTo>
                    <a:pt x="31" y="138"/>
                  </a:lnTo>
                  <a:lnTo>
                    <a:pt x="26" y="132"/>
                  </a:lnTo>
                  <a:lnTo>
                    <a:pt x="19" y="127"/>
                  </a:lnTo>
                  <a:lnTo>
                    <a:pt x="15" y="121"/>
                  </a:lnTo>
                  <a:lnTo>
                    <a:pt x="10" y="114"/>
                  </a:lnTo>
                  <a:lnTo>
                    <a:pt x="6" y="107"/>
                  </a:lnTo>
                  <a:lnTo>
                    <a:pt x="3" y="100"/>
                  </a:lnTo>
                  <a:lnTo>
                    <a:pt x="1" y="91"/>
                  </a:lnTo>
                  <a:lnTo>
                    <a:pt x="0" y="83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6" y="46"/>
                  </a:lnTo>
                  <a:lnTo>
                    <a:pt x="10" y="39"/>
                  </a:lnTo>
                  <a:lnTo>
                    <a:pt x="15" y="33"/>
                  </a:lnTo>
                  <a:lnTo>
                    <a:pt x="19" y="26"/>
                  </a:lnTo>
                  <a:lnTo>
                    <a:pt x="26" y="21"/>
                  </a:lnTo>
                  <a:lnTo>
                    <a:pt x="31" y="17"/>
                  </a:lnTo>
                  <a:lnTo>
                    <a:pt x="38" y="12"/>
                  </a:lnTo>
                  <a:lnTo>
                    <a:pt x="45" y="9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6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69" name="Freeform 395"/>
            <p:cNvSpPr>
              <a:spLocks noEditPoints="1"/>
            </p:cNvSpPr>
            <p:nvPr/>
          </p:nvSpPr>
          <p:spPr bwMode="auto">
            <a:xfrm flipH="1">
              <a:off x="2257" y="2408"/>
              <a:ext cx="10" cy="112"/>
            </a:xfrm>
            <a:custGeom>
              <a:avLst/>
              <a:gdLst>
                <a:gd name="T0" fmla="*/ 93 w 121"/>
                <a:gd name="T1" fmla="*/ 2122 h 2258"/>
                <a:gd name="T2" fmla="*/ 121 w 121"/>
                <a:gd name="T3" fmla="*/ 2226 h 2258"/>
                <a:gd name="T4" fmla="*/ 0 w 121"/>
                <a:gd name="T5" fmla="*/ 2258 h 2258"/>
                <a:gd name="T6" fmla="*/ 0 w 121"/>
                <a:gd name="T7" fmla="*/ 1884 h 2258"/>
                <a:gd name="T8" fmla="*/ 121 w 121"/>
                <a:gd name="T9" fmla="*/ 1917 h 2258"/>
                <a:gd name="T10" fmla="*/ 86 w 121"/>
                <a:gd name="T11" fmla="*/ 2020 h 2258"/>
                <a:gd name="T12" fmla="*/ 0 w 121"/>
                <a:gd name="T13" fmla="*/ 1884 h 2258"/>
                <a:gd name="T14" fmla="*/ 93 w 121"/>
                <a:gd name="T15" fmla="*/ 1646 h 2258"/>
                <a:gd name="T16" fmla="*/ 121 w 121"/>
                <a:gd name="T17" fmla="*/ 1754 h 2258"/>
                <a:gd name="T18" fmla="*/ 0 w 121"/>
                <a:gd name="T19" fmla="*/ 1781 h 2258"/>
                <a:gd name="T20" fmla="*/ 0 w 121"/>
                <a:gd name="T21" fmla="*/ 1408 h 2258"/>
                <a:gd name="T22" fmla="*/ 121 w 121"/>
                <a:gd name="T23" fmla="*/ 1441 h 2258"/>
                <a:gd name="T24" fmla="*/ 86 w 121"/>
                <a:gd name="T25" fmla="*/ 1543 h 2258"/>
                <a:gd name="T26" fmla="*/ 0 w 121"/>
                <a:gd name="T27" fmla="*/ 1408 h 2258"/>
                <a:gd name="T28" fmla="*/ 93 w 121"/>
                <a:gd name="T29" fmla="*/ 1186 h 2258"/>
                <a:gd name="T30" fmla="*/ 121 w 121"/>
                <a:gd name="T31" fmla="*/ 1288 h 2258"/>
                <a:gd name="T32" fmla="*/ 0 w 121"/>
                <a:gd name="T33" fmla="*/ 1316 h 2258"/>
                <a:gd name="T34" fmla="*/ 0 w 121"/>
                <a:gd name="T35" fmla="*/ 942 h 2258"/>
                <a:gd name="T36" fmla="*/ 121 w 121"/>
                <a:gd name="T37" fmla="*/ 974 h 2258"/>
                <a:gd name="T38" fmla="*/ 86 w 121"/>
                <a:gd name="T39" fmla="*/ 1077 h 2258"/>
                <a:gd name="T40" fmla="*/ 0 w 121"/>
                <a:gd name="T41" fmla="*/ 942 h 2258"/>
                <a:gd name="T42" fmla="*/ 93 w 121"/>
                <a:gd name="T43" fmla="*/ 704 h 2258"/>
                <a:gd name="T44" fmla="*/ 121 w 121"/>
                <a:gd name="T45" fmla="*/ 812 h 2258"/>
                <a:gd name="T46" fmla="*/ 0 w 121"/>
                <a:gd name="T47" fmla="*/ 844 h 2258"/>
                <a:gd name="T48" fmla="*/ 0 w 121"/>
                <a:gd name="T49" fmla="*/ 470 h 2258"/>
                <a:gd name="T50" fmla="*/ 121 w 121"/>
                <a:gd name="T51" fmla="*/ 503 h 2258"/>
                <a:gd name="T52" fmla="*/ 86 w 121"/>
                <a:gd name="T53" fmla="*/ 607 h 2258"/>
                <a:gd name="T54" fmla="*/ 0 w 121"/>
                <a:gd name="T55" fmla="*/ 470 h 2258"/>
                <a:gd name="T56" fmla="*/ 93 w 121"/>
                <a:gd name="T57" fmla="*/ 233 h 2258"/>
                <a:gd name="T58" fmla="*/ 121 w 121"/>
                <a:gd name="T59" fmla="*/ 340 h 2258"/>
                <a:gd name="T60" fmla="*/ 0 w 121"/>
                <a:gd name="T61" fmla="*/ 368 h 2258"/>
                <a:gd name="T62" fmla="*/ 0 w 121"/>
                <a:gd name="T63" fmla="*/ 0 h 2258"/>
                <a:gd name="T64" fmla="*/ 121 w 121"/>
                <a:gd name="T65" fmla="*/ 32 h 2258"/>
                <a:gd name="T66" fmla="*/ 86 w 121"/>
                <a:gd name="T67" fmla="*/ 135 h 2258"/>
                <a:gd name="T68" fmla="*/ 0 w 121"/>
                <a:gd name="T69" fmla="*/ 0 h 22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1"/>
                <a:gd name="T106" fmla="*/ 0 h 2258"/>
                <a:gd name="T107" fmla="*/ 121 w 121"/>
                <a:gd name="T108" fmla="*/ 2258 h 225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1" h="2258">
                  <a:moveTo>
                    <a:pt x="0" y="2122"/>
                  </a:moveTo>
                  <a:lnTo>
                    <a:pt x="93" y="2122"/>
                  </a:lnTo>
                  <a:lnTo>
                    <a:pt x="121" y="2155"/>
                  </a:lnTo>
                  <a:lnTo>
                    <a:pt x="121" y="2226"/>
                  </a:lnTo>
                  <a:lnTo>
                    <a:pt x="86" y="2258"/>
                  </a:lnTo>
                  <a:lnTo>
                    <a:pt x="0" y="2258"/>
                  </a:lnTo>
                  <a:lnTo>
                    <a:pt x="0" y="2122"/>
                  </a:lnTo>
                  <a:close/>
                  <a:moveTo>
                    <a:pt x="0" y="1884"/>
                  </a:moveTo>
                  <a:lnTo>
                    <a:pt x="93" y="1884"/>
                  </a:lnTo>
                  <a:lnTo>
                    <a:pt x="121" y="1917"/>
                  </a:lnTo>
                  <a:lnTo>
                    <a:pt x="121" y="1987"/>
                  </a:lnTo>
                  <a:lnTo>
                    <a:pt x="86" y="2020"/>
                  </a:lnTo>
                  <a:lnTo>
                    <a:pt x="0" y="2020"/>
                  </a:lnTo>
                  <a:lnTo>
                    <a:pt x="0" y="1884"/>
                  </a:lnTo>
                  <a:close/>
                  <a:moveTo>
                    <a:pt x="0" y="1646"/>
                  </a:moveTo>
                  <a:lnTo>
                    <a:pt x="93" y="1646"/>
                  </a:lnTo>
                  <a:lnTo>
                    <a:pt x="121" y="1678"/>
                  </a:lnTo>
                  <a:lnTo>
                    <a:pt x="121" y="1754"/>
                  </a:lnTo>
                  <a:lnTo>
                    <a:pt x="86" y="1781"/>
                  </a:lnTo>
                  <a:lnTo>
                    <a:pt x="0" y="1781"/>
                  </a:lnTo>
                  <a:lnTo>
                    <a:pt x="0" y="1646"/>
                  </a:lnTo>
                  <a:close/>
                  <a:moveTo>
                    <a:pt x="0" y="1408"/>
                  </a:moveTo>
                  <a:lnTo>
                    <a:pt x="93" y="1408"/>
                  </a:lnTo>
                  <a:lnTo>
                    <a:pt x="121" y="1441"/>
                  </a:lnTo>
                  <a:lnTo>
                    <a:pt x="121" y="1511"/>
                  </a:lnTo>
                  <a:lnTo>
                    <a:pt x="86" y="1543"/>
                  </a:lnTo>
                  <a:lnTo>
                    <a:pt x="0" y="1543"/>
                  </a:lnTo>
                  <a:lnTo>
                    <a:pt x="0" y="1408"/>
                  </a:lnTo>
                  <a:close/>
                  <a:moveTo>
                    <a:pt x="0" y="1186"/>
                  </a:moveTo>
                  <a:lnTo>
                    <a:pt x="93" y="1186"/>
                  </a:lnTo>
                  <a:lnTo>
                    <a:pt x="121" y="1213"/>
                  </a:lnTo>
                  <a:lnTo>
                    <a:pt x="121" y="1288"/>
                  </a:lnTo>
                  <a:lnTo>
                    <a:pt x="86" y="1316"/>
                  </a:lnTo>
                  <a:lnTo>
                    <a:pt x="0" y="1316"/>
                  </a:lnTo>
                  <a:lnTo>
                    <a:pt x="0" y="1186"/>
                  </a:lnTo>
                  <a:close/>
                  <a:moveTo>
                    <a:pt x="0" y="942"/>
                  </a:moveTo>
                  <a:lnTo>
                    <a:pt x="93" y="942"/>
                  </a:lnTo>
                  <a:lnTo>
                    <a:pt x="121" y="974"/>
                  </a:lnTo>
                  <a:lnTo>
                    <a:pt x="121" y="1050"/>
                  </a:lnTo>
                  <a:lnTo>
                    <a:pt x="86" y="1077"/>
                  </a:lnTo>
                  <a:lnTo>
                    <a:pt x="0" y="1077"/>
                  </a:lnTo>
                  <a:lnTo>
                    <a:pt x="0" y="942"/>
                  </a:lnTo>
                  <a:close/>
                  <a:moveTo>
                    <a:pt x="0" y="704"/>
                  </a:moveTo>
                  <a:lnTo>
                    <a:pt x="93" y="704"/>
                  </a:lnTo>
                  <a:lnTo>
                    <a:pt x="121" y="737"/>
                  </a:lnTo>
                  <a:lnTo>
                    <a:pt x="121" y="812"/>
                  </a:lnTo>
                  <a:lnTo>
                    <a:pt x="86" y="844"/>
                  </a:lnTo>
                  <a:lnTo>
                    <a:pt x="0" y="844"/>
                  </a:lnTo>
                  <a:lnTo>
                    <a:pt x="0" y="704"/>
                  </a:lnTo>
                  <a:close/>
                  <a:moveTo>
                    <a:pt x="0" y="470"/>
                  </a:moveTo>
                  <a:lnTo>
                    <a:pt x="93" y="470"/>
                  </a:lnTo>
                  <a:lnTo>
                    <a:pt x="121" y="503"/>
                  </a:lnTo>
                  <a:lnTo>
                    <a:pt x="121" y="574"/>
                  </a:lnTo>
                  <a:lnTo>
                    <a:pt x="86" y="607"/>
                  </a:lnTo>
                  <a:lnTo>
                    <a:pt x="0" y="607"/>
                  </a:lnTo>
                  <a:lnTo>
                    <a:pt x="0" y="470"/>
                  </a:lnTo>
                  <a:close/>
                  <a:moveTo>
                    <a:pt x="0" y="233"/>
                  </a:moveTo>
                  <a:lnTo>
                    <a:pt x="93" y="233"/>
                  </a:lnTo>
                  <a:lnTo>
                    <a:pt x="121" y="265"/>
                  </a:lnTo>
                  <a:lnTo>
                    <a:pt x="121" y="340"/>
                  </a:lnTo>
                  <a:lnTo>
                    <a:pt x="86" y="368"/>
                  </a:lnTo>
                  <a:lnTo>
                    <a:pt x="0" y="368"/>
                  </a:lnTo>
                  <a:lnTo>
                    <a:pt x="0" y="233"/>
                  </a:lnTo>
                  <a:close/>
                  <a:moveTo>
                    <a:pt x="0" y="0"/>
                  </a:moveTo>
                  <a:lnTo>
                    <a:pt x="93" y="0"/>
                  </a:lnTo>
                  <a:lnTo>
                    <a:pt x="121" y="32"/>
                  </a:lnTo>
                  <a:lnTo>
                    <a:pt x="121" y="103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70" name="Freeform 396"/>
            <p:cNvSpPr>
              <a:spLocks/>
            </p:cNvSpPr>
            <p:nvPr/>
          </p:nvSpPr>
          <p:spPr bwMode="auto">
            <a:xfrm flipH="1">
              <a:off x="2257" y="2514"/>
              <a:ext cx="10" cy="6"/>
            </a:xfrm>
            <a:custGeom>
              <a:avLst/>
              <a:gdLst>
                <a:gd name="T0" fmla="*/ 0 w 121"/>
                <a:gd name="T1" fmla="*/ 0 h 136"/>
                <a:gd name="T2" fmla="*/ 93 w 121"/>
                <a:gd name="T3" fmla="*/ 0 h 136"/>
                <a:gd name="T4" fmla="*/ 121 w 121"/>
                <a:gd name="T5" fmla="*/ 33 h 136"/>
                <a:gd name="T6" fmla="*/ 121 w 121"/>
                <a:gd name="T7" fmla="*/ 104 h 136"/>
                <a:gd name="T8" fmla="*/ 86 w 121"/>
                <a:gd name="T9" fmla="*/ 136 h 136"/>
                <a:gd name="T10" fmla="*/ 0 w 121"/>
                <a:gd name="T11" fmla="*/ 136 h 136"/>
                <a:gd name="T12" fmla="*/ 0 w 121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6"/>
                <a:gd name="T23" fmla="*/ 121 w 121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6">
                  <a:moveTo>
                    <a:pt x="0" y="0"/>
                  </a:moveTo>
                  <a:lnTo>
                    <a:pt x="93" y="0"/>
                  </a:lnTo>
                  <a:lnTo>
                    <a:pt x="121" y="33"/>
                  </a:lnTo>
                  <a:lnTo>
                    <a:pt x="121" y="104"/>
                  </a:lnTo>
                  <a:lnTo>
                    <a:pt x="86" y="136"/>
                  </a:ln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71" name="Freeform 397"/>
            <p:cNvSpPr>
              <a:spLocks/>
            </p:cNvSpPr>
            <p:nvPr/>
          </p:nvSpPr>
          <p:spPr bwMode="auto">
            <a:xfrm flipH="1">
              <a:off x="2257" y="2502"/>
              <a:ext cx="10" cy="7"/>
            </a:xfrm>
            <a:custGeom>
              <a:avLst/>
              <a:gdLst>
                <a:gd name="T0" fmla="*/ 0 w 121"/>
                <a:gd name="T1" fmla="*/ 0 h 136"/>
                <a:gd name="T2" fmla="*/ 93 w 121"/>
                <a:gd name="T3" fmla="*/ 0 h 136"/>
                <a:gd name="T4" fmla="*/ 121 w 121"/>
                <a:gd name="T5" fmla="*/ 33 h 136"/>
                <a:gd name="T6" fmla="*/ 121 w 121"/>
                <a:gd name="T7" fmla="*/ 103 h 136"/>
                <a:gd name="T8" fmla="*/ 86 w 121"/>
                <a:gd name="T9" fmla="*/ 136 h 136"/>
                <a:gd name="T10" fmla="*/ 0 w 121"/>
                <a:gd name="T11" fmla="*/ 136 h 136"/>
                <a:gd name="T12" fmla="*/ 0 w 121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6"/>
                <a:gd name="T23" fmla="*/ 121 w 121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6">
                  <a:moveTo>
                    <a:pt x="0" y="0"/>
                  </a:moveTo>
                  <a:lnTo>
                    <a:pt x="93" y="0"/>
                  </a:lnTo>
                  <a:lnTo>
                    <a:pt x="121" y="33"/>
                  </a:lnTo>
                  <a:lnTo>
                    <a:pt x="121" y="103"/>
                  </a:lnTo>
                  <a:lnTo>
                    <a:pt x="86" y="136"/>
                  </a:ln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72" name="Freeform 398"/>
            <p:cNvSpPr>
              <a:spLocks/>
            </p:cNvSpPr>
            <p:nvPr/>
          </p:nvSpPr>
          <p:spPr bwMode="auto">
            <a:xfrm flipH="1">
              <a:off x="2257" y="2490"/>
              <a:ext cx="10" cy="7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32 h 135"/>
                <a:gd name="T6" fmla="*/ 121 w 121"/>
                <a:gd name="T7" fmla="*/ 108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32"/>
                  </a:lnTo>
                  <a:lnTo>
                    <a:pt x="121" y="108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73" name="Freeform 399"/>
            <p:cNvSpPr>
              <a:spLocks/>
            </p:cNvSpPr>
            <p:nvPr/>
          </p:nvSpPr>
          <p:spPr bwMode="auto">
            <a:xfrm flipH="1">
              <a:off x="2257" y="2478"/>
              <a:ext cx="10" cy="7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33 h 135"/>
                <a:gd name="T6" fmla="*/ 121 w 121"/>
                <a:gd name="T7" fmla="*/ 103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33"/>
                  </a:lnTo>
                  <a:lnTo>
                    <a:pt x="121" y="103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74" name="Freeform 400"/>
            <p:cNvSpPr>
              <a:spLocks/>
            </p:cNvSpPr>
            <p:nvPr/>
          </p:nvSpPr>
          <p:spPr bwMode="auto">
            <a:xfrm flipH="1">
              <a:off x="2257" y="2467"/>
              <a:ext cx="10" cy="6"/>
            </a:xfrm>
            <a:custGeom>
              <a:avLst/>
              <a:gdLst>
                <a:gd name="T0" fmla="*/ 0 w 121"/>
                <a:gd name="T1" fmla="*/ 0 h 130"/>
                <a:gd name="T2" fmla="*/ 93 w 121"/>
                <a:gd name="T3" fmla="*/ 0 h 130"/>
                <a:gd name="T4" fmla="*/ 121 w 121"/>
                <a:gd name="T5" fmla="*/ 27 h 130"/>
                <a:gd name="T6" fmla="*/ 121 w 121"/>
                <a:gd name="T7" fmla="*/ 102 h 130"/>
                <a:gd name="T8" fmla="*/ 86 w 121"/>
                <a:gd name="T9" fmla="*/ 130 h 130"/>
                <a:gd name="T10" fmla="*/ 0 w 121"/>
                <a:gd name="T11" fmla="*/ 130 h 130"/>
                <a:gd name="T12" fmla="*/ 0 w 121"/>
                <a:gd name="T13" fmla="*/ 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0"/>
                <a:gd name="T23" fmla="*/ 121 w 121"/>
                <a:gd name="T24" fmla="*/ 130 h 1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0">
                  <a:moveTo>
                    <a:pt x="0" y="0"/>
                  </a:moveTo>
                  <a:lnTo>
                    <a:pt x="93" y="0"/>
                  </a:lnTo>
                  <a:lnTo>
                    <a:pt x="121" y="27"/>
                  </a:lnTo>
                  <a:lnTo>
                    <a:pt x="121" y="102"/>
                  </a:lnTo>
                  <a:lnTo>
                    <a:pt x="86" y="130"/>
                  </a:lnTo>
                  <a:lnTo>
                    <a:pt x="0" y="13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75" name="Freeform 401"/>
            <p:cNvSpPr>
              <a:spLocks/>
            </p:cNvSpPr>
            <p:nvPr/>
          </p:nvSpPr>
          <p:spPr bwMode="auto">
            <a:xfrm flipH="1">
              <a:off x="2257" y="2455"/>
              <a:ext cx="10" cy="6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32 h 135"/>
                <a:gd name="T6" fmla="*/ 121 w 121"/>
                <a:gd name="T7" fmla="*/ 108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32"/>
                  </a:lnTo>
                  <a:lnTo>
                    <a:pt x="121" y="108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76" name="Freeform 402"/>
            <p:cNvSpPr>
              <a:spLocks/>
            </p:cNvSpPr>
            <p:nvPr/>
          </p:nvSpPr>
          <p:spPr bwMode="auto">
            <a:xfrm flipH="1">
              <a:off x="2257" y="2443"/>
              <a:ext cx="10" cy="7"/>
            </a:xfrm>
            <a:custGeom>
              <a:avLst/>
              <a:gdLst>
                <a:gd name="T0" fmla="*/ 0 w 121"/>
                <a:gd name="T1" fmla="*/ 0 h 140"/>
                <a:gd name="T2" fmla="*/ 93 w 121"/>
                <a:gd name="T3" fmla="*/ 0 h 140"/>
                <a:gd name="T4" fmla="*/ 121 w 121"/>
                <a:gd name="T5" fmla="*/ 33 h 140"/>
                <a:gd name="T6" fmla="*/ 121 w 121"/>
                <a:gd name="T7" fmla="*/ 108 h 140"/>
                <a:gd name="T8" fmla="*/ 86 w 121"/>
                <a:gd name="T9" fmla="*/ 140 h 140"/>
                <a:gd name="T10" fmla="*/ 0 w 121"/>
                <a:gd name="T11" fmla="*/ 140 h 140"/>
                <a:gd name="T12" fmla="*/ 0 w 121"/>
                <a:gd name="T13" fmla="*/ 0 h 1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40"/>
                <a:gd name="T23" fmla="*/ 121 w 121"/>
                <a:gd name="T24" fmla="*/ 140 h 1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40">
                  <a:moveTo>
                    <a:pt x="0" y="0"/>
                  </a:moveTo>
                  <a:lnTo>
                    <a:pt x="93" y="0"/>
                  </a:lnTo>
                  <a:lnTo>
                    <a:pt x="121" y="33"/>
                  </a:lnTo>
                  <a:lnTo>
                    <a:pt x="121" y="108"/>
                  </a:lnTo>
                  <a:lnTo>
                    <a:pt x="86" y="140"/>
                  </a:lnTo>
                  <a:lnTo>
                    <a:pt x="0" y="14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77" name="Freeform 403"/>
            <p:cNvSpPr>
              <a:spLocks/>
            </p:cNvSpPr>
            <p:nvPr/>
          </p:nvSpPr>
          <p:spPr bwMode="auto">
            <a:xfrm flipH="1">
              <a:off x="2257" y="2431"/>
              <a:ext cx="10" cy="7"/>
            </a:xfrm>
            <a:custGeom>
              <a:avLst/>
              <a:gdLst>
                <a:gd name="T0" fmla="*/ 0 w 121"/>
                <a:gd name="T1" fmla="*/ 0 h 137"/>
                <a:gd name="T2" fmla="*/ 93 w 121"/>
                <a:gd name="T3" fmla="*/ 0 h 137"/>
                <a:gd name="T4" fmla="*/ 121 w 121"/>
                <a:gd name="T5" fmla="*/ 33 h 137"/>
                <a:gd name="T6" fmla="*/ 121 w 121"/>
                <a:gd name="T7" fmla="*/ 104 h 137"/>
                <a:gd name="T8" fmla="*/ 86 w 121"/>
                <a:gd name="T9" fmla="*/ 137 h 137"/>
                <a:gd name="T10" fmla="*/ 0 w 121"/>
                <a:gd name="T11" fmla="*/ 137 h 137"/>
                <a:gd name="T12" fmla="*/ 0 w 121"/>
                <a:gd name="T13" fmla="*/ 0 h 1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7"/>
                <a:gd name="T23" fmla="*/ 121 w 121"/>
                <a:gd name="T24" fmla="*/ 137 h 1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7">
                  <a:moveTo>
                    <a:pt x="0" y="0"/>
                  </a:moveTo>
                  <a:lnTo>
                    <a:pt x="93" y="0"/>
                  </a:lnTo>
                  <a:lnTo>
                    <a:pt x="121" y="33"/>
                  </a:lnTo>
                  <a:lnTo>
                    <a:pt x="121" y="104"/>
                  </a:lnTo>
                  <a:lnTo>
                    <a:pt x="86" y="137"/>
                  </a:lnTo>
                  <a:lnTo>
                    <a:pt x="0" y="137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78" name="Freeform 404"/>
            <p:cNvSpPr>
              <a:spLocks/>
            </p:cNvSpPr>
            <p:nvPr/>
          </p:nvSpPr>
          <p:spPr bwMode="auto">
            <a:xfrm flipH="1">
              <a:off x="2257" y="2419"/>
              <a:ext cx="10" cy="7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32 h 135"/>
                <a:gd name="T6" fmla="*/ 121 w 121"/>
                <a:gd name="T7" fmla="*/ 107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32"/>
                  </a:lnTo>
                  <a:lnTo>
                    <a:pt x="121" y="107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79" name="Freeform 405"/>
            <p:cNvSpPr>
              <a:spLocks/>
            </p:cNvSpPr>
            <p:nvPr/>
          </p:nvSpPr>
          <p:spPr bwMode="auto">
            <a:xfrm flipH="1">
              <a:off x="2257" y="2408"/>
              <a:ext cx="10" cy="6"/>
            </a:xfrm>
            <a:custGeom>
              <a:avLst/>
              <a:gdLst>
                <a:gd name="T0" fmla="*/ 0 w 121"/>
                <a:gd name="T1" fmla="*/ 0 h 135"/>
                <a:gd name="T2" fmla="*/ 93 w 121"/>
                <a:gd name="T3" fmla="*/ 0 h 135"/>
                <a:gd name="T4" fmla="*/ 121 w 121"/>
                <a:gd name="T5" fmla="*/ 32 h 135"/>
                <a:gd name="T6" fmla="*/ 121 w 121"/>
                <a:gd name="T7" fmla="*/ 103 h 135"/>
                <a:gd name="T8" fmla="*/ 86 w 121"/>
                <a:gd name="T9" fmla="*/ 135 h 135"/>
                <a:gd name="T10" fmla="*/ 0 w 121"/>
                <a:gd name="T11" fmla="*/ 135 h 135"/>
                <a:gd name="T12" fmla="*/ 0 w 121"/>
                <a:gd name="T13" fmla="*/ 0 h 1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35"/>
                <a:gd name="T23" fmla="*/ 121 w 121"/>
                <a:gd name="T24" fmla="*/ 135 h 1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35">
                  <a:moveTo>
                    <a:pt x="0" y="0"/>
                  </a:moveTo>
                  <a:lnTo>
                    <a:pt x="93" y="0"/>
                  </a:lnTo>
                  <a:lnTo>
                    <a:pt x="121" y="32"/>
                  </a:lnTo>
                  <a:lnTo>
                    <a:pt x="121" y="103"/>
                  </a:lnTo>
                  <a:lnTo>
                    <a:pt x="86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25221E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880" name="Rectangle 406"/>
            <p:cNvSpPr>
              <a:spLocks noChangeArrowheads="1"/>
            </p:cNvSpPr>
            <p:nvPr/>
          </p:nvSpPr>
          <p:spPr bwMode="auto">
            <a:xfrm rot="16200000" flipH="1">
              <a:off x="1815" y="2259"/>
              <a:ext cx="155" cy="6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65881" name="Rectangle 407"/>
            <p:cNvSpPr>
              <a:spLocks noChangeArrowheads="1"/>
            </p:cNvSpPr>
            <p:nvPr/>
          </p:nvSpPr>
          <p:spPr bwMode="auto">
            <a:xfrm flipH="1">
              <a:off x="1660" y="2558"/>
              <a:ext cx="155" cy="6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65882" name="Rectangle 408"/>
            <p:cNvSpPr>
              <a:spLocks noChangeArrowheads="1"/>
            </p:cNvSpPr>
            <p:nvPr/>
          </p:nvSpPr>
          <p:spPr bwMode="auto">
            <a:xfrm flipH="1">
              <a:off x="1660" y="2367"/>
              <a:ext cx="155" cy="6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  <p:sp>
          <p:nvSpPr>
            <p:cNvPr id="65883" name="Rectangle 409"/>
            <p:cNvSpPr>
              <a:spLocks noChangeArrowheads="1"/>
            </p:cNvSpPr>
            <p:nvPr/>
          </p:nvSpPr>
          <p:spPr bwMode="auto">
            <a:xfrm flipH="1">
              <a:off x="1660" y="2462"/>
              <a:ext cx="155" cy="6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nb-NO"/>
            </a:p>
          </p:txBody>
        </p:sp>
      </p:grpSp>
      <p:sp>
        <p:nvSpPr>
          <p:cNvPr id="65560" name="Text Box 410"/>
          <p:cNvSpPr txBox="1">
            <a:spLocks noChangeArrowheads="1"/>
          </p:cNvSpPr>
          <p:nvPr/>
        </p:nvSpPr>
        <p:spPr bwMode="auto">
          <a:xfrm rot="-5400000">
            <a:off x="4238626" y="3784600"/>
            <a:ext cx="74136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200" b="0"/>
              <a:t>IXP2400</a:t>
            </a:r>
          </a:p>
        </p:txBody>
      </p:sp>
      <p:grpSp>
        <p:nvGrpSpPr>
          <p:cNvPr id="65561" name="Group 411"/>
          <p:cNvGrpSpPr>
            <a:grpSpLocks/>
          </p:cNvGrpSpPr>
          <p:nvPr/>
        </p:nvGrpSpPr>
        <p:grpSpPr bwMode="auto">
          <a:xfrm>
            <a:off x="6592888" y="3367088"/>
            <a:ext cx="687387" cy="600075"/>
            <a:chOff x="2896" y="2246"/>
            <a:chExt cx="561" cy="405"/>
          </a:xfrm>
        </p:grpSpPr>
        <p:sp>
          <p:nvSpPr>
            <p:cNvPr id="65587" name="Freeform 412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588" name="Freeform 413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589" name="Freeform 414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590" name="Freeform 415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591" name="Freeform 416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592" name="Freeform 417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593" name="Freeform 418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594" name="Freeform 419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595" name="Freeform 420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596" name="Freeform 421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597" name="Freeform 422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598" name="Freeform 423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599" name="Freeform 424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00" name="Freeform 425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01" name="Freeform 426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02" name="Freeform 427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03" name="Freeform 428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04" name="Freeform 429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05" name="Freeform 430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06" name="Freeform 431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07" name="Freeform 432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08" name="Freeform 433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09" name="Freeform 434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10" name="Freeform 435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11" name="Freeform 436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12" name="Freeform 437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13" name="Freeform 438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14" name="Freeform 439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615" name="Freeform 440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65562" name="Line 441"/>
          <p:cNvSpPr>
            <a:spLocks noChangeShapeType="1"/>
          </p:cNvSpPr>
          <p:nvPr/>
        </p:nvSpPr>
        <p:spPr bwMode="auto">
          <a:xfrm flipH="1" flipV="1">
            <a:off x="4848225" y="1257300"/>
            <a:ext cx="7938" cy="3281363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63" name="Line 442"/>
          <p:cNvSpPr>
            <a:spLocks noChangeShapeType="1"/>
          </p:cNvSpPr>
          <p:nvPr/>
        </p:nvSpPr>
        <p:spPr bwMode="auto">
          <a:xfrm>
            <a:off x="3132138" y="4376738"/>
            <a:ext cx="1735137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64" name="Line 443"/>
          <p:cNvSpPr>
            <a:spLocks noChangeShapeType="1"/>
          </p:cNvSpPr>
          <p:nvPr/>
        </p:nvSpPr>
        <p:spPr bwMode="auto">
          <a:xfrm flipV="1">
            <a:off x="2892425" y="1677988"/>
            <a:ext cx="1965325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65" name="Line 444"/>
          <p:cNvSpPr>
            <a:spLocks noChangeShapeType="1"/>
          </p:cNvSpPr>
          <p:nvPr/>
        </p:nvSpPr>
        <p:spPr bwMode="auto">
          <a:xfrm>
            <a:off x="4857750" y="1738313"/>
            <a:ext cx="401638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66" name="Line 445"/>
          <p:cNvSpPr>
            <a:spLocks noChangeShapeType="1"/>
          </p:cNvSpPr>
          <p:nvPr/>
        </p:nvSpPr>
        <p:spPr bwMode="auto">
          <a:xfrm>
            <a:off x="5480050" y="1993900"/>
            <a:ext cx="1588" cy="444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67" name="Line 446"/>
          <p:cNvSpPr>
            <a:spLocks noChangeShapeType="1"/>
          </p:cNvSpPr>
          <p:nvPr/>
        </p:nvSpPr>
        <p:spPr bwMode="auto">
          <a:xfrm>
            <a:off x="5692775" y="3009900"/>
            <a:ext cx="1588" cy="444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68" name="Line 447"/>
          <p:cNvSpPr>
            <a:spLocks noChangeShapeType="1"/>
          </p:cNvSpPr>
          <p:nvPr/>
        </p:nvSpPr>
        <p:spPr bwMode="auto">
          <a:xfrm>
            <a:off x="5283200" y="3001963"/>
            <a:ext cx="1588" cy="97472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69" name="Text Box 448"/>
          <p:cNvSpPr txBox="1">
            <a:spLocks noChangeArrowheads="1"/>
          </p:cNvSpPr>
          <p:nvPr/>
        </p:nvSpPr>
        <p:spPr bwMode="auto">
          <a:xfrm>
            <a:off x="5248275" y="1449388"/>
            <a:ext cx="476250" cy="56038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IO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hub</a:t>
            </a:r>
          </a:p>
        </p:txBody>
      </p:sp>
      <p:sp>
        <p:nvSpPr>
          <p:cNvPr id="65570" name="Text Box 449"/>
          <p:cNvSpPr txBox="1">
            <a:spLocks noChangeArrowheads="1"/>
          </p:cNvSpPr>
          <p:nvPr/>
        </p:nvSpPr>
        <p:spPr bwMode="auto">
          <a:xfrm>
            <a:off x="5075238" y="2444750"/>
            <a:ext cx="822325" cy="5603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memory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hub</a:t>
            </a:r>
          </a:p>
        </p:txBody>
      </p:sp>
      <p:sp>
        <p:nvSpPr>
          <p:cNvPr id="65571" name="Text Box 450"/>
          <p:cNvSpPr txBox="1">
            <a:spLocks noChangeArrowheads="1"/>
          </p:cNvSpPr>
          <p:nvPr/>
        </p:nvSpPr>
        <p:spPr bwMode="auto">
          <a:xfrm>
            <a:off x="5510213" y="3440113"/>
            <a:ext cx="355600" cy="2349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CPU</a:t>
            </a:r>
          </a:p>
        </p:txBody>
      </p:sp>
      <p:sp>
        <p:nvSpPr>
          <p:cNvPr id="65572" name="Text Box 451"/>
          <p:cNvSpPr txBox="1">
            <a:spLocks noChangeArrowheads="1"/>
          </p:cNvSpPr>
          <p:nvPr/>
        </p:nvSpPr>
        <p:spPr bwMode="auto">
          <a:xfrm>
            <a:off x="5189538" y="3827463"/>
            <a:ext cx="676275" cy="2349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memory</a:t>
            </a:r>
          </a:p>
        </p:txBody>
      </p:sp>
      <p:sp>
        <p:nvSpPr>
          <p:cNvPr id="1480132" name="Freeform 452"/>
          <p:cNvSpPr>
            <a:spLocks/>
          </p:cNvSpPr>
          <p:nvPr/>
        </p:nvSpPr>
        <p:spPr bwMode="auto">
          <a:xfrm>
            <a:off x="1601788" y="2270125"/>
            <a:ext cx="995362" cy="1668463"/>
          </a:xfrm>
          <a:custGeom>
            <a:avLst/>
            <a:gdLst>
              <a:gd name="T0" fmla="*/ 231 w 231"/>
              <a:gd name="T1" fmla="*/ 0 h 458"/>
              <a:gd name="T2" fmla="*/ 0 w 231"/>
              <a:gd name="T3" fmla="*/ 0 h 458"/>
              <a:gd name="T4" fmla="*/ 0 w 231"/>
              <a:gd name="T5" fmla="*/ 458 h 458"/>
              <a:gd name="T6" fmla="*/ 226 w 231"/>
              <a:gd name="T7" fmla="*/ 458 h 458"/>
              <a:gd name="T8" fmla="*/ 0 60000 65536"/>
              <a:gd name="T9" fmla="*/ 0 60000 65536"/>
              <a:gd name="T10" fmla="*/ 0 60000 65536"/>
              <a:gd name="T11" fmla="*/ 0 60000 65536"/>
              <a:gd name="T12" fmla="*/ 0 w 231"/>
              <a:gd name="T13" fmla="*/ 0 h 458"/>
              <a:gd name="T14" fmla="*/ 231 w 231"/>
              <a:gd name="T15" fmla="*/ 458 h 45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1" h="458">
                <a:moveTo>
                  <a:pt x="231" y="0"/>
                </a:moveTo>
                <a:lnTo>
                  <a:pt x="0" y="0"/>
                </a:lnTo>
                <a:lnTo>
                  <a:pt x="0" y="458"/>
                </a:lnTo>
                <a:lnTo>
                  <a:pt x="226" y="458"/>
                </a:lnTo>
              </a:path>
            </a:pathLst>
          </a:custGeom>
          <a:noFill/>
          <a:ln w="190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74" name="Rectangle 453"/>
          <p:cNvSpPr>
            <a:spLocks noChangeArrowheads="1"/>
          </p:cNvSpPr>
          <p:nvPr/>
        </p:nvSpPr>
        <p:spPr bwMode="auto">
          <a:xfrm>
            <a:off x="1955800" y="5181600"/>
            <a:ext cx="3506788" cy="811213"/>
          </a:xfrm>
          <a:prstGeom prst="rect">
            <a:avLst/>
          </a:prstGeom>
          <a:solidFill>
            <a:srgbClr val="DDDDDD"/>
          </a:soli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C0C0C0"/>
            </a:extrusionClr>
          </a:sp3d>
        </p:spPr>
        <p:txBody>
          <a:bodyPr wrap="none" anchor="ctr">
            <a:flatTx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/>
              <a:t>web bumper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(counting web packets and forwarding 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all packets from one interface to another)</a:t>
            </a:r>
          </a:p>
        </p:txBody>
      </p:sp>
      <p:pic>
        <p:nvPicPr>
          <p:cNvPr id="65575" name="Picture 454" descr="nettverksk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flipH="1">
            <a:off x="2500313" y="1817688"/>
            <a:ext cx="11779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76" name="Line 455"/>
          <p:cNvSpPr>
            <a:spLocks noChangeShapeType="1"/>
          </p:cNvSpPr>
          <p:nvPr/>
        </p:nvSpPr>
        <p:spPr bwMode="auto">
          <a:xfrm flipV="1">
            <a:off x="2884488" y="2519363"/>
            <a:ext cx="1965325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pic>
        <p:nvPicPr>
          <p:cNvPr id="65577" name="Picture 456" descr="nettverksk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flipH="1">
            <a:off x="2500313" y="2657475"/>
            <a:ext cx="11779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78" name="Line 457"/>
          <p:cNvSpPr>
            <a:spLocks noChangeShapeType="1"/>
          </p:cNvSpPr>
          <p:nvPr/>
        </p:nvSpPr>
        <p:spPr bwMode="auto">
          <a:xfrm flipV="1">
            <a:off x="2868613" y="3357563"/>
            <a:ext cx="1965325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79" name="Freeform 458"/>
          <p:cNvSpPr>
            <a:spLocks/>
          </p:cNvSpPr>
          <p:nvPr/>
        </p:nvSpPr>
        <p:spPr bwMode="auto">
          <a:xfrm>
            <a:off x="2359025" y="3116263"/>
            <a:ext cx="639763" cy="374650"/>
          </a:xfrm>
          <a:custGeom>
            <a:avLst/>
            <a:gdLst>
              <a:gd name="T0" fmla="*/ 174 w 403"/>
              <a:gd name="T1" fmla="*/ 0 h 236"/>
              <a:gd name="T2" fmla="*/ 2 w 403"/>
              <a:gd name="T3" fmla="*/ 1 h 236"/>
              <a:gd name="T4" fmla="*/ 0 w 403"/>
              <a:gd name="T5" fmla="*/ 199 h 236"/>
              <a:gd name="T6" fmla="*/ 401 w 403"/>
              <a:gd name="T7" fmla="*/ 197 h 236"/>
              <a:gd name="T8" fmla="*/ 403 w 403"/>
              <a:gd name="T9" fmla="*/ 236 h 2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3"/>
              <a:gd name="T16" fmla="*/ 0 h 236"/>
              <a:gd name="T17" fmla="*/ 403 w 403"/>
              <a:gd name="T18" fmla="*/ 236 h 2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3" h="236">
                <a:moveTo>
                  <a:pt x="174" y="0"/>
                </a:moveTo>
                <a:lnTo>
                  <a:pt x="2" y="1"/>
                </a:lnTo>
                <a:lnTo>
                  <a:pt x="0" y="199"/>
                </a:lnTo>
                <a:lnTo>
                  <a:pt x="401" y="197"/>
                </a:lnTo>
                <a:lnTo>
                  <a:pt x="403" y="236"/>
                </a:lnTo>
              </a:path>
            </a:pathLst>
          </a:custGeom>
          <a:noFill/>
          <a:ln w="190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65580" name="AutoShape 459"/>
          <p:cNvSpPr>
            <a:spLocks/>
          </p:cNvSpPr>
          <p:nvPr/>
        </p:nvSpPr>
        <p:spPr bwMode="auto">
          <a:xfrm>
            <a:off x="5953125" y="2898775"/>
            <a:ext cx="1376363" cy="330200"/>
          </a:xfrm>
          <a:prstGeom prst="borderCallout1">
            <a:avLst>
              <a:gd name="adj1" fmla="val 34616"/>
              <a:gd name="adj2" fmla="val -5537"/>
              <a:gd name="adj3" fmla="val 70194"/>
              <a:gd name="adj4" fmla="val -235407"/>
            </a:avLst>
          </a:prstGeom>
          <a:solidFill>
            <a:srgbClr val="FFFF00"/>
          </a:solidFill>
          <a:ln w="25400">
            <a:solidFill>
              <a:schemeClr val="hlink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latin typeface="Courier New" charset="0"/>
              </a:rPr>
              <a:t>192.168.1.1</a:t>
            </a:r>
          </a:p>
        </p:txBody>
      </p:sp>
      <p:sp>
        <p:nvSpPr>
          <p:cNvPr id="65581" name="AutoShape 460"/>
          <p:cNvSpPr>
            <a:spLocks/>
          </p:cNvSpPr>
          <p:nvPr/>
        </p:nvSpPr>
        <p:spPr bwMode="auto">
          <a:xfrm>
            <a:off x="5945188" y="3324225"/>
            <a:ext cx="1376362" cy="330200"/>
          </a:xfrm>
          <a:prstGeom prst="borderCallout1">
            <a:avLst>
              <a:gd name="adj1" fmla="val 34616"/>
              <a:gd name="adj2" fmla="val -5537"/>
              <a:gd name="adj3" fmla="val 87981"/>
              <a:gd name="adj4" fmla="val -213958"/>
            </a:avLst>
          </a:prstGeom>
          <a:solidFill>
            <a:srgbClr val="FFFF00"/>
          </a:solidFill>
          <a:ln w="25400">
            <a:solidFill>
              <a:schemeClr val="hlink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latin typeface="Courier New" charset="0"/>
              </a:rPr>
              <a:t>192.168.1.5</a:t>
            </a:r>
          </a:p>
        </p:txBody>
      </p:sp>
      <p:sp>
        <p:nvSpPr>
          <p:cNvPr id="65582" name="AutoShape 461"/>
          <p:cNvSpPr>
            <a:spLocks/>
          </p:cNvSpPr>
          <p:nvPr/>
        </p:nvSpPr>
        <p:spPr bwMode="auto">
          <a:xfrm>
            <a:off x="4565650" y="857250"/>
            <a:ext cx="4035425" cy="330200"/>
          </a:xfrm>
          <a:prstGeom prst="borderCallout1">
            <a:avLst>
              <a:gd name="adj1" fmla="val 34616"/>
              <a:gd name="adj2" fmla="val -1889"/>
              <a:gd name="adj3" fmla="val 172116"/>
              <a:gd name="adj4" fmla="val -45593"/>
            </a:avLst>
          </a:prstGeom>
          <a:solidFill>
            <a:srgbClr val="99CCFF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latin typeface="Courier New" charset="0"/>
              </a:rPr>
              <a:t>SSH connection to IFI: 129.240.66.50</a:t>
            </a:r>
          </a:p>
        </p:txBody>
      </p:sp>
      <p:sp>
        <p:nvSpPr>
          <p:cNvPr id="1480142" name="AutoShape 462"/>
          <p:cNvSpPr>
            <a:spLocks/>
          </p:cNvSpPr>
          <p:nvPr/>
        </p:nvSpPr>
        <p:spPr bwMode="auto">
          <a:xfrm>
            <a:off x="3244613" y="1882775"/>
            <a:ext cx="1151412" cy="309958"/>
          </a:xfrm>
          <a:prstGeom prst="borderCallout1">
            <a:avLst>
              <a:gd name="adj1" fmla="val 34616"/>
              <a:gd name="adj2" fmla="val -5537"/>
              <a:gd name="adj3" fmla="val 113463"/>
              <a:gd name="adj4" fmla="val -29181"/>
            </a:avLst>
          </a:prstGeom>
          <a:solidFill>
            <a:srgbClr val="00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 dirty="0" smtClean="0">
                <a:latin typeface="Courier New" charset="0"/>
              </a:rPr>
              <a:t>10.0.40.3</a:t>
            </a:r>
            <a:endParaRPr lang="en-US" sz="1400" b="0" dirty="0">
              <a:latin typeface="Courier New" charset="0"/>
            </a:endParaRPr>
          </a:p>
        </p:txBody>
      </p:sp>
      <p:sp>
        <p:nvSpPr>
          <p:cNvPr id="1480143" name="AutoShape 463"/>
          <p:cNvSpPr>
            <a:spLocks/>
          </p:cNvSpPr>
          <p:nvPr/>
        </p:nvSpPr>
        <p:spPr bwMode="auto">
          <a:xfrm>
            <a:off x="6151325" y="1898650"/>
            <a:ext cx="1151412" cy="309958"/>
          </a:xfrm>
          <a:prstGeom prst="borderCallout1">
            <a:avLst>
              <a:gd name="adj1" fmla="val 34616"/>
              <a:gd name="adj2" fmla="val 105139"/>
              <a:gd name="adj3" fmla="val 143750"/>
              <a:gd name="adj4" fmla="val 167130"/>
            </a:avLst>
          </a:prstGeom>
          <a:solidFill>
            <a:srgbClr val="00FF00"/>
          </a:solidFill>
          <a:ln w="25400">
            <a:solidFill>
              <a:schemeClr val="hlink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 dirty="0" smtClean="0">
                <a:latin typeface="Courier New" charset="0"/>
              </a:rPr>
              <a:t>10.0.40.1</a:t>
            </a:r>
            <a:endParaRPr lang="en-US" sz="1400" b="0" dirty="0">
              <a:latin typeface="Courier New" charset="0"/>
            </a:endParaRPr>
          </a:p>
        </p:txBody>
      </p:sp>
      <p:sp>
        <p:nvSpPr>
          <p:cNvPr id="65585" name="Freeform 464"/>
          <p:cNvSpPr>
            <a:spLocks/>
          </p:cNvSpPr>
          <p:nvPr/>
        </p:nvSpPr>
        <p:spPr bwMode="auto">
          <a:xfrm>
            <a:off x="1366838" y="1706563"/>
            <a:ext cx="7227887" cy="3074987"/>
          </a:xfrm>
          <a:custGeom>
            <a:avLst/>
            <a:gdLst>
              <a:gd name="T0" fmla="*/ 768 w 4553"/>
              <a:gd name="T1" fmla="*/ 1509 h 1937"/>
              <a:gd name="T2" fmla="*/ 0 w 4553"/>
              <a:gd name="T3" fmla="*/ 1508 h 1937"/>
              <a:gd name="T4" fmla="*/ 0 w 4553"/>
              <a:gd name="T5" fmla="*/ 1937 h 1937"/>
              <a:gd name="T6" fmla="*/ 3544 w 4553"/>
              <a:gd name="T7" fmla="*/ 1926 h 1937"/>
              <a:gd name="T8" fmla="*/ 3539 w 4553"/>
              <a:gd name="T9" fmla="*/ 1240 h 1937"/>
              <a:gd name="T10" fmla="*/ 4334 w 4553"/>
              <a:gd name="T11" fmla="*/ 1240 h 1937"/>
              <a:gd name="T12" fmla="*/ 4328 w 4553"/>
              <a:gd name="T13" fmla="*/ 0 h 1937"/>
              <a:gd name="T14" fmla="*/ 4548 w 4553"/>
              <a:gd name="T15" fmla="*/ 6 h 1937"/>
              <a:gd name="T16" fmla="*/ 4553 w 4553"/>
              <a:gd name="T17" fmla="*/ 439 h 193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553"/>
              <a:gd name="T28" fmla="*/ 0 h 1937"/>
              <a:gd name="T29" fmla="*/ 4553 w 4553"/>
              <a:gd name="T30" fmla="*/ 1937 h 193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553" h="1937">
                <a:moveTo>
                  <a:pt x="768" y="1509"/>
                </a:moveTo>
                <a:lnTo>
                  <a:pt x="0" y="1508"/>
                </a:lnTo>
                <a:lnTo>
                  <a:pt x="0" y="1937"/>
                </a:lnTo>
                <a:lnTo>
                  <a:pt x="3544" y="1926"/>
                </a:lnTo>
                <a:lnTo>
                  <a:pt x="3539" y="1240"/>
                </a:lnTo>
                <a:lnTo>
                  <a:pt x="4334" y="1240"/>
                </a:lnTo>
                <a:lnTo>
                  <a:pt x="4328" y="0"/>
                </a:lnTo>
                <a:lnTo>
                  <a:pt x="4548" y="6"/>
                </a:lnTo>
                <a:lnTo>
                  <a:pt x="4553" y="439"/>
                </a:lnTo>
              </a:path>
            </a:pathLst>
          </a:custGeom>
          <a:noFill/>
          <a:ln w="190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80145" name="Rectangle 465"/>
          <p:cNvSpPr>
            <a:spLocks noChangeArrowheads="1"/>
          </p:cNvSpPr>
          <p:nvPr/>
        </p:nvSpPr>
        <p:spPr bwMode="auto">
          <a:xfrm>
            <a:off x="2959100" y="2176463"/>
            <a:ext cx="128588" cy="12858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606675" y="3683000"/>
            <a:ext cx="2319338" cy="1023938"/>
            <a:chOff x="1980" y="2712"/>
            <a:chExt cx="1461" cy="645"/>
          </a:xfrm>
        </p:grpSpPr>
        <p:grpSp>
          <p:nvGrpSpPr>
            <p:cNvPr id="66587" name="Group 3"/>
            <p:cNvGrpSpPr>
              <a:grpSpLocks/>
            </p:cNvGrpSpPr>
            <p:nvPr/>
          </p:nvGrpSpPr>
          <p:grpSpPr bwMode="auto">
            <a:xfrm flipH="1">
              <a:off x="1980" y="2741"/>
              <a:ext cx="1442" cy="616"/>
              <a:chOff x="753" y="3310"/>
              <a:chExt cx="1442" cy="616"/>
            </a:xfrm>
          </p:grpSpPr>
          <p:sp>
            <p:nvSpPr>
              <p:cNvPr id="66589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753" y="3310"/>
                <a:ext cx="1442" cy="6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590" name="Rectangle 5"/>
              <p:cNvSpPr>
                <a:spLocks noChangeArrowheads="1"/>
              </p:cNvSpPr>
              <p:nvPr/>
            </p:nvSpPr>
            <p:spPr bwMode="auto">
              <a:xfrm>
                <a:off x="753" y="3311"/>
                <a:ext cx="1293" cy="452"/>
              </a:xfrm>
              <a:prstGeom prst="rect">
                <a:avLst/>
              </a:prstGeom>
              <a:solidFill>
                <a:srgbClr val="43B28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591" name="Rectangle 6"/>
              <p:cNvSpPr>
                <a:spLocks noChangeArrowheads="1"/>
              </p:cNvSpPr>
              <p:nvPr/>
            </p:nvSpPr>
            <p:spPr bwMode="auto">
              <a:xfrm>
                <a:off x="753" y="3311"/>
                <a:ext cx="1293" cy="452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592" name="Freeform 7"/>
              <p:cNvSpPr>
                <a:spLocks/>
              </p:cNvSpPr>
              <p:nvPr/>
            </p:nvSpPr>
            <p:spPr bwMode="auto">
              <a:xfrm>
                <a:off x="865" y="3763"/>
                <a:ext cx="940" cy="65"/>
              </a:xfrm>
              <a:custGeom>
                <a:avLst/>
                <a:gdLst>
                  <a:gd name="T0" fmla="*/ 36 w 11273"/>
                  <a:gd name="T1" fmla="*/ 4 h 1306"/>
                  <a:gd name="T2" fmla="*/ 88 w 11273"/>
                  <a:gd name="T3" fmla="*/ 15 h 1306"/>
                  <a:gd name="T4" fmla="*/ 137 w 11273"/>
                  <a:gd name="T5" fmla="*/ 33 h 1306"/>
                  <a:gd name="T6" fmla="*/ 182 w 11273"/>
                  <a:gd name="T7" fmla="*/ 57 h 1306"/>
                  <a:gd name="T8" fmla="*/ 222 w 11273"/>
                  <a:gd name="T9" fmla="*/ 87 h 1306"/>
                  <a:gd name="T10" fmla="*/ 258 w 11273"/>
                  <a:gd name="T11" fmla="*/ 121 h 1306"/>
                  <a:gd name="T12" fmla="*/ 288 w 11273"/>
                  <a:gd name="T13" fmla="*/ 159 h 1306"/>
                  <a:gd name="T14" fmla="*/ 313 w 11273"/>
                  <a:gd name="T15" fmla="*/ 200 h 1306"/>
                  <a:gd name="T16" fmla="*/ 331 w 11273"/>
                  <a:gd name="T17" fmla="*/ 243 h 1306"/>
                  <a:gd name="T18" fmla="*/ 342 w 11273"/>
                  <a:gd name="T19" fmla="*/ 287 h 1306"/>
                  <a:gd name="T20" fmla="*/ 347 w 11273"/>
                  <a:gd name="T21" fmla="*/ 331 h 1306"/>
                  <a:gd name="T22" fmla="*/ 350 w 11273"/>
                  <a:gd name="T23" fmla="*/ 1016 h 1306"/>
                  <a:gd name="T24" fmla="*/ 362 w 11273"/>
                  <a:gd name="T25" fmla="*/ 1066 h 1306"/>
                  <a:gd name="T26" fmla="*/ 383 w 11273"/>
                  <a:gd name="T27" fmla="*/ 1112 h 1306"/>
                  <a:gd name="T28" fmla="*/ 411 w 11273"/>
                  <a:gd name="T29" fmla="*/ 1154 h 1306"/>
                  <a:gd name="T30" fmla="*/ 446 w 11273"/>
                  <a:gd name="T31" fmla="*/ 1192 h 1306"/>
                  <a:gd name="T32" fmla="*/ 486 w 11273"/>
                  <a:gd name="T33" fmla="*/ 1225 h 1306"/>
                  <a:gd name="T34" fmla="*/ 530 w 11273"/>
                  <a:gd name="T35" fmla="*/ 1253 h 1306"/>
                  <a:gd name="T36" fmla="*/ 579 w 11273"/>
                  <a:gd name="T37" fmla="*/ 1275 h 1306"/>
                  <a:gd name="T38" fmla="*/ 629 w 11273"/>
                  <a:gd name="T39" fmla="*/ 1293 h 1306"/>
                  <a:gd name="T40" fmla="*/ 681 w 11273"/>
                  <a:gd name="T41" fmla="*/ 1303 h 1306"/>
                  <a:gd name="T42" fmla="*/ 733 w 11273"/>
                  <a:gd name="T43" fmla="*/ 1306 h 1306"/>
                  <a:gd name="T44" fmla="*/ 10632 w 11273"/>
                  <a:gd name="T45" fmla="*/ 1304 h 1306"/>
                  <a:gd name="T46" fmla="*/ 10688 w 11273"/>
                  <a:gd name="T47" fmla="*/ 1295 h 1306"/>
                  <a:gd name="T48" fmla="*/ 10741 w 11273"/>
                  <a:gd name="T49" fmla="*/ 1277 h 1306"/>
                  <a:gd name="T50" fmla="*/ 10788 w 11273"/>
                  <a:gd name="T51" fmla="*/ 1253 h 1306"/>
                  <a:gd name="T52" fmla="*/ 10832 w 11273"/>
                  <a:gd name="T53" fmla="*/ 1224 h 1306"/>
                  <a:gd name="T54" fmla="*/ 10870 w 11273"/>
                  <a:gd name="T55" fmla="*/ 1190 h 1306"/>
                  <a:gd name="T56" fmla="*/ 10902 w 11273"/>
                  <a:gd name="T57" fmla="*/ 1151 h 1306"/>
                  <a:gd name="T58" fmla="*/ 10929 w 11273"/>
                  <a:gd name="T59" fmla="*/ 1110 h 1306"/>
                  <a:gd name="T60" fmla="*/ 10948 w 11273"/>
                  <a:gd name="T61" fmla="*/ 1066 h 1306"/>
                  <a:gd name="T62" fmla="*/ 10961 w 11273"/>
                  <a:gd name="T63" fmla="*/ 1021 h 1306"/>
                  <a:gd name="T64" fmla="*/ 10967 w 11273"/>
                  <a:gd name="T65" fmla="*/ 976 h 1306"/>
                  <a:gd name="T66" fmla="*/ 10968 w 11273"/>
                  <a:gd name="T67" fmla="*/ 300 h 1306"/>
                  <a:gd name="T68" fmla="*/ 10974 w 11273"/>
                  <a:gd name="T69" fmla="*/ 247 h 1306"/>
                  <a:gd name="T70" fmla="*/ 10987 w 11273"/>
                  <a:gd name="T71" fmla="*/ 200 h 1306"/>
                  <a:gd name="T72" fmla="*/ 11007 w 11273"/>
                  <a:gd name="T73" fmla="*/ 156 h 1306"/>
                  <a:gd name="T74" fmla="*/ 11032 w 11273"/>
                  <a:gd name="T75" fmla="*/ 116 h 1306"/>
                  <a:gd name="T76" fmla="*/ 11061 w 11273"/>
                  <a:gd name="T77" fmla="*/ 83 h 1306"/>
                  <a:gd name="T78" fmla="*/ 11097 w 11273"/>
                  <a:gd name="T79" fmla="*/ 54 h 1306"/>
                  <a:gd name="T80" fmla="*/ 11136 w 11273"/>
                  <a:gd name="T81" fmla="*/ 31 h 1306"/>
                  <a:gd name="T82" fmla="*/ 11178 w 11273"/>
                  <a:gd name="T83" fmla="*/ 15 h 1306"/>
                  <a:gd name="T84" fmla="*/ 11224 w 11273"/>
                  <a:gd name="T85" fmla="*/ 5 h 1306"/>
                  <a:gd name="T86" fmla="*/ 11273 w 11273"/>
                  <a:gd name="T87" fmla="*/ 0 h 13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1273"/>
                  <a:gd name="T133" fmla="*/ 0 h 1306"/>
                  <a:gd name="T134" fmla="*/ 11273 w 11273"/>
                  <a:gd name="T135" fmla="*/ 1306 h 130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1273" h="1306">
                    <a:moveTo>
                      <a:pt x="0" y="0"/>
                    </a:moveTo>
                    <a:lnTo>
                      <a:pt x="19" y="2"/>
                    </a:lnTo>
                    <a:lnTo>
                      <a:pt x="36" y="4"/>
                    </a:lnTo>
                    <a:lnTo>
                      <a:pt x="55" y="7"/>
                    </a:lnTo>
                    <a:lnTo>
                      <a:pt x="72" y="10"/>
                    </a:lnTo>
                    <a:lnTo>
                      <a:pt x="88" y="15"/>
                    </a:lnTo>
                    <a:lnTo>
                      <a:pt x="105" y="20"/>
                    </a:lnTo>
                    <a:lnTo>
                      <a:pt x="122" y="26"/>
                    </a:lnTo>
                    <a:lnTo>
                      <a:pt x="137" y="33"/>
                    </a:lnTo>
                    <a:lnTo>
                      <a:pt x="153" y="40"/>
                    </a:lnTo>
                    <a:lnTo>
                      <a:pt x="167" y="48"/>
                    </a:lnTo>
                    <a:lnTo>
                      <a:pt x="182" y="57"/>
                    </a:lnTo>
                    <a:lnTo>
                      <a:pt x="196" y="67"/>
                    </a:lnTo>
                    <a:lnTo>
                      <a:pt x="209" y="77"/>
                    </a:lnTo>
                    <a:lnTo>
                      <a:pt x="222" y="87"/>
                    </a:lnTo>
                    <a:lnTo>
                      <a:pt x="235" y="98"/>
                    </a:lnTo>
                    <a:lnTo>
                      <a:pt x="247" y="109"/>
                    </a:lnTo>
                    <a:lnTo>
                      <a:pt x="258" y="121"/>
                    </a:lnTo>
                    <a:lnTo>
                      <a:pt x="269" y="134"/>
                    </a:lnTo>
                    <a:lnTo>
                      <a:pt x="278" y="146"/>
                    </a:lnTo>
                    <a:lnTo>
                      <a:pt x="288" y="159"/>
                    </a:lnTo>
                    <a:lnTo>
                      <a:pt x="297" y="172"/>
                    </a:lnTo>
                    <a:lnTo>
                      <a:pt x="305" y="186"/>
                    </a:lnTo>
                    <a:lnTo>
                      <a:pt x="313" y="200"/>
                    </a:lnTo>
                    <a:lnTo>
                      <a:pt x="320" y="214"/>
                    </a:lnTo>
                    <a:lnTo>
                      <a:pt x="326" y="228"/>
                    </a:lnTo>
                    <a:lnTo>
                      <a:pt x="331" y="243"/>
                    </a:lnTo>
                    <a:lnTo>
                      <a:pt x="336" y="257"/>
                    </a:lnTo>
                    <a:lnTo>
                      <a:pt x="339" y="272"/>
                    </a:lnTo>
                    <a:lnTo>
                      <a:pt x="342" y="287"/>
                    </a:lnTo>
                    <a:lnTo>
                      <a:pt x="344" y="301"/>
                    </a:lnTo>
                    <a:lnTo>
                      <a:pt x="345" y="316"/>
                    </a:lnTo>
                    <a:lnTo>
                      <a:pt x="347" y="331"/>
                    </a:lnTo>
                    <a:lnTo>
                      <a:pt x="347" y="981"/>
                    </a:lnTo>
                    <a:lnTo>
                      <a:pt x="348" y="999"/>
                    </a:lnTo>
                    <a:lnTo>
                      <a:pt x="350" y="1016"/>
                    </a:lnTo>
                    <a:lnTo>
                      <a:pt x="353" y="1032"/>
                    </a:lnTo>
                    <a:lnTo>
                      <a:pt x="357" y="1050"/>
                    </a:lnTo>
                    <a:lnTo>
                      <a:pt x="362" y="1066"/>
                    </a:lnTo>
                    <a:lnTo>
                      <a:pt x="368" y="1081"/>
                    </a:lnTo>
                    <a:lnTo>
                      <a:pt x="375" y="1096"/>
                    </a:lnTo>
                    <a:lnTo>
                      <a:pt x="383" y="1112"/>
                    </a:lnTo>
                    <a:lnTo>
                      <a:pt x="392" y="1126"/>
                    </a:lnTo>
                    <a:lnTo>
                      <a:pt x="402" y="1140"/>
                    </a:lnTo>
                    <a:lnTo>
                      <a:pt x="411" y="1154"/>
                    </a:lnTo>
                    <a:lnTo>
                      <a:pt x="422" y="1167"/>
                    </a:lnTo>
                    <a:lnTo>
                      <a:pt x="434" y="1180"/>
                    </a:lnTo>
                    <a:lnTo>
                      <a:pt x="446" y="1192"/>
                    </a:lnTo>
                    <a:lnTo>
                      <a:pt x="459" y="1203"/>
                    </a:lnTo>
                    <a:lnTo>
                      <a:pt x="472" y="1214"/>
                    </a:lnTo>
                    <a:lnTo>
                      <a:pt x="486" y="1225"/>
                    </a:lnTo>
                    <a:lnTo>
                      <a:pt x="501" y="1235"/>
                    </a:lnTo>
                    <a:lnTo>
                      <a:pt x="515" y="1245"/>
                    </a:lnTo>
                    <a:lnTo>
                      <a:pt x="530" y="1253"/>
                    </a:lnTo>
                    <a:lnTo>
                      <a:pt x="547" y="1261"/>
                    </a:lnTo>
                    <a:lnTo>
                      <a:pt x="563" y="1269"/>
                    </a:lnTo>
                    <a:lnTo>
                      <a:pt x="579" y="1275"/>
                    </a:lnTo>
                    <a:lnTo>
                      <a:pt x="595" y="1281"/>
                    </a:lnTo>
                    <a:lnTo>
                      <a:pt x="612" y="1287"/>
                    </a:lnTo>
                    <a:lnTo>
                      <a:pt x="629" y="1293"/>
                    </a:lnTo>
                    <a:lnTo>
                      <a:pt x="646" y="1297"/>
                    </a:lnTo>
                    <a:lnTo>
                      <a:pt x="663" y="1300"/>
                    </a:lnTo>
                    <a:lnTo>
                      <a:pt x="681" y="1303"/>
                    </a:lnTo>
                    <a:lnTo>
                      <a:pt x="698" y="1305"/>
                    </a:lnTo>
                    <a:lnTo>
                      <a:pt x="715" y="1306"/>
                    </a:lnTo>
                    <a:lnTo>
                      <a:pt x="733" y="1306"/>
                    </a:lnTo>
                    <a:lnTo>
                      <a:pt x="10593" y="1306"/>
                    </a:lnTo>
                    <a:lnTo>
                      <a:pt x="10612" y="1306"/>
                    </a:lnTo>
                    <a:lnTo>
                      <a:pt x="10632" y="1304"/>
                    </a:lnTo>
                    <a:lnTo>
                      <a:pt x="10651" y="1302"/>
                    </a:lnTo>
                    <a:lnTo>
                      <a:pt x="10669" y="1299"/>
                    </a:lnTo>
                    <a:lnTo>
                      <a:pt x="10688" y="1295"/>
                    </a:lnTo>
                    <a:lnTo>
                      <a:pt x="10706" y="1289"/>
                    </a:lnTo>
                    <a:lnTo>
                      <a:pt x="10724" y="1283"/>
                    </a:lnTo>
                    <a:lnTo>
                      <a:pt x="10741" y="1277"/>
                    </a:lnTo>
                    <a:lnTo>
                      <a:pt x="10757" y="1270"/>
                    </a:lnTo>
                    <a:lnTo>
                      <a:pt x="10773" y="1262"/>
                    </a:lnTo>
                    <a:lnTo>
                      <a:pt x="10788" y="1253"/>
                    </a:lnTo>
                    <a:lnTo>
                      <a:pt x="10804" y="1244"/>
                    </a:lnTo>
                    <a:lnTo>
                      <a:pt x="10818" y="1235"/>
                    </a:lnTo>
                    <a:lnTo>
                      <a:pt x="10832" y="1224"/>
                    </a:lnTo>
                    <a:lnTo>
                      <a:pt x="10845" y="1213"/>
                    </a:lnTo>
                    <a:lnTo>
                      <a:pt x="10858" y="1201"/>
                    </a:lnTo>
                    <a:lnTo>
                      <a:pt x="10870" y="1190"/>
                    </a:lnTo>
                    <a:lnTo>
                      <a:pt x="10881" y="1178"/>
                    </a:lnTo>
                    <a:lnTo>
                      <a:pt x="10892" y="1165"/>
                    </a:lnTo>
                    <a:lnTo>
                      <a:pt x="10902" y="1151"/>
                    </a:lnTo>
                    <a:lnTo>
                      <a:pt x="10912" y="1138"/>
                    </a:lnTo>
                    <a:lnTo>
                      <a:pt x="10920" y="1124"/>
                    </a:lnTo>
                    <a:lnTo>
                      <a:pt x="10929" y="1110"/>
                    </a:lnTo>
                    <a:lnTo>
                      <a:pt x="10937" y="1095"/>
                    </a:lnTo>
                    <a:lnTo>
                      <a:pt x="10943" y="1081"/>
                    </a:lnTo>
                    <a:lnTo>
                      <a:pt x="10948" y="1066"/>
                    </a:lnTo>
                    <a:lnTo>
                      <a:pt x="10954" y="1052"/>
                    </a:lnTo>
                    <a:lnTo>
                      <a:pt x="10958" y="1037"/>
                    </a:lnTo>
                    <a:lnTo>
                      <a:pt x="10961" y="1021"/>
                    </a:lnTo>
                    <a:lnTo>
                      <a:pt x="10965" y="1006"/>
                    </a:lnTo>
                    <a:lnTo>
                      <a:pt x="10966" y="991"/>
                    </a:lnTo>
                    <a:lnTo>
                      <a:pt x="10967" y="976"/>
                    </a:lnTo>
                    <a:lnTo>
                      <a:pt x="10967" y="337"/>
                    </a:lnTo>
                    <a:lnTo>
                      <a:pt x="10967" y="317"/>
                    </a:lnTo>
                    <a:lnTo>
                      <a:pt x="10968" y="300"/>
                    </a:lnTo>
                    <a:lnTo>
                      <a:pt x="10969" y="282"/>
                    </a:lnTo>
                    <a:lnTo>
                      <a:pt x="10971" y="265"/>
                    </a:lnTo>
                    <a:lnTo>
                      <a:pt x="10974" y="247"/>
                    </a:lnTo>
                    <a:lnTo>
                      <a:pt x="10978" y="231"/>
                    </a:lnTo>
                    <a:lnTo>
                      <a:pt x="10982" y="215"/>
                    </a:lnTo>
                    <a:lnTo>
                      <a:pt x="10987" y="200"/>
                    </a:lnTo>
                    <a:lnTo>
                      <a:pt x="10993" y="184"/>
                    </a:lnTo>
                    <a:lnTo>
                      <a:pt x="10999" y="170"/>
                    </a:lnTo>
                    <a:lnTo>
                      <a:pt x="11007" y="156"/>
                    </a:lnTo>
                    <a:lnTo>
                      <a:pt x="11014" y="143"/>
                    </a:lnTo>
                    <a:lnTo>
                      <a:pt x="11023" y="129"/>
                    </a:lnTo>
                    <a:lnTo>
                      <a:pt x="11032" y="116"/>
                    </a:lnTo>
                    <a:lnTo>
                      <a:pt x="11042" y="105"/>
                    </a:lnTo>
                    <a:lnTo>
                      <a:pt x="11051" y="94"/>
                    </a:lnTo>
                    <a:lnTo>
                      <a:pt x="11061" y="83"/>
                    </a:lnTo>
                    <a:lnTo>
                      <a:pt x="11073" y="73"/>
                    </a:lnTo>
                    <a:lnTo>
                      <a:pt x="11084" y="63"/>
                    </a:lnTo>
                    <a:lnTo>
                      <a:pt x="11097" y="54"/>
                    </a:lnTo>
                    <a:lnTo>
                      <a:pt x="11109" y="46"/>
                    </a:lnTo>
                    <a:lnTo>
                      <a:pt x="11122" y="38"/>
                    </a:lnTo>
                    <a:lnTo>
                      <a:pt x="11136" y="31"/>
                    </a:lnTo>
                    <a:lnTo>
                      <a:pt x="11149" y="25"/>
                    </a:lnTo>
                    <a:lnTo>
                      <a:pt x="11163" y="20"/>
                    </a:lnTo>
                    <a:lnTo>
                      <a:pt x="11178" y="15"/>
                    </a:lnTo>
                    <a:lnTo>
                      <a:pt x="11193" y="11"/>
                    </a:lnTo>
                    <a:lnTo>
                      <a:pt x="11208" y="7"/>
                    </a:lnTo>
                    <a:lnTo>
                      <a:pt x="11224" y="5"/>
                    </a:lnTo>
                    <a:lnTo>
                      <a:pt x="11240" y="3"/>
                    </a:lnTo>
                    <a:lnTo>
                      <a:pt x="11257" y="2"/>
                    </a:lnTo>
                    <a:lnTo>
                      <a:pt x="1127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7DDC8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593" name="Freeform 8"/>
              <p:cNvSpPr>
                <a:spLocks/>
              </p:cNvSpPr>
              <p:nvPr/>
            </p:nvSpPr>
            <p:spPr bwMode="auto">
              <a:xfrm>
                <a:off x="865" y="3763"/>
                <a:ext cx="940" cy="65"/>
              </a:xfrm>
              <a:custGeom>
                <a:avLst/>
                <a:gdLst>
                  <a:gd name="T0" fmla="*/ 36 w 11273"/>
                  <a:gd name="T1" fmla="*/ 4 h 1306"/>
                  <a:gd name="T2" fmla="*/ 88 w 11273"/>
                  <a:gd name="T3" fmla="*/ 15 h 1306"/>
                  <a:gd name="T4" fmla="*/ 137 w 11273"/>
                  <a:gd name="T5" fmla="*/ 33 h 1306"/>
                  <a:gd name="T6" fmla="*/ 182 w 11273"/>
                  <a:gd name="T7" fmla="*/ 57 h 1306"/>
                  <a:gd name="T8" fmla="*/ 222 w 11273"/>
                  <a:gd name="T9" fmla="*/ 87 h 1306"/>
                  <a:gd name="T10" fmla="*/ 258 w 11273"/>
                  <a:gd name="T11" fmla="*/ 121 h 1306"/>
                  <a:gd name="T12" fmla="*/ 288 w 11273"/>
                  <a:gd name="T13" fmla="*/ 159 h 1306"/>
                  <a:gd name="T14" fmla="*/ 313 w 11273"/>
                  <a:gd name="T15" fmla="*/ 200 h 1306"/>
                  <a:gd name="T16" fmla="*/ 331 w 11273"/>
                  <a:gd name="T17" fmla="*/ 243 h 1306"/>
                  <a:gd name="T18" fmla="*/ 342 w 11273"/>
                  <a:gd name="T19" fmla="*/ 287 h 1306"/>
                  <a:gd name="T20" fmla="*/ 347 w 11273"/>
                  <a:gd name="T21" fmla="*/ 331 h 1306"/>
                  <a:gd name="T22" fmla="*/ 350 w 11273"/>
                  <a:gd name="T23" fmla="*/ 1016 h 1306"/>
                  <a:gd name="T24" fmla="*/ 362 w 11273"/>
                  <a:gd name="T25" fmla="*/ 1066 h 1306"/>
                  <a:gd name="T26" fmla="*/ 383 w 11273"/>
                  <a:gd name="T27" fmla="*/ 1112 h 1306"/>
                  <a:gd name="T28" fmla="*/ 411 w 11273"/>
                  <a:gd name="T29" fmla="*/ 1154 h 1306"/>
                  <a:gd name="T30" fmla="*/ 446 w 11273"/>
                  <a:gd name="T31" fmla="*/ 1192 h 1306"/>
                  <a:gd name="T32" fmla="*/ 486 w 11273"/>
                  <a:gd name="T33" fmla="*/ 1225 h 1306"/>
                  <a:gd name="T34" fmla="*/ 530 w 11273"/>
                  <a:gd name="T35" fmla="*/ 1253 h 1306"/>
                  <a:gd name="T36" fmla="*/ 579 w 11273"/>
                  <a:gd name="T37" fmla="*/ 1275 h 1306"/>
                  <a:gd name="T38" fmla="*/ 629 w 11273"/>
                  <a:gd name="T39" fmla="*/ 1293 h 1306"/>
                  <a:gd name="T40" fmla="*/ 681 w 11273"/>
                  <a:gd name="T41" fmla="*/ 1303 h 1306"/>
                  <a:gd name="T42" fmla="*/ 733 w 11273"/>
                  <a:gd name="T43" fmla="*/ 1306 h 1306"/>
                  <a:gd name="T44" fmla="*/ 10632 w 11273"/>
                  <a:gd name="T45" fmla="*/ 1304 h 1306"/>
                  <a:gd name="T46" fmla="*/ 10688 w 11273"/>
                  <a:gd name="T47" fmla="*/ 1295 h 1306"/>
                  <a:gd name="T48" fmla="*/ 10741 w 11273"/>
                  <a:gd name="T49" fmla="*/ 1277 h 1306"/>
                  <a:gd name="T50" fmla="*/ 10788 w 11273"/>
                  <a:gd name="T51" fmla="*/ 1253 h 1306"/>
                  <a:gd name="T52" fmla="*/ 10832 w 11273"/>
                  <a:gd name="T53" fmla="*/ 1224 h 1306"/>
                  <a:gd name="T54" fmla="*/ 10870 w 11273"/>
                  <a:gd name="T55" fmla="*/ 1190 h 1306"/>
                  <a:gd name="T56" fmla="*/ 10902 w 11273"/>
                  <a:gd name="T57" fmla="*/ 1151 h 1306"/>
                  <a:gd name="T58" fmla="*/ 10929 w 11273"/>
                  <a:gd name="T59" fmla="*/ 1110 h 1306"/>
                  <a:gd name="T60" fmla="*/ 10948 w 11273"/>
                  <a:gd name="T61" fmla="*/ 1066 h 1306"/>
                  <a:gd name="T62" fmla="*/ 10961 w 11273"/>
                  <a:gd name="T63" fmla="*/ 1021 h 1306"/>
                  <a:gd name="T64" fmla="*/ 10967 w 11273"/>
                  <a:gd name="T65" fmla="*/ 976 h 1306"/>
                  <a:gd name="T66" fmla="*/ 10968 w 11273"/>
                  <a:gd name="T67" fmla="*/ 300 h 1306"/>
                  <a:gd name="T68" fmla="*/ 10974 w 11273"/>
                  <a:gd name="T69" fmla="*/ 247 h 1306"/>
                  <a:gd name="T70" fmla="*/ 10987 w 11273"/>
                  <a:gd name="T71" fmla="*/ 200 h 1306"/>
                  <a:gd name="T72" fmla="*/ 11007 w 11273"/>
                  <a:gd name="T73" fmla="*/ 156 h 1306"/>
                  <a:gd name="T74" fmla="*/ 11032 w 11273"/>
                  <a:gd name="T75" fmla="*/ 116 h 1306"/>
                  <a:gd name="T76" fmla="*/ 11061 w 11273"/>
                  <a:gd name="T77" fmla="*/ 83 h 1306"/>
                  <a:gd name="T78" fmla="*/ 11097 w 11273"/>
                  <a:gd name="T79" fmla="*/ 54 h 1306"/>
                  <a:gd name="T80" fmla="*/ 11136 w 11273"/>
                  <a:gd name="T81" fmla="*/ 31 h 1306"/>
                  <a:gd name="T82" fmla="*/ 11178 w 11273"/>
                  <a:gd name="T83" fmla="*/ 15 h 1306"/>
                  <a:gd name="T84" fmla="*/ 11224 w 11273"/>
                  <a:gd name="T85" fmla="*/ 5 h 1306"/>
                  <a:gd name="T86" fmla="*/ 11273 w 11273"/>
                  <a:gd name="T87" fmla="*/ 0 h 13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1273"/>
                  <a:gd name="T133" fmla="*/ 0 h 1306"/>
                  <a:gd name="T134" fmla="*/ 11273 w 11273"/>
                  <a:gd name="T135" fmla="*/ 1306 h 130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1273" h="1306">
                    <a:moveTo>
                      <a:pt x="0" y="0"/>
                    </a:moveTo>
                    <a:lnTo>
                      <a:pt x="19" y="2"/>
                    </a:lnTo>
                    <a:lnTo>
                      <a:pt x="36" y="4"/>
                    </a:lnTo>
                    <a:lnTo>
                      <a:pt x="55" y="7"/>
                    </a:lnTo>
                    <a:lnTo>
                      <a:pt x="72" y="10"/>
                    </a:lnTo>
                    <a:lnTo>
                      <a:pt x="88" y="15"/>
                    </a:lnTo>
                    <a:lnTo>
                      <a:pt x="105" y="20"/>
                    </a:lnTo>
                    <a:lnTo>
                      <a:pt x="122" y="26"/>
                    </a:lnTo>
                    <a:lnTo>
                      <a:pt x="137" y="33"/>
                    </a:lnTo>
                    <a:lnTo>
                      <a:pt x="153" y="40"/>
                    </a:lnTo>
                    <a:lnTo>
                      <a:pt x="167" y="48"/>
                    </a:lnTo>
                    <a:lnTo>
                      <a:pt x="182" y="57"/>
                    </a:lnTo>
                    <a:lnTo>
                      <a:pt x="196" y="67"/>
                    </a:lnTo>
                    <a:lnTo>
                      <a:pt x="209" y="77"/>
                    </a:lnTo>
                    <a:lnTo>
                      <a:pt x="222" y="87"/>
                    </a:lnTo>
                    <a:lnTo>
                      <a:pt x="235" y="98"/>
                    </a:lnTo>
                    <a:lnTo>
                      <a:pt x="247" y="109"/>
                    </a:lnTo>
                    <a:lnTo>
                      <a:pt x="258" y="121"/>
                    </a:lnTo>
                    <a:lnTo>
                      <a:pt x="269" y="134"/>
                    </a:lnTo>
                    <a:lnTo>
                      <a:pt x="278" y="146"/>
                    </a:lnTo>
                    <a:lnTo>
                      <a:pt x="288" y="159"/>
                    </a:lnTo>
                    <a:lnTo>
                      <a:pt x="297" y="172"/>
                    </a:lnTo>
                    <a:lnTo>
                      <a:pt x="305" y="186"/>
                    </a:lnTo>
                    <a:lnTo>
                      <a:pt x="313" y="200"/>
                    </a:lnTo>
                    <a:lnTo>
                      <a:pt x="320" y="214"/>
                    </a:lnTo>
                    <a:lnTo>
                      <a:pt x="326" y="228"/>
                    </a:lnTo>
                    <a:lnTo>
                      <a:pt x="331" y="243"/>
                    </a:lnTo>
                    <a:lnTo>
                      <a:pt x="336" y="257"/>
                    </a:lnTo>
                    <a:lnTo>
                      <a:pt x="339" y="272"/>
                    </a:lnTo>
                    <a:lnTo>
                      <a:pt x="342" y="287"/>
                    </a:lnTo>
                    <a:lnTo>
                      <a:pt x="344" y="301"/>
                    </a:lnTo>
                    <a:lnTo>
                      <a:pt x="345" y="316"/>
                    </a:lnTo>
                    <a:lnTo>
                      <a:pt x="347" y="331"/>
                    </a:lnTo>
                    <a:lnTo>
                      <a:pt x="347" y="981"/>
                    </a:lnTo>
                    <a:lnTo>
                      <a:pt x="348" y="999"/>
                    </a:lnTo>
                    <a:lnTo>
                      <a:pt x="350" y="1016"/>
                    </a:lnTo>
                    <a:lnTo>
                      <a:pt x="353" y="1032"/>
                    </a:lnTo>
                    <a:lnTo>
                      <a:pt x="357" y="1050"/>
                    </a:lnTo>
                    <a:lnTo>
                      <a:pt x="362" y="1066"/>
                    </a:lnTo>
                    <a:lnTo>
                      <a:pt x="368" y="1081"/>
                    </a:lnTo>
                    <a:lnTo>
                      <a:pt x="375" y="1096"/>
                    </a:lnTo>
                    <a:lnTo>
                      <a:pt x="383" y="1112"/>
                    </a:lnTo>
                    <a:lnTo>
                      <a:pt x="392" y="1126"/>
                    </a:lnTo>
                    <a:lnTo>
                      <a:pt x="402" y="1140"/>
                    </a:lnTo>
                    <a:lnTo>
                      <a:pt x="411" y="1154"/>
                    </a:lnTo>
                    <a:lnTo>
                      <a:pt x="422" y="1167"/>
                    </a:lnTo>
                    <a:lnTo>
                      <a:pt x="434" y="1180"/>
                    </a:lnTo>
                    <a:lnTo>
                      <a:pt x="446" y="1192"/>
                    </a:lnTo>
                    <a:lnTo>
                      <a:pt x="459" y="1203"/>
                    </a:lnTo>
                    <a:lnTo>
                      <a:pt x="472" y="1214"/>
                    </a:lnTo>
                    <a:lnTo>
                      <a:pt x="486" y="1225"/>
                    </a:lnTo>
                    <a:lnTo>
                      <a:pt x="501" y="1235"/>
                    </a:lnTo>
                    <a:lnTo>
                      <a:pt x="515" y="1245"/>
                    </a:lnTo>
                    <a:lnTo>
                      <a:pt x="530" y="1253"/>
                    </a:lnTo>
                    <a:lnTo>
                      <a:pt x="547" y="1261"/>
                    </a:lnTo>
                    <a:lnTo>
                      <a:pt x="563" y="1269"/>
                    </a:lnTo>
                    <a:lnTo>
                      <a:pt x="579" y="1275"/>
                    </a:lnTo>
                    <a:lnTo>
                      <a:pt x="595" y="1281"/>
                    </a:lnTo>
                    <a:lnTo>
                      <a:pt x="612" y="1287"/>
                    </a:lnTo>
                    <a:lnTo>
                      <a:pt x="629" y="1293"/>
                    </a:lnTo>
                    <a:lnTo>
                      <a:pt x="646" y="1297"/>
                    </a:lnTo>
                    <a:lnTo>
                      <a:pt x="663" y="1300"/>
                    </a:lnTo>
                    <a:lnTo>
                      <a:pt x="681" y="1303"/>
                    </a:lnTo>
                    <a:lnTo>
                      <a:pt x="698" y="1305"/>
                    </a:lnTo>
                    <a:lnTo>
                      <a:pt x="715" y="1306"/>
                    </a:lnTo>
                    <a:lnTo>
                      <a:pt x="733" y="1306"/>
                    </a:lnTo>
                    <a:lnTo>
                      <a:pt x="10593" y="1306"/>
                    </a:lnTo>
                    <a:lnTo>
                      <a:pt x="10612" y="1306"/>
                    </a:lnTo>
                    <a:lnTo>
                      <a:pt x="10632" y="1304"/>
                    </a:lnTo>
                    <a:lnTo>
                      <a:pt x="10651" y="1302"/>
                    </a:lnTo>
                    <a:lnTo>
                      <a:pt x="10669" y="1299"/>
                    </a:lnTo>
                    <a:lnTo>
                      <a:pt x="10688" y="1295"/>
                    </a:lnTo>
                    <a:lnTo>
                      <a:pt x="10706" y="1289"/>
                    </a:lnTo>
                    <a:lnTo>
                      <a:pt x="10724" y="1283"/>
                    </a:lnTo>
                    <a:lnTo>
                      <a:pt x="10741" y="1277"/>
                    </a:lnTo>
                    <a:lnTo>
                      <a:pt x="10757" y="1270"/>
                    </a:lnTo>
                    <a:lnTo>
                      <a:pt x="10773" y="1262"/>
                    </a:lnTo>
                    <a:lnTo>
                      <a:pt x="10788" y="1253"/>
                    </a:lnTo>
                    <a:lnTo>
                      <a:pt x="10804" y="1244"/>
                    </a:lnTo>
                    <a:lnTo>
                      <a:pt x="10818" y="1235"/>
                    </a:lnTo>
                    <a:lnTo>
                      <a:pt x="10832" y="1224"/>
                    </a:lnTo>
                    <a:lnTo>
                      <a:pt x="10845" y="1213"/>
                    </a:lnTo>
                    <a:lnTo>
                      <a:pt x="10858" y="1201"/>
                    </a:lnTo>
                    <a:lnTo>
                      <a:pt x="10870" y="1190"/>
                    </a:lnTo>
                    <a:lnTo>
                      <a:pt x="10881" y="1178"/>
                    </a:lnTo>
                    <a:lnTo>
                      <a:pt x="10892" y="1165"/>
                    </a:lnTo>
                    <a:lnTo>
                      <a:pt x="10902" y="1151"/>
                    </a:lnTo>
                    <a:lnTo>
                      <a:pt x="10912" y="1138"/>
                    </a:lnTo>
                    <a:lnTo>
                      <a:pt x="10920" y="1124"/>
                    </a:lnTo>
                    <a:lnTo>
                      <a:pt x="10929" y="1110"/>
                    </a:lnTo>
                    <a:lnTo>
                      <a:pt x="10937" y="1095"/>
                    </a:lnTo>
                    <a:lnTo>
                      <a:pt x="10943" y="1081"/>
                    </a:lnTo>
                    <a:lnTo>
                      <a:pt x="10948" y="1066"/>
                    </a:lnTo>
                    <a:lnTo>
                      <a:pt x="10954" y="1052"/>
                    </a:lnTo>
                    <a:lnTo>
                      <a:pt x="10958" y="1037"/>
                    </a:lnTo>
                    <a:lnTo>
                      <a:pt x="10961" y="1021"/>
                    </a:lnTo>
                    <a:lnTo>
                      <a:pt x="10965" y="1006"/>
                    </a:lnTo>
                    <a:lnTo>
                      <a:pt x="10966" y="991"/>
                    </a:lnTo>
                    <a:lnTo>
                      <a:pt x="10967" y="976"/>
                    </a:lnTo>
                    <a:lnTo>
                      <a:pt x="10967" y="337"/>
                    </a:lnTo>
                    <a:lnTo>
                      <a:pt x="10967" y="317"/>
                    </a:lnTo>
                    <a:lnTo>
                      <a:pt x="10968" y="300"/>
                    </a:lnTo>
                    <a:lnTo>
                      <a:pt x="10969" y="282"/>
                    </a:lnTo>
                    <a:lnTo>
                      <a:pt x="10971" y="265"/>
                    </a:lnTo>
                    <a:lnTo>
                      <a:pt x="10974" y="247"/>
                    </a:lnTo>
                    <a:lnTo>
                      <a:pt x="10978" y="231"/>
                    </a:lnTo>
                    <a:lnTo>
                      <a:pt x="10982" y="215"/>
                    </a:lnTo>
                    <a:lnTo>
                      <a:pt x="10987" y="200"/>
                    </a:lnTo>
                    <a:lnTo>
                      <a:pt x="10993" y="184"/>
                    </a:lnTo>
                    <a:lnTo>
                      <a:pt x="10999" y="170"/>
                    </a:lnTo>
                    <a:lnTo>
                      <a:pt x="11007" y="156"/>
                    </a:lnTo>
                    <a:lnTo>
                      <a:pt x="11014" y="143"/>
                    </a:lnTo>
                    <a:lnTo>
                      <a:pt x="11023" y="129"/>
                    </a:lnTo>
                    <a:lnTo>
                      <a:pt x="11032" y="116"/>
                    </a:lnTo>
                    <a:lnTo>
                      <a:pt x="11042" y="105"/>
                    </a:lnTo>
                    <a:lnTo>
                      <a:pt x="11051" y="94"/>
                    </a:lnTo>
                    <a:lnTo>
                      <a:pt x="11061" y="83"/>
                    </a:lnTo>
                    <a:lnTo>
                      <a:pt x="11073" y="73"/>
                    </a:lnTo>
                    <a:lnTo>
                      <a:pt x="11084" y="63"/>
                    </a:lnTo>
                    <a:lnTo>
                      <a:pt x="11097" y="54"/>
                    </a:lnTo>
                    <a:lnTo>
                      <a:pt x="11109" y="46"/>
                    </a:lnTo>
                    <a:lnTo>
                      <a:pt x="11122" y="38"/>
                    </a:lnTo>
                    <a:lnTo>
                      <a:pt x="11136" y="31"/>
                    </a:lnTo>
                    <a:lnTo>
                      <a:pt x="11149" y="25"/>
                    </a:lnTo>
                    <a:lnTo>
                      <a:pt x="11163" y="20"/>
                    </a:lnTo>
                    <a:lnTo>
                      <a:pt x="11178" y="15"/>
                    </a:lnTo>
                    <a:lnTo>
                      <a:pt x="11193" y="11"/>
                    </a:lnTo>
                    <a:lnTo>
                      <a:pt x="11208" y="7"/>
                    </a:lnTo>
                    <a:lnTo>
                      <a:pt x="11224" y="5"/>
                    </a:lnTo>
                    <a:lnTo>
                      <a:pt x="11240" y="3"/>
                    </a:lnTo>
                    <a:lnTo>
                      <a:pt x="11257" y="2"/>
                    </a:lnTo>
                    <a:lnTo>
                      <a:pt x="11273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594" name="Freeform 9"/>
              <p:cNvSpPr>
                <a:spLocks/>
              </p:cNvSpPr>
              <p:nvPr/>
            </p:nvSpPr>
            <p:spPr bwMode="auto">
              <a:xfrm>
                <a:off x="921" y="3366"/>
                <a:ext cx="379" cy="398"/>
              </a:xfrm>
              <a:custGeom>
                <a:avLst/>
                <a:gdLst>
                  <a:gd name="T0" fmla="*/ 0 w 4544"/>
                  <a:gd name="T1" fmla="*/ 7956 h 7956"/>
                  <a:gd name="T2" fmla="*/ 0 w 4544"/>
                  <a:gd name="T3" fmla="*/ 330 h 7956"/>
                  <a:gd name="T4" fmla="*/ 381 w 4544"/>
                  <a:gd name="T5" fmla="*/ 0 h 7956"/>
                  <a:gd name="T6" fmla="*/ 4544 w 4544"/>
                  <a:gd name="T7" fmla="*/ 0 h 79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44"/>
                  <a:gd name="T13" fmla="*/ 0 h 7956"/>
                  <a:gd name="T14" fmla="*/ 4544 w 4544"/>
                  <a:gd name="T15" fmla="*/ 7956 h 79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44" h="7956">
                    <a:moveTo>
                      <a:pt x="0" y="7956"/>
                    </a:moveTo>
                    <a:lnTo>
                      <a:pt x="0" y="330"/>
                    </a:lnTo>
                    <a:lnTo>
                      <a:pt x="381" y="0"/>
                    </a:lnTo>
                    <a:lnTo>
                      <a:pt x="4544" y="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595" name="Freeform 10"/>
              <p:cNvSpPr>
                <a:spLocks/>
              </p:cNvSpPr>
              <p:nvPr/>
            </p:nvSpPr>
            <p:spPr bwMode="auto">
              <a:xfrm>
                <a:off x="959" y="3377"/>
                <a:ext cx="341" cy="387"/>
              </a:xfrm>
              <a:custGeom>
                <a:avLst/>
                <a:gdLst>
                  <a:gd name="T0" fmla="*/ 0 w 4088"/>
                  <a:gd name="T1" fmla="*/ 7733 h 7733"/>
                  <a:gd name="T2" fmla="*/ 0 w 4088"/>
                  <a:gd name="T3" fmla="*/ 270 h 7733"/>
                  <a:gd name="T4" fmla="*/ 294 w 4088"/>
                  <a:gd name="T5" fmla="*/ 0 h 7733"/>
                  <a:gd name="T6" fmla="*/ 4088 w 4088"/>
                  <a:gd name="T7" fmla="*/ 0 h 77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088"/>
                  <a:gd name="T13" fmla="*/ 0 h 7733"/>
                  <a:gd name="T14" fmla="*/ 4088 w 4088"/>
                  <a:gd name="T15" fmla="*/ 7733 h 77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88" h="7733">
                    <a:moveTo>
                      <a:pt x="0" y="7733"/>
                    </a:moveTo>
                    <a:lnTo>
                      <a:pt x="0" y="270"/>
                    </a:lnTo>
                    <a:lnTo>
                      <a:pt x="294" y="0"/>
                    </a:lnTo>
                    <a:lnTo>
                      <a:pt x="4088" y="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596" name="Freeform 11"/>
              <p:cNvSpPr>
                <a:spLocks/>
              </p:cNvSpPr>
              <p:nvPr/>
            </p:nvSpPr>
            <p:spPr bwMode="auto">
              <a:xfrm>
                <a:off x="997" y="3412"/>
                <a:ext cx="303" cy="352"/>
              </a:xfrm>
              <a:custGeom>
                <a:avLst/>
                <a:gdLst>
                  <a:gd name="T0" fmla="*/ 0 w 3638"/>
                  <a:gd name="T1" fmla="*/ 7029 h 7029"/>
                  <a:gd name="T2" fmla="*/ 10 w 3638"/>
                  <a:gd name="T3" fmla="*/ 2084 h 7029"/>
                  <a:gd name="T4" fmla="*/ 2265 w 3638"/>
                  <a:gd name="T5" fmla="*/ 0 h 7029"/>
                  <a:gd name="T6" fmla="*/ 3638 w 3638"/>
                  <a:gd name="T7" fmla="*/ 0 h 70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38"/>
                  <a:gd name="T13" fmla="*/ 0 h 7029"/>
                  <a:gd name="T14" fmla="*/ 3638 w 3638"/>
                  <a:gd name="T15" fmla="*/ 7029 h 70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38" h="7029">
                    <a:moveTo>
                      <a:pt x="0" y="7029"/>
                    </a:moveTo>
                    <a:lnTo>
                      <a:pt x="10" y="2084"/>
                    </a:lnTo>
                    <a:lnTo>
                      <a:pt x="2265" y="0"/>
                    </a:lnTo>
                    <a:lnTo>
                      <a:pt x="3638" y="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597" name="Freeform 12"/>
              <p:cNvSpPr>
                <a:spLocks/>
              </p:cNvSpPr>
              <p:nvPr/>
            </p:nvSpPr>
            <p:spPr bwMode="auto">
              <a:xfrm>
                <a:off x="1034" y="3424"/>
                <a:ext cx="266" cy="339"/>
              </a:xfrm>
              <a:custGeom>
                <a:avLst/>
                <a:gdLst>
                  <a:gd name="T0" fmla="*/ 6 w 3195"/>
                  <a:gd name="T1" fmla="*/ 6792 h 6792"/>
                  <a:gd name="T2" fmla="*/ 0 w 3195"/>
                  <a:gd name="T3" fmla="*/ 1907 h 6792"/>
                  <a:gd name="T4" fmla="*/ 2082 w 3195"/>
                  <a:gd name="T5" fmla="*/ 0 h 6792"/>
                  <a:gd name="T6" fmla="*/ 3195 w 3195"/>
                  <a:gd name="T7" fmla="*/ 0 h 67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95"/>
                  <a:gd name="T13" fmla="*/ 0 h 6792"/>
                  <a:gd name="T14" fmla="*/ 3195 w 3195"/>
                  <a:gd name="T15" fmla="*/ 6792 h 67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95" h="6792">
                    <a:moveTo>
                      <a:pt x="6" y="6792"/>
                    </a:moveTo>
                    <a:lnTo>
                      <a:pt x="0" y="1907"/>
                    </a:lnTo>
                    <a:lnTo>
                      <a:pt x="2082" y="0"/>
                    </a:lnTo>
                    <a:lnTo>
                      <a:pt x="3195" y="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598" name="Freeform 13"/>
              <p:cNvSpPr>
                <a:spLocks/>
              </p:cNvSpPr>
              <p:nvPr/>
            </p:nvSpPr>
            <p:spPr bwMode="auto">
              <a:xfrm>
                <a:off x="1072" y="3447"/>
                <a:ext cx="228" cy="316"/>
              </a:xfrm>
              <a:custGeom>
                <a:avLst/>
                <a:gdLst>
                  <a:gd name="T0" fmla="*/ 0 w 2733"/>
                  <a:gd name="T1" fmla="*/ 6325 h 6325"/>
                  <a:gd name="T2" fmla="*/ 0 w 2733"/>
                  <a:gd name="T3" fmla="*/ 1528 h 6325"/>
                  <a:gd name="T4" fmla="*/ 1580 w 2733"/>
                  <a:gd name="T5" fmla="*/ 0 h 6325"/>
                  <a:gd name="T6" fmla="*/ 2733 w 2733"/>
                  <a:gd name="T7" fmla="*/ 0 h 63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33"/>
                  <a:gd name="T13" fmla="*/ 0 h 6325"/>
                  <a:gd name="T14" fmla="*/ 2733 w 2733"/>
                  <a:gd name="T15" fmla="*/ 6325 h 63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33" h="6325">
                    <a:moveTo>
                      <a:pt x="0" y="6325"/>
                    </a:moveTo>
                    <a:lnTo>
                      <a:pt x="0" y="1528"/>
                    </a:lnTo>
                    <a:lnTo>
                      <a:pt x="1580" y="0"/>
                    </a:lnTo>
                    <a:lnTo>
                      <a:pt x="2733" y="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599" name="Freeform 14"/>
              <p:cNvSpPr>
                <a:spLocks/>
              </p:cNvSpPr>
              <p:nvPr/>
            </p:nvSpPr>
            <p:spPr bwMode="auto">
              <a:xfrm>
                <a:off x="1110" y="3482"/>
                <a:ext cx="190" cy="282"/>
              </a:xfrm>
              <a:custGeom>
                <a:avLst/>
                <a:gdLst>
                  <a:gd name="T0" fmla="*/ 0 w 2278"/>
                  <a:gd name="T1" fmla="*/ 5628 h 5628"/>
                  <a:gd name="T2" fmla="*/ 0 w 2278"/>
                  <a:gd name="T3" fmla="*/ 873 h 5628"/>
                  <a:gd name="T4" fmla="*/ 893 w 2278"/>
                  <a:gd name="T5" fmla="*/ 0 h 5628"/>
                  <a:gd name="T6" fmla="*/ 2278 w 2278"/>
                  <a:gd name="T7" fmla="*/ 0 h 56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78"/>
                  <a:gd name="T13" fmla="*/ 0 h 5628"/>
                  <a:gd name="T14" fmla="*/ 2278 w 2278"/>
                  <a:gd name="T15" fmla="*/ 5628 h 56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78" h="5628">
                    <a:moveTo>
                      <a:pt x="0" y="5628"/>
                    </a:moveTo>
                    <a:lnTo>
                      <a:pt x="0" y="873"/>
                    </a:lnTo>
                    <a:lnTo>
                      <a:pt x="893" y="0"/>
                    </a:lnTo>
                    <a:lnTo>
                      <a:pt x="2278" y="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00" name="Freeform 15"/>
              <p:cNvSpPr>
                <a:spLocks/>
              </p:cNvSpPr>
              <p:nvPr/>
            </p:nvSpPr>
            <p:spPr bwMode="auto">
              <a:xfrm>
                <a:off x="1147" y="3494"/>
                <a:ext cx="153" cy="269"/>
              </a:xfrm>
              <a:custGeom>
                <a:avLst/>
                <a:gdLst>
                  <a:gd name="T0" fmla="*/ 0 w 1833"/>
                  <a:gd name="T1" fmla="*/ 5389 h 5389"/>
                  <a:gd name="T2" fmla="*/ 0 w 1833"/>
                  <a:gd name="T3" fmla="*/ 655 h 5389"/>
                  <a:gd name="T4" fmla="*/ 680 w 1833"/>
                  <a:gd name="T5" fmla="*/ 0 h 5389"/>
                  <a:gd name="T6" fmla="*/ 1833 w 1833"/>
                  <a:gd name="T7" fmla="*/ 0 h 538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33"/>
                  <a:gd name="T13" fmla="*/ 0 h 5389"/>
                  <a:gd name="T14" fmla="*/ 1833 w 1833"/>
                  <a:gd name="T15" fmla="*/ 5389 h 538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33" h="5389">
                    <a:moveTo>
                      <a:pt x="0" y="5389"/>
                    </a:moveTo>
                    <a:lnTo>
                      <a:pt x="0" y="655"/>
                    </a:lnTo>
                    <a:lnTo>
                      <a:pt x="680" y="0"/>
                    </a:lnTo>
                    <a:lnTo>
                      <a:pt x="1833" y="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01" name="Freeform 16"/>
              <p:cNvSpPr>
                <a:spLocks/>
              </p:cNvSpPr>
              <p:nvPr/>
            </p:nvSpPr>
            <p:spPr bwMode="auto">
              <a:xfrm>
                <a:off x="1185" y="3505"/>
                <a:ext cx="115" cy="258"/>
              </a:xfrm>
              <a:custGeom>
                <a:avLst/>
                <a:gdLst>
                  <a:gd name="T0" fmla="*/ 0 w 1378"/>
                  <a:gd name="T1" fmla="*/ 5161 h 5161"/>
                  <a:gd name="T2" fmla="*/ 0 w 1378"/>
                  <a:gd name="T3" fmla="*/ 492 h 5161"/>
                  <a:gd name="T4" fmla="*/ 507 w 1378"/>
                  <a:gd name="T5" fmla="*/ 0 h 5161"/>
                  <a:gd name="T6" fmla="*/ 1378 w 1378"/>
                  <a:gd name="T7" fmla="*/ 0 h 51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78"/>
                  <a:gd name="T13" fmla="*/ 0 h 5161"/>
                  <a:gd name="T14" fmla="*/ 1378 w 1378"/>
                  <a:gd name="T15" fmla="*/ 5161 h 51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78" h="5161">
                    <a:moveTo>
                      <a:pt x="0" y="5161"/>
                    </a:moveTo>
                    <a:lnTo>
                      <a:pt x="0" y="492"/>
                    </a:lnTo>
                    <a:lnTo>
                      <a:pt x="507" y="0"/>
                    </a:lnTo>
                    <a:lnTo>
                      <a:pt x="1378" y="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02" name="Freeform 17"/>
              <p:cNvSpPr>
                <a:spLocks/>
              </p:cNvSpPr>
              <p:nvPr/>
            </p:nvSpPr>
            <p:spPr bwMode="auto">
              <a:xfrm>
                <a:off x="1223" y="3517"/>
                <a:ext cx="77" cy="247"/>
              </a:xfrm>
              <a:custGeom>
                <a:avLst/>
                <a:gdLst>
                  <a:gd name="T0" fmla="*/ 0 w 923"/>
                  <a:gd name="T1" fmla="*/ 4929 h 4929"/>
                  <a:gd name="T2" fmla="*/ 0 w 923"/>
                  <a:gd name="T3" fmla="*/ 320 h 4929"/>
                  <a:gd name="T4" fmla="*/ 288 w 923"/>
                  <a:gd name="T5" fmla="*/ 0 h 4929"/>
                  <a:gd name="T6" fmla="*/ 923 w 923"/>
                  <a:gd name="T7" fmla="*/ 0 h 49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23"/>
                  <a:gd name="T13" fmla="*/ 0 h 4929"/>
                  <a:gd name="T14" fmla="*/ 923 w 923"/>
                  <a:gd name="T15" fmla="*/ 4929 h 49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23" h="4929">
                    <a:moveTo>
                      <a:pt x="0" y="4929"/>
                    </a:moveTo>
                    <a:lnTo>
                      <a:pt x="0" y="320"/>
                    </a:lnTo>
                    <a:lnTo>
                      <a:pt x="288" y="0"/>
                    </a:lnTo>
                    <a:lnTo>
                      <a:pt x="923" y="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03" name="Freeform 18"/>
              <p:cNvSpPr>
                <a:spLocks/>
              </p:cNvSpPr>
              <p:nvPr/>
            </p:nvSpPr>
            <p:spPr bwMode="auto">
              <a:xfrm>
                <a:off x="1261" y="3528"/>
                <a:ext cx="39" cy="236"/>
              </a:xfrm>
              <a:custGeom>
                <a:avLst/>
                <a:gdLst>
                  <a:gd name="T0" fmla="*/ 0 w 468"/>
                  <a:gd name="T1" fmla="*/ 4706 h 4706"/>
                  <a:gd name="T2" fmla="*/ 0 w 468"/>
                  <a:gd name="T3" fmla="*/ 216 h 4706"/>
                  <a:gd name="T4" fmla="*/ 185 w 468"/>
                  <a:gd name="T5" fmla="*/ 0 h 4706"/>
                  <a:gd name="T6" fmla="*/ 468 w 468"/>
                  <a:gd name="T7" fmla="*/ 0 h 470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8"/>
                  <a:gd name="T13" fmla="*/ 0 h 4706"/>
                  <a:gd name="T14" fmla="*/ 468 w 468"/>
                  <a:gd name="T15" fmla="*/ 4706 h 470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8" h="4706">
                    <a:moveTo>
                      <a:pt x="0" y="4706"/>
                    </a:moveTo>
                    <a:lnTo>
                      <a:pt x="0" y="216"/>
                    </a:lnTo>
                    <a:lnTo>
                      <a:pt x="185" y="0"/>
                    </a:lnTo>
                    <a:lnTo>
                      <a:pt x="468" y="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04" name="Freeform 19"/>
              <p:cNvSpPr>
                <a:spLocks noEditPoints="1"/>
              </p:cNvSpPr>
              <p:nvPr/>
            </p:nvSpPr>
            <p:spPr bwMode="auto">
              <a:xfrm>
                <a:off x="1322" y="3668"/>
                <a:ext cx="107" cy="36"/>
              </a:xfrm>
              <a:custGeom>
                <a:avLst/>
                <a:gdLst>
                  <a:gd name="T0" fmla="*/ 854 w 1286"/>
                  <a:gd name="T1" fmla="*/ 0 h 704"/>
                  <a:gd name="T2" fmla="*/ 1286 w 1286"/>
                  <a:gd name="T3" fmla="*/ 0 h 704"/>
                  <a:gd name="T4" fmla="*/ 1286 w 1286"/>
                  <a:gd name="T5" fmla="*/ 704 h 704"/>
                  <a:gd name="T6" fmla="*/ 854 w 1286"/>
                  <a:gd name="T7" fmla="*/ 704 h 704"/>
                  <a:gd name="T8" fmla="*/ 854 w 1286"/>
                  <a:gd name="T9" fmla="*/ 0 h 704"/>
                  <a:gd name="T10" fmla="*/ 426 w 1286"/>
                  <a:gd name="T11" fmla="*/ 0 h 704"/>
                  <a:gd name="T12" fmla="*/ 854 w 1286"/>
                  <a:gd name="T13" fmla="*/ 0 h 704"/>
                  <a:gd name="T14" fmla="*/ 854 w 1286"/>
                  <a:gd name="T15" fmla="*/ 704 h 704"/>
                  <a:gd name="T16" fmla="*/ 426 w 1286"/>
                  <a:gd name="T17" fmla="*/ 704 h 704"/>
                  <a:gd name="T18" fmla="*/ 426 w 1286"/>
                  <a:gd name="T19" fmla="*/ 0 h 704"/>
                  <a:gd name="T20" fmla="*/ 0 w 1286"/>
                  <a:gd name="T21" fmla="*/ 0 h 704"/>
                  <a:gd name="T22" fmla="*/ 426 w 1286"/>
                  <a:gd name="T23" fmla="*/ 0 h 704"/>
                  <a:gd name="T24" fmla="*/ 426 w 1286"/>
                  <a:gd name="T25" fmla="*/ 704 h 704"/>
                  <a:gd name="T26" fmla="*/ 0 w 1286"/>
                  <a:gd name="T27" fmla="*/ 704 h 704"/>
                  <a:gd name="T28" fmla="*/ 0 w 1286"/>
                  <a:gd name="T29" fmla="*/ 0 h 70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86"/>
                  <a:gd name="T46" fmla="*/ 0 h 704"/>
                  <a:gd name="T47" fmla="*/ 1286 w 1286"/>
                  <a:gd name="T48" fmla="*/ 704 h 70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86" h="704">
                    <a:moveTo>
                      <a:pt x="854" y="0"/>
                    </a:moveTo>
                    <a:lnTo>
                      <a:pt x="1286" y="0"/>
                    </a:lnTo>
                    <a:lnTo>
                      <a:pt x="1286" y="704"/>
                    </a:lnTo>
                    <a:lnTo>
                      <a:pt x="854" y="704"/>
                    </a:lnTo>
                    <a:lnTo>
                      <a:pt x="854" y="0"/>
                    </a:lnTo>
                    <a:close/>
                    <a:moveTo>
                      <a:pt x="426" y="0"/>
                    </a:moveTo>
                    <a:lnTo>
                      <a:pt x="854" y="0"/>
                    </a:lnTo>
                    <a:lnTo>
                      <a:pt x="854" y="704"/>
                    </a:lnTo>
                    <a:lnTo>
                      <a:pt x="426" y="704"/>
                    </a:lnTo>
                    <a:lnTo>
                      <a:pt x="426" y="0"/>
                    </a:lnTo>
                    <a:close/>
                    <a:moveTo>
                      <a:pt x="0" y="0"/>
                    </a:moveTo>
                    <a:lnTo>
                      <a:pt x="426" y="0"/>
                    </a:lnTo>
                    <a:lnTo>
                      <a:pt x="426" y="704"/>
                    </a:lnTo>
                    <a:lnTo>
                      <a:pt x="0" y="7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05" name="Rectangle 20"/>
              <p:cNvSpPr>
                <a:spLocks noChangeArrowheads="1"/>
              </p:cNvSpPr>
              <p:nvPr/>
            </p:nvSpPr>
            <p:spPr bwMode="auto">
              <a:xfrm>
                <a:off x="1393" y="3668"/>
                <a:ext cx="36" cy="36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06" name="Rectangle 21"/>
              <p:cNvSpPr>
                <a:spLocks noChangeArrowheads="1"/>
              </p:cNvSpPr>
              <p:nvPr/>
            </p:nvSpPr>
            <p:spPr bwMode="auto">
              <a:xfrm>
                <a:off x="1357" y="3668"/>
                <a:ext cx="36" cy="36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07" name="Rectangle 22"/>
              <p:cNvSpPr>
                <a:spLocks noChangeArrowheads="1"/>
              </p:cNvSpPr>
              <p:nvPr/>
            </p:nvSpPr>
            <p:spPr bwMode="auto">
              <a:xfrm>
                <a:off x="1322" y="3668"/>
                <a:ext cx="35" cy="36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08" name="Freeform 23"/>
              <p:cNvSpPr>
                <a:spLocks noEditPoints="1"/>
              </p:cNvSpPr>
              <p:nvPr/>
            </p:nvSpPr>
            <p:spPr bwMode="auto">
              <a:xfrm>
                <a:off x="1325" y="3670"/>
                <a:ext cx="101" cy="32"/>
              </a:xfrm>
              <a:custGeom>
                <a:avLst/>
                <a:gdLst>
                  <a:gd name="T0" fmla="*/ 859 w 1217"/>
                  <a:gd name="T1" fmla="*/ 0 h 628"/>
                  <a:gd name="T2" fmla="*/ 1217 w 1217"/>
                  <a:gd name="T3" fmla="*/ 0 h 628"/>
                  <a:gd name="T4" fmla="*/ 1217 w 1217"/>
                  <a:gd name="T5" fmla="*/ 628 h 628"/>
                  <a:gd name="T6" fmla="*/ 859 w 1217"/>
                  <a:gd name="T7" fmla="*/ 628 h 628"/>
                  <a:gd name="T8" fmla="*/ 859 w 1217"/>
                  <a:gd name="T9" fmla="*/ 0 h 628"/>
                  <a:gd name="T10" fmla="*/ 432 w 1217"/>
                  <a:gd name="T11" fmla="*/ 0 h 628"/>
                  <a:gd name="T12" fmla="*/ 784 w 1217"/>
                  <a:gd name="T13" fmla="*/ 0 h 628"/>
                  <a:gd name="T14" fmla="*/ 784 w 1217"/>
                  <a:gd name="T15" fmla="*/ 628 h 628"/>
                  <a:gd name="T16" fmla="*/ 432 w 1217"/>
                  <a:gd name="T17" fmla="*/ 628 h 628"/>
                  <a:gd name="T18" fmla="*/ 432 w 1217"/>
                  <a:gd name="T19" fmla="*/ 0 h 628"/>
                  <a:gd name="T20" fmla="*/ 0 w 1217"/>
                  <a:gd name="T21" fmla="*/ 0 h 628"/>
                  <a:gd name="T22" fmla="*/ 357 w 1217"/>
                  <a:gd name="T23" fmla="*/ 0 h 628"/>
                  <a:gd name="T24" fmla="*/ 357 w 1217"/>
                  <a:gd name="T25" fmla="*/ 628 h 628"/>
                  <a:gd name="T26" fmla="*/ 0 w 1217"/>
                  <a:gd name="T27" fmla="*/ 628 h 628"/>
                  <a:gd name="T28" fmla="*/ 0 w 1217"/>
                  <a:gd name="T29" fmla="*/ 0 h 62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17"/>
                  <a:gd name="T46" fmla="*/ 0 h 628"/>
                  <a:gd name="T47" fmla="*/ 1217 w 1217"/>
                  <a:gd name="T48" fmla="*/ 628 h 62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17" h="628">
                    <a:moveTo>
                      <a:pt x="859" y="0"/>
                    </a:moveTo>
                    <a:lnTo>
                      <a:pt x="1217" y="0"/>
                    </a:lnTo>
                    <a:lnTo>
                      <a:pt x="1217" y="628"/>
                    </a:lnTo>
                    <a:lnTo>
                      <a:pt x="859" y="628"/>
                    </a:lnTo>
                    <a:lnTo>
                      <a:pt x="859" y="0"/>
                    </a:lnTo>
                    <a:close/>
                    <a:moveTo>
                      <a:pt x="432" y="0"/>
                    </a:moveTo>
                    <a:lnTo>
                      <a:pt x="784" y="0"/>
                    </a:lnTo>
                    <a:lnTo>
                      <a:pt x="784" y="628"/>
                    </a:lnTo>
                    <a:lnTo>
                      <a:pt x="432" y="628"/>
                    </a:lnTo>
                    <a:lnTo>
                      <a:pt x="432" y="0"/>
                    </a:lnTo>
                    <a:close/>
                    <a:moveTo>
                      <a:pt x="0" y="0"/>
                    </a:moveTo>
                    <a:lnTo>
                      <a:pt x="357" y="0"/>
                    </a:lnTo>
                    <a:lnTo>
                      <a:pt x="357" y="628"/>
                    </a:lnTo>
                    <a:lnTo>
                      <a:pt x="0" y="6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09" name="Rectangle 24"/>
              <p:cNvSpPr>
                <a:spLocks noChangeArrowheads="1"/>
              </p:cNvSpPr>
              <p:nvPr/>
            </p:nvSpPr>
            <p:spPr bwMode="auto">
              <a:xfrm>
                <a:off x="1396" y="3670"/>
                <a:ext cx="30" cy="32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10" name="Rectangle 25"/>
              <p:cNvSpPr>
                <a:spLocks noChangeArrowheads="1"/>
              </p:cNvSpPr>
              <p:nvPr/>
            </p:nvSpPr>
            <p:spPr bwMode="auto">
              <a:xfrm>
                <a:off x="1361" y="3670"/>
                <a:ext cx="29" cy="32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11" name="Rectangle 26"/>
              <p:cNvSpPr>
                <a:spLocks noChangeArrowheads="1"/>
              </p:cNvSpPr>
              <p:nvPr/>
            </p:nvSpPr>
            <p:spPr bwMode="auto">
              <a:xfrm>
                <a:off x="1325" y="3670"/>
                <a:ext cx="29" cy="32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12" name="Freeform 27"/>
              <p:cNvSpPr>
                <a:spLocks noEditPoints="1"/>
              </p:cNvSpPr>
              <p:nvPr/>
            </p:nvSpPr>
            <p:spPr bwMode="auto">
              <a:xfrm>
                <a:off x="1071" y="3388"/>
                <a:ext cx="47" cy="53"/>
              </a:xfrm>
              <a:custGeom>
                <a:avLst/>
                <a:gdLst>
                  <a:gd name="T0" fmla="*/ 488 w 571"/>
                  <a:gd name="T1" fmla="*/ 712 h 1062"/>
                  <a:gd name="T2" fmla="*/ 525 w 571"/>
                  <a:gd name="T3" fmla="*/ 729 h 1062"/>
                  <a:gd name="T4" fmla="*/ 553 w 571"/>
                  <a:gd name="T5" fmla="*/ 756 h 1062"/>
                  <a:gd name="T6" fmla="*/ 569 w 571"/>
                  <a:gd name="T7" fmla="*/ 793 h 1062"/>
                  <a:gd name="T8" fmla="*/ 570 w 571"/>
                  <a:gd name="T9" fmla="*/ 974 h 1062"/>
                  <a:gd name="T10" fmla="*/ 559 w 571"/>
                  <a:gd name="T11" fmla="*/ 1011 h 1062"/>
                  <a:gd name="T12" fmla="*/ 534 w 571"/>
                  <a:gd name="T13" fmla="*/ 1039 h 1062"/>
                  <a:gd name="T14" fmla="*/ 498 w 571"/>
                  <a:gd name="T15" fmla="*/ 1058 h 1062"/>
                  <a:gd name="T16" fmla="*/ 104 w 571"/>
                  <a:gd name="T17" fmla="*/ 1062 h 1062"/>
                  <a:gd name="T18" fmla="*/ 63 w 571"/>
                  <a:gd name="T19" fmla="*/ 1055 h 1062"/>
                  <a:gd name="T20" fmla="*/ 31 w 571"/>
                  <a:gd name="T21" fmla="*/ 1033 h 1062"/>
                  <a:gd name="T22" fmla="*/ 8 w 571"/>
                  <a:gd name="T23" fmla="*/ 1003 h 1062"/>
                  <a:gd name="T24" fmla="*/ 0 w 571"/>
                  <a:gd name="T25" fmla="*/ 964 h 1062"/>
                  <a:gd name="T26" fmla="*/ 5 w 571"/>
                  <a:gd name="T27" fmla="*/ 783 h 1062"/>
                  <a:gd name="T28" fmla="*/ 24 w 571"/>
                  <a:gd name="T29" fmla="*/ 749 h 1062"/>
                  <a:gd name="T30" fmla="*/ 55 w 571"/>
                  <a:gd name="T31" fmla="*/ 722 h 1062"/>
                  <a:gd name="T32" fmla="*/ 93 w 571"/>
                  <a:gd name="T33" fmla="*/ 710 h 1062"/>
                  <a:gd name="T34" fmla="*/ 477 w 571"/>
                  <a:gd name="T35" fmla="*/ 359 h 1062"/>
                  <a:gd name="T36" fmla="*/ 516 w 571"/>
                  <a:gd name="T37" fmla="*/ 370 h 1062"/>
                  <a:gd name="T38" fmla="*/ 548 w 571"/>
                  <a:gd name="T39" fmla="*/ 393 h 1062"/>
                  <a:gd name="T40" fmla="*/ 566 w 571"/>
                  <a:gd name="T41" fmla="*/ 426 h 1062"/>
                  <a:gd name="T42" fmla="*/ 571 w 571"/>
                  <a:gd name="T43" fmla="*/ 607 h 1062"/>
                  <a:gd name="T44" fmla="*/ 563 w 571"/>
                  <a:gd name="T45" fmla="*/ 648 h 1062"/>
                  <a:gd name="T46" fmla="*/ 541 w 571"/>
                  <a:gd name="T47" fmla="*/ 681 h 1062"/>
                  <a:gd name="T48" fmla="*/ 508 w 571"/>
                  <a:gd name="T49" fmla="*/ 702 h 1062"/>
                  <a:gd name="T50" fmla="*/ 468 w 571"/>
                  <a:gd name="T51" fmla="*/ 710 h 1062"/>
                  <a:gd name="T52" fmla="*/ 73 w 571"/>
                  <a:gd name="T53" fmla="*/ 705 h 1062"/>
                  <a:gd name="T54" fmla="*/ 37 w 571"/>
                  <a:gd name="T55" fmla="*/ 687 h 1062"/>
                  <a:gd name="T56" fmla="*/ 12 w 571"/>
                  <a:gd name="T57" fmla="*/ 657 h 1062"/>
                  <a:gd name="T58" fmla="*/ 0 w 571"/>
                  <a:gd name="T59" fmla="*/ 618 h 1062"/>
                  <a:gd name="T60" fmla="*/ 3 w 571"/>
                  <a:gd name="T61" fmla="*/ 436 h 1062"/>
                  <a:gd name="T62" fmla="*/ 18 w 571"/>
                  <a:gd name="T63" fmla="*/ 400 h 1062"/>
                  <a:gd name="T64" fmla="*/ 46 w 571"/>
                  <a:gd name="T65" fmla="*/ 374 h 1062"/>
                  <a:gd name="T66" fmla="*/ 83 w 571"/>
                  <a:gd name="T67" fmla="*/ 360 h 1062"/>
                  <a:gd name="T68" fmla="*/ 468 w 571"/>
                  <a:gd name="T69" fmla="*/ 0 h 1062"/>
                  <a:gd name="T70" fmla="*/ 508 w 571"/>
                  <a:gd name="T71" fmla="*/ 8 h 1062"/>
                  <a:gd name="T72" fmla="*/ 541 w 571"/>
                  <a:gd name="T73" fmla="*/ 30 h 1062"/>
                  <a:gd name="T74" fmla="*/ 563 w 571"/>
                  <a:gd name="T75" fmla="*/ 62 h 1062"/>
                  <a:gd name="T76" fmla="*/ 571 w 571"/>
                  <a:gd name="T77" fmla="*/ 103 h 1062"/>
                  <a:gd name="T78" fmla="*/ 566 w 571"/>
                  <a:gd name="T79" fmla="*/ 285 h 1062"/>
                  <a:gd name="T80" fmla="*/ 548 w 571"/>
                  <a:gd name="T81" fmla="*/ 319 h 1062"/>
                  <a:gd name="T82" fmla="*/ 516 w 571"/>
                  <a:gd name="T83" fmla="*/ 345 h 1062"/>
                  <a:gd name="T84" fmla="*/ 477 w 571"/>
                  <a:gd name="T85" fmla="*/ 358 h 1062"/>
                  <a:gd name="T86" fmla="*/ 83 w 571"/>
                  <a:gd name="T87" fmla="*/ 356 h 1062"/>
                  <a:gd name="T88" fmla="*/ 46 w 571"/>
                  <a:gd name="T89" fmla="*/ 339 h 1062"/>
                  <a:gd name="T90" fmla="*/ 18 w 571"/>
                  <a:gd name="T91" fmla="*/ 311 h 1062"/>
                  <a:gd name="T92" fmla="*/ 3 w 571"/>
                  <a:gd name="T93" fmla="*/ 274 h 1062"/>
                  <a:gd name="T94" fmla="*/ 0 w 571"/>
                  <a:gd name="T95" fmla="*/ 93 h 1062"/>
                  <a:gd name="T96" fmla="*/ 12 w 571"/>
                  <a:gd name="T97" fmla="*/ 53 h 1062"/>
                  <a:gd name="T98" fmla="*/ 37 w 571"/>
                  <a:gd name="T99" fmla="*/ 23 h 1062"/>
                  <a:gd name="T100" fmla="*/ 73 w 571"/>
                  <a:gd name="T101" fmla="*/ 5 h 106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71"/>
                  <a:gd name="T154" fmla="*/ 0 h 1062"/>
                  <a:gd name="T155" fmla="*/ 571 w 571"/>
                  <a:gd name="T156" fmla="*/ 1062 h 106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71" h="1062">
                    <a:moveTo>
                      <a:pt x="104" y="710"/>
                    </a:moveTo>
                    <a:lnTo>
                      <a:pt x="468" y="710"/>
                    </a:lnTo>
                    <a:lnTo>
                      <a:pt x="477" y="710"/>
                    </a:lnTo>
                    <a:lnTo>
                      <a:pt x="488" y="712"/>
                    </a:lnTo>
                    <a:lnTo>
                      <a:pt x="498" y="714"/>
                    </a:lnTo>
                    <a:lnTo>
                      <a:pt x="508" y="718"/>
                    </a:lnTo>
                    <a:lnTo>
                      <a:pt x="516" y="722"/>
                    </a:lnTo>
                    <a:lnTo>
                      <a:pt x="525" y="729"/>
                    </a:lnTo>
                    <a:lnTo>
                      <a:pt x="534" y="735"/>
                    </a:lnTo>
                    <a:lnTo>
                      <a:pt x="541" y="741"/>
                    </a:lnTo>
                    <a:lnTo>
                      <a:pt x="548" y="749"/>
                    </a:lnTo>
                    <a:lnTo>
                      <a:pt x="553" y="756"/>
                    </a:lnTo>
                    <a:lnTo>
                      <a:pt x="559" y="765"/>
                    </a:lnTo>
                    <a:lnTo>
                      <a:pt x="563" y="773"/>
                    </a:lnTo>
                    <a:lnTo>
                      <a:pt x="566" y="783"/>
                    </a:lnTo>
                    <a:lnTo>
                      <a:pt x="569" y="793"/>
                    </a:lnTo>
                    <a:lnTo>
                      <a:pt x="570" y="803"/>
                    </a:lnTo>
                    <a:lnTo>
                      <a:pt x="571" y="813"/>
                    </a:lnTo>
                    <a:lnTo>
                      <a:pt x="571" y="964"/>
                    </a:lnTo>
                    <a:lnTo>
                      <a:pt x="570" y="974"/>
                    </a:lnTo>
                    <a:lnTo>
                      <a:pt x="569" y="984"/>
                    </a:lnTo>
                    <a:lnTo>
                      <a:pt x="566" y="994"/>
                    </a:lnTo>
                    <a:lnTo>
                      <a:pt x="563" y="1003"/>
                    </a:lnTo>
                    <a:lnTo>
                      <a:pt x="559" y="1011"/>
                    </a:lnTo>
                    <a:lnTo>
                      <a:pt x="553" y="1019"/>
                    </a:lnTo>
                    <a:lnTo>
                      <a:pt x="548" y="1026"/>
                    </a:lnTo>
                    <a:lnTo>
                      <a:pt x="541" y="1033"/>
                    </a:lnTo>
                    <a:lnTo>
                      <a:pt x="534" y="1039"/>
                    </a:lnTo>
                    <a:lnTo>
                      <a:pt x="525" y="1045"/>
                    </a:lnTo>
                    <a:lnTo>
                      <a:pt x="516" y="1051"/>
                    </a:lnTo>
                    <a:lnTo>
                      <a:pt x="508" y="1055"/>
                    </a:lnTo>
                    <a:lnTo>
                      <a:pt x="498" y="1058"/>
                    </a:lnTo>
                    <a:lnTo>
                      <a:pt x="488" y="1060"/>
                    </a:lnTo>
                    <a:lnTo>
                      <a:pt x="477" y="1062"/>
                    </a:lnTo>
                    <a:lnTo>
                      <a:pt x="468" y="1062"/>
                    </a:lnTo>
                    <a:lnTo>
                      <a:pt x="104" y="1062"/>
                    </a:lnTo>
                    <a:lnTo>
                      <a:pt x="93" y="1062"/>
                    </a:lnTo>
                    <a:lnTo>
                      <a:pt x="83" y="1060"/>
                    </a:lnTo>
                    <a:lnTo>
                      <a:pt x="73" y="1058"/>
                    </a:lnTo>
                    <a:lnTo>
                      <a:pt x="63" y="1055"/>
                    </a:lnTo>
                    <a:lnTo>
                      <a:pt x="55" y="1051"/>
                    </a:lnTo>
                    <a:lnTo>
                      <a:pt x="46" y="1045"/>
                    </a:lnTo>
                    <a:lnTo>
                      <a:pt x="37" y="1039"/>
                    </a:lnTo>
                    <a:lnTo>
                      <a:pt x="31" y="1033"/>
                    </a:lnTo>
                    <a:lnTo>
                      <a:pt x="24" y="1026"/>
                    </a:lnTo>
                    <a:lnTo>
                      <a:pt x="18" y="1019"/>
                    </a:lnTo>
                    <a:lnTo>
                      <a:pt x="12" y="1011"/>
                    </a:lnTo>
                    <a:lnTo>
                      <a:pt x="8" y="1003"/>
                    </a:lnTo>
                    <a:lnTo>
                      <a:pt x="5" y="994"/>
                    </a:lnTo>
                    <a:lnTo>
                      <a:pt x="3" y="984"/>
                    </a:lnTo>
                    <a:lnTo>
                      <a:pt x="0" y="974"/>
                    </a:lnTo>
                    <a:lnTo>
                      <a:pt x="0" y="964"/>
                    </a:lnTo>
                    <a:lnTo>
                      <a:pt x="0" y="813"/>
                    </a:lnTo>
                    <a:lnTo>
                      <a:pt x="0" y="803"/>
                    </a:lnTo>
                    <a:lnTo>
                      <a:pt x="3" y="793"/>
                    </a:lnTo>
                    <a:lnTo>
                      <a:pt x="5" y="783"/>
                    </a:lnTo>
                    <a:lnTo>
                      <a:pt x="8" y="773"/>
                    </a:lnTo>
                    <a:lnTo>
                      <a:pt x="12" y="765"/>
                    </a:lnTo>
                    <a:lnTo>
                      <a:pt x="18" y="756"/>
                    </a:lnTo>
                    <a:lnTo>
                      <a:pt x="24" y="749"/>
                    </a:lnTo>
                    <a:lnTo>
                      <a:pt x="31" y="741"/>
                    </a:lnTo>
                    <a:lnTo>
                      <a:pt x="37" y="735"/>
                    </a:lnTo>
                    <a:lnTo>
                      <a:pt x="46" y="729"/>
                    </a:lnTo>
                    <a:lnTo>
                      <a:pt x="55" y="722"/>
                    </a:lnTo>
                    <a:lnTo>
                      <a:pt x="63" y="718"/>
                    </a:lnTo>
                    <a:lnTo>
                      <a:pt x="73" y="714"/>
                    </a:lnTo>
                    <a:lnTo>
                      <a:pt x="83" y="712"/>
                    </a:lnTo>
                    <a:lnTo>
                      <a:pt x="93" y="710"/>
                    </a:lnTo>
                    <a:lnTo>
                      <a:pt x="104" y="710"/>
                    </a:lnTo>
                    <a:close/>
                    <a:moveTo>
                      <a:pt x="104" y="358"/>
                    </a:moveTo>
                    <a:lnTo>
                      <a:pt x="468" y="358"/>
                    </a:lnTo>
                    <a:lnTo>
                      <a:pt x="477" y="359"/>
                    </a:lnTo>
                    <a:lnTo>
                      <a:pt x="488" y="360"/>
                    </a:lnTo>
                    <a:lnTo>
                      <a:pt x="498" y="362"/>
                    </a:lnTo>
                    <a:lnTo>
                      <a:pt x="508" y="366"/>
                    </a:lnTo>
                    <a:lnTo>
                      <a:pt x="516" y="370"/>
                    </a:lnTo>
                    <a:lnTo>
                      <a:pt x="525" y="374"/>
                    </a:lnTo>
                    <a:lnTo>
                      <a:pt x="534" y="380"/>
                    </a:lnTo>
                    <a:lnTo>
                      <a:pt x="541" y="386"/>
                    </a:lnTo>
                    <a:lnTo>
                      <a:pt x="548" y="393"/>
                    </a:lnTo>
                    <a:lnTo>
                      <a:pt x="553" y="400"/>
                    </a:lnTo>
                    <a:lnTo>
                      <a:pt x="559" y="409"/>
                    </a:lnTo>
                    <a:lnTo>
                      <a:pt x="563" y="418"/>
                    </a:lnTo>
                    <a:lnTo>
                      <a:pt x="566" y="426"/>
                    </a:lnTo>
                    <a:lnTo>
                      <a:pt x="569" y="436"/>
                    </a:lnTo>
                    <a:lnTo>
                      <a:pt x="570" y="445"/>
                    </a:lnTo>
                    <a:lnTo>
                      <a:pt x="571" y="455"/>
                    </a:lnTo>
                    <a:lnTo>
                      <a:pt x="571" y="607"/>
                    </a:lnTo>
                    <a:lnTo>
                      <a:pt x="570" y="618"/>
                    </a:lnTo>
                    <a:lnTo>
                      <a:pt x="569" y="628"/>
                    </a:lnTo>
                    <a:lnTo>
                      <a:pt x="566" y="638"/>
                    </a:lnTo>
                    <a:lnTo>
                      <a:pt x="563" y="648"/>
                    </a:lnTo>
                    <a:lnTo>
                      <a:pt x="559" y="657"/>
                    </a:lnTo>
                    <a:lnTo>
                      <a:pt x="553" y="666"/>
                    </a:lnTo>
                    <a:lnTo>
                      <a:pt x="548" y="674"/>
                    </a:lnTo>
                    <a:lnTo>
                      <a:pt x="541" y="681"/>
                    </a:lnTo>
                    <a:lnTo>
                      <a:pt x="534" y="687"/>
                    </a:lnTo>
                    <a:lnTo>
                      <a:pt x="525" y="693"/>
                    </a:lnTo>
                    <a:lnTo>
                      <a:pt x="516" y="698"/>
                    </a:lnTo>
                    <a:lnTo>
                      <a:pt x="508" y="702"/>
                    </a:lnTo>
                    <a:lnTo>
                      <a:pt x="498" y="705"/>
                    </a:lnTo>
                    <a:lnTo>
                      <a:pt x="488" y="708"/>
                    </a:lnTo>
                    <a:lnTo>
                      <a:pt x="477" y="709"/>
                    </a:lnTo>
                    <a:lnTo>
                      <a:pt x="468" y="710"/>
                    </a:lnTo>
                    <a:lnTo>
                      <a:pt x="104" y="710"/>
                    </a:lnTo>
                    <a:lnTo>
                      <a:pt x="93" y="709"/>
                    </a:lnTo>
                    <a:lnTo>
                      <a:pt x="83" y="708"/>
                    </a:lnTo>
                    <a:lnTo>
                      <a:pt x="73" y="705"/>
                    </a:lnTo>
                    <a:lnTo>
                      <a:pt x="63" y="702"/>
                    </a:lnTo>
                    <a:lnTo>
                      <a:pt x="55" y="698"/>
                    </a:lnTo>
                    <a:lnTo>
                      <a:pt x="46" y="693"/>
                    </a:lnTo>
                    <a:lnTo>
                      <a:pt x="37" y="687"/>
                    </a:lnTo>
                    <a:lnTo>
                      <a:pt x="31" y="681"/>
                    </a:lnTo>
                    <a:lnTo>
                      <a:pt x="24" y="674"/>
                    </a:lnTo>
                    <a:lnTo>
                      <a:pt x="18" y="666"/>
                    </a:lnTo>
                    <a:lnTo>
                      <a:pt x="12" y="657"/>
                    </a:lnTo>
                    <a:lnTo>
                      <a:pt x="8" y="648"/>
                    </a:lnTo>
                    <a:lnTo>
                      <a:pt x="5" y="638"/>
                    </a:lnTo>
                    <a:lnTo>
                      <a:pt x="3" y="628"/>
                    </a:lnTo>
                    <a:lnTo>
                      <a:pt x="0" y="618"/>
                    </a:lnTo>
                    <a:lnTo>
                      <a:pt x="0" y="607"/>
                    </a:lnTo>
                    <a:lnTo>
                      <a:pt x="0" y="455"/>
                    </a:lnTo>
                    <a:lnTo>
                      <a:pt x="0" y="445"/>
                    </a:lnTo>
                    <a:lnTo>
                      <a:pt x="3" y="436"/>
                    </a:lnTo>
                    <a:lnTo>
                      <a:pt x="5" y="426"/>
                    </a:lnTo>
                    <a:lnTo>
                      <a:pt x="8" y="418"/>
                    </a:lnTo>
                    <a:lnTo>
                      <a:pt x="12" y="409"/>
                    </a:lnTo>
                    <a:lnTo>
                      <a:pt x="18" y="400"/>
                    </a:lnTo>
                    <a:lnTo>
                      <a:pt x="24" y="393"/>
                    </a:lnTo>
                    <a:lnTo>
                      <a:pt x="31" y="386"/>
                    </a:lnTo>
                    <a:lnTo>
                      <a:pt x="37" y="380"/>
                    </a:lnTo>
                    <a:lnTo>
                      <a:pt x="46" y="374"/>
                    </a:lnTo>
                    <a:lnTo>
                      <a:pt x="55" y="370"/>
                    </a:lnTo>
                    <a:lnTo>
                      <a:pt x="63" y="366"/>
                    </a:lnTo>
                    <a:lnTo>
                      <a:pt x="73" y="362"/>
                    </a:lnTo>
                    <a:lnTo>
                      <a:pt x="83" y="360"/>
                    </a:lnTo>
                    <a:lnTo>
                      <a:pt x="93" y="359"/>
                    </a:lnTo>
                    <a:lnTo>
                      <a:pt x="104" y="358"/>
                    </a:lnTo>
                    <a:close/>
                    <a:moveTo>
                      <a:pt x="104" y="0"/>
                    </a:moveTo>
                    <a:lnTo>
                      <a:pt x="468" y="0"/>
                    </a:lnTo>
                    <a:lnTo>
                      <a:pt x="477" y="1"/>
                    </a:lnTo>
                    <a:lnTo>
                      <a:pt x="488" y="2"/>
                    </a:lnTo>
                    <a:lnTo>
                      <a:pt x="498" y="5"/>
                    </a:lnTo>
                    <a:lnTo>
                      <a:pt x="508" y="8"/>
                    </a:lnTo>
                    <a:lnTo>
                      <a:pt x="516" y="12"/>
                    </a:lnTo>
                    <a:lnTo>
                      <a:pt x="525" y="17"/>
                    </a:lnTo>
                    <a:lnTo>
                      <a:pt x="534" y="23"/>
                    </a:lnTo>
                    <a:lnTo>
                      <a:pt x="541" y="30"/>
                    </a:lnTo>
                    <a:lnTo>
                      <a:pt x="548" y="37"/>
                    </a:lnTo>
                    <a:lnTo>
                      <a:pt x="553" y="45"/>
                    </a:lnTo>
                    <a:lnTo>
                      <a:pt x="559" y="53"/>
                    </a:lnTo>
                    <a:lnTo>
                      <a:pt x="563" y="62"/>
                    </a:lnTo>
                    <a:lnTo>
                      <a:pt x="566" y="71"/>
                    </a:lnTo>
                    <a:lnTo>
                      <a:pt x="569" y="81"/>
                    </a:lnTo>
                    <a:lnTo>
                      <a:pt x="570" y="93"/>
                    </a:lnTo>
                    <a:lnTo>
                      <a:pt x="571" y="103"/>
                    </a:lnTo>
                    <a:lnTo>
                      <a:pt x="571" y="255"/>
                    </a:lnTo>
                    <a:lnTo>
                      <a:pt x="570" y="265"/>
                    </a:lnTo>
                    <a:lnTo>
                      <a:pt x="569" y="274"/>
                    </a:lnTo>
                    <a:lnTo>
                      <a:pt x="566" y="285"/>
                    </a:lnTo>
                    <a:lnTo>
                      <a:pt x="563" y="294"/>
                    </a:lnTo>
                    <a:lnTo>
                      <a:pt x="559" y="303"/>
                    </a:lnTo>
                    <a:lnTo>
                      <a:pt x="553" y="311"/>
                    </a:lnTo>
                    <a:lnTo>
                      <a:pt x="548" y="319"/>
                    </a:lnTo>
                    <a:lnTo>
                      <a:pt x="541" y="326"/>
                    </a:lnTo>
                    <a:lnTo>
                      <a:pt x="534" y="333"/>
                    </a:lnTo>
                    <a:lnTo>
                      <a:pt x="525" y="339"/>
                    </a:lnTo>
                    <a:lnTo>
                      <a:pt x="516" y="345"/>
                    </a:lnTo>
                    <a:lnTo>
                      <a:pt x="508" y="350"/>
                    </a:lnTo>
                    <a:lnTo>
                      <a:pt x="498" y="353"/>
                    </a:lnTo>
                    <a:lnTo>
                      <a:pt x="488" y="356"/>
                    </a:lnTo>
                    <a:lnTo>
                      <a:pt x="477" y="358"/>
                    </a:lnTo>
                    <a:lnTo>
                      <a:pt x="468" y="358"/>
                    </a:lnTo>
                    <a:lnTo>
                      <a:pt x="104" y="358"/>
                    </a:lnTo>
                    <a:lnTo>
                      <a:pt x="93" y="358"/>
                    </a:lnTo>
                    <a:lnTo>
                      <a:pt x="83" y="356"/>
                    </a:lnTo>
                    <a:lnTo>
                      <a:pt x="73" y="353"/>
                    </a:lnTo>
                    <a:lnTo>
                      <a:pt x="63" y="350"/>
                    </a:lnTo>
                    <a:lnTo>
                      <a:pt x="55" y="345"/>
                    </a:lnTo>
                    <a:lnTo>
                      <a:pt x="46" y="339"/>
                    </a:lnTo>
                    <a:lnTo>
                      <a:pt x="37" y="333"/>
                    </a:lnTo>
                    <a:lnTo>
                      <a:pt x="31" y="326"/>
                    </a:lnTo>
                    <a:lnTo>
                      <a:pt x="24" y="319"/>
                    </a:lnTo>
                    <a:lnTo>
                      <a:pt x="18" y="311"/>
                    </a:lnTo>
                    <a:lnTo>
                      <a:pt x="12" y="303"/>
                    </a:lnTo>
                    <a:lnTo>
                      <a:pt x="8" y="294"/>
                    </a:lnTo>
                    <a:lnTo>
                      <a:pt x="5" y="285"/>
                    </a:lnTo>
                    <a:lnTo>
                      <a:pt x="3" y="274"/>
                    </a:lnTo>
                    <a:lnTo>
                      <a:pt x="0" y="265"/>
                    </a:lnTo>
                    <a:lnTo>
                      <a:pt x="0" y="255"/>
                    </a:lnTo>
                    <a:lnTo>
                      <a:pt x="0" y="103"/>
                    </a:lnTo>
                    <a:lnTo>
                      <a:pt x="0" y="93"/>
                    </a:lnTo>
                    <a:lnTo>
                      <a:pt x="3" y="81"/>
                    </a:lnTo>
                    <a:lnTo>
                      <a:pt x="5" y="71"/>
                    </a:lnTo>
                    <a:lnTo>
                      <a:pt x="8" y="62"/>
                    </a:lnTo>
                    <a:lnTo>
                      <a:pt x="12" y="53"/>
                    </a:lnTo>
                    <a:lnTo>
                      <a:pt x="18" y="45"/>
                    </a:lnTo>
                    <a:lnTo>
                      <a:pt x="24" y="37"/>
                    </a:lnTo>
                    <a:lnTo>
                      <a:pt x="31" y="30"/>
                    </a:lnTo>
                    <a:lnTo>
                      <a:pt x="37" y="23"/>
                    </a:lnTo>
                    <a:lnTo>
                      <a:pt x="46" y="17"/>
                    </a:lnTo>
                    <a:lnTo>
                      <a:pt x="55" y="12"/>
                    </a:lnTo>
                    <a:lnTo>
                      <a:pt x="63" y="8"/>
                    </a:lnTo>
                    <a:lnTo>
                      <a:pt x="73" y="5"/>
                    </a:lnTo>
                    <a:lnTo>
                      <a:pt x="83" y="2"/>
                    </a:lnTo>
                    <a:lnTo>
                      <a:pt x="93" y="1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13" name="Freeform 28"/>
              <p:cNvSpPr>
                <a:spLocks/>
              </p:cNvSpPr>
              <p:nvPr/>
            </p:nvSpPr>
            <p:spPr bwMode="auto">
              <a:xfrm>
                <a:off x="1071" y="3424"/>
                <a:ext cx="47" cy="17"/>
              </a:xfrm>
              <a:custGeom>
                <a:avLst/>
                <a:gdLst>
                  <a:gd name="T0" fmla="*/ 468 w 571"/>
                  <a:gd name="T1" fmla="*/ 0 h 352"/>
                  <a:gd name="T2" fmla="*/ 488 w 571"/>
                  <a:gd name="T3" fmla="*/ 2 h 352"/>
                  <a:gd name="T4" fmla="*/ 508 w 571"/>
                  <a:gd name="T5" fmla="*/ 8 h 352"/>
                  <a:gd name="T6" fmla="*/ 525 w 571"/>
                  <a:gd name="T7" fmla="*/ 19 h 352"/>
                  <a:gd name="T8" fmla="*/ 541 w 571"/>
                  <a:gd name="T9" fmla="*/ 31 h 352"/>
                  <a:gd name="T10" fmla="*/ 553 w 571"/>
                  <a:gd name="T11" fmla="*/ 46 h 352"/>
                  <a:gd name="T12" fmla="*/ 563 w 571"/>
                  <a:gd name="T13" fmla="*/ 63 h 352"/>
                  <a:gd name="T14" fmla="*/ 569 w 571"/>
                  <a:gd name="T15" fmla="*/ 83 h 352"/>
                  <a:gd name="T16" fmla="*/ 571 w 571"/>
                  <a:gd name="T17" fmla="*/ 103 h 352"/>
                  <a:gd name="T18" fmla="*/ 570 w 571"/>
                  <a:gd name="T19" fmla="*/ 264 h 352"/>
                  <a:gd name="T20" fmla="*/ 566 w 571"/>
                  <a:gd name="T21" fmla="*/ 284 h 352"/>
                  <a:gd name="T22" fmla="*/ 559 w 571"/>
                  <a:gd name="T23" fmla="*/ 301 h 352"/>
                  <a:gd name="T24" fmla="*/ 548 w 571"/>
                  <a:gd name="T25" fmla="*/ 316 h 352"/>
                  <a:gd name="T26" fmla="*/ 534 w 571"/>
                  <a:gd name="T27" fmla="*/ 329 h 352"/>
                  <a:gd name="T28" fmla="*/ 516 w 571"/>
                  <a:gd name="T29" fmla="*/ 341 h 352"/>
                  <a:gd name="T30" fmla="*/ 498 w 571"/>
                  <a:gd name="T31" fmla="*/ 348 h 352"/>
                  <a:gd name="T32" fmla="*/ 477 w 571"/>
                  <a:gd name="T33" fmla="*/ 352 h 352"/>
                  <a:gd name="T34" fmla="*/ 104 w 571"/>
                  <a:gd name="T35" fmla="*/ 352 h 352"/>
                  <a:gd name="T36" fmla="*/ 83 w 571"/>
                  <a:gd name="T37" fmla="*/ 350 h 352"/>
                  <a:gd name="T38" fmla="*/ 63 w 571"/>
                  <a:gd name="T39" fmla="*/ 345 h 352"/>
                  <a:gd name="T40" fmla="*/ 46 w 571"/>
                  <a:gd name="T41" fmla="*/ 335 h 352"/>
                  <a:gd name="T42" fmla="*/ 31 w 571"/>
                  <a:gd name="T43" fmla="*/ 323 h 352"/>
                  <a:gd name="T44" fmla="*/ 18 w 571"/>
                  <a:gd name="T45" fmla="*/ 309 h 352"/>
                  <a:gd name="T46" fmla="*/ 8 w 571"/>
                  <a:gd name="T47" fmla="*/ 293 h 352"/>
                  <a:gd name="T48" fmla="*/ 3 w 571"/>
                  <a:gd name="T49" fmla="*/ 274 h 352"/>
                  <a:gd name="T50" fmla="*/ 0 w 571"/>
                  <a:gd name="T51" fmla="*/ 254 h 352"/>
                  <a:gd name="T52" fmla="*/ 0 w 571"/>
                  <a:gd name="T53" fmla="*/ 93 h 352"/>
                  <a:gd name="T54" fmla="*/ 5 w 571"/>
                  <a:gd name="T55" fmla="*/ 73 h 352"/>
                  <a:gd name="T56" fmla="*/ 12 w 571"/>
                  <a:gd name="T57" fmla="*/ 55 h 352"/>
                  <a:gd name="T58" fmla="*/ 24 w 571"/>
                  <a:gd name="T59" fmla="*/ 39 h 352"/>
                  <a:gd name="T60" fmla="*/ 37 w 571"/>
                  <a:gd name="T61" fmla="*/ 25 h 352"/>
                  <a:gd name="T62" fmla="*/ 55 w 571"/>
                  <a:gd name="T63" fmla="*/ 12 h 352"/>
                  <a:gd name="T64" fmla="*/ 73 w 571"/>
                  <a:gd name="T65" fmla="*/ 4 h 352"/>
                  <a:gd name="T66" fmla="*/ 93 w 571"/>
                  <a:gd name="T67" fmla="*/ 0 h 35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71"/>
                  <a:gd name="T103" fmla="*/ 0 h 352"/>
                  <a:gd name="T104" fmla="*/ 571 w 571"/>
                  <a:gd name="T105" fmla="*/ 352 h 35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71" h="352">
                    <a:moveTo>
                      <a:pt x="104" y="0"/>
                    </a:moveTo>
                    <a:lnTo>
                      <a:pt x="468" y="0"/>
                    </a:lnTo>
                    <a:lnTo>
                      <a:pt x="477" y="0"/>
                    </a:lnTo>
                    <a:lnTo>
                      <a:pt x="488" y="2"/>
                    </a:lnTo>
                    <a:lnTo>
                      <a:pt x="498" y="4"/>
                    </a:lnTo>
                    <a:lnTo>
                      <a:pt x="508" y="8"/>
                    </a:lnTo>
                    <a:lnTo>
                      <a:pt x="516" y="12"/>
                    </a:lnTo>
                    <a:lnTo>
                      <a:pt x="525" y="19"/>
                    </a:lnTo>
                    <a:lnTo>
                      <a:pt x="534" y="25"/>
                    </a:lnTo>
                    <a:lnTo>
                      <a:pt x="541" y="31"/>
                    </a:lnTo>
                    <a:lnTo>
                      <a:pt x="548" y="39"/>
                    </a:lnTo>
                    <a:lnTo>
                      <a:pt x="553" y="46"/>
                    </a:lnTo>
                    <a:lnTo>
                      <a:pt x="559" y="55"/>
                    </a:lnTo>
                    <a:lnTo>
                      <a:pt x="563" y="63"/>
                    </a:lnTo>
                    <a:lnTo>
                      <a:pt x="566" y="73"/>
                    </a:lnTo>
                    <a:lnTo>
                      <a:pt x="569" y="83"/>
                    </a:lnTo>
                    <a:lnTo>
                      <a:pt x="570" y="93"/>
                    </a:lnTo>
                    <a:lnTo>
                      <a:pt x="571" y="103"/>
                    </a:lnTo>
                    <a:lnTo>
                      <a:pt x="571" y="254"/>
                    </a:lnTo>
                    <a:lnTo>
                      <a:pt x="570" y="264"/>
                    </a:lnTo>
                    <a:lnTo>
                      <a:pt x="569" y="274"/>
                    </a:lnTo>
                    <a:lnTo>
                      <a:pt x="566" y="284"/>
                    </a:lnTo>
                    <a:lnTo>
                      <a:pt x="563" y="293"/>
                    </a:lnTo>
                    <a:lnTo>
                      <a:pt x="559" y="301"/>
                    </a:lnTo>
                    <a:lnTo>
                      <a:pt x="553" y="309"/>
                    </a:lnTo>
                    <a:lnTo>
                      <a:pt x="548" y="316"/>
                    </a:lnTo>
                    <a:lnTo>
                      <a:pt x="541" y="323"/>
                    </a:lnTo>
                    <a:lnTo>
                      <a:pt x="534" y="329"/>
                    </a:lnTo>
                    <a:lnTo>
                      <a:pt x="525" y="335"/>
                    </a:lnTo>
                    <a:lnTo>
                      <a:pt x="516" y="341"/>
                    </a:lnTo>
                    <a:lnTo>
                      <a:pt x="508" y="345"/>
                    </a:lnTo>
                    <a:lnTo>
                      <a:pt x="498" y="348"/>
                    </a:lnTo>
                    <a:lnTo>
                      <a:pt x="488" y="350"/>
                    </a:lnTo>
                    <a:lnTo>
                      <a:pt x="477" y="352"/>
                    </a:lnTo>
                    <a:lnTo>
                      <a:pt x="468" y="352"/>
                    </a:lnTo>
                    <a:lnTo>
                      <a:pt x="104" y="352"/>
                    </a:lnTo>
                    <a:lnTo>
                      <a:pt x="93" y="352"/>
                    </a:lnTo>
                    <a:lnTo>
                      <a:pt x="83" y="350"/>
                    </a:lnTo>
                    <a:lnTo>
                      <a:pt x="73" y="348"/>
                    </a:lnTo>
                    <a:lnTo>
                      <a:pt x="63" y="345"/>
                    </a:lnTo>
                    <a:lnTo>
                      <a:pt x="55" y="341"/>
                    </a:lnTo>
                    <a:lnTo>
                      <a:pt x="46" y="335"/>
                    </a:lnTo>
                    <a:lnTo>
                      <a:pt x="37" y="329"/>
                    </a:lnTo>
                    <a:lnTo>
                      <a:pt x="31" y="323"/>
                    </a:lnTo>
                    <a:lnTo>
                      <a:pt x="24" y="316"/>
                    </a:lnTo>
                    <a:lnTo>
                      <a:pt x="18" y="309"/>
                    </a:lnTo>
                    <a:lnTo>
                      <a:pt x="12" y="301"/>
                    </a:lnTo>
                    <a:lnTo>
                      <a:pt x="8" y="293"/>
                    </a:lnTo>
                    <a:lnTo>
                      <a:pt x="5" y="284"/>
                    </a:lnTo>
                    <a:lnTo>
                      <a:pt x="3" y="274"/>
                    </a:lnTo>
                    <a:lnTo>
                      <a:pt x="0" y="264"/>
                    </a:lnTo>
                    <a:lnTo>
                      <a:pt x="0" y="254"/>
                    </a:lnTo>
                    <a:lnTo>
                      <a:pt x="0" y="103"/>
                    </a:lnTo>
                    <a:lnTo>
                      <a:pt x="0" y="93"/>
                    </a:lnTo>
                    <a:lnTo>
                      <a:pt x="3" y="83"/>
                    </a:lnTo>
                    <a:lnTo>
                      <a:pt x="5" y="73"/>
                    </a:lnTo>
                    <a:lnTo>
                      <a:pt x="8" y="63"/>
                    </a:lnTo>
                    <a:lnTo>
                      <a:pt x="12" y="55"/>
                    </a:lnTo>
                    <a:lnTo>
                      <a:pt x="18" y="46"/>
                    </a:lnTo>
                    <a:lnTo>
                      <a:pt x="24" y="39"/>
                    </a:lnTo>
                    <a:lnTo>
                      <a:pt x="31" y="31"/>
                    </a:lnTo>
                    <a:lnTo>
                      <a:pt x="37" y="25"/>
                    </a:lnTo>
                    <a:lnTo>
                      <a:pt x="46" y="19"/>
                    </a:lnTo>
                    <a:lnTo>
                      <a:pt x="55" y="12"/>
                    </a:lnTo>
                    <a:lnTo>
                      <a:pt x="63" y="8"/>
                    </a:lnTo>
                    <a:lnTo>
                      <a:pt x="73" y="4"/>
                    </a:lnTo>
                    <a:lnTo>
                      <a:pt x="83" y="2"/>
                    </a:lnTo>
                    <a:lnTo>
                      <a:pt x="93" y="0"/>
                    </a:lnTo>
                    <a:lnTo>
                      <a:pt x="104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14" name="Freeform 29"/>
              <p:cNvSpPr>
                <a:spLocks/>
              </p:cNvSpPr>
              <p:nvPr/>
            </p:nvSpPr>
            <p:spPr bwMode="auto">
              <a:xfrm>
                <a:off x="1071" y="3406"/>
                <a:ext cx="47" cy="18"/>
              </a:xfrm>
              <a:custGeom>
                <a:avLst/>
                <a:gdLst>
                  <a:gd name="T0" fmla="*/ 468 w 571"/>
                  <a:gd name="T1" fmla="*/ 0 h 352"/>
                  <a:gd name="T2" fmla="*/ 488 w 571"/>
                  <a:gd name="T3" fmla="*/ 2 h 352"/>
                  <a:gd name="T4" fmla="*/ 508 w 571"/>
                  <a:gd name="T5" fmla="*/ 8 h 352"/>
                  <a:gd name="T6" fmla="*/ 525 w 571"/>
                  <a:gd name="T7" fmla="*/ 16 h 352"/>
                  <a:gd name="T8" fmla="*/ 541 w 571"/>
                  <a:gd name="T9" fmla="*/ 28 h 352"/>
                  <a:gd name="T10" fmla="*/ 553 w 571"/>
                  <a:gd name="T11" fmla="*/ 42 h 352"/>
                  <a:gd name="T12" fmla="*/ 563 w 571"/>
                  <a:gd name="T13" fmla="*/ 60 h 352"/>
                  <a:gd name="T14" fmla="*/ 569 w 571"/>
                  <a:gd name="T15" fmla="*/ 78 h 352"/>
                  <a:gd name="T16" fmla="*/ 571 w 571"/>
                  <a:gd name="T17" fmla="*/ 97 h 352"/>
                  <a:gd name="T18" fmla="*/ 570 w 571"/>
                  <a:gd name="T19" fmla="*/ 260 h 352"/>
                  <a:gd name="T20" fmla="*/ 566 w 571"/>
                  <a:gd name="T21" fmla="*/ 280 h 352"/>
                  <a:gd name="T22" fmla="*/ 559 w 571"/>
                  <a:gd name="T23" fmla="*/ 299 h 352"/>
                  <a:gd name="T24" fmla="*/ 548 w 571"/>
                  <a:gd name="T25" fmla="*/ 316 h 352"/>
                  <a:gd name="T26" fmla="*/ 534 w 571"/>
                  <a:gd name="T27" fmla="*/ 329 h 352"/>
                  <a:gd name="T28" fmla="*/ 516 w 571"/>
                  <a:gd name="T29" fmla="*/ 340 h 352"/>
                  <a:gd name="T30" fmla="*/ 498 w 571"/>
                  <a:gd name="T31" fmla="*/ 347 h 352"/>
                  <a:gd name="T32" fmla="*/ 477 w 571"/>
                  <a:gd name="T33" fmla="*/ 351 h 352"/>
                  <a:gd name="T34" fmla="*/ 104 w 571"/>
                  <a:gd name="T35" fmla="*/ 352 h 352"/>
                  <a:gd name="T36" fmla="*/ 83 w 571"/>
                  <a:gd name="T37" fmla="*/ 350 h 352"/>
                  <a:gd name="T38" fmla="*/ 63 w 571"/>
                  <a:gd name="T39" fmla="*/ 344 h 352"/>
                  <a:gd name="T40" fmla="*/ 46 w 571"/>
                  <a:gd name="T41" fmla="*/ 335 h 352"/>
                  <a:gd name="T42" fmla="*/ 31 w 571"/>
                  <a:gd name="T43" fmla="*/ 323 h 352"/>
                  <a:gd name="T44" fmla="*/ 18 w 571"/>
                  <a:gd name="T45" fmla="*/ 308 h 352"/>
                  <a:gd name="T46" fmla="*/ 8 w 571"/>
                  <a:gd name="T47" fmla="*/ 290 h 352"/>
                  <a:gd name="T48" fmla="*/ 3 w 571"/>
                  <a:gd name="T49" fmla="*/ 270 h 352"/>
                  <a:gd name="T50" fmla="*/ 0 w 571"/>
                  <a:gd name="T51" fmla="*/ 249 h 352"/>
                  <a:gd name="T52" fmla="*/ 0 w 571"/>
                  <a:gd name="T53" fmla="*/ 87 h 352"/>
                  <a:gd name="T54" fmla="*/ 5 w 571"/>
                  <a:gd name="T55" fmla="*/ 68 h 352"/>
                  <a:gd name="T56" fmla="*/ 12 w 571"/>
                  <a:gd name="T57" fmla="*/ 51 h 352"/>
                  <a:gd name="T58" fmla="*/ 24 w 571"/>
                  <a:gd name="T59" fmla="*/ 35 h 352"/>
                  <a:gd name="T60" fmla="*/ 37 w 571"/>
                  <a:gd name="T61" fmla="*/ 22 h 352"/>
                  <a:gd name="T62" fmla="*/ 55 w 571"/>
                  <a:gd name="T63" fmla="*/ 12 h 352"/>
                  <a:gd name="T64" fmla="*/ 73 w 571"/>
                  <a:gd name="T65" fmla="*/ 4 h 352"/>
                  <a:gd name="T66" fmla="*/ 93 w 571"/>
                  <a:gd name="T67" fmla="*/ 1 h 35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71"/>
                  <a:gd name="T103" fmla="*/ 0 h 352"/>
                  <a:gd name="T104" fmla="*/ 571 w 571"/>
                  <a:gd name="T105" fmla="*/ 352 h 35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71" h="352">
                    <a:moveTo>
                      <a:pt x="104" y="0"/>
                    </a:moveTo>
                    <a:lnTo>
                      <a:pt x="468" y="0"/>
                    </a:lnTo>
                    <a:lnTo>
                      <a:pt x="477" y="1"/>
                    </a:lnTo>
                    <a:lnTo>
                      <a:pt x="488" y="2"/>
                    </a:lnTo>
                    <a:lnTo>
                      <a:pt x="498" y="4"/>
                    </a:lnTo>
                    <a:lnTo>
                      <a:pt x="508" y="8"/>
                    </a:lnTo>
                    <a:lnTo>
                      <a:pt x="516" y="12"/>
                    </a:lnTo>
                    <a:lnTo>
                      <a:pt x="525" y="16"/>
                    </a:lnTo>
                    <a:lnTo>
                      <a:pt x="534" y="22"/>
                    </a:lnTo>
                    <a:lnTo>
                      <a:pt x="541" y="28"/>
                    </a:lnTo>
                    <a:lnTo>
                      <a:pt x="548" y="35"/>
                    </a:lnTo>
                    <a:lnTo>
                      <a:pt x="553" y="42"/>
                    </a:lnTo>
                    <a:lnTo>
                      <a:pt x="559" y="51"/>
                    </a:lnTo>
                    <a:lnTo>
                      <a:pt x="563" y="60"/>
                    </a:lnTo>
                    <a:lnTo>
                      <a:pt x="566" y="68"/>
                    </a:lnTo>
                    <a:lnTo>
                      <a:pt x="569" y="78"/>
                    </a:lnTo>
                    <a:lnTo>
                      <a:pt x="570" y="87"/>
                    </a:lnTo>
                    <a:lnTo>
                      <a:pt x="571" y="97"/>
                    </a:lnTo>
                    <a:lnTo>
                      <a:pt x="571" y="249"/>
                    </a:lnTo>
                    <a:lnTo>
                      <a:pt x="570" y="260"/>
                    </a:lnTo>
                    <a:lnTo>
                      <a:pt x="569" y="270"/>
                    </a:lnTo>
                    <a:lnTo>
                      <a:pt x="566" y="280"/>
                    </a:lnTo>
                    <a:lnTo>
                      <a:pt x="563" y="290"/>
                    </a:lnTo>
                    <a:lnTo>
                      <a:pt x="559" y="299"/>
                    </a:lnTo>
                    <a:lnTo>
                      <a:pt x="553" y="308"/>
                    </a:lnTo>
                    <a:lnTo>
                      <a:pt x="548" y="316"/>
                    </a:lnTo>
                    <a:lnTo>
                      <a:pt x="541" y="323"/>
                    </a:lnTo>
                    <a:lnTo>
                      <a:pt x="534" y="329"/>
                    </a:lnTo>
                    <a:lnTo>
                      <a:pt x="525" y="335"/>
                    </a:lnTo>
                    <a:lnTo>
                      <a:pt x="516" y="340"/>
                    </a:lnTo>
                    <a:lnTo>
                      <a:pt x="508" y="344"/>
                    </a:lnTo>
                    <a:lnTo>
                      <a:pt x="498" y="347"/>
                    </a:lnTo>
                    <a:lnTo>
                      <a:pt x="488" y="350"/>
                    </a:lnTo>
                    <a:lnTo>
                      <a:pt x="477" y="351"/>
                    </a:lnTo>
                    <a:lnTo>
                      <a:pt x="468" y="352"/>
                    </a:lnTo>
                    <a:lnTo>
                      <a:pt x="104" y="352"/>
                    </a:lnTo>
                    <a:lnTo>
                      <a:pt x="93" y="351"/>
                    </a:lnTo>
                    <a:lnTo>
                      <a:pt x="83" y="350"/>
                    </a:lnTo>
                    <a:lnTo>
                      <a:pt x="73" y="347"/>
                    </a:lnTo>
                    <a:lnTo>
                      <a:pt x="63" y="344"/>
                    </a:lnTo>
                    <a:lnTo>
                      <a:pt x="55" y="340"/>
                    </a:lnTo>
                    <a:lnTo>
                      <a:pt x="46" y="335"/>
                    </a:lnTo>
                    <a:lnTo>
                      <a:pt x="37" y="329"/>
                    </a:lnTo>
                    <a:lnTo>
                      <a:pt x="31" y="323"/>
                    </a:lnTo>
                    <a:lnTo>
                      <a:pt x="24" y="316"/>
                    </a:lnTo>
                    <a:lnTo>
                      <a:pt x="18" y="308"/>
                    </a:lnTo>
                    <a:lnTo>
                      <a:pt x="12" y="299"/>
                    </a:lnTo>
                    <a:lnTo>
                      <a:pt x="8" y="290"/>
                    </a:lnTo>
                    <a:lnTo>
                      <a:pt x="5" y="280"/>
                    </a:lnTo>
                    <a:lnTo>
                      <a:pt x="3" y="270"/>
                    </a:lnTo>
                    <a:lnTo>
                      <a:pt x="0" y="260"/>
                    </a:lnTo>
                    <a:lnTo>
                      <a:pt x="0" y="249"/>
                    </a:lnTo>
                    <a:lnTo>
                      <a:pt x="0" y="97"/>
                    </a:lnTo>
                    <a:lnTo>
                      <a:pt x="0" y="87"/>
                    </a:lnTo>
                    <a:lnTo>
                      <a:pt x="3" y="78"/>
                    </a:lnTo>
                    <a:lnTo>
                      <a:pt x="5" y="68"/>
                    </a:lnTo>
                    <a:lnTo>
                      <a:pt x="8" y="60"/>
                    </a:lnTo>
                    <a:lnTo>
                      <a:pt x="12" y="51"/>
                    </a:lnTo>
                    <a:lnTo>
                      <a:pt x="18" y="42"/>
                    </a:lnTo>
                    <a:lnTo>
                      <a:pt x="24" y="35"/>
                    </a:lnTo>
                    <a:lnTo>
                      <a:pt x="31" y="28"/>
                    </a:lnTo>
                    <a:lnTo>
                      <a:pt x="37" y="22"/>
                    </a:lnTo>
                    <a:lnTo>
                      <a:pt x="46" y="16"/>
                    </a:lnTo>
                    <a:lnTo>
                      <a:pt x="55" y="12"/>
                    </a:lnTo>
                    <a:lnTo>
                      <a:pt x="63" y="8"/>
                    </a:lnTo>
                    <a:lnTo>
                      <a:pt x="73" y="4"/>
                    </a:lnTo>
                    <a:lnTo>
                      <a:pt x="83" y="2"/>
                    </a:lnTo>
                    <a:lnTo>
                      <a:pt x="93" y="1"/>
                    </a:lnTo>
                    <a:lnTo>
                      <a:pt x="104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15" name="Freeform 30"/>
              <p:cNvSpPr>
                <a:spLocks/>
              </p:cNvSpPr>
              <p:nvPr/>
            </p:nvSpPr>
            <p:spPr bwMode="auto">
              <a:xfrm>
                <a:off x="1071" y="3388"/>
                <a:ext cx="47" cy="18"/>
              </a:xfrm>
              <a:custGeom>
                <a:avLst/>
                <a:gdLst>
                  <a:gd name="T0" fmla="*/ 468 w 571"/>
                  <a:gd name="T1" fmla="*/ 0 h 358"/>
                  <a:gd name="T2" fmla="*/ 488 w 571"/>
                  <a:gd name="T3" fmla="*/ 2 h 358"/>
                  <a:gd name="T4" fmla="*/ 508 w 571"/>
                  <a:gd name="T5" fmla="*/ 8 h 358"/>
                  <a:gd name="T6" fmla="*/ 525 w 571"/>
                  <a:gd name="T7" fmla="*/ 17 h 358"/>
                  <a:gd name="T8" fmla="*/ 541 w 571"/>
                  <a:gd name="T9" fmla="*/ 30 h 358"/>
                  <a:gd name="T10" fmla="*/ 553 w 571"/>
                  <a:gd name="T11" fmla="*/ 45 h 358"/>
                  <a:gd name="T12" fmla="*/ 563 w 571"/>
                  <a:gd name="T13" fmla="*/ 62 h 358"/>
                  <a:gd name="T14" fmla="*/ 569 w 571"/>
                  <a:gd name="T15" fmla="*/ 81 h 358"/>
                  <a:gd name="T16" fmla="*/ 571 w 571"/>
                  <a:gd name="T17" fmla="*/ 103 h 358"/>
                  <a:gd name="T18" fmla="*/ 570 w 571"/>
                  <a:gd name="T19" fmla="*/ 265 h 358"/>
                  <a:gd name="T20" fmla="*/ 566 w 571"/>
                  <a:gd name="T21" fmla="*/ 285 h 358"/>
                  <a:gd name="T22" fmla="*/ 559 w 571"/>
                  <a:gd name="T23" fmla="*/ 303 h 358"/>
                  <a:gd name="T24" fmla="*/ 548 w 571"/>
                  <a:gd name="T25" fmla="*/ 319 h 358"/>
                  <a:gd name="T26" fmla="*/ 534 w 571"/>
                  <a:gd name="T27" fmla="*/ 333 h 358"/>
                  <a:gd name="T28" fmla="*/ 516 w 571"/>
                  <a:gd name="T29" fmla="*/ 345 h 358"/>
                  <a:gd name="T30" fmla="*/ 498 w 571"/>
                  <a:gd name="T31" fmla="*/ 353 h 358"/>
                  <a:gd name="T32" fmla="*/ 477 w 571"/>
                  <a:gd name="T33" fmla="*/ 358 h 358"/>
                  <a:gd name="T34" fmla="*/ 104 w 571"/>
                  <a:gd name="T35" fmla="*/ 358 h 358"/>
                  <a:gd name="T36" fmla="*/ 83 w 571"/>
                  <a:gd name="T37" fmla="*/ 356 h 358"/>
                  <a:gd name="T38" fmla="*/ 63 w 571"/>
                  <a:gd name="T39" fmla="*/ 350 h 358"/>
                  <a:gd name="T40" fmla="*/ 46 w 571"/>
                  <a:gd name="T41" fmla="*/ 339 h 358"/>
                  <a:gd name="T42" fmla="*/ 31 w 571"/>
                  <a:gd name="T43" fmla="*/ 326 h 358"/>
                  <a:gd name="T44" fmla="*/ 18 w 571"/>
                  <a:gd name="T45" fmla="*/ 311 h 358"/>
                  <a:gd name="T46" fmla="*/ 8 w 571"/>
                  <a:gd name="T47" fmla="*/ 294 h 358"/>
                  <a:gd name="T48" fmla="*/ 3 w 571"/>
                  <a:gd name="T49" fmla="*/ 274 h 358"/>
                  <a:gd name="T50" fmla="*/ 0 w 571"/>
                  <a:gd name="T51" fmla="*/ 255 h 358"/>
                  <a:gd name="T52" fmla="*/ 0 w 571"/>
                  <a:gd name="T53" fmla="*/ 93 h 358"/>
                  <a:gd name="T54" fmla="*/ 5 w 571"/>
                  <a:gd name="T55" fmla="*/ 71 h 358"/>
                  <a:gd name="T56" fmla="*/ 12 w 571"/>
                  <a:gd name="T57" fmla="*/ 53 h 358"/>
                  <a:gd name="T58" fmla="*/ 24 w 571"/>
                  <a:gd name="T59" fmla="*/ 37 h 358"/>
                  <a:gd name="T60" fmla="*/ 37 w 571"/>
                  <a:gd name="T61" fmla="*/ 23 h 358"/>
                  <a:gd name="T62" fmla="*/ 55 w 571"/>
                  <a:gd name="T63" fmla="*/ 12 h 358"/>
                  <a:gd name="T64" fmla="*/ 73 w 571"/>
                  <a:gd name="T65" fmla="*/ 5 h 358"/>
                  <a:gd name="T66" fmla="*/ 93 w 571"/>
                  <a:gd name="T67" fmla="*/ 1 h 35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71"/>
                  <a:gd name="T103" fmla="*/ 0 h 358"/>
                  <a:gd name="T104" fmla="*/ 571 w 571"/>
                  <a:gd name="T105" fmla="*/ 358 h 35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71" h="358">
                    <a:moveTo>
                      <a:pt x="104" y="0"/>
                    </a:moveTo>
                    <a:lnTo>
                      <a:pt x="468" y="0"/>
                    </a:lnTo>
                    <a:lnTo>
                      <a:pt x="477" y="1"/>
                    </a:lnTo>
                    <a:lnTo>
                      <a:pt x="488" y="2"/>
                    </a:lnTo>
                    <a:lnTo>
                      <a:pt x="498" y="5"/>
                    </a:lnTo>
                    <a:lnTo>
                      <a:pt x="508" y="8"/>
                    </a:lnTo>
                    <a:lnTo>
                      <a:pt x="516" y="12"/>
                    </a:lnTo>
                    <a:lnTo>
                      <a:pt x="525" y="17"/>
                    </a:lnTo>
                    <a:lnTo>
                      <a:pt x="534" y="23"/>
                    </a:lnTo>
                    <a:lnTo>
                      <a:pt x="541" y="30"/>
                    </a:lnTo>
                    <a:lnTo>
                      <a:pt x="548" y="37"/>
                    </a:lnTo>
                    <a:lnTo>
                      <a:pt x="553" y="45"/>
                    </a:lnTo>
                    <a:lnTo>
                      <a:pt x="559" y="53"/>
                    </a:lnTo>
                    <a:lnTo>
                      <a:pt x="563" y="62"/>
                    </a:lnTo>
                    <a:lnTo>
                      <a:pt x="566" y="71"/>
                    </a:lnTo>
                    <a:lnTo>
                      <a:pt x="569" y="81"/>
                    </a:lnTo>
                    <a:lnTo>
                      <a:pt x="570" y="93"/>
                    </a:lnTo>
                    <a:lnTo>
                      <a:pt x="571" y="103"/>
                    </a:lnTo>
                    <a:lnTo>
                      <a:pt x="571" y="255"/>
                    </a:lnTo>
                    <a:lnTo>
                      <a:pt x="570" y="265"/>
                    </a:lnTo>
                    <a:lnTo>
                      <a:pt x="569" y="274"/>
                    </a:lnTo>
                    <a:lnTo>
                      <a:pt x="566" y="285"/>
                    </a:lnTo>
                    <a:lnTo>
                      <a:pt x="563" y="294"/>
                    </a:lnTo>
                    <a:lnTo>
                      <a:pt x="559" y="303"/>
                    </a:lnTo>
                    <a:lnTo>
                      <a:pt x="553" y="311"/>
                    </a:lnTo>
                    <a:lnTo>
                      <a:pt x="548" y="319"/>
                    </a:lnTo>
                    <a:lnTo>
                      <a:pt x="541" y="326"/>
                    </a:lnTo>
                    <a:lnTo>
                      <a:pt x="534" y="333"/>
                    </a:lnTo>
                    <a:lnTo>
                      <a:pt x="525" y="339"/>
                    </a:lnTo>
                    <a:lnTo>
                      <a:pt x="516" y="345"/>
                    </a:lnTo>
                    <a:lnTo>
                      <a:pt x="508" y="350"/>
                    </a:lnTo>
                    <a:lnTo>
                      <a:pt x="498" y="353"/>
                    </a:lnTo>
                    <a:lnTo>
                      <a:pt x="488" y="356"/>
                    </a:lnTo>
                    <a:lnTo>
                      <a:pt x="477" y="358"/>
                    </a:lnTo>
                    <a:lnTo>
                      <a:pt x="468" y="358"/>
                    </a:lnTo>
                    <a:lnTo>
                      <a:pt x="104" y="358"/>
                    </a:lnTo>
                    <a:lnTo>
                      <a:pt x="93" y="358"/>
                    </a:lnTo>
                    <a:lnTo>
                      <a:pt x="83" y="356"/>
                    </a:lnTo>
                    <a:lnTo>
                      <a:pt x="73" y="353"/>
                    </a:lnTo>
                    <a:lnTo>
                      <a:pt x="63" y="350"/>
                    </a:lnTo>
                    <a:lnTo>
                      <a:pt x="55" y="345"/>
                    </a:lnTo>
                    <a:lnTo>
                      <a:pt x="46" y="339"/>
                    </a:lnTo>
                    <a:lnTo>
                      <a:pt x="37" y="333"/>
                    </a:lnTo>
                    <a:lnTo>
                      <a:pt x="31" y="326"/>
                    </a:lnTo>
                    <a:lnTo>
                      <a:pt x="24" y="319"/>
                    </a:lnTo>
                    <a:lnTo>
                      <a:pt x="18" y="311"/>
                    </a:lnTo>
                    <a:lnTo>
                      <a:pt x="12" y="303"/>
                    </a:lnTo>
                    <a:lnTo>
                      <a:pt x="8" y="294"/>
                    </a:lnTo>
                    <a:lnTo>
                      <a:pt x="5" y="285"/>
                    </a:lnTo>
                    <a:lnTo>
                      <a:pt x="3" y="274"/>
                    </a:lnTo>
                    <a:lnTo>
                      <a:pt x="0" y="265"/>
                    </a:lnTo>
                    <a:lnTo>
                      <a:pt x="0" y="255"/>
                    </a:lnTo>
                    <a:lnTo>
                      <a:pt x="0" y="103"/>
                    </a:lnTo>
                    <a:lnTo>
                      <a:pt x="0" y="93"/>
                    </a:lnTo>
                    <a:lnTo>
                      <a:pt x="3" y="81"/>
                    </a:lnTo>
                    <a:lnTo>
                      <a:pt x="5" y="71"/>
                    </a:lnTo>
                    <a:lnTo>
                      <a:pt x="8" y="62"/>
                    </a:lnTo>
                    <a:lnTo>
                      <a:pt x="12" y="53"/>
                    </a:lnTo>
                    <a:lnTo>
                      <a:pt x="18" y="45"/>
                    </a:lnTo>
                    <a:lnTo>
                      <a:pt x="24" y="37"/>
                    </a:lnTo>
                    <a:lnTo>
                      <a:pt x="31" y="30"/>
                    </a:lnTo>
                    <a:lnTo>
                      <a:pt x="37" y="23"/>
                    </a:lnTo>
                    <a:lnTo>
                      <a:pt x="46" y="17"/>
                    </a:lnTo>
                    <a:lnTo>
                      <a:pt x="55" y="12"/>
                    </a:lnTo>
                    <a:lnTo>
                      <a:pt x="63" y="8"/>
                    </a:lnTo>
                    <a:lnTo>
                      <a:pt x="73" y="5"/>
                    </a:lnTo>
                    <a:lnTo>
                      <a:pt x="83" y="2"/>
                    </a:lnTo>
                    <a:lnTo>
                      <a:pt x="93" y="1"/>
                    </a:lnTo>
                    <a:lnTo>
                      <a:pt x="104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16" name="Freeform 31"/>
              <p:cNvSpPr>
                <a:spLocks noEditPoints="1"/>
              </p:cNvSpPr>
              <p:nvPr/>
            </p:nvSpPr>
            <p:spPr bwMode="auto">
              <a:xfrm>
                <a:off x="1072" y="3390"/>
                <a:ext cx="45" cy="50"/>
              </a:xfrm>
              <a:custGeom>
                <a:avLst/>
                <a:gdLst>
                  <a:gd name="T0" fmla="*/ 460 w 543"/>
                  <a:gd name="T1" fmla="*/ 668 h 996"/>
                  <a:gd name="T2" fmla="*/ 497 w 543"/>
                  <a:gd name="T3" fmla="*/ 682 h 996"/>
                  <a:gd name="T4" fmla="*/ 525 w 543"/>
                  <a:gd name="T5" fmla="*/ 708 h 996"/>
                  <a:gd name="T6" fmla="*/ 541 w 543"/>
                  <a:gd name="T7" fmla="*/ 740 h 996"/>
                  <a:gd name="T8" fmla="*/ 542 w 543"/>
                  <a:gd name="T9" fmla="*/ 914 h 996"/>
                  <a:gd name="T10" fmla="*/ 530 w 543"/>
                  <a:gd name="T11" fmla="*/ 949 h 996"/>
                  <a:gd name="T12" fmla="*/ 505 w 543"/>
                  <a:gd name="T13" fmla="*/ 977 h 996"/>
                  <a:gd name="T14" fmla="*/ 470 w 543"/>
                  <a:gd name="T15" fmla="*/ 992 h 996"/>
                  <a:gd name="T16" fmla="*/ 99 w 543"/>
                  <a:gd name="T17" fmla="*/ 996 h 996"/>
                  <a:gd name="T18" fmla="*/ 62 w 543"/>
                  <a:gd name="T19" fmla="*/ 989 h 996"/>
                  <a:gd name="T20" fmla="*/ 31 w 543"/>
                  <a:gd name="T21" fmla="*/ 971 h 996"/>
                  <a:gd name="T22" fmla="*/ 9 w 543"/>
                  <a:gd name="T23" fmla="*/ 941 h 996"/>
                  <a:gd name="T24" fmla="*/ 0 w 543"/>
                  <a:gd name="T25" fmla="*/ 904 h 996"/>
                  <a:gd name="T26" fmla="*/ 6 w 543"/>
                  <a:gd name="T27" fmla="*/ 731 h 996"/>
                  <a:gd name="T28" fmla="*/ 24 w 543"/>
                  <a:gd name="T29" fmla="*/ 701 h 996"/>
                  <a:gd name="T30" fmla="*/ 53 w 543"/>
                  <a:gd name="T31" fmla="*/ 677 h 996"/>
                  <a:gd name="T32" fmla="*/ 89 w 543"/>
                  <a:gd name="T33" fmla="*/ 666 h 996"/>
                  <a:gd name="T34" fmla="*/ 449 w 543"/>
                  <a:gd name="T35" fmla="*/ 336 h 996"/>
                  <a:gd name="T36" fmla="*/ 488 w 543"/>
                  <a:gd name="T37" fmla="*/ 346 h 996"/>
                  <a:gd name="T38" fmla="*/ 519 w 543"/>
                  <a:gd name="T39" fmla="*/ 367 h 996"/>
                  <a:gd name="T40" fmla="*/ 538 w 543"/>
                  <a:gd name="T41" fmla="*/ 399 h 996"/>
                  <a:gd name="T42" fmla="*/ 543 w 543"/>
                  <a:gd name="T43" fmla="*/ 574 h 996"/>
                  <a:gd name="T44" fmla="*/ 535 w 543"/>
                  <a:gd name="T45" fmla="*/ 609 h 996"/>
                  <a:gd name="T46" fmla="*/ 513 w 543"/>
                  <a:gd name="T47" fmla="*/ 639 h 996"/>
                  <a:gd name="T48" fmla="*/ 479 w 543"/>
                  <a:gd name="T49" fmla="*/ 658 h 996"/>
                  <a:gd name="T50" fmla="*/ 439 w 543"/>
                  <a:gd name="T51" fmla="*/ 666 h 996"/>
                  <a:gd name="T52" fmla="*/ 71 w 543"/>
                  <a:gd name="T53" fmla="*/ 662 h 996"/>
                  <a:gd name="T54" fmla="*/ 37 w 543"/>
                  <a:gd name="T55" fmla="*/ 645 h 996"/>
                  <a:gd name="T56" fmla="*/ 13 w 543"/>
                  <a:gd name="T57" fmla="*/ 617 h 996"/>
                  <a:gd name="T58" fmla="*/ 1 w 543"/>
                  <a:gd name="T59" fmla="*/ 583 h 996"/>
                  <a:gd name="T60" fmla="*/ 2 w 543"/>
                  <a:gd name="T61" fmla="*/ 408 h 996"/>
                  <a:gd name="T62" fmla="*/ 18 w 543"/>
                  <a:gd name="T63" fmla="*/ 375 h 996"/>
                  <a:gd name="T64" fmla="*/ 45 w 543"/>
                  <a:gd name="T65" fmla="*/ 350 h 996"/>
                  <a:gd name="T66" fmla="*/ 79 w 543"/>
                  <a:gd name="T67" fmla="*/ 337 h 996"/>
                  <a:gd name="T68" fmla="*/ 439 w 543"/>
                  <a:gd name="T69" fmla="*/ 0 h 996"/>
                  <a:gd name="T70" fmla="*/ 479 w 543"/>
                  <a:gd name="T71" fmla="*/ 8 h 996"/>
                  <a:gd name="T72" fmla="*/ 513 w 543"/>
                  <a:gd name="T73" fmla="*/ 27 h 996"/>
                  <a:gd name="T74" fmla="*/ 535 w 543"/>
                  <a:gd name="T75" fmla="*/ 57 h 996"/>
                  <a:gd name="T76" fmla="*/ 543 w 543"/>
                  <a:gd name="T77" fmla="*/ 92 h 996"/>
                  <a:gd name="T78" fmla="*/ 538 w 543"/>
                  <a:gd name="T79" fmla="*/ 267 h 996"/>
                  <a:gd name="T80" fmla="*/ 519 w 543"/>
                  <a:gd name="T81" fmla="*/ 300 h 996"/>
                  <a:gd name="T82" fmla="*/ 488 w 543"/>
                  <a:gd name="T83" fmla="*/ 324 h 996"/>
                  <a:gd name="T84" fmla="*/ 449 w 543"/>
                  <a:gd name="T85" fmla="*/ 335 h 996"/>
                  <a:gd name="T86" fmla="*/ 79 w 543"/>
                  <a:gd name="T87" fmla="*/ 334 h 996"/>
                  <a:gd name="T88" fmla="*/ 45 w 543"/>
                  <a:gd name="T89" fmla="*/ 319 h 996"/>
                  <a:gd name="T90" fmla="*/ 18 w 543"/>
                  <a:gd name="T91" fmla="*/ 293 h 996"/>
                  <a:gd name="T92" fmla="*/ 2 w 543"/>
                  <a:gd name="T93" fmla="*/ 258 h 996"/>
                  <a:gd name="T94" fmla="*/ 1 w 543"/>
                  <a:gd name="T95" fmla="*/ 83 h 996"/>
                  <a:gd name="T96" fmla="*/ 13 w 543"/>
                  <a:gd name="T97" fmla="*/ 49 h 996"/>
                  <a:gd name="T98" fmla="*/ 37 w 543"/>
                  <a:gd name="T99" fmla="*/ 22 h 996"/>
                  <a:gd name="T100" fmla="*/ 71 w 543"/>
                  <a:gd name="T101" fmla="*/ 4 h 99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43"/>
                  <a:gd name="T154" fmla="*/ 0 h 996"/>
                  <a:gd name="T155" fmla="*/ 543 w 543"/>
                  <a:gd name="T156" fmla="*/ 996 h 99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43" h="996">
                    <a:moveTo>
                      <a:pt x="99" y="666"/>
                    </a:moveTo>
                    <a:lnTo>
                      <a:pt x="439" y="666"/>
                    </a:lnTo>
                    <a:lnTo>
                      <a:pt x="449" y="666"/>
                    </a:lnTo>
                    <a:lnTo>
                      <a:pt x="460" y="668"/>
                    </a:lnTo>
                    <a:lnTo>
                      <a:pt x="470" y="670"/>
                    </a:lnTo>
                    <a:lnTo>
                      <a:pt x="479" y="673"/>
                    </a:lnTo>
                    <a:lnTo>
                      <a:pt x="488" y="677"/>
                    </a:lnTo>
                    <a:lnTo>
                      <a:pt x="497" y="682"/>
                    </a:lnTo>
                    <a:lnTo>
                      <a:pt x="505" y="687"/>
                    </a:lnTo>
                    <a:lnTo>
                      <a:pt x="513" y="693"/>
                    </a:lnTo>
                    <a:lnTo>
                      <a:pt x="519" y="701"/>
                    </a:lnTo>
                    <a:lnTo>
                      <a:pt x="525" y="708"/>
                    </a:lnTo>
                    <a:lnTo>
                      <a:pt x="530" y="715"/>
                    </a:lnTo>
                    <a:lnTo>
                      <a:pt x="535" y="723"/>
                    </a:lnTo>
                    <a:lnTo>
                      <a:pt x="538" y="731"/>
                    </a:lnTo>
                    <a:lnTo>
                      <a:pt x="541" y="740"/>
                    </a:lnTo>
                    <a:lnTo>
                      <a:pt x="542" y="749"/>
                    </a:lnTo>
                    <a:lnTo>
                      <a:pt x="543" y="757"/>
                    </a:lnTo>
                    <a:lnTo>
                      <a:pt x="543" y="904"/>
                    </a:lnTo>
                    <a:lnTo>
                      <a:pt x="542" y="914"/>
                    </a:lnTo>
                    <a:lnTo>
                      <a:pt x="541" y="924"/>
                    </a:lnTo>
                    <a:lnTo>
                      <a:pt x="538" y="933"/>
                    </a:lnTo>
                    <a:lnTo>
                      <a:pt x="535" y="941"/>
                    </a:lnTo>
                    <a:lnTo>
                      <a:pt x="530" y="949"/>
                    </a:lnTo>
                    <a:lnTo>
                      <a:pt x="525" y="958"/>
                    </a:lnTo>
                    <a:lnTo>
                      <a:pt x="519" y="965"/>
                    </a:lnTo>
                    <a:lnTo>
                      <a:pt x="513" y="971"/>
                    </a:lnTo>
                    <a:lnTo>
                      <a:pt x="505" y="977"/>
                    </a:lnTo>
                    <a:lnTo>
                      <a:pt x="497" y="982"/>
                    </a:lnTo>
                    <a:lnTo>
                      <a:pt x="488" y="986"/>
                    </a:lnTo>
                    <a:lnTo>
                      <a:pt x="479" y="989"/>
                    </a:lnTo>
                    <a:lnTo>
                      <a:pt x="470" y="992"/>
                    </a:lnTo>
                    <a:lnTo>
                      <a:pt x="460" y="994"/>
                    </a:lnTo>
                    <a:lnTo>
                      <a:pt x="449" y="996"/>
                    </a:lnTo>
                    <a:lnTo>
                      <a:pt x="439" y="996"/>
                    </a:lnTo>
                    <a:lnTo>
                      <a:pt x="99" y="996"/>
                    </a:lnTo>
                    <a:lnTo>
                      <a:pt x="89" y="996"/>
                    </a:lnTo>
                    <a:lnTo>
                      <a:pt x="79" y="994"/>
                    </a:lnTo>
                    <a:lnTo>
                      <a:pt x="71" y="992"/>
                    </a:lnTo>
                    <a:lnTo>
                      <a:pt x="62" y="989"/>
                    </a:lnTo>
                    <a:lnTo>
                      <a:pt x="53" y="986"/>
                    </a:lnTo>
                    <a:lnTo>
                      <a:pt x="45" y="982"/>
                    </a:lnTo>
                    <a:lnTo>
                      <a:pt x="37" y="977"/>
                    </a:lnTo>
                    <a:lnTo>
                      <a:pt x="31" y="971"/>
                    </a:lnTo>
                    <a:lnTo>
                      <a:pt x="24" y="965"/>
                    </a:lnTo>
                    <a:lnTo>
                      <a:pt x="18" y="958"/>
                    </a:lnTo>
                    <a:lnTo>
                      <a:pt x="13" y="949"/>
                    </a:lnTo>
                    <a:lnTo>
                      <a:pt x="9" y="941"/>
                    </a:lnTo>
                    <a:lnTo>
                      <a:pt x="6" y="933"/>
                    </a:lnTo>
                    <a:lnTo>
                      <a:pt x="2" y="924"/>
                    </a:lnTo>
                    <a:lnTo>
                      <a:pt x="1" y="914"/>
                    </a:lnTo>
                    <a:lnTo>
                      <a:pt x="0" y="904"/>
                    </a:lnTo>
                    <a:lnTo>
                      <a:pt x="0" y="757"/>
                    </a:lnTo>
                    <a:lnTo>
                      <a:pt x="1" y="749"/>
                    </a:lnTo>
                    <a:lnTo>
                      <a:pt x="2" y="740"/>
                    </a:lnTo>
                    <a:lnTo>
                      <a:pt x="6" y="731"/>
                    </a:lnTo>
                    <a:lnTo>
                      <a:pt x="9" y="723"/>
                    </a:lnTo>
                    <a:lnTo>
                      <a:pt x="13" y="715"/>
                    </a:lnTo>
                    <a:lnTo>
                      <a:pt x="18" y="708"/>
                    </a:lnTo>
                    <a:lnTo>
                      <a:pt x="24" y="701"/>
                    </a:lnTo>
                    <a:lnTo>
                      <a:pt x="31" y="693"/>
                    </a:lnTo>
                    <a:lnTo>
                      <a:pt x="37" y="687"/>
                    </a:lnTo>
                    <a:lnTo>
                      <a:pt x="45" y="682"/>
                    </a:lnTo>
                    <a:lnTo>
                      <a:pt x="53" y="677"/>
                    </a:lnTo>
                    <a:lnTo>
                      <a:pt x="62" y="673"/>
                    </a:lnTo>
                    <a:lnTo>
                      <a:pt x="71" y="670"/>
                    </a:lnTo>
                    <a:lnTo>
                      <a:pt x="79" y="668"/>
                    </a:lnTo>
                    <a:lnTo>
                      <a:pt x="89" y="666"/>
                    </a:lnTo>
                    <a:lnTo>
                      <a:pt x="99" y="666"/>
                    </a:lnTo>
                    <a:close/>
                    <a:moveTo>
                      <a:pt x="99" y="336"/>
                    </a:moveTo>
                    <a:lnTo>
                      <a:pt x="439" y="336"/>
                    </a:lnTo>
                    <a:lnTo>
                      <a:pt x="449" y="336"/>
                    </a:lnTo>
                    <a:lnTo>
                      <a:pt x="460" y="337"/>
                    </a:lnTo>
                    <a:lnTo>
                      <a:pt x="470" y="340"/>
                    </a:lnTo>
                    <a:lnTo>
                      <a:pt x="479" y="342"/>
                    </a:lnTo>
                    <a:lnTo>
                      <a:pt x="488" y="346"/>
                    </a:lnTo>
                    <a:lnTo>
                      <a:pt x="497" y="350"/>
                    </a:lnTo>
                    <a:lnTo>
                      <a:pt x="505" y="355"/>
                    </a:lnTo>
                    <a:lnTo>
                      <a:pt x="513" y="361"/>
                    </a:lnTo>
                    <a:lnTo>
                      <a:pt x="519" y="367"/>
                    </a:lnTo>
                    <a:lnTo>
                      <a:pt x="525" y="375"/>
                    </a:lnTo>
                    <a:lnTo>
                      <a:pt x="530" y="383"/>
                    </a:lnTo>
                    <a:lnTo>
                      <a:pt x="535" y="391"/>
                    </a:lnTo>
                    <a:lnTo>
                      <a:pt x="538" y="399"/>
                    </a:lnTo>
                    <a:lnTo>
                      <a:pt x="541" y="408"/>
                    </a:lnTo>
                    <a:lnTo>
                      <a:pt x="542" y="418"/>
                    </a:lnTo>
                    <a:lnTo>
                      <a:pt x="543" y="427"/>
                    </a:lnTo>
                    <a:lnTo>
                      <a:pt x="543" y="574"/>
                    </a:lnTo>
                    <a:lnTo>
                      <a:pt x="542" y="583"/>
                    </a:lnTo>
                    <a:lnTo>
                      <a:pt x="541" y="592"/>
                    </a:lnTo>
                    <a:lnTo>
                      <a:pt x="538" y="601"/>
                    </a:lnTo>
                    <a:lnTo>
                      <a:pt x="535" y="609"/>
                    </a:lnTo>
                    <a:lnTo>
                      <a:pt x="530" y="617"/>
                    </a:lnTo>
                    <a:lnTo>
                      <a:pt x="525" y="624"/>
                    </a:lnTo>
                    <a:lnTo>
                      <a:pt x="519" y="632"/>
                    </a:lnTo>
                    <a:lnTo>
                      <a:pt x="513" y="639"/>
                    </a:lnTo>
                    <a:lnTo>
                      <a:pt x="505" y="645"/>
                    </a:lnTo>
                    <a:lnTo>
                      <a:pt x="497" y="650"/>
                    </a:lnTo>
                    <a:lnTo>
                      <a:pt x="488" y="655"/>
                    </a:lnTo>
                    <a:lnTo>
                      <a:pt x="479" y="658"/>
                    </a:lnTo>
                    <a:lnTo>
                      <a:pt x="470" y="662"/>
                    </a:lnTo>
                    <a:lnTo>
                      <a:pt x="460" y="664"/>
                    </a:lnTo>
                    <a:lnTo>
                      <a:pt x="449" y="665"/>
                    </a:lnTo>
                    <a:lnTo>
                      <a:pt x="439" y="666"/>
                    </a:lnTo>
                    <a:lnTo>
                      <a:pt x="99" y="666"/>
                    </a:lnTo>
                    <a:lnTo>
                      <a:pt x="89" y="665"/>
                    </a:lnTo>
                    <a:lnTo>
                      <a:pt x="79" y="664"/>
                    </a:lnTo>
                    <a:lnTo>
                      <a:pt x="71" y="662"/>
                    </a:lnTo>
                    <a:lnTo>
                      <a:pt x="62" y="658"/>
                    </a:lnTo>
                    <a:lnTo>
                      <a:pt x="53" y="655"/>
                    </a:lnTo>
                    <a:lnTo>
                      <a:pt x="45" y="650"/>
                    </a:lnTo>
                    <a:lnTo>
                      <a:pt x="37" y="645"/>
                    </a:lnTo>
                    <a:lnTo>
                      <a:pt x="31" y="639"/>
                    </a:lnTo>
                    <a:lnTo>
                      <a:pt x="24" y="632"/>
                    </a:lnTo>
                    <a:lnTo>
                      <a:pt x="18" y="624"/>
                    </a:lnTo>
                    <a:lnTo>
                      <a:pt x="13" y="617"/>
                    </a:lnTo>
                    <a:lnTo>
                      <a:pt x="9" y="609"/>
                    </a:lnTo>
                    <a:lnTo>
                      <a:pt x="6" y="601"/>
                    </a:lnTo>
                    <a:lnTo>
                      <a:pt x="2" y="592"/>
                    </a:lnTo>
                    <a:lnTo>
                      <a:pt x="1" y="583"/>
                    </a:lnTo>
                    <a:lnTo>
                      <a:pt x="0" y="574"/>
                    </a:lnTo>
                    <a:lnTo>
                      <a:pt x="0" y="427"/>
                    </a:lnTo>
                    <a:lnTo>
                      <a:pt x="1" y="418"/>
                    </a:lnTo>
                    <a:lnTo>
                      <a:pt x="2" y="408"/>
                    </a:lnTo>
                    <a:lnTo>
                      <a:pt x="6" y="399"/>
                    </a:lnTo>
                    <a:lnTo>
                      <a:pt x="9" y="391"/>
                    </a:lnTo>
                    <a:lnTo>
                      <a:pt x="13" y="383"/>
                    </a:lnTo>
                    <a:lnTo>
                      <a:pt x="18" y="375"/>
                    </a:lnTo>
                    <a:lnTo>
                      <a:pt x="24" y="367"/>
                    </a:lnTo>
                    <a:lnTo>
                      <a:pt x="31" y="361"/>
                    </a:lnTo>
                    <a:lnTo>
                      <a:pt x="37" y="355"/>
                    </a:lnTo>
                    <a:lnTo>
                      <a:pt x="45" y="350"/>
                    </a:lnTo>
                    <a:lnTo>
                      <a:pt x="53" y="346"/>
                    </a:lnTo>
                    <a:lnTo>
                      <a:pt x="62" y="342"/>
                    </a:lnTo>
                    <a:lnTo>
                      <a:pt x="71" y="340"/>
                    </a:lnTo>
                    <a:lnTo>
                      <a:pt x="79" y="337"/>
                    </a:lnTo>
                    <a:lnTo>
                      <a:pt x="89" y="336"/>
                    </a:lnTo>
                    <a:lnTo>
                      <a:pt x="99" y="336"/>
                    </a:lnTo>
                    <a:close/>
                    <a:moveTo>
                      <a:pt x="99" y="0"/>
                    </a:moveTo>
                    <a:lnTo>
                      <a:pt x="439" y="0"/>
                    </a:lnTo>
                    <a:lnTo>
                      <a:pt x="449" y="1"/>
                    </a:lnTo>
                    <a:lnTo>
                      <a:pt x="460" y="2"/>
                    </a:lnTo>
                    <a:lnTo>
                      <a:pt x="470" y="4"/>
                    </a:lnTo>
                    <a:lnTo>
                      <a:pt x="479" y="8"/>
                    </a:lnTo>
                    <a:lnTo>
                      <a:pt x="488" y="12"/>
                    </a:lnTo>
                    <a:lnTo>
                      <a:pt x="497" y="16"/>
                    </a:lnTo>
                    <a:lnTo>
                      <a:pt x="505" y="22"/>
                    </a:lnTo>
                    <a:lnTo>
                      <a:pt x="513" y="27"/>
                    </a:lnTo>
                    <a:lnTo>
                      <a:pt x="519" y="34"/>
                    </a:lnTo>
                    <a:lnTo>
                      <a:pt x="525" y="41"/>
                    </a:lnTo>
                    <a:lnTo>
                      <a:pt x="530" y="49"/>
                    </a:lnTo>
                    <a:lnTo>
                      <a:pt x="535" y="57"/>
                    </a:lnTo>
                    <a:lnTo>
                      <a:pt x="538" y="66"/>
                    </a:lnTo>
                    <a:lnTo>
                      <a:pt x="541" y="74"/>
                    </a:lnTo>
                    <a:lnTo>
                      <a:pt x="542" y="83"/>
                    </a:lnTo>
                    <a:lnTo>
                      <a:pt x="543" y="92"/>
                    </a:lnTo>
                    <a:lnTo>
                      <a:pt x="543" y="238"/>
                    </a:lnTo>
                    <a:lnTo>
                      <a:pt x="542" y="249"/>
                    </a:lnTo>
                    <a:lnTo>
                      <a:pt x="541" y="258"/>
                    </a:lnTo>
                    <a:lnTo>
                      <a:pt x="538" y="267"/>
                    </a:lnTo>
                    <a:lnTo>
                      <a:pt x="535" y="276"/>
                    </a:lnTo>
                    <a:lnTo>
                      <a:pt x="530" y="285"/>
                    </a:lnTo>
                    <a:lnTo>
                      <a:pt x="525" y="293"/>
                    </a:lnTo>
                    <a:lnTo>
                      <a:pt x="519" y="300"/>
                    </a:lnTo>
                    <a:lnTo>
                      <a:pt x="513" y="307"/>
                    </a:lnTo>
                    <a:lnTo>
                      <a:pt x="505" y="314"/>
                    </a:lnTo>
                    <a:lnTo>
                      <a:pt x="497" y="319"/>
                    </a:lnTo>
                    <a:lnTo>
                      <a:pt x="488" y="324"/>
                    </a:lnTo>
                    <a:lnTo>
                      <a:pt x="479" y="328"/>
                    </a:lnTo>
                    <a:lnTo>
                      <a:pt x="470" y="332"/>
                    </a:lnTo>
                    <a:lnTo>
                      <a:pt x="460" y="334"/>
                    </a:lnTo>
                    <a:lnTo>
                      <a:pt x="449" y="335"/>
                    </a:lnTo>
                    <a:lnTo>
                      <a:pt x="439" y="336"/>
                    </a:lnTo>
                    <a:lnTo>
                      <a:pt x="99" y="336"/>
                    </a:lnTo>
                    <a:lnTo>
                      <a:pt x="89" y="335"/>
                    </a:lnTo>
                    <a:lnTo>
                      <a:pt x="79" y="334"/>
                    </a:lnTo>
                    <a:lnTo>
                      <a:pt x="71" y="332"/>
                    </a:lnTo>
                    <a:lnTo>
                      <a:pt x="62" y="328"/>
                    </a:lnTo>
                    <a:lnTo>
                      <a:pt x="53" y="324"/>
                    </a:lnTo>
                    <a:lnTo>
                      <a:pt x="45" y="319"/>
                    </a:lnTo>
                    <a:lnTo>
                      <a:pt x="37" y="314"/>
                    </a:lnTo>
                    <a:lnTo>
                      <a:pt x="31" y="307"/>
                    </a:lnTo>
                    <a:lnTo>
                      <a:pt x="24" y="300"/>
                    </a:lnTo>
                    <a:lnTo>
                      <a:pt x="18" y="293"/>
                    </a:lnTo>
                    <a:lnTo>
                      <a:pt x="13" y="285"/>
                    </a:lnTo>
                    <a:lnTo>
                      <a:pt x="9" y="276"/>
                    </a:lnTo>
                    <a:lnTo>
                      <a:pt x="6" y="267"/>
                    </a:lnTo>
                    <a:lnTo>
                      <a:pt x="2" y="258"/>
                    </a:lnTo>
                    <a:lnTo>
                      <a:pt x="1" y="249"/>
                    </a:lnTo>
                    <a:lnTo>
                      <a:pt x="0" y="238"/>
                    </a:lnTo>
                    <a:lnTo>
                      <a:pt x="0" y="92"/>
                    </a:lnTo>
                    <a:lnTo>
                      <a:pt x="1" y="83"/>
                    </a:lnTo>
                    <a:lnTo>
                      <a:pt x="2" y="74"/>
                    </a:lnTo>
                    <a:lnTo>
                      <a:pt x="6" y="66"/>
                    </a:lnTo>
                    <a:lnTo>
                      <a:pt x="9" y="57"/>
                    </a:lnTo>
                    <a:lnTo>
                      <a:pt x="13" y="49"/>
                    </a:lnTo>
                    <a:lnTo>
                      <a:pt x="18" y="41"/>
                    </a:lnTo>
                    <a:lnTo>
                      <a:pt x="24" y="34"/>
                    </a:lnTo>
                    <a:lnTo>
                      <a:pt x="31" y="27"/>
                    </a:lnTo>
                    <a:lnTo>
                      <a:pt x="37" y="22"/>
                    </a:lnTo>
                    <a:lnTo>
                      <a:pt x="45" y="16"/>
                    </a:lnTo>
                    <a:lnTo>
                      <a:pt x="53" y="12"/>
                    </a:lnTo>
                    <a:lnTo>
                      <a:pt x="62" y="8"/>
                    </a:lnTo>
                    <a:lnTo>
                      <a:pt x="71" y="4"/>
                    </a:lnTo>
                    <a:lnTo>
                      <a:pt x="79" y="2"/>
                    </a:lnTo>
                    <a:lnTo>
                      <a:pt x="89" y="1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17" name="Freeform 32"/>
              <p:cNvSpPr>
                <a:spLocks/>
              </p:cNvSpPr>
              <p:nvPr/>
            </p:nvSpPr>
            <p:spPr bwMode="auto">
              <a:xfrm>
                <a:off x="1072" y="3423"/>
                <a:ext cx="45" cy="17"/>
              </a:xfrm>
              <a:custGeom>
                <a:avLst/>
                <a:gdLst>
                  <a:gd name="T0" fmla="*/ 439 w 543"/>
                  <a:gd name="T1" fmla="*/ 0 h 330"/>
                  <a:gd name="T2" fmla="*/ 460 w 543"/>
                  <a:gd name="T3" fmla="*/ 2 h 330"/>
                  <a:gd name="T4" fmla="*/ 479 w 543"/>
                  <a:gd name="T5" fmla="*/ 7 h 330"/>
                  <a:gd name="T6" fmla="*/ 497 w 543"/>
                  <a:gd name="T7" fmla="*/ 16 h 330"/>
                  <a:gd name="T8" fmla="*/ 513 w 543"/>
                  <a:gd name="T9" fmla="*/ 27 h 330"/>
                  <a:gd name="T10" fmla="*/ 525 w 543"/>
                  <a:gd name="T11" fmla="*/ 42 h 330"/>
                  <a:gd name="T12" fmla="*/ 535 w 543"/>
                  <a:gd name="T13" fmla="*/ 57 h 330"/>
                  <a:gd name="T14" fmla="*/ 541 w 543"/>
                  <a:gd name="T15" fmla="*/ 74 h 330"/>
                  <a:gd name="T16" fmla="*/ 543 w 543"/>
                  <a:gd name="T17" fmla="*/ 91 h 330"/>
                  <a:gd name="T18" fmla="*/ 542 w 543"/>
                  <a:gd name="T19" fmla="*/ 248 h 330"/>
                  <a:gd name="T20" fmla="*/ 538 w 543"/>
                  <a:gd name="T21" fmla="*/ 267 h 330"/>
                  <a:gd name="T22" fmla="*/ 530 w 543"/>
                  <a:gd name="T23" fmla="*/ 283 h 330"/>
                  <a:gd name="T24" fmla="*/ 519 w 543"/>
                  <a:gd name="T25" fmla="*/ 299 h 330"/>
                  <a:gd name="T26" fmla="*/ 505 w 543"/>
                  <a:gd name="T27" fmla="*/ 311 h 330"/>
                  <a:gd name="T28" fmla="*/ 488 w 543"/>
                  <a:gd name="T29" fmla="*/ 320 h 330"/>
                  <a:gd name="T30" fmla="*/ 470 w 543"/>
                  <a:gd name="T31" fmla="*/ 326 h 330"/>
                  <a:gd name="T32" fmla="*/ 449 w 543"/>
                  <a:gd name="T33" fmla="*/ 330 h 330"/>
                  <a:gd name="T34" fmla="*/ 99 w 543"/>
                  <a:gd name="T35" fmla="*/ 330 h 330"/>
                  <a:gd name="T36" fmla="*/ 79 w 543"/>
                  <a:gd name="T37" fmla="*/ 328 h 330"/>
                  <a:gd name="T38" fmla="*/ 62 w 543"/>
                  <a:gd name="T39" fmla="*/ 323 h 330"/>
                  <a:gd name="T40" fmla="*/ 45 w 543"/>
                  <a:gd name="T41" fmla="*/ 316 h 330"/>
                  <a:gd name="T42" fmla="*/ 31 w 543"/>
                  <a:gd name="T43" fmla="*/ 305 h 330"/>
                  <a:gd name="T44" fmla="*/ 18 w 543"/>
                  <a:gd name="T45" fmla="*/ 292 h 330"/>
                  <a:gd name="T46" fmla="*/ 9 w 543"/>
                  <a:gd name="T47" fmla="*/ 275 h 330"/>
                  <a:gd name="T48" fmla="*/ 2 w 543"/>
                  <a:gd name="T49" fmla="*/ 258 h 330"/>
                  <a:gd name="T50" fmla="*/ 0 w 543"/>
                  <a:gd name="T51" fmla="*/ 238 h 330"/>
                  <a:gd name="T52" fmla="*/ 1 w 543"/>
                  <a:gd name="T53" fmla="*/ 83 h 330"/>
                  <a:gd name="T54" fmla="*/ 6 w 543"/>
                  <a:gd name="T55" fmla="*/ 65 h 330"/>
                  <a:gd name="T56" fmla="*/ 13 w 543"/>
                  <a:gd name="T57" fmla="*/ 49 h 330"/>
                  <a:gd name="T58" fmla="*/ 24 w 543"/>
                  <a:gd name="T59" fmla="*/ 35 h 330"/>
                  <a:gd name="T60" fmla="*/ 37 w 543"/>
                  <a:gd name="T61" fmla="*/ 21 h 330"/>
                  <a:gd name="T62" fmla="*/ 53 w 543"/>
                  <a:gd name="T63" fmla="*/ 11 h 330"/>
                  <a:gd name="T64" fmla="*/ 71 w 543"/>
                  <a:gd name="T65" fmla="*/ 4 h 330"/>
                  <a:gd name="T66" fmla="*/ 89 w 543"/>
                  <a:gd name="T67" fmla="*/ 0 h 33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43"/>
                  <a:gd name="T103" fmla="*/ 0 h 330"/>
                  <a:gd name="T104" fmla="*/ 543 w 543"/>
                  <a:gd name="T105" fmla="*/ 330 h 33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43" h="330">
                    <a:moveTo>
                      <a:pt x="99" y="0"/>
                    </a:moveTo>
                    <a:lnTo>
                      <a:pt x="439" y="0"/>
                    </a:lnTo>
                    <a:lnTo>
                      <a:pt x="449" y="0"/>
                    </a:lnTo>
                    <a:lnTo>
                      <a:pt x="460" y="2"/>
                    </a:lnTo>
                    <a:lnTo>
                      <a:pt x="470" y="4"/>
                    </a:lnTo>
                    <a:lnTo>
                      <a:pt x="479" y="7"/>
                    </a:lnTo>
                    <a:lnTo>
                      <a:pt x="488" y="11"/>
                    </a:lnTo>
                    <a:lnTo>
                      <a:pt x="497" y="16"/>
                    </a:lnTo>
                    <a:lnTo>
                      <a:pt x="505" y="21"/>
                    </a:lnTo>
                    <a:lnTo>
                      <a:pt x="513" y="27"/>
                    </a:lnTo>
                    <a:lnTo>
                      <a:pt x="519" y="35"/>
                    </a:lnTo>
                    <a:lnTo>
                      <a:pt x="525" y="42"/>
                    </a:lnTo>
                    <a:lnTo>
                      <a:pt x="530" y="49"/>
                    </a:lnTo>
                    <a:lnTo>
                      <a:pt x="535" y="57"/>
                    </a:lnTo>
                    <a:lnTo>
                      <a:pt x="538" y="65"/>
                    </a:lnTo>
                    <a:lnTo>
                      <a:pt x="541" y="74"/>
                    </a:lnTo>
                    <a:lnTo>
                      <a:pt x="542" y="83"/>
                    </a:lnTo>
                    <a:lnTo>
                      <a:pt x="543" y="91"/>
                    </a:lnTo>
                    <a:lnTo>
                      <a:pt x="543" y="238"/>
                    </a:lnTo>
                    <a:lnTo>
                      <a:pt x="542" y="248"/>
                    </a:lnTo>
                    <a:lnTo>
                      <a:pt x="541" y="258"/>
                    </a:lnTo>
                    <a:lnTo>
                      <a:pt x="538" y="267"/>
                    </a:lnTo>
                    <a:lnTo>
                      <a:pt x="535" y="275"/>
                    </a:lnTo>
                    <a:lnTo>
                      <a:pt x="530" y="283"/>
                    </a:lnTo>
                    <a:lnTo>
                      <a:pt x="525" y="292"/>
                    </a:lnTo>
                    <a:lnTo>
                      <a:pt x="519" y="299"/>
                    </a:lnTo>
                    <a:lnTo>
                      <a:pt x="513" y="305"/>
                    </a:lnTo>
                    <a:lnTo>
                      <a:pt x="505" y="311"/>
                    </a:lnTo>
                    <a:lnTo>
                      <a:pt x="497" y="316"/>
                    </a:lnTo>
                    <a:lnTo>
                      <a:pt x="488" y="320"/>
                    </a:lnTo>
                    <a:lnTo>
                      <a:pt x="479" y="323"/>
                    </a:lnTo>
                    <a:lnTo>
                      <a:pt x="470" y="326"/>
                    </a:lnTo>
                    <a:lnTo>
                      <a:pt x="460" y="328"/>
                    </a:lnTo>
                    <a:lnTo>
                      <a:pt x="449" y="330"/>
                    </a:lnTo>
                    <a:lnTo>
                      <a:pt x="439" y="330"/>
                    </a:lnTo>
                    <a:lnTo>
                      <a:pt x="99" y="330"/>
                    </a:lnTo>
                    <a:lnTo>
                      <a:pt x="89" y="330"/>
                    </a:lnTo>
                    <a:lnTo>
                      <a:pt x="79" y="328"/>
                    </a:lnTo>
                    <a:lnTo>
                      <a:pt x="71" y="326"/>
                    </a:lnTo>
                    <a:lnTo>
                      <a:pt x="62" y="323"/>
                    </a:lnTo>
                    <a:lnTo>
                      <a:pt x="53" y="320"/>
                    </a:lnTo>
                    <a:lnTo>
                      <a:pt x="45" y="316"/>
                    </a:lnTo>
                    <a:lnTo>
                      <a:pt x="37" y="311"/>
                    </a:lnTo>
                    <a:lnTo>
                      <a:pt x="31" y="305"/>
                    </a:lnTo>
                    <a:lnTo>
                      <a:pt x="24" y="299"/>
                    </a:lnTo>
                    <a:lnTo>
                      <a:pt x="18" y="292"/>
                    </a:lnTo>
                    <a:lnTo>
                      <a:pt x="13" y="283"/>
                    </a:lnTo>
                    <a:lnTo>
                      <a:pt x="9" y="275"/>
                    </a:lnTo>
                    <a:lnTo>
                      <a:pt x="6" y="267"/>
                    </a:lnTo>
                    <a:lnTo>
                      <a:pt x="2" y="258"/>
                    </a:lnTo>
                    <a:lnTo>
                      <a:pt x="1" y="248"/>
                    </a:lnTo>
                    <a:lnTo>
                      <a:pt x="0" y="238"/>
                    </a:lnTo>
                    <a:lnTo>
                      <a:pt x="0" y="91"/>
                    </a:lnTo>
                    <a:lnTo>
                      <a:pt x="1" y="83"/>
                    </a:lnTo>
                    <a:lnTo>
                      <a:pt x="2" y="74"/>
                    </a:lnTo>
                    <a:lnTo>
                      <a:pt x="6" y="65"/>
                    </a:lnTo>
                    <a:lnTo>
                      <a:pt x="9" y="57"/>
                    </a:lnTo>
                    <a:lnTo>
                      <a:pt x="13" y="49"/>
                    </a:lnTo>
                    <a:lnTo>
                      <a:pt x="18" y="42"/>
                    </a:lnTo>
                    <a:lnTo>
                      <a:pt x="24" y="35"/>
                    </a:lnTo>
                    <a:lnTo>
                      <a:pt x="31" y="27"/>
                    </a:lnTo>
                    <a:lnTo>
                      <a:pt x="37" y="21"/>
                    </a:lnTo>
                    <a:lnTo>
                      <a:pt x="45" y="16"/>
                    </a:lnTo>
                    <a:lnTo>
                      <a:pt x="53" y="11"/>
                    </a:lnTo>
                    <a:lnTo>
                      <a:pt x="62" y="7"/>
                    </a:lnTo>
                    <a:lnTo>
                      <a:pt x="71" y="4"/>
                    </a:lnTo>
                    <a:lnTo>
                      <a:pt x="79" y="2"/>
                    </a:lnTo>
                    <a:lnTo>
                      <a:pt x="89" y="0"/>
                    </a:lnTo>
                    <a:lnTo>
                      <a:pt x="99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18" name="Freeform 33"/>
              <p:cNvSpPr>
                <a:spLocks/>
              </p:cNvSpPr>
              <p:nvPr/>
            </p:nvSpPr>
            <p:spPr bwMode="auto">
              <a:xfrm>
                <a:off x="1072" y="3407"/>
                <a:ext cx="45" cy="16"/>
              </a:xfrm>
              <a:custGeom>
                <a:avLst/>
                <a:gdLst>
                  <a:gd name="T0" fmla="*/ 439 w 543"/>
                  <a:gd name="T1" fmla="*/ 0 h 330"/>
                  <a:gd name="T2" fmla="*/ 460 w 543"/>
                  <a:gd name="T3" fmla="*/ 1 h 330"/>
                  <a:gd name="T4" fmla="*/ 479 w 543"/>
                  <a:gd name="T5" fmla="*/ 6 h 330"/>
                  <a:gd name="T6" fmla="*/ 497 w 543"/>
                  <a:gd name="T7" fmla="*/ 14 h 330"/>
                  <a:gd name="T8" fmla="*/ 513 w 543"/>
                  <a:gd name="T9" fmla="*/ 25 h 330"/>
                  <a:gd name="T10" fmla="*/ 525 w 543"/>
                  <a:gd name="T11" fmla="*/ 39 h 330"/>
                  <a:gd name="T12" fmla="*/ 535 w 543"/>
                  <a:gd name="T13" fmla="*/ 55 h 330"/>
                  <a:gd name="T14" fmla="*/ 541 w 543"/>
                  <a:gd name="T15" fmla="*/ 72 h 330"/>
                  <a:gd name="T16" fmla="*/ 543 w 543"/>
                  <a:gd name="T17" fmla="*/ 91 h 330"/>
                  <a:gd name="T18" fmla="*/ 542 w 543"/>
                  <a:gd name="T19" fmla="*/ 247 h 330"/>
                  <a:gd name="T20" fmla="*/ 538 w 543"/>
                  <a:gd name="T21" fmla="*/ 265 h 330"/>
                  <a:gd name="T22" fmla="*/ 530 w 543"/>
                  <a:gd name="T23" fmla="*/ 281 h 330"/>
                  <a:gd name="T24" fmla="*/ 519 w 543"/>
                  <a:gd name="T25" fmla="*/ 296 h 330"/>
                  <a:gd name="T26" fmla="*/ 505 w 543"/>
                  <a:gd name="T27" fmla="*/ 309 h 330"/>
                  <a:gd name="T28" fmla="*/ 488 w 543"/>
                  <a:gd name="T29" fmla="*/ 319 h 330"/>
                  <a:gd name="T30" fmla="*/ 470 w 543"/>
                  <a:gd name="T31" fmla="*/ 326 h 330"/>
                  <a:gd name="T32" fmla="*/ 449 w 543"/>
                  <a:gd name="T33" fmla="*/ 329 h 330"/>
                  <a:gd name="T34" fmla="*/ 99 w 543"/>
                  <a:gd name="T35" fmla="*/ 330 h 330"/>
                  <a:gd name="T36" fmla="*/ 79 w 543"/>
                  <a:gd name="T37" fmla="*/ 328 h 330"/>
                  <a:gd name="T38" fmla="*/ 62 w 543"/>
                  <a:gd name="T39" fmla="*/ 322 h 330"/>
                  <a:gd name="T40" fmla="*/ 45 w 543"/>
                  <a:gd name="T41" fmla="*/ 314 h 330"/>
                  <a:gd name="T42" fmla="*/ 31 w 543"/>
                  <a:gd name="T43" fmla="*/ 303 h 330"/>
                  <a:gd name="T44" fmla="*/ 18 w 543"/>
                  <a:gd name="T45" fmla="*/ 288 h 330"/>
                  <a:gd name="T46" fmla="*/ 9 w 543"/>
                  <a:gd name="T47" fmla="*/ 273 h 330"/>
                  <a:gd name="T48" fmla="*/ 2 w 543"/>
                  <a:gd name="T49" fmla="*/ 256 h 330"/>
                  <a:gd name="T50" fmla="*/ 0 w 543"/>
                  <a:gd name="T51" fmla="*/ 238 h 330"/>
                  <a:gd name="T52" fmla="*/ 1 w 543"/>
                  <a:gd name="T53" fmla="*/ 82 h 330"/>
                  <a:gd name="T54" fmla="*/ 6 w 543"/>
                  <a:gd name="T55" fmla="*/ 63 h 330"/>
                  <a:gd name="T56" fmla="*/ 13 w 543"/>
                  <a:gd name="T57" fmla="*/ 47 h 330"/>
                  <a:gd name="T58" fmla="*/ 24 w 543"/>
                  <a:gd name="T59" fmla="*/ 31 h 330"/>
                  <a:gd name="T60" fmla="*/ 37 w 543"/>
                  <a:gd name="T61" fmla="*/ 19 h 330"/>
                  <a:gd name="T62" fmla="*/ 53 w 543"/>
                  <a:gd name="T63" fmla="*/ 10 h 330"/>
                  <a:gd name="T64" fmla="*/ 71 w 543"/>
                  <a:gd name="T65" fmla="*/ 4 h 330"/>
                  <a:gd name="T66" fmla="*/ 89 w 543"/>
                  <a:gd name="T67" fmla="*/ 0 h 33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43"/>
                  <a:gd name="T103" fmla="*/ 0 h 330"/>
                  <a:gd name="T104" fmla="*/ 543 w 543"/>
                  <a:gd name="T105" fmla="*/ 330 h 33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43" h="330">
                    <a:moveTo>
                      <a:pt x="99" y="0"/>
                    </a:moveTo>
                    <a:lnTo>
                      <a:pt x="439" y="0"/>
                    </a:lnTo>
                    <a:lnTo>
                      <a:pt x="449" y="0"/>
                    </a:lnTo>
                    <a:lnTo>
                      <a:pt x="460" y="1"/>
                    </a:lnTo>
                    <a:lnTo>
                      <a:pt x="470" y="4"/>
                    </a:lnTo>
                    <a:lnTo>
                      <a:pt x="479" y="6"/>
                    </a:lnTo>
                    <a:lnTo>
                      <a:pt x="488" y="10"/>
                    </a:lnTo>
                    <a:lnTo>
                      <a:pt x="497" y="14"/>
                    </a:lnTo>
                    <a:lnTo>
                      <a:pt x="505" y="19"/>
                    </a:lnTo>
                    <a:lnTo>
                      <a:pt x="513" y="25"/>
                    </a:lnTo>
                    <a:lnTo>
                      <a:pt x="519" y="31"/>
                    </a:lnTo>
                    <a:lnTo>
                      <a:pt x="525" y="39"/>
                    </a:lnTo>
                    <a:lnTo>
                      <a:pt x="530" y="47"/>
                    </a:lnTo>
                    <a:lnTo>
                      <a:pt x="535" y="55"/>
                    </a:lnTo>
                    <a:lnTo>
                      <a:pt x="538" y="63"/>
                    </a:lnTo>
                    <a:lnTo>
                      <a:pt x="541" y="72"/>
                    </a:lnTo>
                    <a:lnTo>
                      <a:pt x="542" y="82"/>
                    </a:lnTo>
                    <a:lnTo>
                      <a:pt x="543" y="91"/>
                    </a:lnTo>
                    <a:lnTo>
                      <a:pt x="543" y="238"/>
                    </a:lnTo>
                    <a:lnTo>
                      <a:pt x="542" y="247"/>
                    </a:lnTo>
                    <a:lnTo>
                      <a:pt x="541" y="256"/>
                    </a:lnTo>
                    <a:lnTo>
                      <a:pt x="538" y="265"/>
                    </a:lnTo>
                    <a:lnTo>
                      <a:pt x="535" y="273"/>
                    </a:lnTo>
                    <a:lnTo>
                      <a:pt x="530" y="281"/>
                    </a:lnTo>
                    <a:lnTo>
                      <a:pt x="525" y="288"/>
                    </a:lnTo>
                    <a:lnTo>
                      <a:pt x="519" y="296"/>
                    </a:lnTo>
                    <a:lnTo>
                      <a:pt x="513" y="303"/>
                    </a:lnTo>
                    <a:lnTo>
                      <a:pt x="505" y="309"/>
                    </a:lnTo>
                    <a:lnTo>
                      <a:pt x="497" y="314"/>
                    </a:lnTo>
                    <a:lnTo>
                      <a:pt x="488" y="319"/>
                    </a:lnTo>
                    <a:lnTo>
                      <a:pt x="479" y="322"/>
                    </a:lnTo>
                    <a:lnTo>
                      <a:pt x="470" y="326"/>
                    </a:lnTo>
                    <a:lnTo>
                      <a:pt x="460" y="328"/>
                    </a:lnTo>
                    <a:lnTo>
                      <a:pt x="449" y="329"/>
                    </a:lnTo>
                    <a:lnTo>
                      <a:pt x="439" y="330"/>
                    </a:lnTo>
                    <a:lnTo>
                      <a:pt x="99" y="330"/>
                    </a:lnTo>
                    <a:lnTo>
                      <a:pt x="89" y="329"/>
                    </a:lnTo>
                    <a:lnTo>
                      <a:pt x="79" y="328"/>
                    </a:lnTo>
                    <a:lnTo>
                      <a:pt x="71" y="326"/>
                    </a:lnTo>
                    <a:lnTo>
                      <a:pt x="62" y="322"/>
                    </a:lnTo>
                    <a:lnTo>
                      <a:pt x="53" y="319"/>
                    </a:lnTo>
                    <a:lnTo>
                      <a:pt x="45" y="314"/>
                    </a:lnTo>
                    <a:lnTo>
                      <a:pt x="37" y="309"/>
                    </a:lnTo>
                    <a:lnTo>
                      <a:pt x="31" y="303"/>
                    </a:lnTo>
                    <a:lnTo>
                      <a:pt x="24" y="296"/>
                    </a:lnTo>
                    <a:lnTo>
                      <a:pt x="18" y="288"/>
                    </a:lnTo>
                    <a:lnTo>
                      <a:pt x="13" y="281"/>
                    </a:lnTo>
                    <a:lnTo>
                      <a:pt x="9" y="273"/>
                    </a:lnTo>
                    <a:lnTo>
                      <a:pt x="6" y="265"/>
                    </a:lnTo>
                    <a:lnTo>
                      <a:pt x="2" y="256"/>
                    </a:lnTo>
                    <a:lnTo>
                      <a:pt x="1" y="247"/>
                    </a:lnTo>
                    <a:lnTo>
                      <a:pt x="0" y="238"/>
                    </a:lnTo>
                    <a:lnTo>
                      <a:pt x="0" y="91"/>
                    </a:lnTo>
                    <a:lnTo>
                      <a:pt x="1" y="82"/>
                    </a:lnTo>
                    <a:lnTo>
                      <a:pt x="2" y="72"/>
                    </a:lnTo>
                    <a:lnTo>
                      <a:pt x="6" y="63"/>
                    </a:lnTo>
                    <a:lnTo>
                      <a:pt x="9" y="55"/>
                    </a:lnTo>
                    <a:lnTo>
                      <a:pt x="13" y="47"/>
                    </a:lnTo>
                    <a:lnTo>
                      <a:pt x="18" y="39"/>
                    </a:lnTo>
                    <a:lnTo>
                      <a:pt x="24" y="31"/>
                    </a:lnTo>
                    <a:lnTo>
                      <a:pt x="31" y="25"/>
                    </a:lnTo>
                    <a:lnTo>
                      <a:pt x="37" y="19"/>
                    </a:lnTo>
                    <a:lnTo>
                      <a:pt x="45" y="14"/>
                    </a:lnTo>
                    <a:lnTo>
                      <a:pt x="53" y="10"/>
                    </a:lnTo>
                    <a:lnTo>
                      <a:pt x="62" y="6"/>
                    </a:lnTo>
                    <a:lnTo>
                      <a:pt x="71" y="4"/>
                    </a:lnTo>
                    <a:lnTo>
                      <a:pt x="79" y="1"/>
                    </a:lnTo>
                    <a:lnTo>
                      <a:pt x="89" y="0"/>
                    </a:lnTo>
                    <a:lnTo>
                      <a:pt x="99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19" name="Freeform 34"/>
              <p:cNvSpPr>
                <a:spLocks/>
              </p:cNvSpPr>
              <p:nvPr/>
            </p:nvSpPr>
            <p:spPr bwMode="auto">
              <a:xfrm>
                <a:off x="1072" y="3390"/>
                <a:ext cx="45" cy="17"/>
              </a:xfrm>
              <a:custGeom>
                <a:avLst/>
                <a:gdLst>
                  <a:gd name="T0" fmla="*/ 439 w 543"/>
                  <a:gd name="T1" fmla="*/ 0 h 336"/>
                  <a:gd name="T2" fmla="*/ 460 w 543"/>
                  <a:gd name="T3" fmla="*/ 2 h 336"/>
                  <a:gd name="T4" fmla="*/ 479 w 543"/>
                  <a:gd name="T5" fmla="*/ 8 h 336"/>
                  <a:gd name="T6" fmla="*/ 497 w 543"/>
                  <a:gd name="T7" fmla="*/ 16 h 336"/>
                  <a:gd name="T8" fmla="*/ 513 w 543"/>
                  <a:gd name="T9" fmla="*/ 27 h 336"/>
                  <a:gd name="T10" fmla="*/ 525 w 543"/>
                  <a:gd name="T11" fmla="*/ 41 h 336"/>
                  <a:gd name="T12" fmla="*/ 535 w 543"/>
                  <a:gd name="T13" fmla="*/ 57 h 336"/>
                  <a:gd name="T14" fmla="*/ 541 w 543"/>
                  <a:gd name="T15" fmla="*/ 74 h 336"/>
                  <a:gd name="T16" fmla="*/ 543 w 543"/>
                  <a:gd name="T17" fmla="*/ 92 h 336"/>
                  <a:gd name="T18" fmla="*/ 542 w 543"/>
                  <a:gd name="T19" fmla="*/ 249 h 336"/>
                  <a:gd name="T20" fmla="*/ 538 w 543"/>
                  <a:gd name="T21" fmla="*/ 267 h 336"/>
                  <a:gd name="T22" fmla="*/ 530 w 543"/>
                  <a:gd name="T23" fmla="*/ 285 h 336"/>
                  <a:gd name="T24" fmla="*/ 519 w 543"/>
                  <a:gd name="T25" fmla="*/ 300 h 336"/>
                  <a:gd name="T26" fmla="*/ 505 w 543"/>
                  <a:gd name="T27" fmla="*/ 314 h 336"/>
                  <a:gd name="T28" fmla="*/ 488 w 543"/>
                  <a:gd name="T29" fmla="*/ 324 h 336"/>
                  <a:gd name="T30" fmla="*/ 470 w 543"/>
                  <a:gd name="T31" fmla="*/ 332 h 336"/>
                  <a:gd name="T32" fmla="*/ 449 w 543"/>
                  <a:gd name="T33" fmla="*/ 335 h 336"/>
                  <a:gd name="T34" fmla="*/ 99 w 543"/>
                  <a:gd name="T35" fmla="*/ 336 h 336"/>
                  <a:gd name="T36" fmla="*/ 79 w 543"/>
                  <a:gd name="T37" fmla="*/ 334 h 336"/>
                  <a:gd name="T38" fmla="*/ 62 w 543"/>
                  <a:gd name="T39" fmla="*/ 328 h 336"/>
                  <a:gd name="T40" fmla="*/ 45 w 543"/>
                  <a:gd name="T41" fmla="*/ 319 h 336"/>
                  <a:gd name="T42" fmla="*/ 31 w 543"/>
                  <a:gd name="T43" fmla="*/ 307 h 336"/>
                  <a:gd name="T44" fmla="*/ 18 w 543"/>
                  <a:gd name="T45" fmla="*/ 293 h 336"/>
                  <a:gd name="T46" fmla="*/ 9 w 543"/>
                  <a:gd name="T47" fmla="*/ 276 h 336"/>
                  <a:gd name="T48" fmla="*/ 2 w 543"/>
                  <a:gd name="T49" fmla="*/ 258 h 336"/>
                  <a:gd name="T50" fmla="*/ 0 w 543"/>
                  <a:gd name="T51" fmla="*/ 238 h 336"/>
                  <a:gd name="T52" fmla="*/ 1 w 543"/>
                  <a:gd name="T53" fmla="*/ 83 h 336"/>
                  <a:gd name="T54" fmla="*/ 6 w 543"/>
                  <a:gd name="T55" fmla="*/ 66 h 336"/>
                  <a:gd name="T56" fmla="*/ 13 w 543"/>
                  <a:gd name="T57" fmla="*/ 49 h 336"/>
                  <a:gd name="T58" fmla="*/ 24 w 543"/>
                  <a:gd name="T59" fmla="*/ 34 h 336"/>
                  <a:gd name="T60" fmla="*/ 37 w 543"/>
                  <a:gd name="T61" fmla="*/ 22 h 336"/>
                  <a:gd name="T62" fmla="*/ 53 w 543"/>
                  <a:gd name="T63" fmla="*/ 12 h 336"/>
                  <a:gd name="T64" fmla="*/ 71 w 543"/>
                  <a:gd name="T65" fmla="*/ 4 h 336"/>
                  <a:gd name="T66" fmla="*/ 89 w 543"/>
                  <a:gd name="T67" fmla="*/ 1 h 3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43"/>
                  <a:gd name="T103" fmla="*/ 0 h 336"/>
                  <a:gd name="T104" fmla="*/ 543 w 543"/>
                  <a:gd name="T105" fmla="*/ 336 h 3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43" h="336">
                    <a:moveTo>
                      <a:pt x="99" y="0"/>
                    </a:moveTo>
                    <a:lnTo>
                      <a:pt x="439" y="0"/>
                    </a:lnTo>
                    <a:lnTo>
                      <a:pt x="449" y="1"/>
                    </a:lnTo>
                    <a:lnTo>
                      <a:pt x="460" y="2"/>
                    </a:lnTo>
                    <a:lnTo>
                      <a:pt x="470" y="4"/>
                    </a:lnTo>
                    <a:lnTo>
                      <a:pt x="479" y="8"/>
                    </a:lnTo>
                    <a:lnTo>
                      <a:pt x="488" y="12"/>
                    </a:lnTo>
                    <a:lnTo>
                      <a:pt x="497" y="16"/>
                    </a:lnTo>
                    <a:lnTo>
                      <a:pt x="505" y="22"/>
                    </a:lnTo>
                    <a:lnTo>
                      <a:pt x="513" y="27"/>
                    </a:lnTo>
                    <a:lnTo>
                      <a:pt x="519" y="34"/>
                    </a:lnTo>
                    <a:lnTo>
                      <a:pt x="525" y="41"/>
                    </a:lnTo>
                    <a:lnTo>
                      <a:pt x="530" y="49"/>
                    </a:lnTo>
                    <a:lnTo>
                      <a:pt x="535" y="57"/>
                    </a:lnTo>
                    <a:lnTo>
                      <a:pt x="538" y="66"/>
                    </a:lnTo>
                    <a:lnTo>
                      <a:pt x="541" y="74"/>
                    </a:lnTo>
                    <a:lnTo>
                      <a:pt x="542" y="83"/>
                    </a:lnTo>
                    <a:lnTo>
                      <a:pt x="543" y="92"/>
                    </a:lnTo>
                    <a:lnTo>
                      <a:pt x="543" y="238"/>
                    </a:lnTo>
                    <a:lnTo>
                      <a:pt x="542" y="249"/>
                    </a:lnTo>
                    <a:lnTo>
                      <a:pt x="541" y="258"/>
                    </a:lnTo>
                    <a:lnTo>
                      <a:pt x="538" y="267"/>
                    </a:lnTo>
                    <a:lnTo>
                      <a:pt x="535" y="276"/>
                    </a:lnTo>
                    <a:lnTo>
                      <a:pt x="530" y="285"/>
                    </a:lnTo>
                    <a:lnTo>
                      <a:pt x="525" y="293"/>
                    </a:lnTo>
                    <a:lnTo>
                      <a:pt x="519" y="300"/>
                    </a:lnTo>
                    <a:lnTo>
                      <a:pt x="513" y="307"/>
                    </a:lnTo>
                    <a:lnTo>
                      <a:pt x="505" y="314"/>
                    </a:lnTo>
                    <a:lnTo>
                      <a:pt x="497" y="319"/>
                    </a:lnTo>
                    <a:lnTo>
                      <a:pt x="488" y="324"/>
                    </a:lnTo>
                    <a:lnTo>
                      <a:pt x="479" y="328"/>
                    </a:lnTo>
                    <a:lnTo>
                      <a:pt x="470" y="332"/>
                    </a:lnTo>
                    <a:lnTo>
                      <a:pt x="460" y="334"/>
                    </a:lnTo>
                    <a:lnTo>
                      <a:pt x="449" y="335"/>
                    </a:lnTo>
                    <a:lnTo>
                      <a:pt x="439" y="336"/>
                    </a:lnTo>
                    <a:lnTo>
                      <a:pt x="99" y="336"/>
                    </a:lnTo>
                    <a:lnTo>
                      <a:pt x="89" y="335"/>
                    </a:lnTo>
                    <a:lnTo>
                      <a:pt x="79" y="334"/>
                    </a:lnTo>
                    <a:lnTo>
                      <a:pt x="71" y="332"/>
                    </a:lnTo>
                    <a:lnTo>
                      <a:pt x="62" y="328"/>
                    </a:lnTo>
                    <a:lnTo>
                      <a:pt x="53" y="324"/>
                    </a:lnTo>
                    <a:lnTo>
                      <a:pt x="45" y="319"/>
                    </a:lnTo>
                    <a:lnTo>
                      <a:pt x="37" y="314"/>
                    </a:lnTo>
                    <a:lnTo>
                      <a:pt x="31" y="307"/>
                    </a:lnTo>
                    <a:lnTo>
                      <a:pt x="24" y="300"/>
                    </a:lnTo>
                    <a:lnTo>
                      <a:pt x="18" y="293"/>
                    </a:lnTo>
                    <a:lnTo>
                      <a:pt x="13" y="285"/>
                    </a:lnTo>
                    <a:lnTo>
                      <a:pt x="9" y="276"/>
                    </a:lnTo>
                    <a:lnTo>
                      <a:pt x="6" y="267"/>
                    </a:lnTo>
                    <a:lnTo>
                      <a:pt x="2" y="258"/>
                    </a:lnTo>
                    <a:lnTo>
                      <a:pt x="1" y="249"/>
                    </a:lnTo>
                    <a:lnTo>
                      <a:pt x="0" y="238"/>
                    </a:lnTo>
                    <a:lnTo>
                      <a:pt x="0" y="92"/>
                    </a:lnTo>
                    <a:lnTo>
                      <a:pt x="1" y="83"/>
                    </a:lnTo>
                    <a:lnTo>
                      <a:pt x="2" y="74"/>
                    </a:lnTo>
                    <a:lnTo>
                      <a:pt x="6" y="66"/>
                    </a:lnTo>
                    <a:lnTo>
                      <a:pt x="9" y="57"/>
                    </a:lnTo>
                    <a:lnTo>
                      <a:pt x="13" y="49"/>
                    </a:lnTo>
                    <a:lnTo>
                      <a:pt x="18" y="41"/>
                    </a:lnTo>
                    <a:lnTo>
                      <a:pt x="24" y="34"/>
                    </a:lnTo>
                    <a:lnTo>
                      <a:pt x="31" y="27"/>
                    </a:lnTo>
                    <a:lnTo>
                      <a:pt x="37" y="22"/>
                    </a:lnTo>
                    <a:lnTo>
                      <a:pt x="45" y="16"/>
                    </a:lnTo>
                    <a:lnTo>
                      <a:pt x="53" y="12"/>
                    </a:lnTo>
                    <a:lnTo>
                      <a:pt x="62" y="8"/>
                    </a:lnTo>
                    <a:lnTo>
                      <a:pt x="71" y="4"/>
                    </a:lnTo>
                    <a:lnTo>
                      <a:pt x="79" y="2"/>
                    </a:lnTo>
                    <a:lnTo>
                      <a:pt x="89" y="1"/>
                    </a:lnTo>
                    <a:lnTo>
                      <a:pt x="99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20" name="Rectangle 35"/>
              <p:cNvSpPr>
                <a:spLocks noChangeArrowheads="1"/>
              </p:cNvSpPr>
              <p:nvPr/>
            </p:nvSpPr>
            <p:spPr bwMode="auto">
              <a:xfrm>
                <a:off x="1076" y="3390"/>
                <a:ext cx="36" cy="35"/>
              </a:xfrm>
              <a:prstGeom prst="rect">
                <a:avLst/>
              </a:prstGeom>
              <a:solidFill>
                <a:srgbClr val="DA251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21" name="Rectangle 36"/>
              <p:cNvSpPr>
                <a:spLocks noChangeArrowheads="1"/>
              </p:cNvSpPr>
              <p:nvPr/>
            </p:nvSpPr>
            <p:spPr bwMode="auto">
              <a:xfrm>
                <a:off x="1076" y="3390"/>
                <a:ext cx="36" cy="35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22" name="Rectangle 37"/>
              <p:cNvSpPr>
                <a:spLocks noChangeArrowheads="1"/>
              </p:cNvSpPr>
              <p:nvPr/>
            </p:nvSpPr>
            <p:spPr bwMode="auto">
              <a:xfrm>
                <a:off x="1080" y="3392"/>
                <a:ext cx="27" cy="30"/>
              </a:xfrm>
              <a:prstGeom prst="rect">
                <a:avLst/>
              </a:prstGeom>
              <a:solidFill>
                <a:srgbClr val="781E1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23" name="Rectangle 38"/>
              <p:cNvSpPr>
                <a:spLocks noChangeArrowheads="1"/>
              </p:cNvSpPr>
              <p:nvPr/>
            </p:nvSpPr>
            <p:spPr bwMode="auto">
              <a:xfrm>
                <a:off x="1080" y="3392"/>
                <a:ext cx="27" cy="30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24" name="Rectangle 39"/>
              <p:cNvSpPr>
                <a:spLocks noChangeArrowheads="1"/>
              </p:cNvSpPr>
              <p:nvPr/>
            </p:nvSpPr>
            <p:spPr bwMode="auto">
              <a:xfrm>
                <a:off x="1429" y="3668"/>
                <a:ext cx="36" cy="36"/>
              </a:xfrm>
              <a:prstGeom prst="rect">
                <a:avLst/>
              </a:prstGeom>
              <a:solidFill>
                <a:srgbClr val="DA251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25" name="Rectangle 40"/>
              <p:cNvSpPr>
                <a:spLocks noChangeArrowheads="1"/>
              </p:cNvSpPr>
              <p:nvPr/>
            </p:nvSpPr>
            <p:spPr bwMode="auto">
              <a:xfrm>
                <a:off x="1429" y="3668"/>
                <a:ext cx="36" cy="36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26" name="Rectangle 41"/>
              <p:cNvSpPr>
                <a:spLocks noChangeArrowheads="1"/>
              </p:cNvSpPr>
              <p:nvPr/>
            </p:nvSpPr>
            <p:spPr bwMode="auto">
              <a:xfrm>
                <a:off x="1434" y="3671"/>
                <a:ext cx="27" cy="30"/>
              </a:xfrm>
              <a:prstGeom prst="rect">
                <a:avLst/>
              </a:prstGeom>
              <a:solidFill>
                <a:srgbClr val="781E1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27" name="Rectangle 42"/>
              <p:cNvSpPr>
                <a:spLocks noChangeArrowheads="1"/>
              </p:cNvSpPr>
              <p:nvPr/>
            </p:nvSpPr>
            <p:spPr bwMode="auto">
              <a:xfrm>
                <a:off x="1434" y="3671"/>
                <a:ext cx="27" cy="30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28" name="Freeform 43"/>
              <p:cNvSpPr>
                <a:spLocks noEditPoints="1"/>
              </p:cNvSpPr>
              <p:nvPr/>
            </p:nvSpPr>
            <p:spPr bwMode="auto">
              <a:xfrm>
                <a:off x="1334" y="3672"/>
                <a:ext cx="119" cy="27"/>
              </a:xfrm>
              <a:custGeom>
                <a:avLst/>
                <a:gdLst>
                  <a:gd name="T0" fmla="*/ 1285 w 1430"/>
                  <a:gd name="T1" fmla="*/ 0 h 547"/>
                  <a:gd name="T2" fmla="*/ 1430 w 1430"/>
                  <a:gd name="T3" fmla="*/ 0 h 547"/>
                  <a:gd name="T4" fmla="*/ 1430 w 1430"/>
                  <a:gd name="T5" fmla="*/ 547 h 547"/>
                  <a:gd name="T6" fmla="*/ 1285 w 1430"/>
                  <a:gd name="T7" fmla="*/ 547 h 547"/>
                  <a:gd name="T8" fmla="*/ 1285 w 1430"/>
                  <a:gd name="T9" fmla="*/ 0 h 547"/>
                  <a:gd name="T10" fmla="*/ 859 w 1430"/>
                  <a:gd name="T11" fmla="*/ 38 h 547"/>
                  <a:gd name="T12" fmla="*/ 986 w 1430"/>
                  <a:gd name="T13" fmla="*/ 38 h 547"/>
                  <a:gd name="T14" fmla="*/ 986 w 1430"/>
                  <a:gd name="T15" fmla="*/ 130 h 547"/>
                  <a:gd name="T16" fmla="*/ 859 w 1430"/>
                  <a:gd name="T17" fmla="*/ 130 h 547"/>
                  <a:gd name="T18" fmla="*/ 859 w 1430"/>
                  <a:gd name="T19" fmla="*/ 38 h 547"/>
                  <a:gd name="T20" fmla="*/ 859 w 1430"/>
                  <a:gd name="T21" fmla="*/ 384 h 547"/>
                  <a:gd name="T22" fmla="*/ 986 w 1430"/>
                  <a:gd name="T23" fmla="*/ 384 h 547"/>
                  <a:gd name="T24" fmla="*/ 986 w 1430"/>
                  <a:gd name="T25" fmla="*/ 477 h 547"/>
                  <a:gd name="T26" fmla="*/ 859 w 1430"/>
                  <a:gd name="T27" fmla="*/ 477 h 547"/>
                  <a:gd name="T28" fmla="*/ 859 w 1430"/>
                  <a:gd name="T29" fmla="*/ 384 h 547"/>
                  <a:gd name="T30" fmla="*/ 432 w 1430"/>
                  <a:gd name="T31" fmla="*/ 38 h 547"/>
                  <a:gd name="T32" fmla="*/ 560 w 1430"/>
                  <a:gd name="T33" fmla="*/ 38 h 547"/>
                  <a:gd name="T34" fmla="*/ 560 w 1430"/>
                  <a:gd name="T35" fmla="*/ 130 h 547"/>
                  <a:gd name="T36" fmla="*/ 432 w 1430"/>
                  <a:gd name="T37" fmla="*/ 130 h 547"/>
                  <a:gd name="T38" fmla="*/ 432 w 1430"/>
                  <a:gd name="T39" fmla="*/ 38 h 547"/>
                  <a:gd name="T40" fmla="*/ 432 w 1430"/>
                  <a:gd name="T41" fmla="*/ 384 h 547"/>
                  <a:gd name="T42" fmla="*/ 560 w 1430"/>
                  <a:gd name="T43" fmla="*/ 384 h 547"/>
                  <a:gd name="T44" fmla="*/ 560 w 1430"/>
                  <a:gd name="T45" fmla="*/ 477 h 547"/>
                  <a:gd name="T46" fmla="*/ 432 w 1430"/>
                  <a:gd name="T47" fmla="*/ 477 h 547"/>
                  <a:gd name="T48" fmla="*/ 432 w 1430"/>
                  <a:gd name="T49" fmla="*/ 384 h 547"/>
                  <a:gd name="T50" fmla="*/ 0 w 1430"/>
                  <a:gd name="T51" fmla="*/ 38 h 547"/>
                  <a:gd name="T52" fmla="*/ 133 w 1430"/>
                  <a:gd name="T53" fmla="*/ 38 h 547"/>
                  <a:gd name="T54" fmla="*/ 133 w 1430"/>
                  <a:gd name="T55" fmla="*/ 130 h 547"/>
                  <a:gd name="T56" fmla="*/ 0 w 1430"/>
                  <a:gd name="T57" fmla="*/ 130 h 547"/>
                  <a:gd name="T58" fmla="*/ 0 w 1430"/>
                  <a:gd name="T59" fmla="*/ 38 h 547"/>
                  <a:gd name="T60" fmla="*/ 0 w 1430"/>
                  <a:gd name="T61" fmla="*/ 384 h 547"/>
                  <a:gd name="T62" fmla="*/ 133 w 1430"/>
                  <a:gd name="T63" fmla="*/ 384 h 547"/>
                  <a:gd name="T64" fmla="*/ 133 w 1430"/>
                  <a:gd name="T65" fmla="*/ 477 h 547"/>
                  <a:gd name="T66" fmla="*/ 0 w 1430"/>
                  <a:gd name="T67" fmla="*/ 477 h 547"/>
                  <a:gd name="T68" fmla="*/ 0 w 1430"/>
                  <a:gd name="T69" fmla="*/ 384 h 54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430"/>
                  <a:gd name="T106" fmla="*/ 0 h 547"/>
                  <a:gd name="T107" fmla="*/ 1430 w 1430"/>
                  <a:gd name="T108" fmla="*/ 547 h 54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430" h="547">
                    <a:moveTo>
                      <a:pt x="1285" y="0"/>
                    </a:moveTo>
                    <a:lnTo>
                      <a:pt x="1430" y="0"/>
                    </a:lnTo>
                    <a:lnTo>
                      <a:pt x="1430" y="547"/>
                    </a:lnTo>
                    <a:lnTo>
                      <a:pt x="1285" y="547"/>
                    </a:lnTo>
                    <a:lnTo>
                      <a:pt x="1285" y="0"/>
                    </a:lnTo>
                    <a:close/>
                    <a:moveTo>
                      <a:pt x="859" y="38"/>
                    </a:moveTo>
                    <a:lnTo>
                      <a:pt x="986" y="38"/>
                    </a:lnTo>
                    <a:lnTo>
                      <a:pt x="986" y="130"/>
                    </a:lnTo>
                    <a:lnTo>
                      <a:pt x="859" y="130"/>
                    </a:lnTo>
                    <a:lnTo>
                      <a:pt x="859" y="38"/>
                    </a:lnTo>
                    <a:close/>
                    <a:moveTo>
                      <a:pt x="859" y="384"/>
                    </a:moveTo>
                    <a:lnTo>
                      <a:pt x="986" y="384"/>
                    </a:lnTo>
                    <a:lnTo>
                      <a:pt x="986" y="477"/>
                    </a:lnTo>
                    <a:lnTo>
                      <a:pt x="859" y="477"/>
                    </a:lnTo>
                    <a:lnTo>
                      <a:pt x="859" y="384"/>
                    </a:lnTo>
                    <a:close/>
                    <a:moveTo>
                      <a:pt x="432" y="38"/>
                    </a:moveTo>
                    <a:lnTo>
                      <a:pt x="560" y="38"/>
                    </a:lnTo>
                    <a:lnTo>
                      <a:pt x="560" y="130"/>
                    </a:lnTo>
                    <a:lnTo>
                      <a:pt x="432" y="130"/>
                    </a:lnTo>
                    <a:lnTo>
                      <a:pt x="432" y="38"/>
                    </a:lnTo>
                    <a:close/>
                    <a:moveTo>
                      <a:pt x="432" y="384"/>
                    </a:moveTo>
                    <a:lnTo>
                      <a:pt x="560" y="384"/>
                    </a:lnTo>
                    <a:lnTo>
                      <a:pt x="560" y="477"/>
                    </a:lnTo>
                    <a:lnTo>
                      <a:pt x="432" y="477"/>
                    </a:lnTo>
                    <a:lnTo>
                      <a:pt x="432" y="384"/>
                    </a:lnTo>
                    <a:close/>
                    <a:moveTo>
                      <a:pt x="0" y="38"/>
                    </a:moveTo>
                    <a:lnTo>
                      <a:pt x="133" y="38"/>
                    </a:lnTo>
                    <a:lnTo>
                      <a:pt x="133" y="130"/>
                    </a:lnTo>
                    <a:lnTo>
                      <a:pt x="0" y="130"/>
                    </a:lnTo>
                    <a:lnTo>
                      <a:pt x="0" y="38"/>
                    </a:lnTo>
                    <a:close/>
                    <a:moveTo>
                      <a:pt x="0" y="384"/>
                    </a:moveTo>
                    <a:lnTo>
                      <a:pt x="133" y="384"/>
                    </a:lnTo>
                    <a:lnTo>
                      <a:pt x="133" y="477"/>
                    </a:lnTo>
                    <a:lnTo>
                      <a:pt x="0" y="477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F5B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29" name="Rectangle 44"/>
              <p:cNvSpPr>
                <a:spLocks noChangeArrowheads="1"/>
              </p:cNvSpPr>
              <p:nvPr/>
            </p:nvSpPr>
            <p:spPr bwMode="auto">
              <a:xfrm>
                <a:off x="1441" y="3672"/>
                <a:ext cx="12" cy="27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30" name="Rectangle 45"/>
              <p:cNvSpPr>
                <a:spLocks noChangeArrowheads="1"/>
              </p:cNvSpPr>
              <p:nvPr/>
            </p:nvSpPr>
            <p:spPr bwMode="auto">
              <a:xfrm>
                <a:off x="1406" y="3674"/>
                <a:ext cx="10" cy="5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31" name="Rectangle 46"/>
              <p:cNvSpPr>
                <a:spLocks noChangeArrowheads="1"/>
              </p:cNvSpPr>
              <p:nvPr/>
            </p:nvSpPr>
            <p:spPr bwMode="auto">
              <a:xfrm>
                <a:off x="1406" y="3691"/>
                <a:ext cx="10" cy="5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32" name="Rectangle 47"/>
              <p:cNvSpPr>
                <a:spLocks noChangeArrowheads="1"/>
              </p:cNvSpPr>
              <p:nvPr/>
            </p:nvSpPr>
            <p:spPr bwMode="auto">
              <a:xfrm>
                <a:off x="1370" y="3674"/>
                <a:ext cx="11" cy="5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33" name="Rectangle 48"/>
              <p:cNvSpPr>
                <a:spLocks noChangeArrowheads="1"/>
              </p:cNvSpPr>
              <p:nvPr/>
            </p:nvSpPr>
            <p:spPr bwMode="auto">
              <a:xfrm>
                <a:off x="1370" y="3691"/>
                <a:ext cx="11" cy="5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34" name="Rectangle 49"/>
              <p:cNvSpPr>
                <a:spLocks noChangeArrowheads="1"/>
              </p:cNvSpPr>
              <p:nvPr/>
            </p:nvSpPr>
            <p:spPr bwMode="auto">
              <a:xfrm>
                <a:off x="1334" y="3674"/>
                <a:ext cx="11" cy="5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35" name="Rectangle 50"/>
              <p:cNvSpPr>
                <a:spLocks noChangeArrowheads="1"/>
              </p:cNvSpPr>
              <p:nvPr/>
            </p:nvSpPr>
            <p:spPr bwMode="auto">
              <a:xfrm>
                <a:off x="1334" y="3691"/>
                <a:ext cx="11" cy="5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36" name="Freeform 51"/>
              <p:cNvSpPr>
                <a:spLocks/>
              </p:cNvSpPr>
              <p:nvPr/>
            </p:nvSpPr>
            <p:spPr bwMode="auto">
              <a:xfrm>
                <a:off x="1297" y="3637"/>
                <a:ext cx="17" cy="19"/>
              </a:xfrm>
              <a:custGeom>
                <a:avLst/>
                <a:gdLst>
                  <a:gd name="T0" fmla="*/ 201 w 201"/>
                  <a:gd name="T1" fmla="*/ 0 h 380"/>
                  <a:gd name="T2" fmla="*/ 189 w 201"/>
                  <a:gd name="T3" fmla="*/ 1 h 380"/>
                  <a:gd name="T4" fmla="*/ 177 w 201"/>
                  <a:gd name="T5" fmla="*/ 2 h 380"/>
                  <a:gd name="T6" fmla="*/ 166 w 201"/>
                  <a:gd name="T7" fmla="*/ 3 h 380"/>
                  <a:gd name="T8" fmla="*/ 155 w 201"/>
                  <a:gd name="T9" fmla="*/ 5 h 380"/>
                  <a:gd name="T10" fmla="*/ 143 w 201"/>
                  <a:gd name="T11" fmla="*/ 7 h 380"/>
                  <a:gd name="T12" fmla="*/ 133 w 201"/>
                  <a:gd name="T13" fmla="*/ 10 h 380"/>
                  <a:gd name="T14" fmla="*/ 123 w 201"/>
                  <a:gd name="T15" fmla="*/ 13 h 380"/>
                  <a:gd name="T16" fmla="*/ 114 w 201"/>
                  <a:gd name="T17" fmla="*/ 17 h 380"/>
                  <a:gd name="T18" fmla="*/ 104 w 201"/>
                  <a:gd name="T19" fmla="*/ 22 h 380"/>
                  <a:gd name="T20" fmla="*/ 95 w 201"/>
                  <a:gd name="T21" fmla="*/ 26 h 380"/>
                  <a:gd name="T22" fmla="*/ 87 w 201"/>
                  <a:gd name="T23" fmla="*/ 31 h 380"/>
                  <a:gd name="T24" fmla="*/ 79 w 201"/>
                  <a:gd name="T25" fmla="*/ 36 h 380"/>
                  <a:gd name="T26" fmla="*/ 64 w 201"/>
                  <a:gd name="T27" fmla="*/ 47 h 380"/>
                  <a:gd name="T28" fmla="*/ 50 w 201"/>
                  <a:gd name="T29" fmla="*/ 60 h 380"/>
                  <a:gd name="T30" fmla="*/ 38 w 201"/>
                  <a:gd name="T31" fmla="*/ 73 h 380"/>
                  <a:gd name="T32" fmla="*/ 28 w 201"/>
                  <a:gd name="T33" fmla="*/ 89 h 380"/>
                  <a:gd name="T34" fmla="*/ 20 w 201"/>
                  <a:gd name="T35" fmla="*/ 104 h 380"/>
                  <a:gd name="T36" fmla="*/ 12 w 201"/>
                  <a:gd name="T37" fmla="*/ 120 h 380"/>
                  <a:gd name="T38" fmla="*/ 7 w 201"/>
                  <a:gd name="T39" fmla="*/ 137 h 380"/>
                  <a:gd name="T40" fmla="*/ 3 w 201"/>
                  <a:gd name="T41" fmla="*/ 155 h 380"/>
                  <a:gd name="T42" fmla="*/ 0 w 201"/>
                  <a:gd name="T43" fmla="*/ 173 h 380"/>
                  <a:gd name="T44" fmla="*/ 0 w 201"/>
                  <a:gd name="T45" fmla="*/ 190 h 380"/>
                  <a:gd name="T46" fmla="*/ 0 w 201"/>
                  <a:gd name="T47" fmla="*/ 207 h 380"/>
                  <a:gd name="T48" fmla="*/ 3 w 201"/>
                  <a:gd name="T49" fmla="*/ 226 h 380"/>
                  <a:gd name="T50" fmla="*/ 7 w 201"/>
                  <a:gd name="T51" fmla="*/ 243 h 380"/>
                  <a:gd name="T52" fmla="*/ 12 w 201"/>
                  <a:gd name="T53" fmla="*/ 260 h 380"/>
                  <a:gd name="T54" fmla="*/ 20 w 201"/>
                  <a:gd name="T55" fmla="*/ 277 h 380"/>
                  <a:gd name="T56" fmla="*/ 28 w 201"/>
                  <a:gd name="T57" fmla="*/ 292 h 380"/>
                  <a:gd name="T58" fmla="*/ 38 w 201"/>
                  <a:gd name="T59" fmla="*/ 307 h 380"/>
                  <a:gd name="T60" fmla="*/ 50 w 201"/>
                  <a:gd name="T61" fmla="*/ 320 h 380"/>
                  <a:gd name="T62" fmla="*/ 56 w 201"/>
                  <a:gd name="T63" fmla="*/ 327 h 380"/>
                  <a:gd name="T64" fmla="*/ 64 w 201"/>
                  <a:gd name="T65" fmla="*/ 333 h 380"/>
                  <a:gd name="T66" fmla="*/ 70 w 201"/>
                  <a:gd name="T67" fmla="*/ 340 h 380"/>
                  <a:gd name="T68" fmla="*/ 79 w 201"/>
                  <a:gd name="T69" fmla="*/ 345 h 380"/>
                  <a:gd name="T70" fmla="*/ 87 w 201"/>
                  <a:gd name="T71" fmla="*/ 350 h 380"/>
                  <a:gd name="T72" fmla="*/ 95 w 201"/>
                  <a:gd name="T73" fmla="*/ 355 h 380"/>
                  <a:gd name="T74" fmla="*/ 104 w 201"/>
                  <a:gd name="T75" fmla="*/ 360 h 380"/>
                  <a:gd name="T76" fmla="*/ 114 w 201"/>
                  <a:gd name="T77" fmla="*/ 364 h 380"/>
                  <a:gd name="T78" fmla="*/ 123 w 201"/>
                  <a:gd name="T79" fmla="*/ 367 h 380"/>
                  <a:gd name="T80" fmla="*/ 133 w 201"/>
                  <a:gd name="T81" fmla="*/ 370 h 380"/>
                  <a:gd name="T82" fmla="*/ 143 w 201"/>
                  <a:gd name="T83" fmla="*/ 373 h 380"/>
                  <a:gd name="T84" fmla="*/ 155 w 201"/>
                  <a:gd name="T85" fmla="*/ 375 h 380"/>
                  <a:gd name="T86" fmla="*/ 166 w 201"/>
                  <a:gd name="T87" fmla="*/ 377 h 380"/>
                  <a:gd name="T88" fmla="*/ 177 w 201"/>
                  <a:gd name="T89" fmla="*/ 379 h 380"/>
                  <a:gd name="T90" fmla="*/ 189 w 201"/>
                  <a:gd name="T91" fmla="*/ 379 h 380"/>
                  <a:gd name="T92" fmla="*/ 201 w 201"/>
                  <a:gd name="T93" fmla="*/ 380 h 380"/>
                  <a:gd name="T94" fmla="*/ 201 w 201"/>
                  <a:gd name="T95" fmla="*/ 0 h 38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01"/>
                  <a:gd name="T145" fmla="*/ 0 h 380"/>
                  <a:gd name="T146" fmla="*/ 201 w 201"/>
                  <a:gd name="T147" fmla="*/ 380 h 380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01" h="380">
                    <a:moveTo>
                      <a:pt x="201" y="0"/>
                    </a:moveTo>
                    <a:lnTo>
                      <a:pt x="189" y="1"/>
                    </a:lnTo>
                    <a:lnTo>
                      <a:pt x="177" y="2"/>
                    </a:lnTo>
                    <a:lnTo>
                      <a:pt x="166" y="3"/>
                    </a:lnTo>
                    <a:lnTo>
                      <a:pt x="155" y="5"/>
                    </a:lnTo>
                    <a:lnTo>
                      <a:pt x="143" y="7"/>
                    </a:lnTo>
                    <a:lnTo>
                      <a:pt x="133" y="10"/>
                    </a:lnTo>
                    <a:lnTo>
                      <a:pt x="123" y="13"/>
                    </a:lnTo>
                    <a:lnTo>
                      <a:pt x="114" y="17"/>
                    </a:lnTo>
                    <a:lnTo>
                      <a:pt x="104" y="22"/>
                    </a:lnTo>
                    <a:lnTo>
                      <a:pt x="95" y="26"/>
                    </a:lnTo>
                    <a:lnTo>
                      <a:pt x="87" y="31"/>
                    </a:lnTo>
                    <a:lnTo>
                      <a:pt x="79" y="36"/>
                    </a:lnTo>
                    <a:lnTo>
                      <a:pt x="64" y="47"/>
                    </a:lnTo>
                    <a:lnTo>
                      <a:pt x="50" y="60"/>
                    </a:lnTo>
                    <a:lnTo>
                      <a:pt x="38" y="73"/>
                    </a:lnTo>
                    <a:lnTo>
                      <a:pt x="28" y="89"/>
                    </a:lnTo>
                    <a:lnTo>
                      <a:pt x="20" y="104"/>
                    </a:lnTo>
                    <a:lnTo>
                      <a:pt x="12" y="120"/>
                    </a:lnTo>
                    <a:lnTo>
                      <a:pt x="7" y="137"/>
                    </a:lnTo>
                    <a:lnTo>
                      <a:pt x="3" y="155"/>
                    </a:lnTo>
                    <a:lnTo>
                      <a:pt x="0" y="173"/>
                    </a:lnTo>
                    <a:lnTo>
                      <a:pt x="0" y="190"/>
                    </a:lnTo>
                    <a:lnTo>
                      <a:pt x="0" y="207"/>
                    </a:lnTo>
                    <a:lnTo>
                      <a:pt x="3" y="226"/>
                    </a:lnTo>
                    <a:lnTo>
                      <a:pt x="7" y="243"/>
                    </a:lnTo>
                    <a:lnTo>
                      <a:pt x="12" y="260"/>
                    </a:lnTo>
                    <a:lnTo>
                      <a:pt x="20" y="277"/>
                    </a:lnTo>
                    <a:lnTo>
                      <a:pt x="28" y="292"/>
                    </a:lnTo>
                    <a:lnTo>
                      <a:pt x="38" y="307"/>
                    </a:lnTo>
                    <a:lnTo>
                      <a:pt x="50" y="320"/>
                    </a:lnTo>
                    <a:lnTo>
                      <a:pt x="56" y="327"/>
                    </a:lnTo>
                    <a:lnTo>
                      <a:pt x="64" y="333"/>
                    </a:lnTo>
                    <a:lnTo>
                      <a:pt x="70" y="340"/>
                    </a:lnTo>
                    <a:lnTo>
                      <a:pt x="79" y="345"/>
                    </a:lnTo>
                    <a:lnTo>
                      <a:pt x="87" y="350"/>
                    </a:lnTo>
                    <a:lnTo>
                      <a:pt x="95" y="355"/>
                    </a:lnTo>
                    <a:lnTo>
                      <a:pt x="104" y="360"/>
                    </a:lnTo>
                    <a:lnTo>
                      <a:pt x="114" y="364"/>
                    </a:lnTo>
                    <a:lnTo>
                      <a:pt x="123" y="367"/>
                    </a:lnTo>
                    <a:lnTo>
                      <a:pt x="133" y="370"/>
                    </a:lnTo>
                    <a:lnTo>
                      <a:pt x="143" y="373"/>
                    </a:lnTo>
                    <a:lnTo>
                      <a:pt x="155" y="375"/>
                    </a:lnTo>
                    <a:lnTo>
                      <a:pt x="166" y="377"/>
                    </a:lnTo>
                    <a:lnTo>
                      <a:pt x="177" y="379"/>
                    </a:lnTo>
                    <a:lnTo>
                      <a:pt x="189" y="379"/>
                    </a:lnTo>
                    <a:lnTo>
                      <a:pt x="201" y="380"/>
                    </a:lnTo>
                    <a:lnTo>
                      <a:pt x="201" y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37" name="Rectangle 52"/>
              <p:cNvSpPr>
                <a:spLocks noChangeArrowheads="1"/>
              </p:cNvSpPr>
              <p:nvPr/>
            </p:nvSpPr>
            <p:spPr bwMode="auto">
              <a:xfrm>
                <a:off x="1314" y="3637"/>
                <a:ext cx="263" cy="19"/>
              </a:xfrm>
              <a:prstGeom prst="rect">
                <a:avLst/>
              </a:prstGeom>
              <a:solidFill>
                <a:srgbClr val="DFDFDE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38" name="Freeform 53"/>
              <p:cNvSpPr>
                <a:spLocks/>
              </p:cNvSpPr>
              <p:nvPr/>
            </p:nvSpPr>
            <p:spPr bwMode="auto">
              <a:xfrm>
                <a:off x="1577" y="3637"/>
                <a:ext cx="17" cy="19"/>
              </a:xfrm>
              <a:custGeom>
                <a:avLst/>
                <a:gdLst>
                  <a:gd name="T0" fmla="*/ 0 w 203"/>
                  <a:gd name="T1" fmla="*/ 380 h 380"/>
                  <a:gd name="T2" fmla="*/ 13 w 203"/>
                  <a:gd name="T3" fmla="*/ 379 h 380"/>
                  <a:gd name="T4" fmla="*/ 25 w 203"/>
                  <a:gd name="T5" fmla="*/ 379 h 380"/>
                  <a:gd name="T6" fmla="*/ 36 w 203"/>
                  <a:gd name="T7" fmla="*/ 377 h 380"/>
                  <a:gd name="T8" fmla="*/ 48 w 203"/>
                  <a:gd name="T9" fmla="*/ 375 h 380"/>
                  <a:gd name="T10" fmla="*/ 59 w 203"/>
                  <a:gd name="T11" fmla="*/ 373 h 380"/>
                  <a:gd name="T12" fmla="*/ 69 w 203"/>
                  <a:gd name="T13" fmla="*/ 370 h 380"/>
                  <a:gd name="T14" fmla="*/ 79 w 203"/>
                  <a:gd name="T15" fmla="*/ 367 h 380"/>
                  <a:gd name="T16" fmla="*/ 89 w 203"/>
                  <a:gd name="T17" fmla="*/ 364 h 380"/>
                  <a:gd name="T18" fmla="*/ 98 w 203"/>
                  <a:gd name="T19" fmla="*/ 360 h 380"/>
                  <a:gd name="T20" fmla="*/ 106 w 203"/>
                  <a:gd name="T21" fmla="*/ 355 h 380"/>
                  <a:gd name="T22" fmla="*/ 115 w 203"/>
                  <a:gd name="T23" fmla="*/ 350 h 380"/>
                  <a:gd name="T24" fmla="*/ 124 w 203"/>
                  <a:gd name="T25" fmla="*/ 345 h 380"/>
                  <a:gd name="T26" fmla="*/ 139 w 203"/>
                  <a:gd name="T27" fmla="*/ 333 h 380"/>
                  <a:gd name="T28" fmla="*/ 152 w 203"/>
                  <a:gd name="T29" fmla="*/ 320 h 380"/>
                  <a:gd name="T30" fmla="*/ 164 w 203"/>
                  <a:gd name="T31" fmla="*/ 307 h 380"/>
                  <a:gd name="T32" fmla="*/ 173 w 203"/>
                  <a:gd name="T33" fmla="*/ 292 h 380"/>
                  <a:gd name="T34" fmla="*/ 182 w 203"/>
                  <a:gd name="T35" fmla="*/ 277 h 380"/>
                  <a:gd name="T36" fmla="*/ 190 w 203"/>
                  <a:gd name="T37" fmla="*/ 260 h 380"/>
                  <a:gd name="T38" fmla="*/ 195 w 203"/>
                  <a:gd name="T39" fmla="*/ 243 h 380"/>
                  <a:gd name="T40" fmla="*/ 199 w 203"/>
                  <a:gd name="T41" fmla="*/ 226 h 380"/>
                  <a:gd name="T42" fmla="*/ 202 w 203"/>
                  <a:gd name="T43" fmla="*/ 207 h 380"/>
                  <a:gd name="T44" fmla="*/ 203 w 203"/>
                  <a:gd name="T45" fmla="*/ 190 h 380"/>
                  <a:gd name="T46" fmla="*/ 202 w 203"/>
                  <a:gd name="T47" fmla="*/ 173 h 380"/>
                  <a:gd name="T48" fmla="*/ 199 w 203"/>
                  <a:gd name="T49" fmla="*/ 155 h 380"/>
                  <a:gd name="T50" fmla="*/ 195 w 203"/>
                  <a:gd name="T51" fmla="*/ 137 h 380"/>
                  <a:gd name="T52" fmla="*/ 190 w 203"/>
                  <a:gd name="T53" fmla="*/ 120 h 380"/>
                  <a:gd name="T54" fmla="*/ 182 w 203"/>
                  <a:gd name="T55" fmla="*/ 104 h 380"/>
                  <a:gd name="T56" fmla="*/ 173 w 203"/>
                  <a:gd name="T57" fmla="*/ 89 h 380"/>
                  <a:gd name="T58" fmla="*/ 164 w 203"/>
                  <a:gd name="T59" fmla="*/ 73 h 380"/>
                  <a:gd name="T60" fmla="*/ 152 w 203"/>
                  <a:gd name="T61" fmla="*/ 60 h 380"/>
                  <a:gd name="T62" fmla="*/ 139 w 203"/>
                  <a:gd name="T63" fmla="*/ 47 h 380"/>
                  <a:gd name="T64" fmla="*/ 124 w 203"/>
                  <a:gd name="T65" fmla="*/ 36 h 380"/>
                  <a:gd name="T66" fmla="*/ 106 w 203"/>
                  <a:gd name="T67" fmla="*/ 26 h 380"/>
                  <a:gd name="T68" fmla="*/ 89 w 203"/>
                  <a:gd name="T69" fmla="*/ 17 h 380"/>
                  <a:gd name="T70" fmla="*/ 79 w 203"/>
                  <a:gd name="T71" fmla="*/ 13 h 380"/>
                  <a:gd name="T72" fmla="*/ 69 w 203"/>
                  <a:gd name="T73" fmla="*/ 10 h 380"/>
                  <a:gd name="T74" fmla="*/ 59 w 203"/>
                  <a:gd name="T75" fmla="*/ 7 h 380"/>
                  <a:gd name="T76" fmla="*/ 48 w 203"/>
                  <a:gd name="T77" fmla="*/ 5 h 380"/>
                  <a:gd name="T78" fmla="*/ 36 w 203"/>
                  <a:gd name="T79" fmla="*/ 3 h 380"/>
                  <a:gd name="T80" fmla="*/ 25 w 203"/>
                  <a:gd name="T81" fmla="*/ 2 h 380"/>
                  <a:gd name="T82" fmla="*/ 13 w 203"/>
                  <a:gd name="T83" fmla="*/ 1 h 380"/>
                  <a:gd name="T84" fmla="*/ 0 w 203"/>
                  <a:gd name="T85" fmla="*/ 0 h 380"/>
                  <a:gd name="T86" fmla="*/ 0 w 203"/>
                  <a:gd name="T87" fmla="*/ 380 h 3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03"/>
                  <a:gd name="T133" fmla="*/ 0 h 380"/>
                  <a:gd name="T134" fmla="*/ 203 w 203"/>
                  <a:gd name="T135" fmla="*/ 380 h 3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03" h="380">
                    <a:moveTo>
                      <a:pt x="0" y="380"/>
                    </a:moveTo>
                    <a:lnTo>
                      <a:pt x="13" y="379"/>
                    </a:lnTo>
                    <a:lnTo>
                      <a:pt x="25" y="379"/>
                    </a:lnTo>
                    <a:lnTo>
                      <a:pt x="36" y="377"/>
                    </a:lnTo>
                    <a:lnTo>
                      <a:pt x="48" y="375"/>
                    </a:lnTo>
                    <a:lnTo>
                      <a:pt x="59" y="373"/>
                    </a:lnTo>
                    <a:lnTo>
                      <a:pt x="69" y="370"/>
                    </a:lnTo>
                    <a:lnTo>
                      <a:pt x="79" y="367"/>
                    </a:lnTo>
                    <a:lnTo>
                      <a:pt x="89" y="364"/>
                    </a:lnTo>
                    <a:lnTo>
                      <a:pt x="98" y="360"/>
                    </a:lnTo>
                    <a:lnTo>
                      <a:pt x="106" y="355"/>
                    </a:lnTo>
                    <a:lnTo>
                      <a:pt x="115" y="350"/>
                    </a:lnTo>
                    <a:lnTo>
                      <a:pt x="124" y="345"/>
                    </a:lnTo>
                    <a:lnTo>
                      <a:pt x="139" y="333"/>
                    </a:lnTo>
                    <a:lnTo>
                      <a:pt x="152" y="320"/>
                    </a:lnTo>
                    <a:lnTo>
                      <a:pt x="164" y="307"/>
                    </a:lnTo>
                    <a:lnTo>
                      <a:pt x="173" y="292"/>
                    </a:lnTo>
                    <a:lnTo>
                      <a:pt x="182" y="277"/>
                    </a:lnTo>
                    <a:lnTo>
                      <a:pt x="190" y="260"/>
                    </a:lnTo>
                    <a:lnTo>
                      <a:pt x="195" y="243"/>
                    </a:lnTo>
                    <a:lnTo>
                      <a:pt x="199" y="226"/>
                    </a:lnTo>
                    <a:lnTo>
                      <a:pt x="202" y="207"/>
                    </a:lnTo>
                    <a:lnTo>
                      <a:pt x="203" y="190"/>
                    </a:lnTo>
                    <a:lnTo>
                      <a:pt x="202" y="173"/>
                    </a:lnTo>
                    <a:lnTo>
                      <a:pt x="199" y="155"/>
                    </a:lnTo>
                    <a:lnTo>
                      <a:pt x="195" y="137"/>
                    </a:lnTo>
                    <a:lnTo>
                      <a:pt x="190" y="120"/>
                    </a:lnTo>
                    <a:lnTo>
                      <a:pt x="182" y="104"/>
                    </a:lnTo>
                    <a:lnTo>
                      <a:pt x="173" y="89"/>
                    </a:lnTo>
                    <a:lnTo>
                      <a:pt x="164" y="73"/>
                    </a:lnTo>
                    <a:lnTo>
                      <a:pt x="152" y="60"/>
                    </a:lnTo>
                    <a:lnTo>
                      <a:pt x="139" y="47"/>
                    </a:lnTo>
                    <a:lnTo>
                      <a:pt x="124" y="36"/>
                    </a:lnTo>
                    <a:lnTo>
                      <a:pt x="106" y="26"/>
                    </a:lnTo>
                    <a:lnTo>
                      <a:pt x="89" y="17"/>
                    </a:lnTo>
                    <a:lnTo>
                      <a:pt x="79" y="13"/>
                    </a:lnTo>
                    <a:lnTo>
                      <a:pt x="69" y="10"/>
                    </a:lnTo>
                    <a:lnTo>
                      <a:pt x="59" y="7"/>
                    </a:lnTo>
                    <a:lnTo>
                      <a:pt x="48" y="5"/>
                    </a:lnTo>
                    <a:lnTo>
                      <a:pt x="36" y="3"/>
                    </a:lnTo>
                    <a:lnTo>
                      <a:pt x="25" y="2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0" y="38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39" name="Freeform 54"/>
              <p:cNvSpPr>
                <a:spLocks/>
              </p:cNvSpPr>
              <p:nvPr/>
            </p:nvSpPr>
            <p:spPr bwMode="auto">
              <a:xfrm>
                <a:off x="1297" y="3616"/>
                <a:ext cx="17" cy="19"/>
              </a:xfrm>
              <a:custGeom>
                <a:avLst/>
                <a:gdLst>
                  <a:gd name="T0" fmla="*/ 201 w 201"/>
                  <a:gd name="T1" fmla="*/ 0 h 379"/>
                  <a:gd name="T2" fmla="*/ 189 w 201"/>
                  <a:gd name="T3" fmla="*/ 1 h 379"/>
                  <a:gd name="T4" fmla="*/ 177 w 201"/>
                  <a:gd name="T5" fmla="*/ 1 h 379"/>
                  <a:gd name="T6" fmla="*/ 166 w 201"/>
                  <a:gd name="T7" fmla="*/ 3 h 379"/>
                  <a:gd name="T8" fmla="*/ 155 w 201"/>
                  <a:gd name="T9" fmla="*/ 4 h 379"/>
                  <a:gd name="T10" fmla="*/ 143 w 201"/>
                  <a:gd name="T11" fmla="*/ 7 h 379"/>
                  <a:gd name="T12" fmla="*/ 133 w 201"/>
                  <a:gd name="T13" fmla="*/ 9 h 379"/>
                  <a:gd name="T14" fmla="*/ 123 w 201"/>
                  <a:gd name="T15" fmla="*/ 13 h 379"/>
                  <a:gd name="T16" fmla="*/ 114 w 201"/>
                  <a:gd name="T17" fmla="*/ 16 h 379"/>
                  <a:gd name="T18" fmla="*/ 104 w 201"/>
                  <a:gd name="T19" fmla="*/ 20 h 379"/>
                  <a:gd name="T20" fmla="*/ 95 w 201"/>
                  <a:gd name="T21" fmla="*/ 25 h 379"/>
                  <a:gd name="T22" fmla="*/ 87 w 201"/>
                  <a:gd name="T23" fmla="*/ 30 h 379"/>
                  <a:gd name="T24" fmla="*/ 79 w 201"/>
                  <a:gd name="T25" fmla="*/ 35 h 379"/>
                  <a:gd name="T26" fmla="*/ 64 w 201"/>
                  <a:gd name="T27" fmla="*/ 47 h 379"/>
                  <a:gd name="T28" fmla="*/ 50 w 201"/>
                  <a:gd name="T29" fmla="*/ 59 h 379"/>
                  <a:gd name="T30" fmla="*/ 38 w 201"/>
                  <a:gd name="T31" fmla="*/ 73 h 379"/>
                  <a:gd name="T32" fmla="*/ 28 w 201"/>
                  <a:gd name="T33" fmla="*/ 88 h 379"/>
                  <a:gd name="T34" fmla="*/ 20 w 201"/>
                  <a:gd name="T35" fmla="*/ 104 h 379"/>
                  <a:gd name="T36" fmla="*/ 12 w 201"/>
                  <a:gd name="T37" fmla="*/ 120 h 379"/>
                  <a:gd name="T38" fmla="*/ 7 w 201"/>
                  <a:gd name="T39" fmla="*/ 137 h 379"/>
                  <a:gd name="T40" fmla="*/ 3 w 201"/>
                  <a:gd name="T41" fmla="*/ 154 h 379"/>
                  <a:gd name="T42" fmla="*/ 0 w 201"/>
                  <a:gd name="T43" fmla="*/ 172 h 379"/>
                  <a:gd name="T44" fmla="*/ 0 w 201"/>
                  <a:gd name="T45" fmla="*/ 190 h 379"/>
                  <a:gd name="T46" fmla="*/ 0 w 201"/>
                  <a:gd name="T47" fmla="*/ 207 h 379"/>
                  <a:gd name="T48" fmla="*/ 3 w 201"/>
                  <a:gd name="T49" fmla="*/ 225 h 379"/>
                  <a:gd name="T50" fmla="*/ 7 w 201"/>
                  <a:gd name="T51" fmla="*/ 243 h 379"/>
                  <a:gd name="T52" fmla="*/ 12 w 201"/>
                  <a:gd name="T53" fmla="*/ 259 h 379"/>
                  <a:gd name="T54" fmla="*/ 20 w 201"/>
                  <a:gd name="T55" fmla="*/ 275 h 379"/>
                  <a:gd name="T56" fmla="*/ 28 w 201"/>
                  <a:gd name="T57" fmla="*/ 291 h 379"/>
                  <a:gd name="T58" fmla="*/ 38 w 201"/>
                  <a:gd name="T59" fmla="*/ 307 h 379"/>
                  <a:gd name="T60" fmla="*/ 50 w 201"/>
                  <a:gd name="T61" fmla="*/ 320 h 379"/>
                  <a:gd name="T62" fmla="*/ 56 w 201"/>
                  <a:gd name="T63" fmla="*/ 327 h 379"/>
                  <a:gd name="T64" fmla="*/ 64 w 201"/>
                  <a:gd name="T65" fmla="*/ 333 h 379"/>
                  <a:gd name="T66" fmla="*/ 70 w 201"/>
                  <a:gd name="T67" fmla="*/ 339 h 379"/>
                  <a:gd name="T68" fmla="*/ 79 w 201"/>
                  <a:gd name="T69" fmla="*/ 344 h 379"/>
                  <a:gd name="T70" fmla="*/ 87 w 201"/>
                  <a:gd name="T71" fmla="*/ 349 h 379"/>
                  <a:gd name="T72" fmla="*/ 95 w 201"/>
                  <a:gd name="T73" fmla="*/ 354 h 379"/>
                  <a:gd name="T74" fmla="*/ 104 w 201"/>
                  <a:gd name="T75" fmla="*/ 358 h 379"/>
                  <a:gd name="T76" fmla="*/ 114 w 201"/>
                  <a:gd name="T77" fmla="*/ 363 h 379"/>
                  <a:gd name="T78" fmla="*/ 123 w 201"/>
                  <a:gd name="T79" fmla="*/ 367 h 379"/>
                  <a:gd name="T80" fmla="*/ 133 w 201"/>
                  <a:gd name="T81" fmla="*/ 370 h 379"/>
                  <a:gd name="T82" fmla="*/ 143 w 201"/>
                  <a:gd name="T83" fmla="*/ 373 h 379"/>
                  <a:gd name="T84" fmla="*/ 155 w 201"/>
                  <a:gd name="T85" fmla="*/ 375 h 379"/>
                  <a:gd name="T86" fmla="*/ 166 w 201"/>
                  <a:gd name="T87" fmla="*/ 377 h 379"/>
                  <a:gd name="T88" fmla="*/ 177 w 201"/>
                  <a:gd name="T89" fmla="*/ 378 h 379"/>
                  <a:gd name="T90" fmla="*/ 189 w 201"/>
                  <a:gd name="T91" fmla="*/ 379 h 379"/>
                  <a:gd name="T92" fmla="*/ 201 w 201"/>
                  <a:gd name="T93" fmla="*/ 379 h 379"/>
                  <a:gd name="T94" fmla="*/ 201 w 201"/>
                  <a:gd name="T95" fmla="*/ 0 h 37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01"/>
                  <a:gd name="T145" fmla="*/ 0 h 379"/>
                  <a:gd name="T146" fmla="*/ 201 w 201"/>
                  <a:gd name="T147" fmla="*/ 379 h 379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01" h="379">
                    <a:moveTo>
                      <a:pt x="201" y="0"/>
                    </a:moveTo>
                    <a:lnTo>
                      <a:pt x="189" y="1"/>
                    </a:lnTo>
                    <a:lnTo>
                      <a:pt x="177" y="1"/>
                    </a:lnTo>
                    <a:lnTo>
                      <a:pt x="166" y="3"/>
                    </a:lnTo>
                    <a:lnTo>
                      <a:pt x="155" y="4"/>
                    </a:lnTo>
                    <a:lnTo>
                      <a:pt x="143" y="7"/>
                    </a:lnTo>
                    <a:lnTo>
                      <a:pt x="133" y="9"/>
                    </a:lnTo>
                    <a:lnTo>
                      <a:pt x="123" y="13"/>
                    </a:lnTo>
                    <a:lnTo>
                      <a:pt x="114" y="16"/>
                    </a:lnTo>
                    <a:lnTo>
                      <a:pt x="104" y="20"/>
                    </a:lnTo>
                    <a:lnTo>
                      <a:pt x="95" y="25"/>
                    </a:lnTo>
                    <a:lnTo>
                      <a:pt x="87" y="30"/>
                    </a:lnTo>
                    <a:lnTo>
                      <a:pt x="79" y="35"/>
                    </a:lnTo>
                    <a:lnTo>
                      <a:pt x="64" y="47"/>
                    </a:lnTo>
                    <a:lnTo>
                      <a:pt x="50" y="59"/>
                    </a:lnTo>
                    <a:lnTo>
                      <a:pt x="38" y="73"/>
                    </a:lnTo>
                    <a:lnTo>
                      <a:pt x="28" y="88"/>
                    </a:lnTo>
                    <a:lnTo>
                      <a:pt x="20" y="104"/>
                    </a:lnTo>
                    <a:lnTo>
                      <a:pt x="12" y="120"/>
                    </a:lnTo>
                    <a:lnTo>
                      <a:pt x="7" y="137"/>
                    </a:lnTo>
                    <a:lnTo>
                      <a:pt x="3" y="154"/>
                    </a:lnTo>
                    <a:lnTo>
                      <a:pt x="0" y="172"/>
                    </a:lnTo>
                    <a:lnTo>
                      <a:pt x="0" y="190"/>
                    </a:lnTo>
                    <a:lnTo>
                      <a:pt x="0" y="207"/>
                    </a:lnTo>
                    <a:lnTo>
                      <a:pt x="3" y="225"/>
                    </a:lnTo>
                    <a:lnTo>
                      <a:pt x="7" y="243"/>
                    </a:lnTo>
                    <a:lnTo>
                      <a:pt x="12" y="259"/>
                    </a:lnTo>
                    <a:lnTo>
                      <a:pt x="20" y="275"/>
                    </a:lnTo>
                    <a:lnTo>
                      <a:pt x="28" y="291"/>
                    </a:lnTo>
                    <a:lnTo>
                      <a:pt x="38" y="307"/>
                    </a:lnTo>
                    <a:lnTo>
                      <a:pt x="50" y="320"/>
                    </a:lnTo>
                    <a:lnTo>
                      <a:pt x="56" y="327"/>
                    </a:lnTo>
                    <a:lnTo>
                      <a:pt x="64" y="333"/>
                    </a:lnTo>
                    <a:lnTo>
                      <a:pt x="70" y="339"/>
                    </a:lnTo>
                    <a:lnTo>
                      <a:pt x="79" y="344"/>
                    </a:lnTo>
                    <a:lnTo>
                      <a:pt x="87" y="349"/>
                    </a:lnTo>
                    <a:lnTo>
                      <a:pt x="95" y="354"/>
                    </a:lnTo>
                    <a:lnTo>
                      <a:pt x="104" y="358"/>
                    </a:lnTo>
                    <a:lnTo>
                      <a:pt x="114" y="363"/>
                    </a:lnTo>
                    <a:lnTo>
                      <a:pt x="123" y="367"/>
                    </a:lnTo>
                    <a:lnTo>
                      <a:pt x="133" y="370"/>
                    </a:lnTo>
                    <a:lnTo>
                      <a:pt x="143" y="373"/>
                    </a:lnTo>
                    <a:lnTo>
                      <a:pt x="155" y="375"/>
                    </a:lnTo>
                    <a:lnTo>
                      <a:pt x="166" y="377"/>
                    </a:lnTo>
                    <a:lnTo>
                      <a:pt x="177" y="378"/>
                    </a:lnTo>
                    <a:lnTo>
                      <a:pt x="189" y="379"/>
                    </a:lnTo>
                    <a:lnTo>
                      <a:pt x="201" y="379"/>
                    </a:lnTo>
                    <a:lnTo>
                      <a:pt x="201" y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40" name="Rectangle 55"/>
              <p:cNvSpPr>
                <a:spLocks noChangeArrowheads="1"/>
              </p:cNvSpPr>
              <p:nvPr/>
            </p:nvSpPr>
            <p:spPr bwMode="auto">
              <a:xfrm>
                <a:off x="1314" y="3616"/>
                <a:ext cx="262" cy="19"/>
              </a:xfrm>
              <a:prstGeom prst="rect">
                <a:avLst/>
              </a:prstGeom>
              <a:solidFill>
                <a:srgbClr val="DFDFDE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41" name="Freeform 56"/>
              <p:cNvSpPr>
                <a:spLocks/>
              </p:cNvSpPr>
              <p:nvPr/>
            </p:nvSpPr>
            <p:spPr bwMode="auto">
              <a:xfrm>
                <a:off x="1576" y="3616"/>
                <a:ext cx="17" cy="19"/>
              </a:xfrm>
              <a:custGeom>
                <a:avLst/>
                <a:gdLst>
                  <a:gd name="T0" fmla="*/ 0 w 202"/>
                  <a:gd name="T1" fmla="*/ 379 h 379"/>
                  <a:gd name="T2" fmla="*/ 13 w 202"/>
                  <a:gd name="T3" fmla="*/ 379 h 379"/>
                  <a:gd name="T4" fmla="*/ 25 w 202"/>
                  <a:gd name="T5" fmla="*/ 378 h 379"/>
                  <a:gd name="T6" fmla="*/ 36 w 202"/>
                  <a:gd name="T7" fmla="*/ 377 h 379"/>
                  <a:gd name="T8" fmla="*/ 48 w 202"/>
                  <a:gd name="T9" fmla="*/ 375 h 379"/>
                  <a:gd name="T10" fmla="*/ 58 w 202"/>
                  <a:gd name="T11" fmla="*/ 373 h 379"/>
                  <a:gd name="T12" fmla="*/ 68 w 202"/>
                  <a:gd name="T13" fmla="*/ 370 h 379"/>
                  <a:gd name="T14" fmla="*/ 79 w 202"/>
                  <a:gd name="T15" fmla="*/ 367 h 379"/>
                  <a:gd name="T16" fmla="*/ 89 w 202"/>
                  <a:gd name="T17" fmla="*/ 363 h 379"/>
                  <a:gd name="T18" fmla="*/ 97 w 202"/>
                  <a:gd name="T19" fmla="*/ 358 h 379"/>
                  <a:gd name="T20" fmla="*/ 106 w 202"/>
                  <a:gd name="T21" fmla="*/ 354 h 379"/>
                  <a:gd name="T22" fmla="*/ 115 w 202"/>
                  <a:gd name="T23" fmla="*/ 349 h 379"/>
                  <a:gd name="T24" fmla="*/ 123 w 202"/>
                  <a:gd name="T25" fmla="*/ 344 h 379"/>
                  <a:gd name="T26" fmla="*/ 139 w 202"/>
                  <a:gd name="T27" fmla="*/ 333 h 379"/>
                  <a:gd name="T28" fmla="*/ 152 w 202"/>
                  <a:gd name="T29" fmla="*/ 320 h 379"/>
                  <a:gd name="T30" fmla="*/ 163 w 202"/>
                  <a:gd name="T31" fmla="*/ 307 h 379"/>
                  <a:gd name="T32" fmla="*/ 173 w 202"/>
                  <a:gd name="T33" fmla="*/ 291 h 379"/>
                  <a:gd name="T34" fmla="*/ 182 w 202"/>
                  <a:gd name="T35" fmla="*/ 275 h 379"/>
                  <a:gd name="T36" fmla="*/ 189 w 202"/>
                  <a:gd name="T37" fmla="*/ 259 h 379"/>
                  <a:gd name="T38" fmla="*/ 195 w 202"/>
                  <a:gd name="T39" fmla="*/ 243 h 379"/>
                  <a:gd name="T40" fmla="*/ 199 w 202"/>
                  <a:gd name="T41" fmla="*/ 225 h 379"/>
                  <a:gd name="T42" fmla="*/ 201 w 202"/>
                  <a:gd name="T43" fmla="*/ 207 h 379"/>
                  <a:gd name="T44" fmla="*/ 202 w 202"/>
                  <a:gd name="T45" fmla="*/ 190 h 379"/>
                  <a:gd name="T46" fmla="*/ 201 w 202"/>
                  <a:gd name="T47" fmla="*/ 172 h 379"/>
                  <a:gd name="T48" fmla="*/ 199 w 202"/>
                  <a:gd name="T49" fmla="*/ 154 h 379"/>
                  <a:gd name="T50" fmla="*/ 195 w 202"/>
                  <a:gd name="T51" fmla="*/ 137 h 379"/>
                  <a:gd name="T52" fmla="*/ 189 w 202"/>
                  <a:gd name="T53" fmla="*/ 120 h 379"/>
                  <a:gd name="T54" fmla="*/ 182 w 202"/>
                  <a:gd name="T55" fmla="*/ 104 h 379"/>
                  <a:gd name="T56" fmla="*/ 173 w 202"/>
                  <a:gd name="T57" fmla="*/ 88 h 379"/>
                  <a:gd name="T58" fmla="*/ 163 w 202"/>
                  <a:gd name="T59" fmla="*/ 73 h 379"/>
                  <a:gd name="T60" fmla="*/ 152 w 202"/>
                  <a:gd name="T61" fmla="*/ 59 h 379"/>
                  <a:gd name="T62" fmla="*/ 139 w 202"/>
                  <a:gd name="T63" fmla="*/ 47 h 379"/>
                  <a:gd name="T64" fmla="*/ 123 w 202"/>
                  <a:gd name="T65" fmla="*/ 35 h 379"/>
                  <a:gd name="T66" fmla="*/ 106 w 202"/>
                  <a:gd name="T67" fmla="*/ 25 h 379"/>
                  <a:gd name="T68" fmla="*/ 89 w 202"/>
                  <a:gd name="T69" fmla="*/ 16 h 379"/>
                  <a:gd name="T70" fmla="*/ 79 w 202"/>
                  <a:gd name="T71" fmla="*/ 13 h 379"/>
                  <a:gd name="T72" fmla="*/ 68 w 202"/>
                  <a:gd name="T73" fmla="*/ 9 h 379"/>
                  <a:gd name="T74" fmla="*/ 58 w 202"/>
                  <a:gd name="T75" fmla="*/ 7 h 379"/>
                  <a:gd name="T76" fmla="*/ 48 w 202"/>
                  <a:gd name="T77" fmla="*/ 4 h 379"/>
                  <a:gd name="T78" fmla="*/ 36 w 202"/>
                  <a:gd name="T79" fmla="*/ 3 h 379"/>
                  <a:gd name="T80" fmla="*/ 25 w 202"/>
                  <a:gd name="T81" fmla="*/ 1 h 379"/>
                  <a:gd name="T82" fmla="*/ 13 w 202"/>
                  <a:gd name="T83" fmla="*/ 1 h 379"/>
                  <a:gd name="T84" fmla="*/ 0 w 202"/>
                  <a:gd name="T85" fmla="*/ 0 h 379"/>
                  <a:gd name="T86" fmla="*/ 0 w 202"/>
                  <a:gd name="T87" fmla="*/ 379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02"/>
                  <a:gd name="T133" fmla="*/ 0 h 379"/>
                  <a:gd name="T134" fmla="*/ 202 w 202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02" h="379">
                    <a:moveTo>
                      <a:pt x="0" y="379"/>
                    </a:moveTo>
                    <a:lnTo>
                      <a:pt x="13" y="379"/>
                    </a:lnTo>
                    <a:lnTo>
                      <a:pt x="25" y="378"/>
                    </a:lnTo>
                    <a:lnTo>
                      <a:pt x="36" y="377"/>
                    </a:lnTo>
                    <a:lnTo>
                      <a:pt x="48" y="375"/>
                    </a:lnTo>
                    <a:lnTo>
                      <a:pt x="58" y="373"/>
                    </a:lnTo>
                    <a:lnTo>
                      <a:pt x="68" y="370"/>
                    </a:lnTo>
                    <a:lnTo>
                      <a:pt x="79" y="367"/>
                    </a:lnTo>
                    <a:lnTo>
                      <a:pt x="89" y="363"/>
                    </a:lnTo>
                    <a:lnTo>
                      <a:pt x="97" y="358"/>
                    </a:lnTo>
                    <a:lnTo>
                      <a:pt x="106" y="354"/>
                    </a:lnTo>
                    <a:lnTo>
                      <a:pt x="115" y="349"/>
                    </a:lnTo>
                    <a:lnTo>
                      <a:pt x="123" y="344"/>
                    </a:lnTo>
                    <a:lnTo>
                      <a:pt x="139" y="333"/>
                    </a:lnTo>
                    <a:lnTo>
                      <a:pt x="152" y="320"/>
                    </a:lnTo>
                    <a:lnTo>
                      <a:pt x="163" y="307"/>
                    </a:lnTo>
                    <a:lnTo>
                      <a:pt x="173" y="291"/>
                    </a:lnTo>
                    <a:lnTo>
                      <a:pt x="182" y="275"/>
                    </a:lnTo>
                    <a:lnTo>
                      <a:pt x="189" y="259"/>
                    </a:lnTo>
                    <a:lnTo>
                      <a:pt x="195" y="243"/>
                    </a:lnTo>
                    <a:lnTo>
                      <a:pt x="199" y="225"/>
                    </a:lnTo>
                    <a:lnTo>
                      <a:pt x="201" y="207"/>
                    </a:lnTo>
                    <a:lnTo>
                      <a:pt x="202" y="190"/>
                    </a:lnTo>
                    <a:lnTo>
                      <a:pt x="201" y="172"/>
                    </a:lnTo>
                    <a:lnTo>
                      <a:pt x="199" y="154"/>
                    </a:lnTo>
                    <a:lnTo>
                      <a:pt x="195" y="137"/>
                    </a:lnTo>
                    <a:lnTo>
                      <a:pt x="189" y="120"/>
                    </a:lnTo>
                    <a:lnTo>
                      <a:pt x="182" y="104"/>
                    </a:lnTo>
                    <a:lnTo>
                      <a:pt x="173" y="88"/>
                    </a:lnTo>
                    <a:lnTo>
                      <a:pt x="163" y="73"/>
                    </a:lnTo>
                    <a:lnTo>
                      <a:pt x="152" y="59"/>
                    </a:lnTo>
                    <a:lnTo>
                      <a:pt x="139" y="47"/>
                    </a:lnTo>
                    <a:lnTo>
                      <a:pt x="123" y="35"/>
                    </a:lnTo>
                    <a:lnTo>
                      <a:pt x="106" y="25"/>
                    </a:lnTo>
                    <a:lnTo>
                      <a:pt x="89" y="16"/>
                    </a:lnTo>
                    <a:lnTo>
                      <a:pt x="79" y="13"/>
                    </a:lnTo>
                    <a:lnTo>
                      <a:pt x="68" y="9"/>
                    </a:lnTo>
                    <a:lnTo>
                      <a:pt x="58" y="7"/>
                    </a:lnTo>
                    <a:lnTo>
                      <a:pt x="48" y="4"/>
                    </a:lnTo>
                    <a:lnTo>
                      <a:pt x="36" y="3"/>
                    </a:lnTo>
                    <a:lnTo>
                      <a:pt x="25" y="1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0" y="379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42" name="Freeform 57"/>
              <p:cNvSpPr>
                <a:spLocks noEditPoints="1"/>
              </p:cNvSpPr>
              <p:nvPr/>
            </p:nvSpPr>
            <p:spPr bwMode="auto">
              <a:xfrm>
                <a:off x="1299" y="3330"/>
                <a:ext cx="296" cy="321"/>
              </a:xfrm>
              <a:custGeom>
                <a:avLst/>
                <a:gdLst>
                  <a:gd name="T0" fmla="*/ 269 w 3561"/>
                  <a:gd name="T1" fmla="*/ 5818 h 6418"/>
                  <a:gd name="T2" fmla="*/ 345 w 3561"/>
                  <a:gd name="T3" fmla="*/ 5879 h 6418"/>
                  <a:gd name="T4" fmla="*/ 385 w 3561"/>
                  <a:gd name="T5" fmla="*/ 5973 h 6418"/>
                  <a:gd name="T6" fmla="*/ 395 w 3561"/>
                  <a:gd name="T7" fmla="*/ 6180 h 6418"/>
                  <a:gd name="T8" fmla="*/ 363 w 3561"/>
                  <a:gd name="T9" fmla="*/ 6314 h 6418"/>
                  <a:gd name="T10" fmla="*/ 298 w 3561"/>
                  <a:gd name="T11" fmla="*/ 6388 h 6418"/>
                  <a:gd name="T12" fmla="*/ 201 w 3561"/>
                  <a:gd name="T13" fmla="*/ 6418 h 6418"/>
                  <a:gd name="T14" fmla="*/ 132 w 3561"/>
                  <a:gd name="T15" fmla="*/ 6408 h 6418"/>
                  <a:gd name="T16" fmla="*/ 59 w 3561"/>
                  <a:gd name="T17" fmla="*/ 6356 h 6418"/>
                  <a:gd name="T18" fmla="*/ 15 w 3561"/>
                  <a:gd name="T19" fmla="*/ 6266 h 6418"/>
                  <a:gd name="T20" fmla="*/ 0 w 3561"/>
                  <a:gd name="T21" fmla="*/ 6076 h 6418"/>
                  <a:gd name="T22" fmla="*/ 25 w 3561"/>
                  <a:gd name="T23" fmla="*/ 5924 h 6418"/>
                  <a:gd name="T24" fmla="*/ 83 w 3561"/>
                  <a:gd name="T25" fmla="*/ 5844 h 6418"/>
                  <a:gd name="T26" fmla="*/ 177 w 3561"/>
                  <a:gd name="T27" fmla="*/ 5806 h 6418"/>
                  <a:gd name="T28" fmla="*/ 3486 w 3561"/>
                  <a:gd name="T29" fmla="*/ 2588 h 6418"/>
                  <a:gd name="T30" fmla="*/ 3529 w 3561"/>
                  <a:gd name="T31" fmla="*/ 2624 h 6418"/>
                  <a:gd name="T32" fmla="*/ 3554 w 3561"/>
                  <a:gd name="T33" fmla="*/ 2685 h 6418"/>
                  <a:gd name="T34" fmla="*/ 3561 w 3561"/>
                  <a:gd name="T35" fmla="*/ 2813 h 6418"/>
                  <a:gd name="T36" fmla="*/ 3548 w 3561"/>
                  <a:gd name="T37" fmla="*/ 2913 h 6418"/>
                  <a:gd name="T38" fmla="*/ 3516 w 3561"/>
                  <a:gd name="T39" fmla="*/ 2968 h 6418"/>
                  <a:gd name="T40" fmla="*/ 3469 w 3561"/>
                  <a:gd name="T41" fmla="*/ 2995 h 6418"/>
                  <a:gd name="T42" fmla="*/ 3415 w 3561"/>
                  <a:gd name="T43" fmla="*/ 2985 h 6418"/>
                  <a:gd name="T44" fmla="*/ 3374 w 3561"/>
                  <a:gd name="T45" fmla="*/ 2943 h 6418"/>
                  <a:gd name="T46" fmla="*/ 3355 w 3561"/>
                  <a:gd name="T47" fmla="*/ 2881 h 6418"/>
                  <a:gd name="T48" fmla="*/ 3350 w 3561"/>
                  <a:gd name="T49" fmla="*/ 2743 h 6418"/>
                  <a:gd name="T50" fmla="*/ 3365 w 3561"/>
                  <a:gd name="T51" fmla="*/ 2651 h 6418"/>
                  <a:gd name="T52" fmla="*/ 3399 w 3561"/>
                  <a:gd name="T53" fmla="*/ 2603 h 6418"/>
                  <a:gd name="T54" fmla="*/ 3453 w 3561"/>
                  <a:gd name="T55" fmla="*/ 2583 h 6418"/>
                  <a:gd name="T56" fmla="*/ 3495 w 3561"/>
                  <a:gd name="T57" fmla="*/ 1996 h 6418"/>
                  <a:gd name="T58" fmla="*/ 3535 w 3561"/>
                  <a:gd name="T59" fmla="*/ 2037 h 6418"/>
                  <a:gd name="T60" fmla="*/ 3556 w 3561"/>
                  <a:gd name="T61" fmla="*/ 2101 h 6418"/>
                  <a:gd name="T62" fmla="*/ 3560 w 3561"/>
                  <a:gd name="T63" fmla="*/ 2240 h 6418"/>
                  <a:gd name="T64" fmla="*/ 3545 w 3561"/>
                  <a:gd name="T65" fmla="*/ 2328 h 6418"/>
                  <a:gd name="T66" fmla="*/ 3510 w 3561"/>
                  <a:gd name="T67" fmla="*/ 2379 h 6418"/>
                  <a:gd name="T68" fmla="*/ 3459 w 3561"/>
                  <a:gd name="T69" fmla="*/ 2399 h 6418"/>
                  <a:gd name="T70" fmla="*/ 3406 w 3561"/>
                  <a:gd name="T71" fmla="*/ 2385 h 6418"/>
                  <a:gd name="T72" fmla="*/ 3368 w 3561"/>
                  <a:gd name="T73" fmla="*/ 2338 h 6418"/>
                  <a:gd name="T74" fmla="*/ 3353 w 3561"/>
                  <a:gd name="T75" fmla="*/ 2263 h 6418"/>
                  <a:gd name="T76" fmla="*/ 3352 w 3561"/>
                  <a:gd name="T77" fmla="*/ 2124 h 6418"/>
                  <a:gd name="T78" fmla="*/ 3368 w 3561"/>
                  <a:gd name="T79" fmla="*/ 2046 h 6418"/>
                  <a:gd name="T80" fmla="*/ 3406 w 3561"/>
                  <a:gd name="T81" fmla="*/ 2001 h 6418"/>
                  <a:gd name="T82" fmla="*/ 2087 w 3561"/>
                  <a:gd name="T83" fmla="*/ 0 h 6418"/>
                  <a:gd name="T84" fmla="*/ 2133 w 3561"/>
                  <a:gd name="T85" fmla="*/ 13 h 6418"/>
                  <a:gd name="T86" fmla="*/ 2170 w 3561"/>
                  <a:gd name="T87" fmla="*/ 59 h 6418"/>
                  <a:gd name="T88" fmla="*/ 2188 w 3561"/>
                  <a:gd name="T89" fmla="*/ 136 h 6418"/>
                  <a:gd name="T90" fmla="*/ 2188 w 3561"/>
                  <a:gd name="T91" fmla="*/ 275 h 6418"/>
                  <a:gd name="T92" fmla="*/ 2170 w 3561"/>
                  <a:gd name="T93" fmla="*/ 351 h 6418"/>
                  <a:gd name="T94" fmla="*/ 2133 w 3561"/>
                  <a:gd name="T95" fmla="*/ 397 h 6418"/>
                  <a:gd name="T96" fmla="*/ 2087 w 3561"/>
                  <a:gd name="T97" fmla="*/ 412 h 6418"/>
                  <a:gd name="T98" fmla="*/ 2032 w 3561"/>
                  <a:gd name="T99" fmla="*/ 391 h 6418"/>
                  <a:gd name="T100" fmla="*/ 1998 w 3561"/>
                  <a:gd name="T101" fmla="*/ 340 h 6418"/>
                  <a:gd name="T102" fmla="*/ 1985 w 3561"/>
                  <a:gd name="T103" fmla="*/ 252 h 6418"/>
                  <a:gd name="T104" fmla="*/ 1988 w 3561"/>
                  <a:gd name="T105" fmla="*/ 114 h 6418"/>
                  <a:gd name="T106" fmla="*/ 2007 w 3561"/>
                  <a:gd name="T107" fmla="*/ 49 h 6418"/>
                  <a:gd name="T108" fmla="*/ 2048 w 3561"/>
                  <a:gd name="T109" fmla="*/ 8 h 641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3561"/>
                  <a:gd name="T166" fmla="*/ 0 h 6418"/>
                  <a:gd name="T167" fmla="*/ 3561 w 3561"/>
                  <a:gd name="T168" fmla="*/ 6418 h 641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3561" h="6418">
                    <a:moveTo>
                      <a:pt x="195" y="5805"/>
                    </a:moveTo>
                    <a:lnTo>
                      <a:pt x="201" y="5805"/>
                    </a:lnTo>
                    <a:lnTo>
                      <a:pt x="219" y="5806"/>
                    </a:lnTo>
                    <a:lnTo>
                      <a:pt x="236" y="5809"/>
                    </a:lnTo>
                    <a:lnTo>
                      <a:pt x="252" y="5813"/>
                    </a:lnTo>
                    <a:lnTo>
                      <a:pt x="269" y="5818"/>
                    </a:lnTo>
                    <a:lnTo>
                      <a:pt x="284" y="5825"/>
                    </a:lnTo>
                    <a:lnTo>
                      <a:pt x="298" y="5835"/>
                    </a:lnTo>
                    <a:lnTo>
                      <a:pt x="311" y="5844"/>
                    </a:lnTo>
                    <a:lnTo>
                      <a:pt x="324" y="5855"/>
                    </a:lnTo>
                    <a:lnTo>
                      <a:pt x="335" y="5867"/>
                    </a:lnTo>
                    <a:lnTo>
                      <a:pt x="345" y="5879"/>
                    </a:lnTo>
                    <a:lnTo>
                      <a:pt x="355" y="5894"/>
                    </a:lnTo>
                    <a:lnTo>
                      <a:pt x="363" y="5908"/>
                    </a:lnTo>
                    <a:lnTo>
                      <a:pt x="370" y="5924"/>
                    </a:lnTo>
                    <a:lnTo>
                      <a:pt x="377" y="5939"/>
                    </a:lnTo>
                    <a:lnTo>
                      <a:pt x="381" y="5957"/>
                    </a:lnTo>
                    <a:lnTo>
                      <a:pt x="385" y="5973"/>
                    </a:lnTo>
                    <a:lnTo>
                      <a:pt x="391" y="6006"/>
                    </a:lnTo>
                    <a:lnTo>
                      <a:pt x="395" y="6040"/>
                    </a:lnTo>
                    <a:lnTo>
                      <a:pt x="397" y="6074"/>
                    </a:lnTo>
                    <a:lnTo>
                      <a:pt x="398" y="6109"/>
                    </a:lnTo>
                    <a:lnTo>
                      <a:pt x="397" y="6144"/>
                    </a:lnTo>
                    <a:lnTo>
                      <a:pt x="395" y="6180"/>
                    </a:lnTo>
                    <a:lnTo>
                      <a:pt x="391" y="6215"/>
                    </a:lnTo>
                    <a:lnTo>
                      <a:pt x="385" y="6249"/>
                    </a:lnTo>
                    <a:lnTo>
                      <a:pt x="381" y="6266"/>
                    </a:lnTo>
                    <a:lnTo>
                      <a:pt x="377" y="6283"/>
                    </a:lnTo>
                    <a:lnTo>
                      <a:pt x="370" y="6299"/>
                    </a:lnTo>
                    <a:lnTo>
                      <a:pt x="363" y="6314"/>
                    </a:lnTo>
                    <a:lnTo>
                      <a:pt x="355" y="6329"/>
                    </a:lnTo>
                    <a:lnTo>
                      <a:pt x="345" y="6344"/>
                    </a:lnTo>
                    <a:lnTo>
                      <a:pt x="335" y="6356"/>
                    </a:lnTo>
                    <a:lnTo>
                      <a:pt x="324" y="6368"/>
                    </a:lnTo>
                    <a:lnTo>
                      <a:pt x="311" y="6379"/>
                    </a:lnTo>
                    <a:lnTo>
                      <a:pt x="298" y="6388"/>
                    </a:lnTo>
                    <a:lnTo>
                      <a:pt x="284" y="6397"/>
                    </a:lnTo>
                    <a:lnTo>
                      <a:pt x="269" y="6404"/>
                    </a:lnTo>
                    <a:lnTo>
                      <a:pt x="252" y="6410"/>
                    </a:lnTo>
                    <a:lnTo>
                      <a:pt x="236" y="6414"/>
                    </a:lnTo>
                    <a:lnTo>
                      <a:pt x="219" y="6417"/>
                    </a:lnTo>
                    <a:lnTo>
                      <a:pt x="201" y="6418"/>
                    </a:lnTo>
                    <a:lnTo>
                      <a:pt x="195" y="6418"/>
                    </a:lnTo>
                    <a:lnTo>
                      <a:pt x="177" y="6417"/>
                    </a:lnTo>
                    <a:lnTo>
                      <a:pt x="158" y="6414"/>
                    </a:lnTo>
                    <a:lnTo>
                      <a:pt x="150" y="6413"/>
                    </a:lnTo>
                    <a:lnTo>
                      <a:pt x="141" y="6410"/>
                    </a:lnTo>
                    <a:lnTo>
                      <a:pt x="132" y="6408"/>
                    </a:lnTo>
                    <a:lnTo>
                      <a:pt x="125" y="6404"/>
                    </a:lnTo>
                    <a:lnTo>
                      <a:pt x="110" y="6397"/>
                    </a:lnTo>
                    <a:lnTo>
                      <a:pt x="96" y="6388"/>
                    </a:lnTo>
                    <a:lnTo>
                      <a:pt x="83" y="6379"/>
                    </a:lnTo>
                    <a:lnTo>
                      <a:pt x="71" y="6368"/>
                    </a:lnTo>
                    <a:lnTo>
                      <a:pt x="59" y="6356"/>
                    </a:lnTo>
                    <a:lnTo>
                      <a:pt x="49" y="6344"/>
                    </a:lnTo>
                    <a:lnTo>
                      <a:pt x="40" y="6329"/>
                    </a:lnTo>
                    <a:lnTo>
                      <a:pt x="32" y="6314"/>
                    </a:lnTo>
                    <a:lnTo>
                      <a:pt x="25" y="6299"/>
                    </a:lnTo>
                    <a:lnTo>
                      <a:pt x="20" y="6283"/>
                    </a:lnTo>
                    <a:lnTo>
                      <a:pt x="15" y="6266"/>
                    </a:lnTo>
                    <a:lnTo>
                      <a:pt x="11" y="6249"/>
                    </a:lnTo>
                    <a:lnTo>
                      <a:pt x="7" y="6215"/>
                    </a:lnTo>
                    <a:lnTo>
                      <a:pt x="4" y="6180"/>
                    </a:lnTo>
                    <a:lnTo>
                      <a:pt x="2" y="6145"/>
                    </a:lnTo>
                    <a:lnTo>
                      <a:pt x="0" y="6111"/>
                    </a:lnTo>
                    <a:lnTo>
                      <a:pt x="0" y="6076"/>
                    </a:lnTo>
                    <a:lnTo>
                      <a:pt x="2" y="6042"/>
                    </a:lnTo>
                    <a:lnTo>
                      <a:pt x="6" y="6007"/>
                    </a:lnTo>
                    <a:lnTo>
                      <a:pt x="11" y="5973"/>
                    </a:lnTo>
                    <a:lnTo>
                      <a:pt x="15" y="5957"/>
                    </a:lnTo>
                    <a:lnTo>
                      <a:pt x="20" y="5939"/>
                    </a:lnTo>
                    <a:lnTo>
                      <a:pt x="25" y="5924"/>
                    </a:lnTo>
                    <a:lnTo>
                      <a:pt x="32" y="5908"/>
                    </a:lnTo>
                    <a:lnTo>
                      <a:pt x="40" y="5894"/>
                    </a:lnTo>
                    <a:lnTo>
                      <a:pt x="49" y="5879"/>
                    </a:lnTo>
                    <a:lnTo>
                      <a:pt x="59" y="5867"/>
                    </a:lnTo>
                    <a:lnTo>
                      <a:pt x="71" y="5855"/>
                    </a:lnTo>
                    <a:lnTo>
                      <a:pt x="83" y="5844"/>
                    </a:lnTo>
                    <a:lnTo>
                      <a:pt x="96" y="5835"/>
                    </a:lnTo>
                    <a:lnTo>
                      <a:pt x="110" y="5825"/>
                    </a:lnTo>
                    <a:lnTo>
                      <a:pt x="125" y="5818"/>
                    </a:lnTo>
                    <a:lnTo>
                      <a:pt x="141" y="5813"/>
                    </a:lnTo>
                    <a:lnTo>
                      <a:pt x="158" y="5809"/>
                    </a:lnTo>
                    <a:lnTo>
                      <a:pt x="177" y="5806"/>
                    </a:lnTo>
                    <a:lnTo>
                      <a:pt x="195" y="5805"/>
                    </a:lnTo>
                    <a:close/>
                    <a:moveTo>
                      <a:pt x="3453" y="2583"/>
                    </a:moveTo>
                    <a:lnTo>
                      <a:pt x="3459" y="2583"/>
                    </a:lnTo>
                    <a:lnTo>
                      <a:pt x="3469" y="2584"/>
                    </a:lnTo>
                    <a:lnTo>
                      <a:pt x="3478" y="2585"/>
                    </a:lnTo>
                    <a:lnTo>
                      <a:pt x="3486" y="2588"/>
                    </a:lnTo>
                    <a:lnTo>
                      <a:pt x="3495" y="2591"/>
                    </a:lnTo>
                    <a:lnTo>
                      <a:pt x="3502" y="2596"/>
                    </a:lnTo>
                    <a:lnTo>
                      <a:pt x="3510" y="2603"/>
                    </a:lnTo>
                    <a:lnTo>
                      <a:pt x="3516" y="2609"/>
                    </a:lnTo>
                    <a:lnTo>
                      <a:pt x="3523" y="2616"/>
                    </a:lnTo>
                    <a:lnTo>
                      <a:pt x="3529" y="2624"/>
                    </a:lnTo>
                    <a:lnTo>
                      <a:pt x="3535" y="2632"/>
                    </a:lnTo>
                    <a:lnTo>
                      <a:pt x="3539" y="2642"/>
                    </a:lnTo>
                    <a:lnTo>
                      <a:pt x="3545" y="2651"/>
                    </a:lnTo>
                    <a:lnTo>
                      <a:pt x="3548" y="2662"/>
                    </a:lnTo>
                    <a:lnTo>
                      <a:pt x="3551" y="2674"/>
                    </a:lnTo>
                    <a:lnTo>
                      <a:pt x="3554" y="2685"/>
                    </a:lnTo>
                    <a:lnTo>
                      <a:pt x="3556" y="2697"/>
                    </a:lnTo>
                    <a:lnTo>
                      <a:pt x="3559" y="2719"/>
                    </a:lnTo>
                    <a:lnTo>
                      <a:pt x="3560" y="2743"/>
                    </a:lnTo>
                    <a:lnTo>
                      <a:pt x="3561" y="2766"/>
                    </a:lnTo>
                    <a:lnTo>
                      <a:pt x="3561" y="2789"/>
                    </a:lnTo>
                    <a:lnTo>
                      <a:pt x="3561" y="2813"/>
                    </a:lnTo>
                    <a:lnTo>
                      <a:pt x="3560" y="2835"/>
                    </a:lnTo>
                    <a:lnTo>
                      <a:pt x="3559" y="2858"/>
                    </a:lnTo>
                    <a:lnTo>
                      <a:pt x="3556" y="2881"/>
                    </a:lnTo>
                    <a:lnTo>
                      <a:pt x="3554" y="2892"/>
                    </a:lnTo>
                    <a:lnTo>
                      <a:pt x="3551" y="2903"/>
                    </a:lnTo>
                    <a:lnTo>
                      <a:pt x="3548" y="2913"/>
                    </a:lnTo>
                    <a:lnTo>
                      <a:pt x="3545" y="2923"/>
                    </a:lnTo>
                    <a:lnTo>
                      <a:pt x="3539" y="2934"/>
                    </a:lnTo>
                    <a:lnTo>
                      <a:pt x="3535" y="2943"/>
                    </a:lnTo>
                    <a:lnTo>
                      <a:pt x="3529" y="2952"/>
                    </a:lnTo>
                    <a:lnTo>
                      <a:pt x="3523" y="2960"/>
                    </a:lnTo>
                    <a:lnTo>
                      <a:pt x="3516" y="2968"/>
                    </a:lnTo>
                    <a:lnTo>
                      <a:pt x="3510" y="2974"/>
                    </a:lnTo>
                    <a:lnTo>
                      <a:pt x="3502" y="2980"/>
                    </a:lnTo>
                    <a:lnTo>
                      <a:pt x="3495" y="2985"/>
                    </a:lnTo>
                    <a:lnTo>
                      <a:pt x="3486" y="2990"/>
                    </a:lnTo>
                    <a:lnTo>
                      <a:pt x="3478" y="2993"/>
                    </a:lnTo>
                    <a:lnTo>
                      <a:pt x="3469" y="2995"/>
                    </a:lnTo>
                    <a:lnTo>
                      <a:pt x="3459" y="2995"/>
                    </a:lnTo>
                    <a:lnTo>
                      <a:pt x="3453" y="2995"/>
                    </a:lnTo>
                    <a:lnTo>
                      <a:pt x="3443" y="2995"/>
                    </a:lnTo>
                    <a:lnTo>
                      <a:pt x="3432" y="2993"/>
                    </a:lnTo>
                    <a:lnTo>
                      <a:pt x="3423" y="2990"/>
                    </a:lnTo>
                    <a:lnTo>
                      <a:pt x="3415" y="2985"/>
                    </a:lnTo>
                    <a:lnTo>
                      <a:pt x="3406" y="2980"/>
                    </a:lnTo>
                    <a:lnTo>
                      <a:pt x="3399" y="2974"/>
                    </a:lnTo>
                    <a:lnTo>
                      <a:pt x="3391" y="2968"/>
                    </a:lnTo>
                    <a:lnTo>
                      <a:pt x="3384" y="2960"/>
                    </a:lnTo>
                    <a:lnTo>
                      <a:pt x="3379" y="2952"/>
                    </a:lnTo>
                    <a:lnTo>
                      <a:pt x="3374" y="2943"/>
                    </a:lnTo>
                    <a:lnTo>
                      <a:pt x="3368" y="2934"/>
                    </a:lnTo>
                    <a:lnTo>
                      <a:pt x="3365" y="2923"/>
                    </a:lnTo>
                    <a:lnTo>
                      <a:pt x="3362" y="2913"/>
                    </a:lnTo>
                    <a:lnTo>
                      <a:pt x="3359" y="2903"/>
                    </a:lnTo>
                    <a:lnTo>
                      <a:pt x="3356" y="2892"/>
                    </a:lnTo>
                    <a:lnTo>
                      <a:pt x="3355" y="2881"/>
                    </a:lnTo>
                    <a:lnTo>
                      <a:pt x="3353" y="2858"/>
                    </a:lnTo>
                    <a:lnTo>
                      <a:pt x="3351" y="2835"/>
                    </a:lnTo>
                    <a:lnTo>
                      <a:pt x="3350" y="2813"/>
                    </a:lnTo>
                    <a:lnTo>
                      <a:pt x="3349" y="2789"/>
                    </a:lnTo>
                    <a:lnTo>
                      <a:pt x="3349" y="2766"/>
                    </a:lnTo>
                    <a:lnTo>
                      <a:pt x="3350" y="2743"/>
                    </a:lnTo>
                    <a:lnTo>
                      <a:pt x="3352" y="2719"/>
                    </a:lnTo>
                    <a:lnTo>
                      <a:pt x="3355" y="2697"/>
                    </a:lnTo>
                    <a:lnTo>
                      <a:pt x="3356" y="2685"/>
                    </a:lnTo>
                    <a:lnTo>
                      <a:pt x="3359" y="2674"/>
                    </a:lnTo>
                    <a:lnTo>
                      <a:pt x="3362" y="2662"/>
                    </a:lnTo>
                    <a:lnTo>
                      <a:pt x="3365" y="2651"/>
                    </a:lnTo>
                    <a:lnTo>
                      <a:pt x="3368" y="2642"/>
                    </a:lnTo>
                    <a:lnTo>
                      <a:pt x="3374" y="2632"/>
                    </a:lnTo>
                    <a:lnTo>
                      <a:pt x="3379" y="2624"/>
                    </a:lnTo>
                    <a:lnTo>
                      <a:pt x="3384" y="2616"/>
                    </a:lnTo>
                    <a:lnTo>
                      <a:pt x="3391" y="2609"/>
                    </a:lnTo>
                    <a:lnTo>
                      <a:pt x="3399" y="2603"/>
                    </a:lnTo>
                    <a:lnTo>
                      <a:pt x="3406" y="2596"/>
                    </a:lnTo>
                    <a:lnTo>
                      <a:pt x="3415" y="2591"/>
                    </a:lnTo>
                    <a:lnTo>
                      <a:pt x="3423" y="2588"/>
                    </a:lnTo>
                    <a:lnTo>
                      <a:pt x="3432" y="2585"/>
                    </a:lnTo>
                    <a:lnTo>
                      <a:pt x="3443" y="2584"/>
                    </a:lnTo>
                    <a:lnTo>
                      <a:pt x="3453" y="2583"/>
                    </a:lnTo>
                    <a:close/>
                    <a:moveTo>
                      <a:pt x="3453" y="1987"/>
                    </a:moveTo>
                    <a:lnTo>
                      <a:pt x="3459" y="1987"/>
                    </a:lnTo>
                    <a:lnTo>
                      <a:pt x="3469" y="1988"/>
                    </a:lnTo>
                    <a:lnTo>
                      <a:pt x="3478" y="1990"/>
                    </a:lnTo>
                    <a:lnTo>
                      <a:pt x="3486" y="1992"/>
                    </a:lnTo>
                    <a:lnTo>
                      <a:pt x="3495" y="1996"/>
                    </a:lnTo>
                    <a:lnTo>
                      <a:pt x="3502" y="2001"/>
                    </a:lnTo>
                    <a:lnTo>
                      <a:pt x="3510" y="2006"/>
                    </a:lnTo>
                    <a:lnTo>
                      <a:pt x="3516" y="2012"/>
                    </a:lnTo>
                    <a:lnTo>
                      <a:pt x="3523" y="2019"/>
                    </a:lnTo>
                    <a:lnTo>
                      <a:pt x="3529" y="2028"/>
                    </a:lnTo>
                    <a:lnTo>
                      <a:pt x="3535" y="2037"/>
                    </a:lnTo>
                    <a:lnTo>
                      <a:pt x="3539" y="2046"/>
                    </a:lnTo>
                    <a:lnTo>
                      <a:pt x="3545" y="2056"/>
                    </a:lnTo>
                    <a:lnTo>
                      <a:pt x="3548" y="2066"/>
                    </a:lnTo>
                    <a:lnTo>
                      <a:pt x="3551" y="2077"/>
                    </a:lnTo>
                    <a:lnTo>
                      <a:pt x="3554" y="2090"/>
                    </a:lnTo>
                    <a:lnTo>
                      <a:pt x="3556" y="2101"/>
                    </a:lnTo>
                    <a:lnTo>
                      <a:pt x="3559" y="2124"/>
                    </a:lnTo>
                    <a:lnTo>
                      <a:pt x="3560" y="2146"/>
                    </a:lnTo>
                    <a:lnTo>
                      <a:pt x="3561" y="2170"/>
                    </a:lnTo>
                    <a:lnTo>
                      <a:pt x="3561" y="2193"/>
                    </a:lnTo>
                    <a:lnTo>
                      <a:pt x="3561" y="2217"/>
                    </a:lnTo>
                    <a:lnTo>
                      <a:pt x="3560" y="2240"/>
                    </a:lnTo>
                    <a:lnTo>
                      <a:pt x="3559" y="2263"/>
                    </a:lnTo>
                    <a:lnTo>
                      <a:pt x="3556" y="2286"/>
                    </a:lnTo>
                    <a:lnTo>
                      <a:pt x="3554" y="2297"/>
                    </a:lnTo>
                    <a:lnTo>
                      <a:pt x="3551" y="2307"/>
                    </a:lnTo>
                    <a:lnTo>
                      <a:pt x="3548" y="2318"/>
                    </a:lnTo>
                    <a:lnTo>
                      <a:pt x="3545" y="2328"/>
                    </a:lnTo>
                    <a:lnTo>
                      <a:pt x="3539" y="2338"/>
                    </a:lnTo>
                    <a:lnTo>
                      <a:pt x="3535" y="2348"/>
                    </a:lnTo>
                    <a:lnTo>
                      <a:pt x="3529" y="2357"/>
                    </a:lnTo>
                    <a:lnTo>
                      <a:pt x="3523" y="2365"/>
                    </a:lnTo>
                    <a:lnTo>
                      <a:pt x="3516" y="2372"/>
                    </a:lnTo>
                    <a:lnTo>
                      <a:pt x="3510" y="2379"/>
                    </a:lnTo>
                    <a:lnTo>
                      <a:pt x="3502" y="2385"/>
                    </a:lnTo>
                    <a:lnTo>
                      <a:pt x="3495" y="2389"/>
                    </a:lnTo>
                    <a:lnTo>
                      <a:pt x="3486" y="2393"/>
                    </a:lnTo>
                    <a:lnTo>
                      <a:pt x="3478" y="2396"/>
                    </a:lnTo>
                    <a:lnTo>
                      <a:pt x="3469" y="2398"/>
                    </a:lnTo>
                    <a:lnTo>
                      <a:pt x="3459" y="2399"/>
                    </a:lnTo>
                    <a:lnTo>
                      <a:pt x="3453" y="2399"/>
                    </a:lnTo>
                    <a:lnTo>
                      <a:pt x="3443" y="2398"/>
                    </a:lnTo>
                    <a:lnTo>
                      <a:pt x="3432" y="2396"/>
                    </a:lnTo>
                    <a:lnTo>
                      <a:pt x="3423" y="2393"/>
                    </a:lnTo>
                    <a:lnTo>
                      <a:pt x="3415" y="2389"/>
                    </a:lnTo>
                    <a:lnTo>
                      <a:pt x="3406" y="2385"/>
                    </a:lnTo>
                    <a:lnTo>
                      <a:pt x="3399" y="2379"/>
                    </a:lnTo>
                    <a:lnTo>
                      <a:pt x="3391" y="2372"/>
                    </a:lnTo>
                    <a:lnTo>
                      <a:pt x="3384" y="2365"/>
                    </a:lnTo>
                    <a:lnTo>
                      <a:pt x="3379" y="2357"/>
                    </a:lnTo>
                    <a:lnTo>
                      <a:pt x="3374" y="2348"/>
                    </a:lnTo>
                    <a:lnTo>
                      <a:pt x="3368" y="2338"/>
                    </a:lnTo>
                    <a:lnTo>
                      <a:pt x="3365" y="2328"/>
                    </a:lnTo>
                    <a:lnTo>
                      <a:pt x="3362" y="2318"/>
                    </a:lnTo>
                    <a:lnTo>
                      <a:pt x="3359" y="2307"/>
                    </a:lnTo>
                    <a:lnTo>
                      <a:pt x="3356" y="2297"/>
                    </a:lnTo>
                    <a:lnTo>
                      <a:pt x="3355" y="2286"/>
                    </a:lnTo>
                    <a:lnTo>
                      <a:pt x="3353" y="2263"/>
                    </a:lnTo>
                    <a:lnTo>
                      <a:pt x="3351" y="2240"/>
                    </a:lnTo>
                    <a:lnTo>
                      <a:pt x="3350" y="2217"/>
                    </a:lnTo>
                    <a:lnTo>
                      <a:pt x="3349" y="2193"/>
                    </a:lnTo>
                    <a:lnTo>
                      <a:pt x="3349" y="2170"/>
                    </a:lnTo>
                    <a:lnTo>
                      <a:pt x="3350" y="2146"/>
                    </a:lnTo>
                    <a:lnTo>
                      <a:pt x="3352" y="2124"/>
                    </a:lnTo>
                    <a:lnTo>
                      <a:pt x="3355" y="2101"/>
                    </a:lnTo>
                    <a:lnTo>
                      <a:pt x="3356" y="2090"/>
                    </a:lnTo>
                    <a:lnTo>
                      <a:pt x="3359" y="2077"/>
                    </a:lnTo>
                    <a:lnTo>
                      <a:pt x="3362" y="2066"/>
                    </a:lnTo>
                    <a:lnTo>
                      <a:pt x="3365" y="2056"/>
                    </a:lnTo>
                    <a:lnTo>
                      <a:pt x="3368" y="2046"/>
                    </a:lnTo>
                    <a:lnTo>
                      <a:pt x="3374" y="2037"/>
                    </a:lnTo>
                    <a:lnTo>
                      <a:pt x="3379" y="2028"/>
                    </a:lnTo>
                    <a:lnTo>
                      <a:pt x="3384" y="2019"/>
                    </a:lnTo>
                    <a:lnTo>
                      <a:pt x="3391" y="2012"/>
                    </a:lnTo>
                    <a:lnTo>
                      <a:pt x="3399" y="2006"/>
                    </a:lnTo>
                    <a:lnTo>
                      <a:pt x="3406" y="2001"/>
                    </a:lnTo>
                    <a:lnTo>
                      <a:pt x="3415" y="1996"/>
                    </a:lnTo>
                    <a:lnTo>
                      <a:pt x="3423" y="1992"/>
                    </a:lnTo>
                    <a:lnTo>
                      <a:pt x="3432" y="1990"/>
                    </a:lnTo>
                    <a:lnTo>
                      <a:pt x="3443" y="1988"/>
                    </a:lnTo>
                    <a:lnTo>
                      <a:pt x="3453" y="1987"/>
                    </a:lnTo>
                    <a:close/>
                    <a:moveTo>
                      <a:pt x="2087" y="0"/>
                    </a:moveTo>
                    <a:lnTo>
                      <a:pt x="2092" y="0"/>
                    </a:lnTo>
                    <a:lnTo>
                      <a:pt x="2101" y="1"/>
                    </a:lnTo>
                    <a:lnTo>
                      <a:pt x="2109" y="2"/>
                    </a:lnTo>
                    <a:lnTo>
                      <a:pt x="2117" y="5"/>
                    </a:lnTo>
                    <a:lnTo>
                      <a:pt x="2126" y="8"/>
                    </a:lnTo>
                    <a:lnTo>
                      <a:pt x="2133" y="13"/>
                    </a:lnTo>
                    <a:lnTo>
                      <a:pt x="2140" y="18"/>
                    </a:lnTo>
                    <a:lnTo>
                      <a:pt x="2147" y="26"/>
                    </a:lnTo>
                    <a:lnTo>
                      <a:pt x="2154" y="33"/>
                    </a:lnTo>
                    <a:lnTo>
                      <a:pt x="2159" y="41"/>
                    </a:lnTo>
                    <a:lnTo>
                      <a:pt x="2165" y="49"/>
                    </a:lnTo>
                    <a:lnTo>
                      <a:pt x="2170" y="59"/>
                    </a:lnTo>
                    <a:lnTo>
                      <a:pt x="2174" y="68"/>
                    </a:lnTo>
                    <a:lnTo>
                      <a:pt x="2178" y="79"/>
                    </a:lnTo>
                    <a:lnTo>
                      <a:pt x="2181" y="91"/>
                    </a:lnTo>
                    <a:lnTo>
                      <a:pt x="2183" y="102"/>
                    </a:lnTo>
                    <a:lnTo>
                      <a:pt x="2185" y="114"/>
                    </a:lnTo>
                    <a:lnTo>
                      <a:pt x="2188" y="136"/>
                    </a:lnTo>
                    <a:lnTo>
                      <a:pt x="2192" y="160"/>
                    </a:lnTo>
                    <a:lnTo>
                      <a:pt x="2193" y="183"/>
                    </a:lnTo>
                    <a:lnTo>
                      <a:pt x="2194" y="205"/>
                    </a:lnTo>
                    <a:lnTo>
                      <a:pt x="2193" y="229"/>
                    </a:lnTo>
                    <a:lnTo>
                      <a:pt x="2192" y="252"/>
                    </a:lnTo>
                    <a:lnTo>
                      <a:pt x="2188" y="275"/>
                    </a:lnTo>
                    <a:lnTo>
                      <a:pt x="2185" y="298"/>
                    </a:lnTo>
                    <a:lnTo>
                      <a:pt x="2183" y="309"/>
                    </a:lnTo>
                    <a:lnTo>
                      <a:pt x="2181" y="320"/>
                    </a:lnTo>
                    <a:lnTo>
                      <a:pt x="2178" y="330"/>
                    </a:lnTo>
                    <a:lnTo>
                      <a:pt x="2174" y="340"/>
                    </a:lnTo>
                    <a:lnTo>
                      <a:pt x="2170" y="351"/>
                    </a:lnTo>
                    <a:lnTo>
                      <a:pt x="2165" y="360"/>
                    </a:lnTo>
                    <a:lnTo>
                      <a:pt x="2159" y="369"/>
                    </a:lnTo>
                    <a:lnTo>
                      <a:pt x="2154" y="377"/>
                    </a:lnTo>
                    <a:lnTo>
                      <a:pt x="2147" y="385"/>
                    </a:lnTo>
                    <a:lnTo>
                      <a:pt x="2140" y="391"/>
                    </a:lnTo>
                    <a:lnTo>
                      <a:pt x="2133" y="397"/>
                    </a:lnTo>
                    <a:lnTo>
                      <a:pt x="2126" y="402"/>
                    </a:lnTo>
                    <a:lnTo>
                      <a:pt x="2117" y="406"/>
                    </a:lnTo>
                    <a:lnTo>
                      <a:pt x="2109" y="410"/>
                    </a:lnTo>
                    <a:lnTo>
                      <a:pt x="2101" y="411"/>
                    </a:lnTo>
                    <a:lnTo>
                      <a:pt x="2092" y="412"/>
                    </a:lnTo>
                    <a:lnTo>
                      <a:pt x="2087" y="412"/>
                    </a:lnTo>
                    <a:lnTo>
                      <a:pt x="2076" y="411"/>
                    </a:lnTo>
                    <a:lnTo>
                      <a:pt x="2066" y="410"/>
                    </a:lnTo>
                    <a:lnTo>
                      <a:pt x="2056" y="406"/>
                    </a:lnTo>
                    <a:lnTo>
                      <a:pt x="2048" y="402"/>
                    </a:lnTo>
                    <a:lnTo>
                      <a:pt x="2039" y="397"/>
                    </a:lnTo>
                    <a:lnTo>
                      <a:pt x="2032" y="391"/>
                    </a:lnTo>
                    <a:lnTo>
                      <a:pt x="2025" y="385"/>
                    </a:lnTo>
                    <a:lnTo>
                      <a:pt x="2019" y="377"/>
                    </a:lnTo>
                    <a:lnTo>
                      <a:pt x="2012" y="369"/>
                    </a:lnTo>
                    <a:lnTo>
                      <a:pt x="2007" y="360"/>
                    </a:lnTo>
                    <a:lnTo>
                      <a:pt x="2002" y="351"/>
                    </a:lnTo>
                    <a:lnTo>
                      <a:pt x="1998" y="340"/>
                    </a:lnTo>
                    <a:lnTo>
                      <a:pt x="1995" y="330"/>
                    </a:lnTo>
                    <a:lnTo>
                      <a:pt x="1992" y="320"/>
                    </a:lnTo>
                    <a:lnTo>
                      <a:pt x="1990" y="309"/>
                    </a:lnTo>
                    <a:lnTo>
                      <a:pt x="1988" y="298"/>
                    </a:lnTo>
                    <a:lnTo>
                      <a:pt x="1986" y="275"/>
                    </a:lnTo>
                    <a:lnTo>
                      <a:pt x="1985" y="252"/>
                    </a:lnTo>
                    <a:lnTo>
                      <a:pt x="1983" y="229"/>
                    </a:lnTo>
                    <a:lnTo>
                      <a:pt x="1982" y="205"/>
                    </a:lnTo>
                    <a:lnTo>
                      <a:pt x="1982" y="183"/>
                    </a:lnTo>
                    <a:lnTo>
                      <a:pt x="1983" y="160"/>
                    </a:lnTo>
                    <a:lnTo>
                      <a:pt x="1985" y="136"/>
                    </a:lnTo>
                    <a:lnTo>
                      <a:pt x="1988" y="114"/>
                    </a:lnTo>
                    <a:lnTo>
                      <a:pt x="1990" y="102"/>
                    </a:lnTo>
                    <a:lnTo>
                      <a:pt x="1992" y="91"/>
                    </a:lnTo>
                    <a:lnTo>
                      <a:pt x="1995" y="79"/>
                    </a:lnTo>
                    <a:lnTo>
                      <a:pt x="1998" y="68"/>
                    </a:lnTo>
                    <a:lnTo>
                      <a:pt x="2002" y="59"/>
                    </a:lnTo>
                    <a:lnTo>
                      <a:pt x="2007" y="49"/>
                    </a:lnTo>
                    <a:lnTo>
                      <a:pt x="2012" y="41"/>
                    </a:lnTo>
                    <a:lnTo>
                      <a:pt x="2019" y="33"/>
                    </a:lnTo>
                    <a:lnTo>
                      <a:pt x="2025" y="26"/>
                    </a:lnTo>
                    <a:lnTo>
                      <a:pt x="2032" y="18"/>
                    </a:lnTo>
                    <a:lnTo>
                      <a:pt x="2039" y="13"/>
                    </a:lnTo>
                    <a:lnTo>
                      <a:pt x="2048" y="8"/>
                    </a:lnTo>
                    <a:lnTo>
                      <a:pt x="2056" y="5"/>
                    </a:lnTo>
                    <a:lnTo>
                      <a:pt x="2066" y="2"/>
                    </a:lnTo>
                    <a:lnTo>
                      <a:pt x="2076" y="1"/>
                    </a:lnTo>
                    <a:lnTo>
                      <a:pt x="2087" y="0"/>
                    </a:lnTo>
                    <a:close/>
                  </a:path>
                </a:pathLst>
              </a:custGeom>
              <a:solidFill>
                <a:srgbClr val="DFD248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43" name="Freeform 58"/>
              <p:cNvSpPr>
                <a:spLocks/>
              </p:cNvSpPr>
              <p:nvPr/>
            </p:nvSpPr>
            <p:spPr bwMode="auto">
              <a:xfrm>
                <a:off x="1299" y="3620"/>
                <a:ext cx="33" cy="31"/>
              </a:xfrm>
              <a:custGeom>
                <a:avLst/>
                <a:gdLst>
                  <a:gd name="T0" fmla="*/ 201 w 398"/>
                  <a:gd name="T1" fmla="*/ 0 h 613"/>
                  <a:gd name="T2" fmla="*/ 236 w 398"/>
                  <a:gd name="T3" fmla="*/ 4 h 613"/>
                  <a:gd name="T4" fmla="*/ 269 w 398"/>
                  <a:gd name="T5" fmla="*/ 13 h 613"/>
                  <a:gd name="T6" fmla="*/ 298 w 398"/>
                  <a:gd name="T7" fmla="*/ 30 h 613"/>
                  <a:gd name="T8" fmla="*/ 324 w 398"/>
                  <a:gd name="T9" fmla="*/ 50 h 613"/>
                  <a:gd name="T10" fmla="*/ 345 w 398"/>
                  <a:gd name="T11" fmla="*/ 74 h 613"/>
                  <a:gd name="T12" fmla="*/ 363 w 398"/>
                  <a:gd name="T13" fmla="*/ 103 h 613"/>
                  <a:gd name="T14" fmla="*/ 377 w 398"/>
                  <a:gd name="T15" fmla="*/ 134 h 613"/>
                  <a:gd name="T16" fmla="*/ 385 w 398"/>
                  <a:gd name="T17" fmla="*/ 168 h 613"/>
                  <a:gd name="T18" fmla="*/ 395 w 398"/>
                  <a:gd name="T19" fmla="*/ 235 h 613"/>
                  <a:gd name="T20" fmla="*/ 398 w 398"/>
                  <a:gd name="T21" fmla="*/ 304 h 613"/>
                  <a:gd name="T22" fmla="*/ 395 w 398"/>
                  <a:gd name="T23" fmla="*/ 375 h 613"/>
                  <a:gd name="T24" fmla="*/ 385 w 398"/>
                  <a:gd name="T25" fmla="*/ 444 h 613"/>
                  <a:gd name="T26" fmla="*/ 377 w 398"/>
                  <a:gd name="T27" fmla="*/ 478 h 613"/>
                  <a:gd name="T28" fmla="*/ 363 w 398"/>
                  <a:gd name="T29" fmla="*/ 509 h 613"/>
                  <a:gd name="T30" fmla="*/ 345 w 398"/>
                  <a:gd name="T31" fmla="*/ 539 h 613"/>
                  <a:gd name="T32" fmla="*/ 324 w 398"/>
                  <a:gd name="T33" fmla="*/ 563 h 613"/>
                  <a:gd name="T34" fmla="*/ 298 w 398"/>
                  <a:gd name="T35" fmla="*/ 583 h 613"/>
                  <a:gd name="T36" fmla="*/ 269 w 398"/>
                  <a:gd name="T37" fmla="*/ 599 h 613"/>
                  <a:gd name="T38" fmla="*/ 236 w 398"/>
                  <a:gd name="T39" fmla="*/ 609 h 613"/>
                  <a:gd name="T40" fmla="*/ 201 w 398"/>
                  <a:gd name="T41" fmla="*/ 613 h 613"/>
                  <a:gd name="T42" fmla="*/ 177 w 398"/>
                  <a:gd name="T43" fmla="*/ 612 h 613"/>
                  <a:gd name="T44" fmla="*/ 150 w 398"/>
                  <a:gd name="T45" fmla="*/ 608 h 613"/>
                  <a:gd name="T46" fmla="*/ 132 w 398"/>
                  <a:gd name="T47" fmla="*/ 603 h 613"/>
                  <a:gd name="T48" fmla="*/ 110 w 398"/>
                  <a:gd name="T49" fmla="*/ 592 h 613"/>
                  <a:gd name="T50" fmla="*/ 83 w 398"/>
                  <a:gd name="T51" fmla="*/ 574 h 613"/>
                  <a:gd name="T52" fmla="*/ 59 w 398"/>
                  <a:gd name="T53" fmla="*/ 551 h 613"/>
                  <a:gd name="T54" fmla="*/ 40 w 398"/>
                  <a:gd name="T55" fmla="*/ 524 h 613"/>
                  <a:gd name="T56" fmla="*/ 25 w 398"/>
                  <a:gd name="T57" fmla="*/ 494 h 613"/>
                  <a:gd name="T58" fmla="*/ 15 w 398"/>
                  <a:gd name="T59" fmla="*/ 461 h 613"/>
                  <a:gd name="T60" fmla="*/ 7 w 398"/>
                  <a:gd name="T61" fmla="*/ 410 h 613"/>
                  <a:gd name="T62" fmla="*/ 2 w 398"/>
                  <a:gd name="T63" fmla="*/ 340 h 613"/>
                  <a:gd name="T64" fmla="*/ 0 w 398"/>
                  <a:gd name="T65" fmla="*/ 271 h 613"/>
                  <a:gd name="T66" fmla="*/ 6 w 398"/>
                  <a:gd name="T67" fmla="*/ 202 h 613"/>
                  <a:gd name="T68" fmla="*/ 15 w 398"/>
                  <a:gd name="T69" fmla="*/ 152 h 613"/>
                  <a:gd name="T70" fmla="*/ 25 w 398"/>
                  <a:gd name="T71" fmla="*/ 119 h 613"/>
                  <a:gd name="T72" fmla="*/ 40 w 398"/>
                  <a:gd name="T73" fmla="*/ 89 h 613"/>
                  <a:gd name="T74" fmla="*/ 59 w 398"/>
                  <a:gd name="T75" fmla="*/ 62 h 613"/>
                  <a:gd name="T76" fmla="*/ 83 w 398"/>
                  <a:gd name="T77" fmla="*/ 39 h 613"/>
                  <a:gd name="T78" fmla="*/ 110 w 398"/>
                  <a:gd name="T79" fmla="*/ 20 h 613"/>
                  <a:gd name="T80" fmla="*/ 141 w 398"/>
                  <a:gd name="T81" fmla="*/ 8 h 613"/>
                  <a:gd name="T82" fmla="*/ 177 w 398"/>
                  <a:gd name="T83" fmla="*/ 1 h 61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398"/>
                  <a:gd name="T127" fmla="*/ 0 h 613"/>
                  <a:gd name="T128" fmla="*/ 398 w 398"/>
                  <a:gd name="T129" fmla="*/ 613 h 61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398" h="613">
                    <a:moveTo>
                      <a:pt x="195" y="0"/>
                    </a:moveTo>
                    <a:lnTo>
                      <a:pt x="201" y="0"/>
                    </a:lnTo>
                    <a:lnTo>
                      <a:pt x="219" y="1"/>
                    </a:lnTo>
                    <a:lnTo>
                      <a:pt x="236" y="4"/>
                    </a:lnTo>
                    <a:lnTo>
                      <a:pt x="252" y="8"/>
                    </a:lnTo>
                    <a:lnTo>
                      <a:pt x="269" y="13"/>
                    </a:lnTo>
                    <a:lnTo>
                      <a:pt x="284" y="20"/>
                    </a:lnTo>
                    <a:lnTo>
                      <a:pt x="298" y="30"/>
                    </a:lnTo>
                    <a:lnTo>
                      <a:pt x="311" y="39"/>
                    </a:lnTo>
                    <a:lnTo>
                      <a:pt x="324" y="50"/>
                    </a:lnTo>
                    <a:lnTo>
                      <a:pt x="335" y="62"/>
                    </a:lnTo>
                    <a:lnTo>
                      <a:pt x="345" y="74"/>
                    </a:lnTo>
                    <a:lnTo>
                      <a:pt x="355" y="89"/>
                    </a:lnTo>
                    <a:lnTo>
                      <a:pt x="363" y="103"/>
                    </a:lnTo>
                    <a:lnTo>
                      <a:pt x="370" y="119"/>
                    </a:lnTo>
                    <a:lnTo>
                      <a:pt x="377" y="134"/>
                    </a:lnTo>
                    <a:lnTo>
                      <a:pt x="381" y="152"/>
                    </a:lnTo>
                    <a:lnTo>
                      <a:pt x="385" y="168"/>
                    </a:lnTo>
                    <a:lnTo>
                      <a:pt x="391" y="201"/>
                    </a:lnTo>
                    <a:lnTo>
                      <a:pt x="395" y="235"/>
                    </a:lnTo>
                    <a:lnTo>
                      <a:pt x="397" y="269"/>
                    </a:lnTo>
                    <a:lnTo>
                      <a:pt x="398" y="304"/>
                    </a:lnTo>
                    <a:lnTo>
                      <a:pt x="397" y="339"/>
                    </a:lnTo>
                    <a:lnTo>
                      <a:pt x="395" y="375"/>
                    </a:lnTo>
                    <a:lnTo>
                      <a:pt x="391" y="410"/>
                    </a:lnTo>
                    <a:lnTo>
                      <a:pt x="385" y="444"/>
                    </a:lnTo>
                    <a:lnTo>
                      <a:pt x="381" y="461"/>
                    </a:lnTo>
                    <a:lnTo>
                      <a:pt x="377" y="478"/>
                    </a:lnTo>
                    <a:lnTo>
                      <a:pt x="370" y="494"/>
                    </a:lnTo>
                    <a:lnTo>
                      <a:pt x="363" y="509"/>
                    </a:lnTo>
                    <a:lnTo>
                      <a:pt x="355" y="524"/>
                    </a:lnTo>
                    <a:lnTo>
                      <a:pt x="345" y="539"/>
                    </a:lnTo>
                    <a:lnTo>
                      <a:pt x="335" y="551"/>
                    </a:lnTo>
                    <a:lnTo>
                      <a:pt x="324" y="563"/>
                    </a:lnTo>
                    <a:lnTo>
                      <a:pt x="311" y="574"/>
                    </a:lnTo>
                    <a:lnTo>
                      <a:pt x="298" y="583"/>
                    </a:lnTo>
                    <a:lnTo>
                      <a:pt x="284" y="592"/>
                    </a:lnTo>
                    <a:lnTo>
                      <a:pt x="269" y="599"/>
                    </a:lnTo>
                    <a:lnTo>
                      <a:pt x="252" y="605"/>
                    </a:lnTo>
                    <a:lnTo>
                      <a:pt x="236" y="609"/>
                    </a:lnTo>
                    <a:lnTo>
                      <a:pt x="219" y="612"/>
                    </a:lnTo>
                    <a:lnTo>
                      <a:pt x="201" y="613"/>
                    </a:lnTo>
                    <a:lnTo>
                      <a:pt x="195" y="613"/>
                    </a:lnTo>
                    <a:lnTo>
                      <a:pt x="177" y="612"/>
                    </a:lnTo>
                    <a:lnTo>
                      <a:pt x="158" y="609"/>
                    </a:lnTo>
                    <a:lnTo>
                      <a:pt x="150" y="608"/>
                    </a:lnTo>
                    <a:lnTo>
                      <a:pt x="141" y="605"/>
                    </a:lnTo>
                    <a:lnTo>
                      <a:pt x="132" y="603"/>
                    </a:lnTo>
                    <a:lnTo>
                      <a:pt x="125" y="599"/>
                    </a:lnTo>
                    <a:lnTo>
                      <a:pt x="110" y="592"/>
                    </a:lnTo>
                    <a:lnTo>
                      <a:pt x="96" y="583"/>
                    </a:lnTo>
                    <a:lnTo>
                      <a:pt x="83" y="574"/>
                    </a:lnTo>
                    <a:lnTo>
                      <a:pt x="71" y="563"/>
                    </a:lnTo>
                    <a:lnTo>
                      <a:pt x="59" y="551"/>
                    </a:lnTo>
                    <a:lnTo>
                      <a:pt x="49" y="539"/>
                    </a:lnTo>
                    <a:lnTo>
                      <a:pt x="40" y="524"/>
                    </a:lnTo>
                    <a:lnTo>
                      <a:pt x="32" y="509"/>
                    </a:lnTo>
                    <a:lnTo>
                      <a:pt x="25" y="494"/>
                    </a:lnTo>
                    <a:lnTo>
                      <a:pt x="20" y="478"/>
                    </a:lnTo>
                    <a:lnTo>
                      <a:pt x="15" y="461"/>
                    </a:lnTo>
                    <a:lnTo>
                      <a:pt x="11" y="444"/>
                    </a:lnTo>
                    <a:lnTo>
                      <a:pt x="7" y="410"/>
                    </a:lnTo>
                    <a:lnTo>
                      <a:pt x="4" y="375"/>
                    </a:lnTo>
                    <a:lnTo>
                      <a:pt x="2" y="340"/>
                    </a:lnTo>
                    <a:lnTo>
                      <a:pt x="0" y="306"/>
                    </a:lnTo>
                    <a:lnTo>
                      <a:pt x="0" y="271"/>
                    </a:lnTo>
                    <a:lnTo>
                      <a:pt x="2" y="237"/>
                    </a:lnTo>
                    <a:lnTo>
                      <a:pt x="6" y="202"/>
                    </a:lnTo>
                    <a:lnTo>
                      <a:pt x="11" y="168"/>
                    </a:lnTo>
                    <a:lnTo>
                      <a:pt x="15" y="152"/>
                    </a:lnTo>
                    <a:lnTo>
                      <a:pt x="20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40" y="89"/>
                    </a:lnTo>
                    <a:lnTo>
                      <a:pt x="49" y="74"/>
                    </a:lnTo>
                    <a:lnTo>
                      <a:pt x="59" y="62"/>
                    </a:lnTo>
                    <a:lnTo>
                      <a:pt x="71" y="50"/>
                    </a:lnTo>
                    <a:lnTo>
                      <a:pt x="83" y="39"/>
                    </a:lnTo>
                    <a:lnTo>
                      <a:pt x="96" y="30"/>
                    </a:lnTo>
                    <a:lnTo>
                      <a:pt x="110" y="20"/>
                    </a:lnTo>
                    <a:lnTo>
                      <a:pt x="125" y="13"/>
                    </a:lnTo>
                    <a:lnTo>
                      <a:pt x="141" y="8"/>
                    </a:lnTo>
                    <a:lnTo>
                      <a:pt x="158" y="4"/>
                    </a:lnTo>
                    <a:lnTo>
                      <a:pt x="177" y="1"/>
                    </a:lnTo>
                    <a:lnTo>
                      <a:pt x="195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44" name="Freeform 59"/>
              <p:cNvSpPr>
                <a:spLocks/>
              </p:cNvSpPr>
              <p:nvPr/>
            </p:nvSpPr>
            <p:spPr bwMode="auto">
              <a:xfrm>
                <a:off x="1578" y="3459"/>
                <a:ext cx="17" cy="21"/>
              </a:xfrm>
              <a:custGeom>
                <a:avLst/>
                <a:gdLst>
                  <a:gd name="T0" fmla="*/ 110 w 212"/>
                  <a:gd name="T1" fmla="*/ 0 h 412"/>
                  <a:gd name="T2" fmla="*/ 129 w 212"/>
                  <a:gd name="T3" fmla="*/ 2 h 412"/>
                  <a:gd name="T4" fmla="*/ 146 w 212"/>
                  <a:gd name="T5" fmla="*/ 8 h 412"/>
                  <a:gd name="T6" fmla="*/ 161 w 212"/>
                  <a:gd name="T7" fmla="*/ 20 h 412"/>
                  <a:gd name="T8" fmla="*/ 174 w 212"/>
                  <a:gd name="T9" fmla="*/ 33 h 412"/>
                  <a:gd name="T10" fmla="*/ 186 w 212"/>
                  <a:gd name="T11" fmla="*/ 49 h 412"/>
                  <a:gd name="T12" fmla="*/ 196 w 212"/>
                  <a:gd name="T13" fmla="*/ 68 h 412"/>
                  <a:gd name="T14" fmla="*/ 202 w 212"/>
                  <a:gd name="T15" fmla="*/ 91 h 412"/>
                  <a:gd name="T16" fmla="*/ 207 w 212"/>
                  <a:gd name="T17" fmla="*/ 114 h 412"/>
                  <a:gd name="T18" fmla="*/ 211 w 212"/>
                  <a:gd name="T19" fmla="*/ 160 h 412"/>
                  <a:gd name="T20" fmla="*/ 212 w 212"/>
                  <a:gd name="T21" fmla="*/ 206 h 412"/>
                  <a:gd name="T22" fmla="*/ 211 w 212"/>
                  <a:gd name="T23" fmla="*/ 252 h 412"/>
                  <a:gd name="T24" fmla="*/ 207 w 212"/>
                  <a:gd name="T25" fmla="*/ 298 h 412"/>
                  <a:gd name="T26" fmla="*/ 202 w 212"/>
                  <a:gd name="T27" fmla="*/ 320 h 412"/>
                  <a:gd name="T28" fmla="*/ 196 w 212"/>
                  <a:gd name="T29" fmla="*/ 340 h 412"/>
                  <a:gd name="T30" fmla="*/ 186 w 212"/>
                  <a:gd name="T31" fmla="*/ 360 h 412"/>
                  <a:gd name="T32" fmla="*/ 174 w 212"/>
                  <a:gd name="T33" fmla="*/ 377 h 412"/>
                  <a:gd name="T34" fmla="*/ 161 w 212"/>
                  <a:gd name="T35" fmla="*/ 391 h 412"/>
                  <a:gd name="T36" fmla="*/ 146 w 212"/>
                  <a:gd name="T37" fmla="*/ 402 h 412"/>
                  <a:gd name="T38" fmla="*/ 129 w 212"/>
                  <a:gd name="T39" fmla="*/ 410 h 412"/>
                  <a:gd name="T40" fmla="*/ 110 w 212"/>
                  <a:gd name="T41" fmla="*/ 412 h 412"/>
                  <a:gd name="T42" fmla="*/ 94 w 212"/>
                  <a:gd name="T43" fmla="*/ 412 h 412"/>
                  <a:gd name="T44" fmla="*/ 74 w 212"/>
                  <a:gd name="T45" fmla="*/ 407 h 412"/>
                  <a:gd name="T46" fmla="*/ 57 w 212"/>
                  <a:gd name="T47" fmla="*/ 397 h 412"/>
                  <a:gd name="T48" fmla="*/ 42 w 212"/>
                  <a:gd name="T49" fmla="*/ 385 h 412"/>
                  <a:gd name="T50" fmla="*/ 30 w 212"/>
                  <a:gd name="T51" fmla="*/ 369 h 412"/>
                  <a:gd name="T52" fmla="*/ 19 w 212"/>
                  <a:gd name="T53" fmla="*/ 351 h 412"/>
                  <a:gd name="T54" fmla="*/ 13 w 212"/>
                  <a:gd name="T55" fmla="*/ 330 h 412"/>
                  <a:gd name="T56" fmla="*/ 7 w 212"/>
                  <a:gd name="T57" fmla="*/ 309 h 412"/>
                  <a:gd name="T58" fmla="*/ 4 w 212"/>
                  <a:gd name="T59" fmla="*/ 275 h 412"/>
                  <a:gd name="T60" fmla="*/ 1 w 212"/>
                  <a:gd name="T61" fmla="*/ 230 h 412"/>
                  <a:gd name="T62" fmla="*/ 0 w 212"/>
                  <a:gd name="T63" fmla="*/ 183 h 412"/>
                  <a:gd name="T64" fmla="*/ 3 w 212"/>
                  <a:gd name="T65" fmla="*/ 136 h 412"/>
                  <a:gd name="T66" fmla="*/ 7 w 212"/>
                  <a:gd name="T67" fmla="*/ 102 h 412"/>
                  <a:gd name="T68" fmla="*/ 13 w 212"/>
                  <a:gd name="T69" fmla="*/ 79 h 412"/>
                  <a:gd name="T70" fmla="*/ 19 w 212"/>
                  <a:gd name="T71" fmla="*/ 59 h 412"/>
                  <a:gd name="T72" fmla="*/ 30 w 212"/>
                  <a:gd name="T73" fmla="*/ 41 h 412"/>
                  <a:gd name="T74" fmla="*/ 42 w 212"/>
                  <a:gd name="T75" fmla="*/ 26 h 412"/>
                  <a:gd name="T76" fmla="*/ 57 w 212"/>
                  <a:gd name="T77" fmla="*/ 13 h 412"/>
                  <a:gd name="T78" fmla="*/ 74 w 212"/>
                  <a:gd name="T79" fmla="*/ 5 h 412"/>
                  <a:gd name="T80" fmla="*/ 94 w 212"/>
                  <a:gd name="T81" fmla="*/ 1 h 41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12"/>
                  <a:gd name="T124" fmla="*/ 0 h 412"/>
                  <a:gd name="T125" fmla="*/ 212 w 212"/>
                  <a:gd name="T126" fmla="*/ 412 h 41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12" h="412">
                    <a:moveTo>
                      <a:pt x="104" y="0"/>
                    </a:moveTo>
                    <a:lnTo>
                      <a:pt x="110" y="0"/>
                    </a:lnTo>
                    <a:lnTo>
                      <a:pt x="120" y="1"/>
                    </a:lnTo>
                    <a:lnTo>
                      <a:pt x="129" y="2"/>
                    </a:lnTo>
                    <a:lnTo>
                      <a:pt x="137" y="5"/>
                    </a:lnTo>
                    <a:lnTo>
                      <a:pt x="146" y="8"/>
                    </a:lnTo>
                    <a:lnTo>
                      <a:pt x="153" y="13"/>
                    </a:lnTo>
                    <a:lnTo>
                      <a:pt x="161" y="20"/>
                    </a:lnTo>
                    <a:lnTo>
                      <a:pt x="167" y="26"/>
                    </a:lnTo>
                    <a:lnTo>
                      <a:pt x="174" y="33"/>
                    </a:lnTo>
                    <a:lnTo>
                      <a:pt x="180" y="41"/>
                    </a:lnTo>
                    <a:lnTo>
                      <a:pt x="186" y="49"/>
                    </a:lnTo>
                    <a:lnTo>
                      <a:pt x="190" y="59"/>
                    </a:lnTo>
                    <a:lnTo>
                      <a:pt x="196" y="68"/>
                    </a:lnTo>
                    <a:lnTo>
                      <a:pt x="199" y="79"/>
                    </a:lnTo>
                    <a:lnTo>
                      <a:pt x="202" y="91"/>
                    </a:lnTo>
                    <a:lnTo>
                      <a:pt x="205" y="102"/>
                    </a:lnTo>
                    <a:lnTo>
                      <a:pt x="207" y="114"/>
                    </a:lnTo>
                    <a:lnTo>
                      <a:pt x="210" y="136"/>
                    </a:lnTo>
                    <a:lnTo>
                      <a:pt x="211" y="160"/>
                    </a:lnTo>
                    <a:lnTo>
                      <a:pt x="212" y="183"/>
                    </a:lnTo>
                    <a:lnTo>
                      <a:pt x="212" y="206"/>
                    </a:lnTo>
                    <a:lnTo>
                      <a:pt x="212" y="230"/>
                    </a:lnTo>
                    <a:lnTo>
                      <a:pt x="211" y="252"/>
                    </a:lnTo>
                    <a:lnTo>
                      <a:pt x="210" y="275"/>
                    </a:lnTo>
                    <a:lnTo>
                      <a:pt x="207" y="298"/>
                    </a:lnTo>
                    <a:lnTo>
                      <a:pt x="205" y="309"/>
                    </a:lnTo>
                    <a:lnTo>
                      <a:pt x="202" y="320"/>
                    </a:lnTo>
                    <a:lnTo>
                      <a:pt x="199" y="330"/>
                    </a:lnTo>
                    <a:lnTo>
                      <a:pt x="196" y="340"/>
                    </a:lnTo>
                    <a:lnTo>
                      <a:pt x="190" y="351"/>
                    </a:lnTo>
                    <a:lnTo>
                      <a:pt x="186" y="360"/>
                    </a:lnTo>
                    <a:lnTo>
                      <a:pt x="180" y="369"/>
                    </a:lnTo>
                    <a:lnTo>
                      <a:pt x="174" y="377"/>
                    </a:lnTo>
                    <a:lnTo>
                      <a:pt x="167" y="385"/>
                    </a:lnTo>
                    <a:lnTo>
                      <a:pt x="161" y="391"/>
                    </a:lnTo>
                    <a:lnTo>
                      <a:pt x="153" y="397"/>
                    </a:lnTo>
                    <a:lnTo>
                      <a:pt x="146" y="402"/>
                    </a:lnTo>
                    <a:lnTo>
                      <a:pt x="137" y="407"/>
                    </a:lnTo>
                    <a:lnTo>
                      <a:pt x="129" y="410"/>
                    </a:lnTo>
                    <a:lnTo>
                      <a:pt x="120" y="412"/>
                    </a:lnTo>
                    <a:lnTo>
                      <a:pt x="110" y="412"/>
                    </a:lnTo>
                    <a:lnTo>
                      <a:pt x="104" y="412"/>
                    </a:lnTo>
                    <a:lnTo>
                      <a:pt x="94" y="412"/>
                    </a:lnTo>
                    <a:lnTo>
                      <a:pt x="83" y="410"/>
                    </a:lnTo>
                    <a:lnTo>
                      <a:pt x="74" y="407"/>
                    </a:lnTo>
                    <a:lnTo>
                      <a:pt x="66" y="402"/>
                    </a:lnTo>
                    <a:lnTo>
                      <a:pt x="57" y="397"/>
                    </a:lnTo>
                    <a:lnTo>
                      <a:pt x="50" y="391"/>
                    </a:lnTo>
                    <a:lnTo>
                      <a:pt x="42" y="385"/>
                    </a:lnTo>
                    <a:lnTo>
                      <a:pt x="35" y="377"/>
                    </a:lnTo>
                    <a:lnTo>
                      <a:pt x="30" y="369"/>
                    </a:lnTo>
                    <a:lnTo>
                      <a:pt x="25" y="360"/>
                    </a:lnTo>
                    <a:lnTo>
                      <a:pt x="19" y="351"/>
                    </a:lnTo>
                    <a:lnTo>
                      <a:pt x="16" y="340"/>
                    </a:lnTo>
                    <a:lnTo>
                      <a:pt x="13" y="330"/>
                    </a:lnTo>
                    <a:lnTo>
                      <a:pt x="10" y="320"/>
                    </a:lnTo>
                    <a:lnTo>
                      <a:pt x="7" y="309"/>
                    </a:lnTo>
                    <a:lnTo>
                      <a:pt x="6" y="298"/>
                    </a:lnTo>
                    <a:lnTo>
                      <a:pt x="4" y="275"/>
                    </a:lnTo>
                    <a:lnTo>
                      <a:pt x="2" y="252"/>
                    </a:lnTo>
                    <a:lnTo>
                      <a:pt x="1" y="230"/>
                    </a:lnTo>
                    <a:lnTo>
                      <a:pt x="0" y="206"/>
                    </a:lnTo>
                    <a:lnTo>
                      <a:pt x="0" y="183"/>
                    </a:lnTo>
                    <a:lnTo>
                      <a:pt x="1" y="160"/>
                    </a:lnTo>
                    <a:lnTo>
                      <a:pt x="3" y="136"/>
                    </a:lnTo>
                    <a:lnTo>
                      <a:pt x="6" y="114"/>
                    </a:lnTo>
                    <a:lnTo>
                      <a:pt x="7" y="102"/>
                    </a:lnTo>
                    <a:lnTo>
                      <a:pt x="10" y="91"/>
                    </a:lnTo>
                    <a:lnTo>
                      <a:pt x="13" y="79"/>
                    </a:lnTo>
                    <a:lnTo>
                      <a:pt x="16" y="68"/>
                    </a:lnTo>
                    <a:lnTo>
                      <a:pt x="19" y="59"/>
                    </a:lnTo>
                    <a:lnTo>
                      <a:pt x="25" y="49"/>
                    </a:lnTo>
                    <a:lnTo>
                      <a:pt x="30" y="41"/>
                    </a:lnTo>
                    <a:lnTo>
                      <a:pt x="35" y="33"/>
                    </a:lnTo>
                    <a:lnTo>
                      <a:pt x="42" y="26"/>
                    </a:lnTo>
                    <a:lnTo>
                      <a:pt x="50" y="20"/>
                    </a:lnTo>
                    <a:lnTo>
                      <a:pt x="57" y="13"/>
                    </a:lnTo>
                    <a:lnTo>
                      <a:pt x="66" y="8"/>
                    </a:lnTo>
                    <a:lnTo>
                      <a:pt x="74" y="5"/>
                    </a:lnTo>
                    <a:lnTo>
                      <a:pt x="83" y="2"/>
                    </a:lnTo>
                    <a:lnTo>
                      <a:pt x="94" y="1"/>
                    </a:lnTo>
                    <a:lnTo>
                      <a:pt x="104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45" name="Freeform 60"/>
              <p:cNvSpPr>
                <a:spLocks/>
              </p:cNvSpPr>
              <p:nvPr/>
            </p:nvSpPr>
            <p:spPr bwMode="auto">
              <a:xfrm>
                <a:off x="1578" y="3429"/>
                <a:ext cx="17" cy="21"/>
              </a:xfrm>
              <a:custGeom>
                <a:avLst/>
                <a:gdLst>
                  <a:gd name="T0" fmla="*/ 110 w 212"/>
                  <a:gd name="T1" fmla="*/ 0 h 412"/>
                  <a:gd name="T2" fmla="*/ 129 w 212"/>
                  <a:gd name="T3" fmla="*/ 3 h 412"/>
                  <a:gd name="T4" fmla="*/ 146 w 212"/>
                  <a:gd name="T5" fmla="*/ 9 h 412"/>
                  <a:gd name="T6" fmla="*/ 161 w 212"/>
                  <a:gd name="T7" fmla="*/ 19 h 412"/>
                  <a:gd name="T8" fmla="*/ 174 w 212"/>
                  <a:gd name="T9" fmla="*/ 32 h 412"/>
                  <a:gd name="T10" fmla="*/ 186 w 212"/>
                  <a:gd name="T11" fmla="*/ 50 h 412"/>
                  <a:gd name="T12" fmla="*/ 196 w 212"/>
                  <a:gd name="T13" fmla="*/ 69 h 412"/>
                  <a:gd name="T14" fmla="*/ 202 w 212"/>
                  <a:gd name="T15" fmla="*/ 90 h 412"/>
                  <a:gd name="T16" fmla="*/ 207 w 212"/>
                  <a:gd name="T17" fmla="*/ 114 h 412"/>
                  <a:gd name="T18" fmla="*/ 211 w 212"/>
                  <a:gd name="T19" fmla="*/ 159 h 412"/>
                  <a:gd name="T20" fmla="*/ 212 w 212"/>
                  <a:gd name="T21" fmla="*/ 206 h 412"/>
                  <a:gd name="T22" fmla="*/ 211 w 212"/>
                  <a:gd name="T23" fmla="*/ 253 h 412"/>
                  <a:gd name="T24" fmla="*/ 207 w 212"/>
                  <a:gd name="T25" fmla="*/ 299 h 412"/>
                  <a:gd name="T26" fmla="*/ 202 w 212"/>
                  <a:gd name="T27" fmla="*/ 320 h 412"/>
                  <a:gd name="T28" fmla="*/ 196 w 212"/>
                  <a:gd name="T29" fmla="*/ 341 h 412"/>
                  <a:gd name="T30" fmla="*/ 186 w 212"/>
                  <a:gd name="T31" fmla="*/ 361 h 412"/>
                  <a:gd name="T32" fmla="*/ 174 w 212"/>
                  <a:gd name="T33" fmla="*/ 378 h 412"/>
                  <a:gd name="T34" fmla="*/ 161 w 212"/>
                  <a:gd name="T35" fmla="*/ 392 h 412"/>
                  <a:gd name="T36" fmla="*/ 146 w 212"/>
                  <a:gd name="T37" fmla="*/ 402 h 412"/>
                  <a:gd name="T38" fmla="*/ 129 w 212"/>
                  <a:gd name="T39" fmla="*/ 409 h 412"/>
                  <a:gd name="T40" fmla="*/ 110 w 212"/>
                  <a:gd name="T41" fmla="*/ 412 h 412"/>
                  <a:gd name="T42" fmla="*/ 94 w 212"/>
                  <a:gd name="T43" fmla="*/ 411 h 412"/>
                  <a:gd name="T44" fmla="*/ 74 w 212"/>
                  <a:gd name="T45" fmla="*/ 406 h 412"/>
                  <a:gd name="T46" fmla="*/ 57 w 212"/>
                  <a:gd name="T47" fmla="*/ 398 h 412"/>
                  <a:gd name="T48" fmla="*/ 42 w 212"/>
                  <a:gd name="T49" fmla="*/ 385 h 412"/>
                  <a:gd name="T50" fmla="*/ 30 w 212"/>
                  <a:gd name="T51" fmla="*/ 370 h 412"/>
                  <a:gd name="T52" fmla="*/ 19 w 212"/>
                  <a:gd name="T53" fmla="*/ 351 h 412"/>
                  <a:gd name="T54" fmla="*/ 13 w 212"/>
                  <a:gd name="T55" fmla="*/ 331 h 412"/>
                  <a:gd name="T56" fmla="*/ 7 w 212"/>
                  <a:gd name="T57" fmla="*/ 310 h 412"/>
                  <a:gd name="T58" fmla="*/ 4 w 212"/>
                  <a:gd name="T59" fmla="*/ 276 h 412"/>
                  <a:gd name="T60" fmla="*/ 1 w 212"/>
                  <a:gd name="T61" fmla="*/ 230 h 412"/>
                  <a:gd name="T62" fmla="*/ 0 w 212"/>
                  <a:gd name="T63" fmla="*/ 183 h 412"/>
                  <a:gd name="T64" fmla="*/ 3 w 212"/>
                  <a:gd name="T65" fmla="*/ 137 h 412"/>
                  <a:gd name="T66" fmla="*/ 7 w 212"/>
                  <a:gd name="T67" fmla="*/ 103 h 412"/>
                  <a:gd name="T68" fmla="*/ 13 w 212"/>
                  <a:gd name="T69" fmla="*/ 79 h 412"/>
                  <a:gd name="T70" fmla="*/ 19 w 212"/>
                  <a:gd name="T71" fmla="*/ 59 h 412"/>
                  <a:gd name="T72" fmla="*/ 30 w 212"/>
                  <a:gd name="T73" fmla="*/ 41 h 412"/>
                  <a:gd name="T74" fmla="*/ 42 w 212"/>
                  <a:gd name="T75" fmla="*/ 25 h 412"/>
                  <a:gd name="T76" fmla="*/ 57 w 212"/>
                  <a:gd name="T77" fmla="*/ 14 h 412"/>
                  <a:gd name="T78" fmla="*/ 74 w 212"/>
                  <a:gd name="T79" fmla="*/ 5 h 412"/>
                  <a:gd name="T80" fmla="*/ 94 w 212"/>
                  <a:gd name="T81" fmla="*/ 1 h 41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12"/>
                  <a:gd name="T124" fmla="*/ 0 h 412"/>
                  <a:gd name="T125" fmla="*/ 212 w 212"/>
                  <a:gd name="T126" fmla="*/ 412 h 41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12" h="412">
                    <a:moveTo>
                      <a:pt x="104" y="0"/>
                    </a:moveTo>
                    <a:lnTo>
                      <a:pt x="110" y="0"/>
                    </a:lnTo>
                    <a:lnTo>
                      <a:pt x="120" y="1"/>
                    </a:lnTo>
                    <a:lnTo>
                      <a:pt x="129" y="3"/>
                    </a:lnTo>
                    <a:lnTo>
                      <a:pt x="137" y="5"/>
                    </a:lnTo>
                    <a:lnTo>
                      <a:pt x="146" y="9"/>
                    </a:lnTo>
                    <a:lnTo>
                      <a:pt x="153" y="14"/>
                    </a:lnTo>
                    <a:lnTo>
                      <a:pt x="161" y="19"/>
                    </a:lnTo>
                    <a:lnTo>
                      <a:pt x="167" y="25"/>
                    </a:lnTo>
                    <a:lnTo>
                      <a:pt x="174" y="32"/>
                    </a:lnTo>
                    <a:lnTo>
                      <a:pt x="180" y="41"/>
                    </a:lnTo>
                    <a:lnTo>
                      <a:pt x="186" y="50"/>
                    </a:lnTo>
                    <a:lnTo>
                      <a:pt x="190" y="59"/>
                    </a:lnTo>
                    <a:lnTo>
                      <a:pt x="196" y="69"/>
                    </a:lnTo>
                    <a:lnTo>
                      <a:pt x="199" y="79"/>
                    </a:lnTo>
                    <a:lnTo>
                      <a:pt x="202" y="90"/>
                    </a:lnTo>
                    <a:lnTo>
                      <a:pt x="205" y="103"/>
                    </a:lnTo>
                    <a:lnTo>
                      <a:pt x="207" y="114"/>
                    </a:lnTo>
                    <a:lnTo>
                      <a:pt x="210" y="137"/>
                    </a:lnTo>
                    <a:lnTo>
                      <a:pt x="211" y="159"/>
                    </a:lnTo>
                    <a:lnTo>
                      <a:pt x="212" y="183"/>
                    </a:lnTo>
                    <a:lnTo>
                      <a:pt x="212" y="206"/>
                    </a:lnTo>
                    <a:lnTo>
                      <a:pt x="212" y="230"/>
                    </a:lnTo>
                    <a:lnTo>
                      <a:pt x="211" y="253"/>
                    </a:lnTo>
                    <a:lnTo>
                      <a:pt x="210" y="276"/>
                    </a:lnTo>
                    <a:lnTo>
                      <a:pt x="207" y="299"/>
                    </a:lnTo>
                    <a:lnTo>
                      <a:pt x="205" y="310"/>
                    </a:lnTo>
                    <a:lnTo>
                      <a:pt x="202" y="320"/>
                    </a:lnTo>
                    <a:lnTo>
                      <a:pt x="199" y="331"/>
                    </a:lnTo>
                    <a:lnTo>
                      <a:pt x="196" y="341"/>
                    </a:lnTo>
                    <a:lnTo>
                      <a:pt x="190" y="351"/>
                    </a:lnTo>
                    <a:lnTo>
                      <a:pt x="186" y="361"/>
                    </a:lnTo>
                    <a:lnTo>
                      <a:pt x="180" y="370"/>
                    </a:lnTo>
                    <a:lnTo>
                      <a:pt x="174" y="378"/>
                    </a:lnTo>
                    <a:lnTo>
                      <a:pt x="167" y="385"/>
                    </a:lnTo>
                    <a:lnTo>
                      <a:pt x="161" y="392"/>
                    </a:lnTo>
                    <a:lnTo>
                      <a:pt x="153" y="398"/>
                    </a:lnTo>
                    <a:lnTo>
                      <a:pt x="146" y="402"/>
                    </a:lnTo>
                    <a:lnTo>
                      <a:pt x="137" y="406"/>
                    </a:lnTo>
                    <a:lnTo>
                      <a:pt x="129" y="409"/>
                    </a:lnTo>
                    <a:lnTo>
                      <a:pt x="120" y="411"/>
                    </a:lnTo>
                    <a:lnTo>
                      <a:pt x="110" y="412"/>
                    </a:lnTo>
                    <a:lnTo>
                      <a:pt x="104" y="412"/>
                    </a:lnTo>
                    <a:lnTo>
                      <a:pt x="94" y="411"/>
                    </a:lnTo>
                    <a:lnTo>
                      <a:pt x="83" y="409"/>
                    </a:lnTo>
                    <a:lnTo>
                      <a:pt x="74" y="406"/>
                    </a:lnTo>
                    <a:lnTo>
                      <a:pt x="66" y="402"/>
                    </a:lnTo>
                    <a:lnTo>
                      <a:pt x="57" y="398"/>
                    </a:lnTo>
                    <a:lnTo>
                      <a:pt x="50" y="392"/>
                    </a:lnTo>
                    <a:lnTo>
                      <a:pt x="42" y="385"/>
                    </a:lnTo>
                    <a:lnTo>
                      <a:pt x="35" y="378"/>
                    </a:lnTo>
                    <a:lnTo>
                      <a:pt x="30" y="370"/>
                    </a:lnTo>
                    <a:lnTo>
                      <a:pt x="25" y="361"/>
                    </a:lnTo>
                    <a:lnTo>
                      <a:pt x="19" y="351"/>
                    </a:lnTo>
                    <a:lnTo>
                      <a:pt x="16" y="341"/>
                    </a:lnTo>
                    <a:lnTo>
                      <a:pt x="13" y="331"/>
                    </a:lnTo>
                    <a:lnTo>
                      <a:pt x="10" y="320"/>
                    </a:lnTo>
                    <a:lnTo>
                      <a:pt x="7" y="310"/>
                    </a:lnTo>
                    <a:lnTo>
                      <a:pt x="6" y="299"/>
                    </a:lnTo>
                    <a:lnTo>
                      <a:pt x="4" y="276"/>
                    </a:lnTo>
                    <a:lnTo>
                      <a:pt x="2" y="253"/>
                    </a:lnTo>
                    <a:lnTo>
                      <a:pt x="1" y="230"/>
                    </a:lnTo>
                    <a:lnTo>
                      <a:pt x="0" y="206"/>
                    </a:lnTo>
                    <a:lnTo>
                      <a:pt x="0" y="183"/>
                    </a:lnTo>
                    <a:lnTo>
                      <a:pt x="1" y="159"/>
                    </a:lnTo>
                    <a:lnTo>
                      <a:pt x="3" y="137"/>
                    </a:lnTo>
                    <a:lnTo>
                      <a:pt x="6" y="114"/>
                    </a:lnTo>
                    <a:lnTo>
                      <a:pt x="7" y="103"/>
                    </a:lnTo>
                    <a:lnTo>
                      <a:pt x="10" y="90"/>
                    </a:lnTo>
                    <a:lnTo>
                      <a:pt x="13" y="79"/>
                    </a:lnTo>
                    <a:lnTo>
                      <a:pt x="16" y="69"/>
                    </a:lnTo>
                    <a:lnTo>
                      <a:pt x="19" y="59"/>
                    </a:lnTo>
                    <a:lnTo>
                      <a:pt x="25" y="50"/>
                    </a:lnTo>
                    <a:lnTo>
                      <a:pt x="30" y="41"/>
                    </a:lnTo>
                    <a:lnTo>
                      <a:pt x="35" y="32"/>
                    </a:lnTo>
                    <a:lnTo>
                      <a:pt x="42" y="25"/>
                    </a:lnTo>
                    <a:lnTo>
                      <a:pt x="50" y="19"/>
                    </a:lnTo>
                    <a:lnTo>
                      <a:pt x="57" y="14"/>
                    </a:lnTo>
                    <a:lnTo>
                      <a:pt x="66" y="9"/>
                    </a:lnTo>
                    <a:lnTo>
                      <a:pt x="74" y="5"/>
                    </a:lnTo>
                    <a:lnTo>
                      <a:pt x="83" y="3"/>
                    </a:lnTo>
                    <a:lnTo>
                      <a:pt x="94" y="1"/>
                    </a:lnTo>
                    <a:lnTo>
                      <a:pt x="104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46" name="Freeform 61"/>
              <p:cNvSpPr>
                <a:spLocks/>
              </p:cNvSpPr>
              <p:nvPr/>
            </p:nvSpPr>
            <p:spPr bwMode="auto">
              <a:xfrm>
                <a:off x="1464" y="3330"/>
                <a:ext cx="17" cy="20"/>
              </a:xfrm>
              <a:custGeom>
                <a:avLst/>
                <a:gdLst>
                  <a:gd name="T0" fmla="*/ 110 w 212"/>
                  <a:gd name="T1" fmla="*/ 0 h 412"/>
                  <a:gd name="T2" fmla="*/ 127 w 212"/>
                  <a:gd name="T3" fmla="*/ 2 h 412"/>
                  <a:gd name="T4" fmla="*/ 144 w 212"/>
                  <a:gd name="T5" fmla="*/ 8 h 412"/>
                  <a:gd name="T6" fmla="*/ 158 w 212"/>
                  <a:gd name="T7" fmla="*/ 18 h 412"/>
                  <a:gd name="T8" fmla="*/ 172 w 212"/>
                  <a:gd name="T9" fmla="*/ 33 h 412"/>
                  <a:gd name="T10" fmla="*/ 183 w 212"/>
                  <a:gd name="T11" fmla="*/ 49 h 412"/>
                  <a:gd name="T12" fmla="*/ 192 w 212"/>
                  <a:gd name="T13" fmla="*/ 68 h 412"/>
                  <a:gd name="T14" fmla="*/ 199 w 212"/>
                  <a:gd name="T15" fmla="*/ 91 h 412"/>
                  <a:gd name="T16" fmla="*/ 203 w 212"/>
                  <a:gd name="T17" fmla="*/ 114 h 412"/>
                  <a:gd name="T18" fmla="*/ 210 w 212"/>
                  <a:gd name="T19" fmla="*/ 160 h 412"/>
                  <a:gd name="T20" fmla="*/ 212 w 212"/>
                  <a:gd name="T21" fmla="*/ 205 h 412"/>
                  <a:gd name="T22" fmla="*/ 210 w 212"/>
                  <a:gd name="T23" fmla="*/ 252 h 412"/>
                  <a:gd name="T24" fmla="*/ 203 w 212"/>
                  <a:gd name="T25" fmla="*/ 298 h 412"/>
                  <a:gd name="T26" fmla="*/ 199 w 212"/>
                  <a:gd name="T27" fmla="*/ 320 h 412"/>
                  <a:gd name="T28" fmla="*/ 192 w 212"/>
                  <a:gd name="T29" fmla="*/ 340 h 412"/>
                  <a:gd name="T30" fmla="*/ 183 w 212"/>
                  <a:gd name="T31" fmla="*/ 360 h 412"/>
                  <a:gd name="T32" fmla="*/ 172 w 212"/>
                  <a:gd name="T33" fmla="*/ 377 h 412"/>
                  <a:gd name="T34" fmla="*/ 158 w 212"/>
                  <a:gd name="T35" fmla="*/ 391 h 412"/>
                  <a:gd name="T36" fmla="*/ 144 w 212"/>
                  <a:gd name="T37" fmla="*/ 402 h 412"/>
                  <a:gd name="T38" fmla="*/ 127 w 212"/>
                  <a:gd name="T39" fmla="*/ 410 h 412"/>
                  <a:gd name="T40" fmla="*/ 110 w 212"/>
                  <a:gd name="T41" fmla="*/ 412 h 412"/>
                  <a:gd name="T42" fmla="*/ 94 w 212"/>
                  <a:gd name="T43" fmla="*/ 411 h 412"/>
                  <a:gd name="T44" fmla="*/ 74 w 212"/>
                  <a:gd name="T45" fmla="*/ 406 h 412"/>
                  <a:gd name="T46" fmla="*/ 57 w 212"/>
                  <a:gd name="T47" fmla="*/ 397 h 412"/>
                  <a:gd name="T48" fmla="*/ 43 w 212"/>
                  <a:gd name="T49" fmla="*/ 385 h 412"/>
                  <a:gd name="T50" fmla="*/ 30 w 212"/>
                  <a:gd name="T51" fmla="*/ 369 h 412"/>
                  <a:gd name="T52" fmla="*/ 20 w 212"/>
                  <a:gd name="T53" fmla="*/ 351 h 412"/>
                  <a:gd name="T54" fmla="*/ 13 w 212"/>
                  <a:gd name="T55" fmla="*/ 330 h 412"/>
                  <a:gd name="T56" fmla="*/ 8 w 212"/>
                  <a:gd name="T57" fmla="*/ 309 h 412"/>
                  <a:gd name="T58" fmla="*/ 4 w 212"/>
                  <a:gd name="T59" fmla="*/ 275 h 412"/>
                  <a:gd name="T60" fmla="*/ 1 w 212"/>
                  <a:gd name="T61" fmla="*/ 229 h 412"/>
                  <a:gd name="T62" fmla="*/ 0 w 212"/>
                  <a:gd name="T63" fmla="*/ 183 h 412"/>
                  <a:gd name="T64" fmla="*/ 3 w 212"/>
                  <a:gd name="T65" fmla="*/ 136 h 412"/>
                  <a:gd name="T66" fmla="*/ 8 w 212"/>
                  <a:gd name="T67" fmla="*/ 102 h 412"/>
                  <a:gd name="T68" fmla="*/ 13 w 212"/>
                  <a:gd name="T69" fmla="*/ 79 h 412"/>
                  <a:gd name="T70" fmla="*/ 20 w 212"/>
                  <a:gd name="T71" fmla="*/ 59 h 412"/>
                  <a:gd name="T72" fmla="*/ 30 w 212"/>
                  <a:gd name="T73" fmla="*/ 41 h 412"/>
                  <a:gd name="T74" fmla="*/ 43 w 212"/>
                  <a:gd name="T75" fmla="*/ 26 h 412"/>
                  <a:gd name="T76" fmla="*/ 57 w 212"/>
                  <a:gd name="T77" fmla="*/ 13 h 412"/>
                  <a:gd name="T78" fmla="*/ 74 w 212"/>
                  <a:gd name="T79" fmla="*/ 5 h 412"/>
                  <a:gd name="T80" fmla="*/ 94 w 212"/>
                  <a:gd name="T81" fmla="*/ 1 h 41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12"/>
                  <a:gd name="T124" fmla="*/ 0 h 412"/>
                  <a:gd name="T125" fmla="*/ 212 w 212"/>
                  <a:gd name="T126" fmla="*/ 412 h 41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12" h="412">
                    <a:moveTo>
                      <a:pt x="105" y="0"/>
                    </a:moveTo>
                    <a:lnTo>
                      <a:pt x="110" y="0"/>
                    </a:lnTo>
                    <a:lnTo>
                      <a:pt x="119" y="1"/>
                    </a:lnTo>
                    <a:lnTo>
                      <a:pt x="127" y="2"/>
                    </a:lnTo>
                    <a:lnTo>
                      <a:pt x="135" y="5"/>
                    </a:lnTo>
                    <a:lnTo>
                      <a:pt x="144" y="8"/>
                    </a:lnTo>
                    <a:lnTo>
                      <a:pt x="151" y="13"/>
                    </a:lnTo>
                    <a:lnTo>
                      <a:pt x="158" y="18"/>
                    </a:lnTo>
                    <a:lnTo>
                      <a:pt x="165" y="26"/>
                    </a:lnTo>
                    <a:lnTo>
                      <a:pt x="172" y="33"/>
                    </a:lnTo>
                    <a:lnTo>
                      <a:pt x="177" y="41"/>
                    </a:lnTo>
                    <a:lnTo>
                      <a:pt x="183" y="49"/>
                    </a:lnTo>
                    <a:lnTo>
                      <a:pt x="188" y="59"/>
                    </a:lnTo>
                    <a:lnTo>
                      <a:pt x="192" y="68"/>
                    </a:lnTo>
                    <a:lnTo>
                      <a:pt x="196" y="79"/>
                    </a:lnTo>
                    <a:lnTo>
                      <a:pt x="199" y="91"/>
                    </a:lnTo>
                    <a:lnTo>
                      <a:pt x="201" y="102"/>
                    </a:lnTo>
                    <a:lnTo>
                      <a:pt x="203" y="114"/>
                    </a:lnTo>
                    <a:lnTo>
                      <a:pt x="206" y="136"/>
                    </a:lnTo>
                    <a:lnTo>
                      <a:pt x="210" y="160"/>
                    </a:lnTo>
                    <a:lnTo>
                      <a:pt x="211" y="183"/>
                    </a:lnTo>
                    <a:lnTo>
                      <a:pt x="212" y="205"/>
                    </a:lnTo>
                    <a:lnTo>
                      <a:pt x="211" y="229"/>
                    </a:lnTo>
                    <a:lnTo>
                      <a:pt x="210" y="252"/>
                    </a:lnTo>
                    <a:lnTo>
                      <a:pt x="206" y="275"/>
                    </a:lnTo>
                    <a:lnTo>
                      <a:pt x="203" y="298"/>
                    </a:lnTo>
                    <a:lnTo>
                      <a:pt x="201" y="309"/>
                    </a:lnTo>
                    <a:lnTo>
                      <a:pt x="199" y="320"/>
                    </a:lnTo>
                    <a:lnTo>
                      <a:pt x="196" y="330"/>
                    </a:lnTo>
                    <a:lnTo>
                      <a:pt x="192" y="340"/>
                    </a:lnTo>
                    <a:lnTo>
                      <a:pt x="188" y="351"/>
                    </a:lnTo>
                    <a:lnTo>
                      <a:pt x="183" y="360"/>
                    </a:lnTo>
                    <a:lnTo>
                      <a:pt x="177" y="369"/>
                    </a:lnTo>
                    <a:lnTo>
                      <a:pt x="172" y="377"/>
                    </a:lnTo>
                    <a:lnTo>
                      <a:pt x="165" y="385"/>
                    </a:lnTo>
                    <a:lnTo>
                      <a:pt x="158" y="391"/>
                    </a:lnTo>
                    <a:lnTo>
                      <a:pt x="151" y="397"/>
                    </a:lnTo>
                    <a:lnTo>
                      <a:pt x="144" y="402"/>
                    </a:lnTo>
                    <a:lnTo>
                      <a:pt x="135" y="406"/>
                    </a:lnTo>
                    <a:lnTo>
                      <a:pt x="127" y="410"/>
                    </a:lnTo>
                    <a:lnTo>
                      <a:pt x="119" y="411"/>
                    </a:lnTo>
                    <a:lnTo>
                      <a:pt x="110" y="412"/>
                    </a:lnTo>
                    <a:lnTo>
                      <a:pt x="105" y="412"/>
                    </a:lnTo>
                    <a:lnTo>
                      <a:pt x="94" y="411"/>
                    </a:lnTo>
                    <a:lnTo>
                      <a:pt x="84" y="410"/>
                    </a:lnTo>
                    <a:lnTo>
                      <a:pt x="74" y="406"/>
                    </a:lnTo>
                    <a:lnTo>
                      <a:pt x="66" y="402"/>
                    </a:lnTo>
                    <a:lnTo>
                      <a:pt x="57" y="397"/>
                    </a:lnTo>
                    <a:lnTo>
                      <a:pt x="50" y="391"/>
                    </a:lnTo>
                    <a:lnTo>
                      <a:pt x="43" y="385"/>
                    </a:lnTo>
                    <a:lnTo>
                      <a:pt x="37" y="377"/>
                    </a:lnTo>
                    <a:lnTo>
                      <a:pt x="30" y="369"/>
                    </a:lnTo>
                    <a:lnTo>
                      <a:pt x="25" y="360"/>
                    </a:lnTo>
                    <a:lnTo>
                      <a:pt x="20" y="351"/>
                    </a:lnTo>
                    <a:lnTo>
                      <a:pt x="16" y="340"/>
                    </a:lnTo>
                    <a:lnTo>
                      <a:pt x="13" y="330"/>
                    </a:lnTo>
                    <a:lnTo>
                      <a:pt x="10" y="320"/>
                    </a:lnTo>
                    <a:lnTo>
                      <a:pt x="8" y="309"/>
                    </a:lnTo>
                    <a:lnTo>
                      <a:pt x="6" y="298"/>
                    </a:lnTo>
                    <a:lnTo>
                      <a:pt x="4" y="275"/>
                    </a:lnTo>
                    <a:lnTo>
                      <a:pt x="3" y="252"/>
                    </a:lnTo>
                    <a:lnTo>
                      <a:pt x="1" y="229"/>
                    </a:lnTo>
                    <a:lnTo>
                      <a:pt x="0" y="205"/>
                    </a:lnTo>
                    <a:lnTo>
                      <a:pt x="0" y="183"/>
                    </a:lnTo>
                    <a:lnTo>
                      <a:pt x="1" y="160"/>
                    </a:lnTo>
                    <a:lnTo>
                      <a:pt x="3" y="136"/>
                    </a:lnTo>
                    <a:lnTo>
                      <a:pt x="6" y="114"/>
                    </a:lnTo>
                    <a:lnTo>
                      <a:pt x="8" y="102"/>
                    </a:lnTo>
                    <a:lnTo>
                      <a:pt x="10" y="91"/>
                    </a:lnTo>
                    <a:lnTo>
                      <a:pt x="13" y="79"/>
                    </a:lnTo>
                    <a:lnTo>
                      <a:pt x="16" y="68"/>
                    </a:lnTo>
                    <a:lnTo>
                      <a:pt x="20" y="59"/>
                    </a:lnTo>
                    <a:lnTo>
                      <a:pt x="25" y="49"/>
                    </a:lnTo>
                    <a:lnTo>
                      <a:pt x="30" y="41"/>
                    </a:lnTo>
                    <a:lnTo>
                      <a:pt x="37" y="33"/>
                    </a:lnTo>
                    <a:lnTo>
                      <a:pt x="43" y="26"/>
                    </a:lnTo>
                    <a:lnTo>
                      <a:pt x="50" y="18"/>
                    </a:lnTo>
                    <a:lnTo>
                      <a:pt x="57" y="13"/>
                    </a:lnTo>
                    <a:lnTo>
                      <a:pt x="66" y="8"/>
                    </a:lnTo>
                    <a:lnTo>
                      <a:pt x="74" y="5"/>
                    </a:lnTo>
                    <a:lnTo>
                      <a:pt x="84" y="2"/>
                    </a:lnTo>
                    <a:lnTo>
                      <a:pt x="94" y="1"/>
                    </a:lnTo>
                    <a:lnTo>
                      <a:pt x="105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47" name="Freeform 62"/>
              <p:cNvSpPr>
                <a:spLocks/>
              </p:cNvSpPr>
              <p:nvPr/>
            </p:nvSpPr>
            <p:spPr bwMode="auto">
              <a:xfrm>
                <a:off x="1546" y="3622"/>
                <a:ext cx="58" cy="33"/>
              </a:xfrm>
              <a:custGeom>
                <a:avLst/>
                <a:gdLst>
                  <a:gd name="T0" fmla="*/ 388 w 704"/>
                  <a:gd name="T1" fmla="*/ 2 h 666"/>
                  <a:gd name="T2" fmla="*/ 440 w 704"/>
                  <a:gd name="T3" fmla="*/ 11 h 666"/>
                  <a:gd name="T4" fmla="*/ 490 w 704"/>
                  <a:gd name="T5" fmla="*/ 26 h 666"/>
                  <a:gd name="T6" fmla="*/ 535 w 704"/>
                  <a:gd name="T7" fmla="*/ 48 h 666"/>
                  <a:gd name="T8" fmla="*/ 576 w 704"/>
                  <a:gd name="T9" fmla="*/ 77 h 666"/>
                  <a:gd name="T10" fmla="*/ 613 w 704"/>
                  <a:gd name="T11" fmla="*/ 109 h 666"/>
                  <a:gd name="T12" fmla="*/ 644 w 704"/>
                  <a:gd name="T13" fmla="*/ 147 h 666"/>
                  <a:gd name="T14" fmla="*/ 669 w 704"/>
                  <a:gd name="T15" fmla="*/ 189 h 666"/>
                  <a:gd name="T16" fmla="*/ 688 w 704"/>
                  <a:gd name="T17" fmla="*/ 233 h 666"/>
                  <a:gd name="T18" fmla="*/ 699 w 704"/>
                  <a:gd name="T19" fmla="*/ 281 h 666"/>
                  <a:gd name="T20" fmla="*/ 704 w 704"/>
                  <a:gd name="T21" fmla="*/ 330 h 666"/>
                  <a:gd name="T22" fmla="*/ 699 w 704"/>
                  <a:gd name="T23" fmla="*/ 381 h 666"/>
                  <a:gd name="T24" fmla="*/ 688 w 704"/>
                  <a:gd name="T25" fmla="*/ 429 h 666"/>
                  <a:gd name="T26" fmla="*/ 669 w 704"/>
                  <a:gd name="T27" fmla="*/ 475 h 666"/>
                  <a:gd name="T28" fmla="*/ 644 w 704"/>
                  <a:gd name="T29" fmla="*/ 518 h 666"/>
                  <a:gd name="T30" fmla="*/ 613 w 704"/>
                  <a:gd name="T31" fmla="*/ 555 h 666"/>
                  <a:gd name="T32" fmla="*/ 576 w 704"/>
                  <a:gd name="T33" fmla="*/ 589 h 666"/>
                  <a:gd name="T34" fmla="*/ 535 w 704"/>
                  <a:gd name="T35" fmla="*/ 617 h 666"/>
                  <a:gd name="T36" fmla="*/ 490 w 704"/>
                  <a:gd name="T37" fmla="*/ 640 h 666"/>
                  <a:gd name="T38" fmla="*/ 440 w 704"/>
                  <a:gd name="T39" fmla="*/ 656 h 666"/>
                  <a:gd name="T40" fmla="*/ 388 w 704"/>
                  <a:gd name="T41" fmla="*/ 664 h 666"/>
                  <a:gd name="T42" fmla="*/ 334 w 704"/>
                  <a:gd name="T43" fmla="*/ 666 h 666"/>
                  <a:gd name="T44" fmla="*/ 280 w 704"/>
                  <a:gd name="T45" fmla="*/ 659 h 666"/>
                  <a:gd name="T46" fmla="*/ 230 w 704"/>
                  <a:gd name="T47" fmla="*/ 646 h 666"/>
                  <a:gd name="T48" fmla="*/ 184 w 704"/>
                  <a:gd name="T49" fmla="*/ 625 h 666"/>
                  <a:gd name="T50" fmla="*/ 140 w 704"/>
                  <a:gd name="T51" fmla="*/ 599 h 666"/>
                  <a:gd name="T52" fmla="*/ 102 w 704"/>
                  <a:gd name="T53" fmla="*/ 567 h 666"/>
                  <a:gd name="T54" fmla="*/ 69 w 704"/>
                  <a:gd name="T55" fmla="*/ 531 h 666"/>
                  <a:gd name="T56" fmla="*/ 42 w 704"/>
                  <a:gd name="T57" fmla="*/ 489 h 666"/>
                  <a:gd name="T58" fmla="*/ 21 w 704"/>
                  <a:gd name="T59" fmla="*/ 446 h 666"/>
                  <a:gd name="T60" fmla="*/ 7 w 704"/>
                  <a:gd name="T61" fmla="*/ 398 h 666"/>
                  <a:gd name="T62" fmla="*/ 1 w 704"/>
                  <a:gd name="T63" fmla="*/ 347 h 666"/>
                  <a:gd name="T64" fmla="*/ 2 w 704"/>
                  <a:gd name="T65" fmla="*/ 297 h 666"/>
                  <a:gd name="T66" fmla="*/ 11 w 704"/>
                  <a:gd name="T67" fmla="*/ 250 h 666"/>
                  <a:gd name="T68" fmla="*/ 28 w 704"/>
                  <a:gd name="T69" fmla="*/ 203 h 666"/>
                  <a:gd name="T70" fmla="*/ 51 w 704"/>
                  <a:gd name="T71" fmla="*/ 160 h 666"/>
                  <a:gd name="T72" fmla="*/ 80 w 704"/>
                  <a:gd name="T73" fmla="*/ 122 h 666"/>
                  <a:gd name="T74" fmla="*/ 114 w 704"/>
                  <a:gd name="T75" fmla="*/ 87 h 666"/>
                  <a:gd name="T76" fmla="*/ 154 w 704"/>
                  <a:gd name="T77" fmla="*/ 58 h 666"/>
                  <a:gd name="T78" fmla="*/ 199 w 704"/>
                  <a:gd name="T79" fmla="*/ 33 h 666"/>
                  <a:gd name="T80" fmla="*/ 246 w 704"/>
                  <a:gd name="T81" fmla="*/ 15 h 666"/>
                  <a:gd name="T82" fmla="*/ 298 w 704"/>
                  <a:gd name="T83" fmla="*/ 4 h 666"/>
                  <a:gd name="T84" fmla="*/ 352 w 704"/>
                  <a:gd name="T85" fmla="*/ 0 h 66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704"/>
                  <a:gd name="T130" fmla="*/ 0 h 666"/>
                  <a:gd name="T131" fmla="*/ 704 w 704"/>
                  <a:gd name="T132" fmla="*/ 666 h 66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704" h="666">
                    <a:moveTo>
                      <a:pt x="352" y="0"/>
                    </a:moveTo>
                    <a:lnTo>
                      <a:pt x="370" y="1"/>
                    </a:lnTo>
                    <a:lnTo>
                      <a:pt x="388" y="2"/>
                    </a:lnTo>
                    <a:lnTo>
                      <a:pt x="405" y="4"/>
                    </a:lnTo>
                    <a:lnTo>
                      <a:pt x="423" y="7"/>
                    </a:lnTo>
                    <a:lnTo>
                      <a:pt x="440" y="11"/>
                    </a:lnTo>
                    <a:lnTo>
                      <a:pt x="457" y="15"/>
                    </a:lnTo>
                    <a:lnTo>
                      <a:pt x="473" y="20"/>
                    </a:lnTo>
                    <a:lnTo>
                      <a:pt x="490" y="26"/>
                    </a:lnTo>
                    <a:lnTo>
                      <a:pt x="505" y="33"/>
                    </a:lnTo>
                    <a:lnTo>
                      <a:pt x="520" y="40"/>
                    </a:lnTo>
                    <a:lnTo>
                      <a:pt x="535" y="48"/>
                    </a:lnTo>
                    <a:lnTo>
                      <a:pt x="549" y="58"/>
                    </a:lnTo>
                    <a:lnTo>
                      <a:pt x="563" y="67"/>
                    </a:lnTo>
                    <a:lnTo>
                      <a:pt x="576" y="77"/>
                    </a:lnTo>
                    <a:lnTo>
                      <a:pt x="589" y="87"/>
                    </a:lnTo>
                    <a:lnTo>
                      <a:pt x="601" y="98"/>
                    </a:lnTo>
                    <a:lnTo>
                      <a:pt x="613" y="109"/>
                    </a:lnTo>
                    <a:lnTo>
                      <a:pt x="624" y="122"/>
                    </a:lnTo>
                    <a:lnTo>
                      <a:pt x="633" y="134"/>
                    </a:lnTo>
                    <a:lnTo>
                      <a:pt x="644" y="147"/>
                    </a:lnTo>
                    <a:lnTo>
                      <a:pt x="653" y="160"/>
                    </a:lnTo>
                    <a:lnTo>
                      <a:pt x="662" y="174"/>
                    </a:lnTo>
                    <a:lnTo>
                      <a:pt x="669" y="189"/>
                    </a:lnTo>
                    <a:lnTo>
                      <a:pt x="676" y="203"/>
                    </a:lnTo>
                    <a:lnTo>
                      <a:pt x="682" y="218"/>
                    </a:lnTo>
                    <a:lnTo>
                      <a:pt x="688" y="233"/>
                    </a:lnTo>
                    <a:lnTo>
                      <a:pt x="693" y="250"/>
                    </a:lnTo>
                    <a:lnTo>
                      <a:pt x="696" y="265"/>
                    </a:lnTo>
                    <a:lnTo>
                      <a:pt x="699" y="281"/>
                    </a:lnTo>
                    <a:lnTo>
                      <a:pt x="702" y="297"/>
                    </a:lnTo>
                    <a:lnTo>
                      <a:pt x="703" y="314"/>
                    </a:lnTo>
                    <a:lnTo>
                      <a:pt x="704" y="330"/>
                    </a:lnTo>
                    <a:lnTo>
                      <a:pt x="703" y="347"/>
                    </a:lnTo>
                    <a:lnTo>
                      <a:pt x="702" y="364"/>
                    </a:lnTo>
                    <a:lnTo>
                      <a:pt x="699" y="381"/>
                    </a:lnTo>
                    <a:lnTo>
                      <a:pt x="696" y="398"/>
                    </a:lnTo>
                    <a:lnTo>
                      <a:pt x="693" y="414"/>
                    </a:lnTo>
                    <a:lnTo>
                      <a:pt x="688" y="429"/>
                    </a:lnTo>
                    <a:lnTo>
                      <a:pt x="682" y="446"/>
                    </a:lnTo>
                    <a:lnTo>
                      <a:pt x="676" y="460"/>
                    </a:lnTo>
                    <a:lnTo>
                      <a:pt x="669" y="475"/>
                    </a:lnTo>
                    <a:lnTo>
                      <a:pt x="662" y="489"/>
                    </a:lnTo>
                    <a:lnTo>
                      <a:pt x="653" y="503"/>
                    </a:lnTo>
                    <a:lnTo>
                      <a:pt x="644" y="518"/>
                    </a:lnTo>
                    <a:lnTo>
                      <a:pt x="633" y="531"/>
                    </a:lnTo>
                    <a:lnTo>
                      <a:pt x="624" y="543"/>
                    </a:lnTo>
                    <a:lnTo>
                      <a:pt x="613" y="555"/>
                    </a:lnTo>
                    <a:lnTo>
                      <a:pt x="601" y="567"/>
                    </a:lnTo>
                    <a:lnTo>
                      <a:pt x="589" y="579"/>
                    </a:lnTo>
                    <a:lnTo>
                      <a:pt x="576" y="589"/>
                    </a:lnTo>
                    <a:lnTo>
                      <a:pt x="563" y="599"/>
                    </a:lnTo>
                    <a:lnTo>
                      <a:pt x="549" y="608"/>
                    </a:lnTo>
                    <a:lnTo>
                      <a:pt x="535" y="617"/>
                    </a:lnTo>
                    <a:lnTo>
                      <a:pt x="520" y="625"/>
                    </a:lnTo>
                    <a:lnTo>
                      <a:pt x="505" y="632"/>
                    </a:lnTo>
                    <a:lnTo>
                      <a:pt x="490" y="640"/>
                    </a:lnTo>
                    <a:lnTo>
                      <a:pt x="473" y="646"/>
                    </a:lnTo>
                    <a:lnTo>
                      <a:pt x="457" y="651"/>
                    </a:lnTo>
                    <a:lnTo>
                      <a:pt x="440" y="656"/>
                    </a:lnTo>
                    <a:lnTo>
                      <a:pt x="423" y="659"/>
                    </a:lnTo>
                    <a:lnTo>
                      <a:pt x="405" y="662"/>
                    </a:lnTo>
                    <a:lnTo>
                      <a:pt x="388" y="664"/>
                    </a:lnTo>
                    <a:lnTo>
                      <a:pt x="370" y="666"/>
                    </a:lnTo>
                    <a:lnTo>
                      <a:pt x="352" y="666"/>
                    </a:lnTo>
                    <a:lnTo>
                      <a:pt x="334" y="666"/>
                    </a:lnTo>
                    <a:lnTo>
                      <a:pt x="316" y="664"/>
                    </a:lnTo>
                    <a:lnTo>
                      <a:pt x="298" y="662"/>
                    </a:lnTo>
                    <a:lnTo>
                      <a:pt x="280" y="659"/>
                    </a:lnTo>
                    <a:lnTo>
                      <a:pt x="264" y="656"/>
                    </a:lnTo>
                    <a:lnTo>
                      <a:pt x="246" y="651"/>
                    </a:lnTo>
                    <a:lnTo>
                      <a:pt x="230" y="646"/>
                    </a:lnTo>
                    <a:lnTo>
                      <a:pt x="214" y="640"/>
                    </a:lnTo>
                    <a:lnTo>
                      <a:pt x="199" y="632"/>
                    </a:lnTo>
                    <a:lnTo>
                      <a:pt x="184" y="625"/>
                    </a:lnTo>
                    <a:lnTo>
                      <a:pt x="168" y="617"/>
                    </a:lnTo>
                    <a:lnTo>
                      <a:pt x="154" y="608"/>
                    </a:lnTo>
                    <a:lnTo>
                      <a:pt x="140" y="599"/>
                    </a:lnTo>
                    <a:lnTo>
                      <a:pt x="127" y="589"/>
                    </a:lnTo>
                    <a:lnTo>
                      <a:pt x="114" y="579"/>
                    </a:lnTo>
                    <a:lnTo>
                      <a:pt x="102" y="567"/>
                    </a:lnTo>
                    <a:lnTo>
                      <a:pt x="91" y="555"/>
                    </a:lnTo>
                    <a:lnTo>
                      <a:pt x="80" y="543"/>
                    </a:lnTo>
                    <a:lnTo>
                      <a:pt x="69" y="531"/>
                    </a:lnTo>
                    <a:lnTo>
                      <a:pt x="59" y="518"/>
                    </a:lnTo>
                    <a:lnTo>
                      <a:pt x="51" y="503"/>
                    </a:lnTo>
                    <a:lnTo>
                      <a:pt x="42" y="489"/>
                    </a:lnTo>
                    <a:lnTo>
                      <a:pt x="34" y="475"/>
                    </a:lnTo>
                    <a:lnTo>
                      <a:pt x="28" y="460"/>
                    </a:lnTo>
                    <a:lnTo>
                      <a:pt x="21" y="446"/>
                    </a:lnTo>
                    <a:lnTo>
                      <a:pt x="16" y="429"/>
                    </a:lnTo>
                    <a:lnTo>
                      <a:pt x="11" y="414"/>
                    </a:lnTo>
                    <a:lnTo>
                      <a:pt x="7" y="398"/>
                    </a:lnTo>
                    <a:lnTo>
                      <a:pt x="4" y="381"/>
                    </a:lnTo>
                    <a:lnTo>
                      <a:pt x="2" y="364"/>
                    </a:lnTo>
                    <a:lnTo>
                      <a:pt x="1" y="347"/>
                    </a:lnTo>
                    <a:lnTo>
                      <a:pt x="0" y="330"/>
                    </a:lnTo>
                    <a:lnTo>
                      <a:pt x="1" y="314"/>
                    </a:lnTo>
                    <a:lnTo>
                      <a:pt x="2" y="297"/>
                    </a:lnTo>
                    <a:lnTo>
                      <a:pt x="4" y="281"/>
                    </a:lnTo>
                    <a:lnTo>
                      <a:pt x="7" y="265"/>
                    </a:lnTo>
                    <a:lnTo>
                      <a:pt x="11" y="250"/>
                    </a:lnTo>
                    <a:lnTo>
                      <a:pt x="16" y="233"/>
                    </a:lnTo>
                    <a:lnTo>
                      <a:pt x="21" y="218"/>
                    </a:lnTo>
                    <a:lnTo>
                      <a:pt x="28" y="203"/>
                    </a:lnTo>
                    <a:lnTo>
                      <a:pt x="34" y="189"/>
                    </a:lnTo>
                    <a:lnTo>
                      <a:pt x="42" y="174"/>
                    </a:lnTo>
                    <a:lnTo>
                      <a:pt x="51" y="160"/>
                    </a:lnTo>
                    <a:lnTo>
                      <a:pt x="59" y="147"/>
                    </a:lnTo>
                    <a:lnTo>
                      <a:pt x="69" y="134"/>
                    </a:lnTo>
                    <a:lnTo>
                      <a:pt x="80" y="122"/>
                    </a:lnTo>
                    <a:lnTo>
                      <a:pt x="91" y="109"/>
                    </a:lnTo>
                    <a:lnTo>
                      <a:pt x="102" y="98"/>
                    </a:lnTo>
                    <a:lnTo>
                      <a:pt x="114" y="87"/>
                    </a:lnTo>
                    <a:lnTo>
                      <a:pt x="127" y="77"/>
                    </a:lnTo>
                    <a:lnTo>
                      <a:pt x="140" y="67"/>
                    </a:lnTo>
                    <a:lnTo>
                      <a:pt x="154" y="58"/>
                    </a:lnTo>
                    <a:lnTo>
                      <a:pt x="168" y="48"/>
                    </a:lnTo>
                    <a:lnTo>
                      <a:pt x="184" y="40"/>
                    </a:lnTo>
                    <a:lnTo>
                      <a:pt x="199" y="33"/>
                    </a:lnTo>
                    <a:lnTo>
                      <a:pt x="214" y="26"/>
                    </a:lnTo>
                    <a:lnTo>
                      <a:pt x="230" y="20"/>
                    </a:lnTo>
                    <a:lnTo>
                      <a:pt x="246" y="15"/>
                    </a:lnTo>
                    <a:lnTo>
                      <a:pt x="264" y="11"/>
                    </a:lnTo>
                    <a:lnTo>
                      <a:pt x="280" y="7"/>
                    </a:lnTo>
                    <a:lnTo>
                      <a:pt x="298" y="4"/>
                    </a:lnTo>
                    <a:lnTo>
                      <a:pt x="316" y="2"/>
                    </a:lnTo>
                    <a:lnTo>
                      <a:pt x="334" y="1"/>
                    </a:lnTo>
                    <a:lnTo>
                      <a:pt x="352" y="0"/>
                    </a:lnTo>
                    <a:close/>
                  </a:path>
                </a:pathLst>
              </a:custGeom>
              <a:solidFill>
                <a:srgbClr val="005CA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48" name="Freeform 63"/>
              <p:cNvSpPr>
                <a:spLocks/>
              </p:cNvSpPr>
              <p:nvPr/>
            </p:nvSpPr>
            <p:spPr bwMode="auto">
              <a:xfrm>
                <a:off x="1546" y="3622"/>
                <a:ext cx="58" cy="33"/>
              </a:xfrm>
              <a:custGeom>
                <a:avLst/>
                <a:gdLst>
                  <a:gd name="T0" fmla="*/ 388 w 704"/>
                  <a:gd name="T1" fmla="*/ 2 h 666"/>
                  <a:gd name="T2" fmla="*/ 440 w 704"/>
                  <a:gd name="T3" fmla="*/ 11 h 666"/>
                  <a:gd name="T4" fmla="*/ 490 w 704"/>
                  <a:gd name="T5" fmla="*/ 26 h 666"/>
                  <a:gd name="T6" fmla="*/ 535 w 704"/>
                  <a:gd name="T7" fmla="*/ 48 h 666"/>
                  <a:gd name="T8" fmla="*/ 576 w 704"/>
                  <a:gd name="T9" fmla="*/ 77 h 666"/>
                  <a:gd name="T10" fmla="*/ 613 w 704"/>
                  <a:gd name="T11" fmla="*/ 109 h 666"/>
                  <a:gd name="T12" fmla="*/ 644 w 704"/>
                  <a:gd name="T13" fmla="*/ 147 h 666"/>
                  <a:gd name="T14" fmla="*/ 669 w 704"/>
                  <a:gd name="T15" fmla="*/ 189 h 666"/>
                  <a:gd name="T16" fmla="*/ 688 w 704"/>
                  <a:gd name="T17" fmla="*/ 233 h 666"/>
                  <a:gd name="T18" fmla="*/ 699 w 704"/>
                  <a:gd name="T19" fmla="*/ 281 h 666"/>
                  <a:gd name="T20" fmla="*/ 704 w 704"/>
                  <a:gd name="T21" fmla="*/ 330 h 666"/>
                  <a:gd name="T22" fmla="*/ 699 w 704"/>
                  <a:gd name="T23" fmla="*/ 381 h 666"/>
                  <a:gd name="T24" fmla="*/ 688 w 704"/>
                  <a:gd name="T25" fmla="*/ 429 h 666"/>
                  <a:gd name="T26" fmla="*/ 669 w 704"/>
                  <a:gd name="T27" fmla="*/ 475 h 666"/>
                  <a:gd name="T28" fmla="*/ 644 w 704"/>
                  <a:gd name="T29" fmla="*/ 518 h 666"/>
                  <a:gd name="T30" fmla="*/ 613 w 704"/>
                  <a:gd name="T31" fmla="*/ 555 h 666"/>
                  <a:gd name="T32" fmla="*/ 576 w 704"/>
                  <a:gd name="T33" fmla="*/ 589 h 666"/>
                  <a:gd name="T34" fmla="*/ 535 w 704"/>
                  <a:gd name="T35" fmla="*/ 617 h 666"/>
                  <a:gd name="T36" fmla="*/ 490 w 704"/>
                  <a:gd name="T37" fmla="*/ 640 h 666"/>
                  <a:gd name="T38" fmla="*/ 440 w 704"/>
                  <a:gd name="T39" fmla="*/ 656 h 666"/>
                  <a:gd name="T40" fmla="*/ 388 w 704"/>
                  <a:gd name="T41" fmla="*/ 664 h 666"/>
                  <a:gd name="T42" fmla="*/ 334 w 704"/>
                  <a:gd name="T43" fmla="*/ 666 h 666"/>
                  <a:gd name="T44" fmla="*/ 280 w 704"/>
                  <a:gd name="T45" fmla="*/ 659 h 666"/>
                  <a:gd name="T46" fmla="*/ 230 w 704"/>
                  <a:gd name="T47" fmla="*/ 646 h 666"/>
                  <a:gd name="T48" fmla="*/ 184 w 704"/>
                  <a:gd name="T49" fmla="*/ 625 h 666"/>
                  <a:gd name="T50" fmla="*/ 140 w 704"/>
                  <a:gd name="T51" fmla="*/ 599 h 666"/>
                  <a:gd name="T52" fmla="*/ 102 w 704"/>
                  <a:gd name="T53" fmla="*/ 567 h 666"/>
                  <a:gd name="T54" fmla="*/ 69 w 704"/>
                  <a:gd name="T55" fmla="*/ 531 h 666"/>
                  <a:gd name="T56" fmla="*/ 42 w 704"/>
                  <a:gd name="T57" fmla="*/ 489 h 666"/>
                  <a:gd name="T58" fmla="*/ 21 w 704"/>
                  <a:gd name="T59" fmla="*/ 446 h 666"/>
                  <a:gd name="T60" fmla="*/ 7 w 704"/>
                  <a:gd name="T61" fmla="*/ 398 h 666"/>
                  <a:gd name="T62" fmla="*/ 1 w 704"/>
                  <a:gd name="T63" fmla="*/ 347 h 666"/>
                  <a:gd name="T64" fmla="*/ 2 w 704"/>
                  <a:gd name="T65" fmla="*/ 297 h 666"/>
                  <a:gd name="T66" fmla="*/ 11 w 704"/>
                  <a:gd name="T67" fmla="*/ 250 h 666"/>
                  <a:gd name="T68" fmla="*/ 28 w 704"/>
                  <a:gd name="T69" fmla="*/ 203 h 666"/>
                  <a:gd name="T70" fmla="*/ 51 w 704"/>
                  <a:gd name="T71" fmla="*/ 160 h 666"/>
                  <a:gd name="T72" fmla="*/ 80 w 704"/>
                  <a:gd name="T73" fmla="*/ 122 h 666"/>
                  <a:gd name="T74" fmla="*/ 114 w 704"/>
                  <a:gd name="T75" fmla="*/ 87 h 666"/>
                  <a:gd name="T76" fmla="*/ 154 w 704"/>
                  <a:gd name="T77" fmla="*/ 58 h 666"/>
                  <a:gd name="T78" fmla="*/ 199 w 704"/>
                  <a:gd name="T79" fmla="*/ 33 h 666"/>
                  <a:gd name="T80" fmla="*/ 246 w 704"/>
                  <a:gd name="T81" fmla="*/ 15 h 666"/>
                  <a:gd name="T82" fmla="*/ 298 w 704"/>
                  <a:gd name="T83" fmla="*/ 4 h 666"/>
                  <a:gd name="T84" fmla="*/ 352 w 704"/>
                  <a:gd name="T85" fmla="*/ 0 h 66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704"/>
                  <a:gd name="T130" fmla="*/ 0 h 666"/>
                  <a:gd name="T131" fmla="*/ 704 w 704"/>
                  <a:gd name="T132" fmla="*/ 666 h 66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704" h="666">
                    <a:moveTo>
                      <a:pt x="352" y="0"/>
                    </a:moveTo>
                    <a:lnTo>
                      <a:pt x="370" y="1"/>
                    </a:lnTo>
                    <a:lnTo>
                      <a:pt x="388" y="2"/>
                    </a:lnTo>
                    <a:lnTo>
                      <a:pt x="405" y="4"/>
                    </a:lnTo>
                    <a:lnTo>
                      <a:pt x="423" y="7"/>
                    </a:lnTo>
                    <a:lnTo>
                      <a:pt x="440" y="11"/>
                    </a:lnTo>
                    <a:lnTo>
                      <a:pt x="457" y="15"/>
                    </a:lnTo>
                    <a:lnTo>
                      <a:pt x="473" y="20"/>
                    </a:lnTo>
                    <a:lnTo>
                      <a:pt x="490" y="26"/>
                    </a:lnTo>
                    <a:lnTo>
                      <a:pt x="505" y="33"/>
                    </a:lnTo>
                    <a:lnTo>
                      <a:pt x="520" y="40"/>
                    </a:lnTo>
                    <a:lnTo>
                      <a:pt x="535" y="48"/>
                    </a:lnTo>
                    <a:lnTo>
                      <a:pt x="549" y="58"/>
                    </a:lnTo>
                    <a:lnTo>
                      <a:pt x="563" y="67"/>
                    </a:lnTo>
                    <a:lnTo>
                      <a:pt x="576" y="77"/>
                    </a:lnTo>
                    <a:lnTo>
                      <a:pt x="589" y="87"/>
                    </a:lnTo>
                    <a:lnTo>
                      <a:pt x="601" y="98"/>
                    </a:lnTo>
                    <a:lnTo>
                      <a:pt x="613" y="109"/>
                    </a:lnTo>
                    <a:lnTo>
                      <a:pt x="624" y="122"/>
                    </a:lnTo>
                    <a:lnTo>
                      <a:pt x="633" y="134"/>
                    </a:lnTo>
                    <a:lnTo>
                      <a:pt x="644" y="147"/>
                    </a:lnTo>
                    <a:lnTo>
                      <a:pt x="653" y="160"/>
                    </a:lnTo>
                    <a:lnTo>
                      <a:pt x="662" y="174"/>
                    </a:lnTo>
                    <a:lnTo>
                      <a:pt x="669" y="189"/>
                    </a:lnTo>
                    <a:lnTo>
                      <a:pt x="676" y="203"/>
                    </a:lnTo>
                    <a:lnTo>
                      <a:pt x="682" y="218"/>
                    </a:lnTo>
                    <a:lnTo>
                      <a:pt x="688" y="233"/>
                    </a:lnTo>
                    <a:lnTo>
                      <a:pt x="693" y="250"/>
                    </a:lnTo>
                    <a:lnTo>
                      <a:pt x="696" y="265"/>
                    </a:lnTo>
                    <a:lnTo>
                      <a:pt x="699" y="281"/>
                    </a:lnTo>
                    <a:lnTo>
                      <a:pt x="702" y="297"/>
                    </a:lnTo>
                    <a:lnTo>
                      <a:pt x="703" y="314"/>
                    </a:lnTo>
                    <a:lnTo>
                      <a:pt x="704" y="330"/>
                    </a:lnTo>
                    <a:lnTo>
                      <a:pt x="703" y="347"/>
                    </a:lnTo>
                    <a:lnTo>
                      <a:pt x="702" y="364"/>
                    </a:lnTo>
                    <a:lnTo>
                      <a:pt x="699" y="381"/>
                    </a:lnTo>
                    <a:lnTo>
                      <a:pt x="696" y="398"/>
                    </a:lnTo>
                    <a:lnTo>
                      <a:pt x="693" y="414"/>
                    </a:lnTo>
                    <a:lnTo>
                      <a:pt x="688" y="429"/>
                    </a:lnTo>
                    <a:lnTo>
                      <a:pt x="682" y="446"/>
                    </a:lnTo>
                    <a:lnTo>
                      <a:pt x="676" y="460"/>
                    </a:lnTo>
                    <a:lnTo>
                      <a:pt x="669" y="475"/>
                    </a:lnTo>
                    <a:lnTo>
                      <a:pt x="662" y="489"/>
                    </a:lnTo>
                    <a:lnTo>
                      <a:pt x="653" y="503"/>
                    </a:lnTo>
                    <a:lnTo>
                      <a:pt x="644" y="518"/>
                    </a:lnTo>
                    <a:lnTo>
                      <a:pt x="633" y="531"/>
                    </a:lnTo>
                    <a:lnTo>
                      <a:pt x="624" y="543"/>
                    </a:lnTo>
                    <a:lnTo>
                      <a:pt x="613" y="555"/>
                    </a:lnTo>
                    <a:lnTo>
                      <a:pt x="601" y="567"/>
                    </a:lnTo>
                    <a:lnTo>
                      <a:pt x="589" y="579"/>
                    </a:lnTo>
                    <a:lnTo>
                      <a:pt x="576" y="589"/>
                    </a:lnTo>
                    <a:lnTo>
                      <a:pt x="563" y="599"/>
                    </a:lnTo>
                    <a:lnTo>
                      <a:pt x="549" y="608"/>
                    </a:lnTo>
                    <a:lnTo>
                      <a:pt x="535" y="617"/>
                    </a:lnTo>
                    <a:lnTo>
                      <a:pt x="520" y="625"/>
                    </a:lnTo>
                    <a:lnTo>
                      <a:pt x="505" y="632"/>
                    </a:lnTo>
                    <a:lnTo>
                      <a:pt x="490" y="640"/>
                    </a:lnTo>
                    <a:lnTo>
                      <a:pt x="473" y="646"/>
                    </a:lnTo>
                    <a:lnTo>
                      <a:pt x="457" y="651"/>
                    </a:lnTo>
                    <a:lnTo>
                      <a:pt x="440" y="656"/>
                    </a:lnTo>
                    <a:lnTo>
                      <a:pt x="423" y="659"/>
                    </a:lnTo>
                    <a:lnTo>
                      <a:pt x="405" y="662"/>
                    </a:lnTo>
                    <a:lnTo>
                      <a:pt x="388" y="664"/>
                    </a:lnTo>
                    <a:lnTo>
                      <a:pt x="370" y="666"/>
                    </a:lnTo>
                    <a:lnTo>
                      <a:pt x="352" y="666"/>
                    </a:lnTo>
                    <a:lnTo>
                      <a:pt x="334" y="666"/>
                    </a:lnTo>
                    <a:lnTo>
                      <a:pt x="316" y="664"/>
                    </a:lnTo>
                    <a:lnTo>
                      <a:pt x="298" y="662"/>
                    </a:lnTo>
                    <a:lnTo>
                      <a:pt x="280" y="659"/>
                    </a:lnTo>
                    <a:lnTo>
                      <a:pt x="264" y="656"/>
                    </a:lnTo>
                    <a:lnTo>
                      <a:pt x="246" y="651"/>
                    </a:lnTo>
                    <a:lnTo>
                      <a:pt x="230" y="646"/>
                    </a:lnTo>
                    <a:lnTo>
                      <a:pt x="214" y="640"/>
                    </a:lnTo>
                    <a:lnTo>
                      <a:pt x="199" y="632"/>
                    </a:lnTo>
                    <a:lnTo>
                      <a:pt x="184" y="625"/>
                    </a:lnTo>
                    <a:lnTo>
                      <a:pt x="168" y="617"/>
                    </a:lnTo>
                    <a:lnTo>
                      <a:pt x="154" y="608"/>
                    </a:lnTo>
                    <a:lnTo>
                      <a:pt x="140" y="599"/>
                    </a:lnTo>
                    <a:lnTo>
                      <a:pt x="127" y="589"/>
                    </a:lnTo>
                    <a:lnTo>
                      <a:pt x="114" y="579"/>
                    </a:lnTo>
                    <a:lnTo>
                      <a:pt x="102" y="567"/>
                    </a:lnTo>
                    <a:lnTo>
                      <a:pt x="91" y="555"/>
                    </a:lnTo>
                    <a:lnTo>
                      <a:pt x="80" y="543"/>
                    </a:lnTo>
                    <a:lnTo>
                      <a:pt x="69" y="531"/>
                    </a:lnTo>
                    <a:lnTo>
                      <a:pt x="59" y="518"/>
                    </a:lnTo>
                    <a:lnTo>
                      <a:pt x="51" y="503"/>
                    </a:lnTo>
                    <a:lnTo>
                      <a:pt x="42" y="489"/>
                    </a:lnTo>
                    <a:lnTo>
                      <a:pt x="34" y="475"/>
                    </a:lnTo>
                    <a:lnTo>
                      <a:pt x="28" y="460"/>
                    </a:lnTo>
                    <a:lnTo>
                      <a:pt x="21" y="446"/>
                    </a:lnTo>
                    <a:lnTo>
                      <a:pt x="16" y="429"/>
                    </a:lnTo>
                    <a:lnTo>
                      <a:pt x="11" y="414"/>
                    </a:lnTo>
                    <a:lnTo>
                      <a:pt x="7" y="398"/>
                    </a:lnTo>
                    <a:lnTo>
                      <a:pt x="4" y="381"/>
                    </a:lnTo>
                    <a:lnTo>
                      <a:pt x="2" y="364"/>
                    </a:lnTo>
                    <a:lnTo>
                      <a:pt x="1" y="347"/>
                    </a:lnTo>
                    <a:lnTo>
                      <a:pt x="0" y="330"/>
                    </a:lnTo>
                    <a:lnTo>
                      <a:pt x="1" y="314"/>
                    </a:lnTo>
                    <a:lnTo>
                      <a:pt x="2" y="297"/>
                    </a:lnTo>
                    <a:lnTo>
                      <a:pt x="4" y="281"/>
                    </a:lnTo>
                    <a:lnTo>
                      <a:pt x="7" y="265"/>
                    </a:lnTo>
                    <a:lnTo>
                      <a:pt x="11" y="250"/>
                    </a:lnTo>
                    <a:lnTo>
                      <a:pt x="16" y="233"/>
                    </a:lnTo>
                    <a:lnTo>
                      <a:pt x="21" y="218"/>
                    </a:lnTo>
                    <a:lnTo>
                      <a:pt x="28" y="203"/>
                    </a:lnTo>
                    <a:lnTo>
                      <a:pt x="34" y="189"/>
                    </a:lnTo>
                    <a:lnTo>
                      <a:pt x="42" y="174"/>
                    </a:lnTo>
                    <a:lnTo>
                      <a:pt x="51" y="160"/>
                    </a:lnTo>
                    <a:lnTo>
                      <a:pt x="59" y="147"/>
                    </a:lnTo>
                    <a:lnTo>
                      <a:pt x="69" y="134"/>
                    </a:lnTo>
                    <a:lnTo>
                      <a:pt x="80" y="122"/>
                    </a:lnTo>
                    <a:lnTo>
                      <a:pt x="91" y="109"/>
                    </a:lnTo>
                    <a:lnTo>
                      <a:pt x="102" y="98"/>
                    </a:lnTo>
                    <a:lnTo>
                      <a:pt x="114" y="87"/>
                    </a:lnTo>
                    <a:lnTo>
                      <a:pt x="127" y="77"/>
                    </a:lnTo>
                    <a:lnTo>
                      <a:pt x="140" y="67"/>
                    </a:lnTo>
                    <a:lnTo>
                      <a:pt x="154" y="58"/>
                    </a:lnTo>
                    <a:lnTo>
                      <a:pt x="168" y="48"/>
                    </a:lnTo>
                    <a:lnTo>
                      <a:pt x="184" y="40"/>
                    </a:lnTo>
                    <a:lnTo>
                      <a:pt x="199" y="33"/>
                    </a:lnTo>
                    <a:lnTo>
                      <a:pt x="214" y="26"/>
                    </a:lnTo>
                    <a:lnTo>
                      <a:pt x="230" y="20"/>
                    </a:lnTo>
                    <a:lnTo>
                      <a:pt x="246" y="15"/>
                    </a:lnTo>
                    <a:lnTo>
                      <a:pt x="264" y="11"/>
                    </a:lnTo>
                    <a:lnTo>
                      <a:pt x="280" y="7"/>
                    </a:lnTo>
                    <a:lnTo>
                      <a:pt x="298" y="4"/>
                    </a:lnTo>
                    <a:lnTo>
                      <a:pt x="316" y="2"/>
                    </a:lnTo>
                    <a:lnTo>
                      <a:pt x="334" y="1"/>
                    </a:lnTo>
                    <a:lnTo>
                      <a:pt x="35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49" name="Freeform 64"/>
              <p:cNvSpPr>
                <a:spLocks/>
              </p:cNvSpPr>
              <p:nvPr/>
            </p:nvSpPr>
            <p:spPr bwMode="auto">
              <a:xfrm>
                <a:off x="1554" y="3626"/>
                <a:ext cx="42" cy="24"/>
              </a:xfrm>
              <a:custGeom>
                <a:avLst/>
                <a:gdLst>
                  <a:gd name="T0" fmla="*/ 280 w 507"/>
                  <a:gd name="T1" fmla="*/ 1 h 482"/>
                  <a:gd name="T2" fmla="*/ 316 w 507"/>
                  <a:gd name="T3" fmla="*/ 7 h 482"/>
                  <a:gd name="T4" fmla="*/ 351 w 507"/>
                  <a:gd name="T5" fmla="*/ 18 h 482"/>
                  <a:gd name="T6" fmla="*/ 385 w 507"/>
                  <a:gd name="T7" fmla="*/ 35 h 482"/>
                  <a:gd name="T8" fmla="*/ 414 w 507"/>
                  <a:gd name="T9" fmla="*/ 55 h 482"/>
                  <a:gd name="T10" fmla="*/ 441 w 507"/>
                  <a:gd name="T11" fmla="*/ 78 h 482"/>
                  <a:gd name="T12" fmla="*/ 463 w 507"/>
                  <a:gd name="T13" fmla="*/ 106 h 482"/>
                  <a:gd name="T14" fmla="*/ 482 w 507"/>
                  <a:gd name="T15" fmla="*/ 135 h 482"/>
                  <a:gd name="T16" fmla="*/ 496 w 507"/>
                  <a:gd name="T17" fmla="*/ 168 h 482"/>
                  <a:gd name="T18" fmla="*/ 505 w 507"/>
                  <a:gd name="T19" fmla="*/ 202 h 482"/>
                  <a:gd name="T20" fmla="*/ 507 w 507"/>
                  <a:gd name="T21" fmla="*/ 238 h 482"/>
                  <a:gd name="T22" fmla="*/ 505 w 507"/>
                  <a:gd name="T23" fmla="*/ 275 h 482"/>
                  <a:gd name="T24" fmla="*/ 496 w 507"/>
                  <a:gd name="T25" fmla="*/ 311 h 482"/>
                  <a:gd name="T26" fmla="*/ 482 w 507"/>
                  <a:gd name="T27" fmla="*/ 344 h 482"/>
                  <a:gd name="T28" fmla="*/ 463 w 507"/>
                  <a:gd name="T29" fmla="*/ 375 h 482"/>
                  <a:gd name="T30" fmla="*/ 441 w 507"/>
                  <a:gd name="T31" fmla="*/ 402 h 482"/>
                  <a:gd name="T32" fmla="*/ 414 w 507"/>
                  <a:gd name="T33" fmla="*/ 427 h 482"/>
                  <a:gd name="T34" fmla="*/ 385 w 507"/>
                  <a:gd name="T35" fmla="*/ 447 h 482"/>
                  <a:gd name="T36" fmla="*/ 351 w 507"/>
                  <a:gd name="T37" fmla="*/ 463 h 482"/>
                  <a:gd name="T38" fmla="*/ 316 w 507"/>
                  <a:gd name="T39" fmla="*/ 474 h 482"/>
                  <a:gd name="T40" fmla="*/ 280 w 507"/>
                  <a:gd name="T41" fmla="*/ 481 h 482"/>
                  <a:gd name="T42" fmla="*/ 240 w 507"/>
                  <a:gd name="T43" fmla="*/ 482 h 482"/>
                  <a:gd name="T44" fmla="*/ 201 w 507"/>
                  <a:gd name="T45" fmla="*/ 476 h 482"/>
                  <a:gd name="T46" fmla="*/ 165 w 507"/>
                  <a:gd name="T47" fmla="*/ 467 h 482"/>
                  <a:gd name="T48" fmla="*/ 130 w 507"/>
                  <a:gd name="T49" fmla="*/ 453 h 482"/>
                  <a:gd name="T50" fmla="*/ 100 w 507"/>
                  <a:gd name="T51" fmla="*/ 434 h 482"/>
                  <a:gd name="T52" fmla="*/ 73 w 507"/>
                  <a:gd name="T53" fmla="*/ 410 h 482"/>
                  <a:gd name="T54" fmla="*/ 49 w 507"/>
                  <a:gd name="T55" fmla="*/ 384 h 482"/>
                  <a:gd name="T56" fmla="*/ 30 w 507"/>
                  <a:gd name="T57" fmla="*/ 355 h 482"/>
                  <a:gd name="T58" fmla="*/ 15 w 507"/>
                  <a:gd name="T59" fmla="*/ 322 h 482"/>
                  <a:gd name="T60" fmla="*/ 5 w 507"/>
                  <a:gd name="T61" fmla="*/ 288 h 482"/>
                  <a:gd name="T62" fmla="*/ 1 w 507"/>
                  <a:gd name="T63" fmla="*/ 251 h 482"/>
                  <a:gd name="T64" fmla="*/ 1 w 507"/>
                  <a:gd name="T65" fmla="*/ 214 h 482"/>
                  <a:gd name="T66" fmla="*/ 7 w 507"/>
                  <a:gd name="T67" fmla="*/ 179 h 482"/>
                  <a:gd name="T68" fmla="*/ 19 w 507"/>
                  <a:gd name="T69" fmla="*/ 146 h 482"/>
                  <a:gd name="T70" fmla="*/ 35 w 507"/>
                  <a:gd name="T71" fmla="*/ 115 h 482"/>
                  <a:gd name="T72" fmla="*/ 57 w 507"/>
                  <a:gd name="T73" fmla="*/ 87 h 482"/>
                  <a:gd name="T74" fmla="*/ 82 w 507"/>
                  <a:gd name="T75" fmla="*/ 62 h 482"/>
                  <a:gd name="T76" fmla="*/ 110 w 507"/>
                  <a:gd name="T77" fmla="*/ 41 h 482"/>
                  <a:gd name="T78" fmla="*/ 141 w 507"/>
                  <a:gd name="T79" fmla="*/ 23 h 482"/>
                  <a:gd name="T80" fmla="*/ 177 w 507"/>
                  <a:gd name="T81" fmla="*/ 10 h 482"/>
                  <a:gd name="T82" fmla="*/ 214 w 507"/>
                  <a:gd name="T83" fmla="*/ 3 h 482"/>
                  <a:gd name="T84" fmla="*/ 254 w 507"/>
                  <a:gd name="T85" fmla="*/ 0 h 48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507"/>
                  <a:gd name="T130" fmla="*/ 0 h 482"/>
                  <a:gd name="T131" fmla="*/ 507 w 507"/>
                  <a:gd name="T132" fmla="*/ 482 h 48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507" h="482">
                    <a:moveTo>
                      <a:pt x="254" y="0"/>
                    </a:moveTo>
                    <a:lnTo>
                      <a:pt x="267" y="0"/>
                    </a:lnTo>
                    <a:lnTo>
                      <a:pt x="280" y="1"/>
                    </a:lnTo>
                    <a:lnTo>
                      <a:pt x="292" y="3"/>
                    </a:lnTo>
                    <a:lnTo>
                      <a:pt x="305" y="5"/>
                    </a:lnTo>
                    <a:lnTo>
                      <a:pt x="316" y="7"/>
                    </a:lnTo>
                    <a:lnTo>
                      <a:pt x="328" y="10"/>
                    </a:lnTo>
                    <a:lnTo>
                      <a:pt x="340" y="14"/>
                    </a:lnTo>
                    <a:lnTo>
                      <a:pt x="351" y="18"/>
                    </a:lnTo>
                    <a:lnTo>
                      <a:pt x="363" y="23"/>
                    </a:lnTo>
                    <a:lnTo>
                      <a:pt x="374" y="29"/>
                    </a:lnTo>
                    <a:lnTo>
                      <a:pt x="385" y="35"/>
                    </a:lnTo>
                    <a:lnTo>
                      <a:pt x="394" y="41"/>
                    </a:lnTo>
                    <a:lnTo>
                      <a:pt x="404" y="48"/>
                    </a:lnTo>
                    <a:lnTo>
                      <a:pt x="414" y="55"/>
                    </a:lnTo>
                    <a:lnTo>
                      <a:pt x="423" y="62"/>
                    </a:lnTo>
                    <a:lnTo>
                      <a:pt x="432" y="70"/>
                    </a:lnTo>
                    <a:lnTo>
                      <a:pt x="441" y="78"/>
                    </a:lnTo>
                    <a:lnTo>
                      <a:pt x="448" y="87"/>
                    </a:lnTo>
                    <a:lnTo>
                      <a:pt x="456" y="97"/>
                    </a:lnTo>
                    <a:lnTo>
                      <a:pt x="463" y="106"/>
                    </a:lnTo>
                    <a:lnTo>
                      <a:pt x="470" y="115"/>
                    </a:lnTo>
                    <a:lnTo>
                      <a:pt x="476" y="125"/>
                    </a:lnTo>
                    <a:lnTo>
                      <a:pt x="482" y="135"/>
                    </a:lnTo>
                    <a:lnTo>
                      <a:pt x="487" y="146"/>
                    </a:lnTo>
                    <a:lnTo>
                      <a:pt x="492" y="157"/>
                    </a:lnTo>
                    <a:lnTo>
                      <a:pt x="496" y="168"/>
                    </a:lnTo>
                    <a:lnTo>
                      <a:pt x="499" y="179"/>
                    </a:lnTo>
                    <a:lnTo>
                      <a:pt x="502" y="191"/>
                    </a:lnTo>
                    <a:lnTo>
                      <a:pt x="505" y="202"/>
                    </a:lnTo>
                    <a:lnTo>
                      <a:pt x="506" y="214"/>
                    </a:lnTo>
                    <a:lnTo>
                      <a:pt x="507" y="227"/>
                    </a:lnTo>
                    <a:lnTo>
                      <a:pt x="507" y="238"/>
                    </a:lnTo>
                    <a:lnTo>
                      <a:pt x="507" y="251"/>
                    </a:lnTo>
                    <a:lnTo>
                      <a:pt x="506" y="263"/>
                    </a:lnTo>
                    <a:lnTo>
                      <a:pt x="505" y="275"/>
                    </a:lnTo>
                    <a:lnTo>
                      <a:pt x="502" y="288"/>
                    </a:lnTo>
                    <a:lnTo>
                      <a:pt x="499" y="300"/>
                    </a:lnTo>
                    <a:lnTo>
                      <a:pt x="496" y="311"/>
                    </a:lnTo>
                    <a:lnTo>
                      <a:pt x="492" y="322"/>
                    </a:lnTo>
                    <a:lnTo>
                      <a:pt x="487" y="333"/>
                    </a:lnTo>
                    <a:lnTo>
                      <a:pt x="482" y="344"/>
                    </a:lnTo>
                    <a:lnTo>
                      <a:pt x="476" y="355"/>
                    </a:lnTo>
                    <a:lnTo>
                      <a:pt x="470" y="365"/>
                    </a:lnTo>
                    <a:lnTo>
                      <a:pt x="463" y="375"/>
                    </a:lnTo>
                    <a:lnTo>
                      <a:pt x="456" y="384"/>
                    </a:lnTo>
                    <a:lnTo>
                      <a:pt x="448" y="393"/>
                    </a:lnTo>
                    <a:lnTo>
                      <a:pt x="441" y="402"/>
                    </a:lnTo>
                    <a:lnTo>
                      <a:pt x="432" y="410"/>
                    </a:lnTo>
                    <a:lnTo>
                      <a:pt x="423" y="419"/>
                    </a:lnTo>
                    <a:lnTo>
                      <a:pt x="414" y="427"/>
                    </a:lnTo>
                    <a:lnTo>
                      <a:pt x="404" y="434"/>
                    </a:lnTo>
                    <a:lnTo>
                      <a:pt x="394" y="441"/>
                    </a:lnTo>
                    <a:lnTo>
                      <a:pt x="385" y="447"/>
                    </a:lnTo>
                    <a:lnTo>
                      <a:pt x="374" y="453"/>
                    </a:lnTo>
                    <a:lnTo>
                      <a:pt x="363" y="458"/>
                    </a:lnTo>
                    <a:lnTo>
                      <a:pt x="351" y="463"/>
                    </a:lnTo>
                    <a:lnTo>
                      <a:pt x="340" y="467"/>
                    </a:lnTo>
                    <a:lnTo>
                      <a:pt x="328" y="471"/>
                    </a:lnTo>
                    <a:lnTo>
                      <a:pt x="316" y="474"/>
                    </a:lnTo>
                    <a:lnTo>
                      <a:pt x="305" y="476"/>
                    </a:lnTo>
                    <a:lnTo>
                      <a:pt x="292" y="480"/>
                    </a:lnTo>
                    <a:lnTo>
                      <a:pt x="280" y="481"/>
                    </a:lnTo>
                    <a:lnTo>
                      <a:pt x="267" y="482"/>
                    </a:lnTo>
                    <a:lnTo>
                      <a:pt x="254" y="482"/>
                    </a:lnTo>
                    <a:lnTo>
                      <a:pt x="240" y="482"/>
                    </a:lnTo>
                    <a:lnTo>
                      <a:pt x="227" y="481"/>
                    </a:lnTo>
                    <a:lnTo>
                      <a:pt x="214" y="480"/>
                    </a:lnTo>
                    <a:lnTo>
                      <a:pt x="201" y="476"/>
                    </a:lnTo>
                    <a:lnTo>
                      <a:pt x="189" y="474"/>
                    </a:lnTo>
                    <a:lnTo>
                      <a:pt x="177" y="471"/>
                    </a:lnTo>
                    <a:lnTo>
                      <a:pt x="165" y="467"/>
                    </a:lnTo>
                    <a:lnTo>
                      <a:pt x="153" y="463"/>
                    </a:lnTo>
                    <a:lnTo>
                      <a:pt x="141" y="458"/>
                    </a:lnTo>
                    <a:lnTo>
                      <a:pt x="130" y="453"/>
                    </a:lnTo>
                    <a:lnTo>
                      <a:pt x="120" y="447"/>
                    </a:lnTo>
                    <a:lnTo>
                      <a:pt x="110" y="441"/>
                    </a:lnTo>
                    <a:lnTo>
                      <a:pt x="100" y="434"/>
                    </a:lnTo>
                    <a:lnTo>
                      <a:pt x="90" y="427"/>
                    </a:lnTo>
                    <a:lnTo>
                      <a:pt x="82" y="419"/>
                    </a:lnTo>
                    <a:lnTo>
                      <a:pt x="73" y="410"/>
                    </a:lnTo>
                    <a:lnTo>
                      <a:pt x="64" y="402"/>
                    </a:lnTo>
                    <a:lnTo>
                      <a:pt x="57" y="393"/>
                    </a:lnTo>
                    <a:lnTo>
                      <a:pt x="49" y="384"/>
                    </a:lnTo>
                    <a:lnTo>
                      <a:pt x="42" y="375"/>
                    </a:lnTo>
                    <a:lnTo>
                      <a:pt x="35" y="365"/>
                    </a:lnTo>
                    <a:lnTo>
                      <a:pt x="30" y="355"/>
                    </a:lnTo>
                    <a:lnTo>
                      <a:pt x="24" y="344"/>
                    </a:lnTo>
                    <a:lnTo>
                      <a:pt x="19" y="333"/>
                    </a:lnTo>
                    <a:lnTo>
                      <a:pt x="15" y="322"/>
                    </a:lnTo>
                    <a:lnTo>
                      <a:pt x="10" y="311"/>
                    </a:lnTo>
                    <a:lnTo>
                      <a:pt x="7" y="300"/>
                    </a:lnTo>
                    <a:lnTo>
                      <a:pt x="5" y="288"/>
                    </a:lnTo>
                    <a:lnTo>
                      <a:pt x="3" y="275"/>
                    </a:lnTo>
                    <a:lnTo>
                      <a:pt x="1" y="263"/>
                    </a:lnTo>
                    <a:lnTo>
                      <a:pt x="1" y="251"/>
                    </a:lnTo>
                    <a:lnTo>
                      <a:pt x="0" y="238"/>
                    </a:lnTo>
                    <a:lnTo>
                      <a:pt x="1" y="227"/>
                    </a:lnTo>
                    <a:lnTo>
                      <a:pt x="1" y="214"/>
                    </a:lnTo>
                    <a:lnTo>
                      <a:pt x="3" y="202"/>
                    </a:lnTo>
                    <a:lnTo>
                      <a:pt x="5" y="191"/>
                    </a:lnTo>
                    <a:lnTo>
                      <a:pt x="7" y="179"/>
                    </a:lnTo>
                    <a:lnTo>
                      <a:pt x="10" y="168"/>
                    </a:lnTo>
                    <a:lnTo>
                      <a:pt x="15" y="157"/>
                    </a:lnTo>
                    <a:lnTo>
                      <a:pt x="19" y="146"/>
                    </a:lnTo>
                    <a:lnTo>
                      <a:pt x="24" y="135"/>
                    </a:lnTo>
                    <a:lnTo>
                      <a:pt x="30" y="125"/>
                    </a:lnTo>
                    <a:lnTo>
                      <a:pt x="35" y="115"/>
                    </a:lnTo>
                    <a:lnTo>
                      <a:pt x="42" y="106"/>
                    </a:lnTo>
                    <a:lnTo>
                      <a:pt x="49" y="97"/>
                    </a:lnTo>
                    <a:lnTo>
                      <a:pt x="57" y="87"/>
                    </a:lnTo>
                    <a:lnTo>
                      <a:pt x="64" y="78"/>
                    </a:lnTo>
                    <a:lnTo>
                      <a:pt x="73" y="70"/>
                    </a:lnTo>
                    <a:lnTo>
                      <a:pt x="82" y="62"/>
                    </a:lnTo>
                    <a:lnTo>
                      <a:pt x="90" y="55"/>
                    </a:lnTo>
                    <a:lnTo>
                      <a:pt x="100" y="48"/>
                    </a:lnTo>
                    <a:lnTo>
                      <a:pt x="110" y="41"/>
                    </a:lnTo>
                    <a:lnTo>
                      <a:pt x="120" y="35"/>
                    </a:lnTo>
                    <a:lnTo>
                      <a:pt x="130" y="29"/>
                    </a:lnTo>
                    <a:lnTo>
                      <a:pt x="141" y="23"/>
                    </a:lnTo>
                    <a:lnTo>
                      <a:pt x="153" y="18"/>
                    </a:lnTo>
                    <a:lnTo>
                      <a:pt x="165" y="14"/>
                    </a:lnTo>
                    <a:lnTo>
                      <a:pt x="177" y="10"/>
                    </a:lnTo>
                    <a:lnTo>
                      <a:pt x="189" y="7"/>
                    </a:lnTo>
                    <a:lnTo>
                      <a:pt x="201" y="5"/>
                    </a:lnTo>
                    <a:lnTo>
                      <a:pt x="214" y="3"/>
                    </a:lnTo>
                    <a:lnTo>
                      <a:pt x="227" y="1"/>
                    </a:lnTo>
                    <a:lnTo>
                      <a:pt x="240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50" name="Freeform 65"/>
              <p:cNvSpPr>
                <a:spLocks/>
              </p:cNvSpPr>
              <p:nvPr/>
            </p:nvSpPr>
            <p:spPr bwMode="auto">
              <a:xfrm>
                <a:off x="1554" y="3626"/>
                <a:ext cx="42" cy="24"/>
              </a:xfrm>
              <a:custGeom>
                <a:avLst/>
                <a:gdLst>
                  <a:gd name="T0" fmla="*/ 280 w 507"/>
                  <a:gd name="T1" fmla="*/ 1 h 482"/>
                  <a:gd name="T2" fmla="*/ 316 w 507"/>
                  <a:gd name="T3" fmla="*/ 7 h 482"/>
                  <a:gd name="T4" fmla="*/ 351 w 507"/>
                  <a:gd name="T5" fmla="*/ 18 h 482"/>
                  <a:gd name="T6" fmla="*/ 385 w 507"/>
                  <a:gd name="T7" fmla="*/ 35 h 482"/>
                  <a:gd name="T8" fmla="*/ 414 w 507"/>
                  <a:gd name="T9" fmla="*/ 55 h 482"/>
                  <a:gd name="T10" fmla="*/ 441 w 507"/>
                  <a:gd name="T11" fmla="*/ 78 h 482"/>
                  <a:gd name="T12" fmla="*/ 463 w 507"/>
                  <a:gd name="T13" fmla="*/ 106 h 482"/>
                  <a:gd name="T14" fmla="*/ 482 w 507"/>
                  <a:gd name="T15" fmla="*/ 135 h 482"/>
                  <a:gd name="T16" fmla="*/ 496 w 507"/>
                  <a:gd name="T17" fmla="*/ 168 h 482"/>
                  <a:gd name="T18" fmla="*/ 505 w 507"/>
                  <a:gd name="T19" fmla="*/ 202 h 482"/>
                  <a:gd name="T20" fmla="*/ 507 w 507"/>
                  <a:gd name="T21" fmla="*/ 238 h 482"/>
                  <a:gd name="T22" fmla="*/ 505 w 507"/>
                  <a:gd name="T23" fmla="*/ 275 h 482"/>
                  <a:gd name="T24" fmla="*/ 496 w 507"/>
                  <a:gd name="T25" fmla="*/ 311 h 482"/>
                  <a:gd name="T26" fmla="*/ 482 w 507"/>
                  <a:gd name="T27" fmla="*/ 344 h 482"/>
                  <a:gd name="T28" fmla="*/ 463 w 507"/>
                  <a:gd name="T29" fmla="*/ 375 h 482"/>
                  <a:gd name="T30" fmla="*/ 441 w 507"/>
                  <a:gd name="T31" fmla="*/ 402 h 482"/>
                  <a:gd name="T32" fmla="*/ 414 w 507"/>
                  <a:gd name="T33" fmla="*/ 427 h 482"/>
                  <a:gd name="T34" fmla="*/ 385 w 507"/>
                  <a:gd name="T35" fmla="*/ 447 h 482"/>
                  <a:gd name="T36" fmla="*/ 351 w 507"/>
                  <a:gd name="T37" fmla="*/ 463 h 482"/>
                  <a:gd name="T38" fmla="*/ 316 w 507"/>
                  <a:gd name="T39" fmla="*/ 474 h 482"/>
                  <a:gd name="T40" fmla="*/ 280 w 507"/>
                  <a:gd name="T41" fmla="*/ 481 h 482"/>
                  <a:gd name="T42" fmla="*/ 240 w 507"/>
                  <a:gd name="T43" fmla="*/ 482 h 482"/>
                  <a:gd name="T44" fmla="*/ 201 w 507"/>
                  <a:gd name="T45" fmla="*/ 476 h 482"/>
                  <a:gd name="T46" fmla="*/ 165 w 507"/>
                  <a:gd name="T47" fmla="*/ 467 h 482"/>
                  <a:gd name="T48" fmla="*/ 130 w 507"/>
                  <a:gd name="T49" fmla="*/ 453 h 482"/>
                  <a:gd name="T50" fmla="*/ 100 w 507"/>
                  <a:gd name="T51" fmla="*/ 434 h 482"/>
                  <a:gd name="T52" fmla="*/ 73 w 507"/>
                  <a:gd name="T53" fmla="*/ 410 h 482"/>
                  <a:gd name="T54" fmla="*/ 49 w 507"/>
                  <a:gd name="T55" fmla="*/ 384 h 482"/>
                  <a:gd name="T56" fmla="*/ 30 w 507"/>
                  <a:gd name="T57" fmla="*/ 355 h 482"/>
                  <a:gd name="T58" fmla="*/ 15 w 507"/>
                  <a:gd name="T59" fmla="*/ 322 h 482"/>
                  <a:gd name="T60" fmla="*/ 5 w 507"/>
                  <a:gd name="T61" fmla="*/ 288 h 482"/>
                  <a:gd name="T62" fmla="*/ 1 w 507"/>
                  <a:gd name="T63" fmla="*/ 251 h 482"/>
                  <a:gd name="T64" fmla="*/ 1 w 507"/>
                  <a:gd name="T65" fmla="*/ 214 h 482"/>
                  <a:gd name="T66" fmla="*/ 7 w 507"/>
                  <a:gd name="T67" fmla="*/ 179 h 482"/>
                  <a:gd name="T68" fmla="*/ 19 w 507"/>
                  <a:gd name="T69" fmla="*/ 146 h 482"/>
                  <a:gd name="T70" fmla="*/ 35 w 507"/>
                  <a:gd name="T71" fmla="*/ 115 h 482"/>
                  <a:gd name="T72" fmla="*/ 57 w 507"/>
                  <a:gd name="T73" fmla="*/ 87 h 482"/>
                  <a:gd name="T74" fmla="*/ 82 w 507"/>
                  <a:gd name="T75" fmla="*/ 62 h 482"/>
                  <a:gd name="T76" fmla="*/ 110 w 507"/>
                  <a:gd name="T77" fmla="*/ 41 h 482"/>
                  <a:gd name="T78" fmla="*/ 141 w 507"/>
                  <a:gd name="T79" fmla="*/ 23 h 482"/>
                  <a:gd name="T80" fmla="*/ 177 w 507"/>
                  <a:gd name="T81" fmla="*/ 10 h 482"/>
                  <a:gd name="T82" fmla="*/ 214 w 507"/>
                  <a:gd name="T83" fmla="*/ 3 h 482"/>
                  <a:gd name="T84" fmla="*/ 254 w 507"/>
                  <a:gd name="T85" fmla="*/ 0 h 48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507"/>
                  <a:gd name="T130" fmla="*/ 0 h 482"/>
                  <a:gd name="T131" fmla="*/ 507 w 507"/>
                  <a:gd name="T132" fmla="*/ 482 h 48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507" h="482">
                    <a:moveTo>
                      <a:pt x="254" y="0"/>
                    </a:moveTo>
                    <a:lnTo>
                      <a:pt x="267" y="0"/>
                    </a:lnTo>
                    <a:lnTo>
                      <a:pt x="280" y="1"/>
                    </a:lnTo>
                    <a:lnTo>
                      <a:pt x="292" y="3"/>
                    </a:lnTo>
                    <a:lnTo>
                      <a:pt x="305" y="5"/>
                    </a:lnTo>
                    <a:lnTo>
                      <a:pt x="316" y="7"/>
                    </a:lnTo>
                    <a:lnTo>
                      <a:pt x="328" y="10"/>
                    </a:lnTo>
                    <a:lnTo>
                      <a:pt x="340" y="14"/>
                    </a:lnTo>
                    <a:lnTo>
                      <a:pt x="351" y="18"/>
                    </a:lnTo>
                    <a:lnTo>
                      <a:pt x="363" y="23"/>
                    </a:lnTo>
                    <a:lnTo>
                      <a:pt x="374" y="29"/>
                    </a:lnTo>
                    <a:lnTo>
                      <a:pt x="385" y="35"/>
                    </a:lnTo>
                    <a:lnTo>
                      <a:pt x="394" y="41"/>
                    </a:lnTo>
                    <a:lnTo>
                      <a:pt x="404" y="48"/>
                    </a:lnTo>
                    <a:lnTo>
                      <a:pt x="414" y="55"/>
                    </a:lnTo>
                    <a:lnTo>
                      <a:pt x="423" y="62"/>
                    </a:lnTo>
                    <a:lnTo>
                      <a:pt x="432" y="70"/>
                    </a:lnTo>
                    <a:lnTo>
                      <a:pt x="441" y="78"/>
                    </a:lnTo>
                    <a:lnTo>
                      <a:pt x="448" y="87"/>
                    </a:lnTo>
                    <a:lnTo>
                      <a:pt x="456" y="97"/>
                    </a:lnTo>
                    <a:lnTo>
                      <a:pt x="463" y="106"/>
                    </a:lnTo>
                    <a:lnTo>
                      <a:pt x="470" y="115"/>
                    </a:lnTo>
                    <a:lnTo>
                      <a:pt x="476" y="125"/>
                    </a:lnTo>
                    <a:lnTo>
                      <a:pt x="482" y="135"/>
                    </a:lnTo>
                    <a:lnTo>
                      <a:pt x="487" y="146"/>
                    </a:lnTo>
                    <a:lnTo>
                      <a:pt x="492" y="157"/>
                    </a:lnTo>
                    <a:lnTo>
                      <a:pt x="496" y="168"/>
                    </a:lnTo>
                    <a:lnTo>
                      <a:pt x="499" y="179"/>
                    </a:lnTo>
                    <a:lnTo>
                      <a:pt x="502" y="191"/>
                    </a:lnTo>
                    <a:lnTo>
                      <a:pt x="505" y="202"/>
                    </a:lnTo>
                    <a:lnTo>
                      <a:pt x="506" y="214"/>
                    </a:lnTo>
                    <a:lnTo>
                      <a:pt x="507" y="227"/>
                    </a:lnTo>
                    <a:lnTo>
                      <a:pt x="507" y="238"/>
                    </a:lnTo>
                    <a:lnTo>
                      <a:pt x="507" y="251"/>
                    </a:lnTo>
                    <a:lnTo>
                      <a:pt x="506" y="263"/>
                    </a:lnTo>
                    <a:lnTo>
                      <a:pt x="505" y="275"/>
                    </a:lnTo>
                    <a:lnTo>
                      <a:pt x="502" y="288"/>
                    </a:lnTo>
                    <a:lnTo>
                      <a:pt x="499" y="300"/>
                    </a:lnTo>
                    <a:lnTo>
                      <a:pt x="496" y="311"/>
                    </a:lnTo>
                    <a:lnTo>
                      <a:pt x="492" y="322"/>
                    </a:lnTo>
                    <a:lnTo>
                      <a:pt x="487" y="333"/>
                    </a:lnTo>
                    <a:lnTo>
                      <a:pt x="482" y="344"/>
                    </a:lnTo>
                    <a:lnTo>
                      <a:pt x="476" y="355"/>
                    </a:lnTo>
                    <a:lnTo>
                      <a:pt x="470" y="365"/>
                    </a:lnTo>
                    <a:lnTo>
                      <a:pt x="463" y="375"/>
                    </a:lnTo>
                    <a:lnTo>
                      <a:pt x="456" y="384"/>
                    </a:lnTo>
                    <a:lnTo>
                      <a:pt x="448" y="393"/>
                    </a:lnTo>
                    <a:lnTo>
                      <a:pt x="441" y="402"/>
                    </a:lnTo>
                    <a:lnTo>
                      <a:pt x="432" y="410"/>
                    </a:lnTo>
                    <a:lnTo>
                      <a:pt x="423" y="419"/>
                    </a:lnTo>
                    <a:lnTo>
                      <a:pt x="414" y="427"/>
                    </a:lnTo>
                    <a:lnTo>
                      <a:pt x="404" y="434"/>
                    </a:lnTo>
                    <a:lnTo>
                      <a:pt x="394" y="441"/>
                    </a:lnTo>
                    <a:lnTo>
                      <a:pt x="385" y="447"/>
                    </a:lnTo>
                    <a:lnTo>
                      <a:pt x="374" y="453"/>
                    </a:lnTo>
                    <a:lnTo>
                      <a:pt x="363" y="458"/>
                    </a:lnTo>
                    <a:lnTo>
                      <a:pt x="351" y="463"/>
                    </a:lnTo>
                    <a:lnTo>
                      <a:pt x="340" y="467"/>
                    </a:lnTo>
                    <a:lnTo>
                      <a:pt x="328" y="471"/>
                    </a:lnTo>
                    <a:lnTo>
                      <a:pt x="316" y="474"/>
                    </a:lnTo>
                    <a:lnTo>
                      <a:pt x="305" y="476"/>
                    </a:lnTo>
                    <a:lnTo>
                      <a:pt x="292" y="480"/>
                    </a:lnTo>
                    <a:lnTo>
                      <a:pt x="280" y="481"/>
                    </a:lnTo>
                    <a:lnTo>
                      <a:pt x="267" y="482"/>
                    </a:lnTo>
                    <a:lnTo>
                      <a:pt x="254" y="482"/>
                    </a:lnTo>
                    <a:lnTo>
                      <a:pt x="240" y="482"/>
                    </a:lnTo>
                    <a:lnTo>
                      <a:pt x="227" y="481"/>
                    </a:lnTo>
                    <a:lnTo>
                      <a:pt x="214" y="480"/>
                    </a:lnTo>
                    <a:lnTo>
                      <a:pt x="201" y="476"/>
                    </a:lnTo>
                    <a:lnTo>
                      <a:pt x="189" y="474"/>
                    </a:lnTo>
                    <a:lnTo>
                      <a:pt x="177" y="471"/>
                    </a:lnTo>
                    <a:lnTo>
                      <a:pt x="165" y="467"/>
                    </a:lnTo>
                    <a:lnTo>
                      <a:pt x="153" y="463"/>
                    </a:lnTo>
                    <a:lnTo>
                      <a:pt x="141" y="458"/>
                    </a:lnTo>
                    <a:lnTo>
                      <a:pt x="130" y="453"/>
                    </a:lnTo>
                    <a:lnTo>
                      <a:pt x="120" y="447"/>
                    </a:lnTo>
                    <a:lnTo>
                      <a:pt x="110" y="441"/>
                    </a:lnTo>
                    <a:lnTo>
                      <a:pt x="100" y="434"/>
                    </a:lnTo>
                    <a:lnTo>
                      <a:pt x="90" y="427"/>
                    </a:lnTo>
                    <a:lnTo>
                      <a:pt x="82" y="419"/>
                    </a:lnTo>
                    <a:lnTo>
                      <a:pt x="73" y="410"/>
                    </a:lnTo>
                    <a:lnTo>
                      <a:pt x="64" y="402"/>
                    </a:lnTo>
                    <a:lnTo>
                      <a:pt x="57" y="393"/>
                    </a:lnTo>
                    <a:lnTo>
                      <a:pt x="49" y="384"/>
                    </a:lnTo>
                    <a:lnTo>
                      <a:pt x="42" y="375"/>
                    </a:lnTo>
                    <a:lnTo>
                      <a:pt x="35" y="365"/>
                    </a:lnTo>
                    <a:lnTo>
                      <a:pt x="30" y="355"/>
                    </a:lnTo>
                    <a:lnTo>
                      <a:pt x="24" y="344"/>
                    </a:lnTo>
                    <a:lnTo>
                      <a:pt x="19" y="333"/>
                    </a:lnTo>
                    <a:lnTo>
                      <a:pt x="15" y="322"/>
                    </a:lnTo>
                    <a:lnTo>
                      <a:pt x="10" y="311"/>
                    </a:lnTo>
                    <a:lnTo>
                      <a:pt x="7" y="300"/>
                    </a:lnTo>
                    <a:lnTo>
                      <a:pt x="5" y="288"/>
                    </a:lnTo>
                    <a:lnTo>
                      <a:pt x="3" y="275"/>
                    </a:lnTo>
                    <a:lnTo>
                      <a:pt x="1" y="263"/>
                    </a:lnTo>
                    <a:lnTo>
                      <a:pt x="1" y="251"/>
                    </a:lnTo>
                    <a:lnTo>
                      <a:pt x="0" y="238"/>
                    </a:lnTo>
                    <a:lnTo>
                      <a:pt x="1" y="227"/>
                    </a:lnTo>
                    <a:lnTo>
                      <a:pt x="1" y="214"/>
                    </a:lnTo>
                    <a:lnTo>
                      <a:pt x="3" y="202"/>
                    </a:lnTo>
                    <a:lnTo>
                      <a:pt x="5" y="191"/>
                    </a:lnTo>
                    <a:lnTo>
                      <a:pt x="7" y="179"/>
                    </a:lnTo>
                    <a:lnTo>
                      <a:pt x="10" y="168"/>
                    </a:lnTo>
                    <a:lnTo>
                      <a:pt x="15" y="157"/>
                    </a:lnTo>
                    <a:lnTo>
                      <a:pt x="19" y="146"/>
                    </a:lnTo>
                    <a:lnTo>
                      <a:pt x="24" y="135"/>
                    </a:lnTo>
                    <a:lnTo>
                      <a:pt x="30" y="125"/>
                    </a:lnTo>
                    <a:lnTo>
                      <a:pt x="35" y="115"/>
                    </a:lnTo>
                    <a:lnTo>
                      <a:pt x="42" y="106"/>
                    </a:lnTo>
                    <a:lnTo>
                      <a:pt x="49" y="97"/>
                    </a:lnTo>
                    <a:lnTo>
                      <a:pt x="57" y="87"/>
                    </a:lnTo>
                    <a:lnTo>
                      <a:pt x="64" y="78"/>
                    </a:lnTo>
                    <a:lnTo>
                      <a:pt x="73" y="70"/>
                    </a:lnTo>
                    <a:lnTo>
                      <a:pt x="82" y="62"/>
                    </a:lnTo>
                    <a:lnTo>
                      <a:pt x="90" y="55"/>
                    </a:lnTo>
                    <a:lnTo>
                      <a:pt x="100" y="48"/>
                    </a:lnTo>
                    <a:lnTo>
                      <a:pt x="110" y="41"/>
                    </a:lnTo>
                    <a:lnTo>
                      <a:pt x="120" y="35"/>
                    </a:lnTo>
                    <a:lnTo>
                      <a:pt x="130" y="29"/>
                    </a:lnTo>
                    <a:lnTo>
                      <a:pt x="141" y="23"/>
                    </a:lnTo>
                    <a:lnTo>
                      <a:pt x="153" y="18"/>
                    </a:lnTo>
                    <a:lnTo>
                      <a:pt x="165" y="14"/>
                    </a:lnTo>
                    <a:lnTo>
                      <a:pt x="177" y="10"/>
                    </a:lnTo>
                    <a:lnTo>
                      <a:pt x="189" y="7"/>
                    </a:lnTo>
                    <a:lnTo>
                      <a:pt x="201" y="5"/>
                    </a:lnTo>
                    <a:lnTo>
                      <a:pt x="214" y="3"/>
                    </a:lnTo>
                    <a:lnTo>
                      <a:pt x="227" y="1"/>
                    </a:lnTo>
                    <a:lnTo>
                      <a:pt x="240" y="0"/>
                    </a:lnTo>
                    <a:lnTo>
                      <a:pt x="254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51" name="Freeform 66"/>
              <p:cNvSpPr>
                <a:spLocks/>
              </p:cNvSpPr>
              <p:nvPr/>
            </p:nvSpPr>
            <p:spPr bwMode="auto">
              <a:xfrm>
                <a:off x="1568" y="3622"/>
                <a:ext cx="16" cy="5"/>
              </a:xfrm>
              <a:custGeom>
                <a:avLst/>
                <a:gdLst>
                  <a:gd name="T0" fmla="*/ 0 w 189"/>
                  <a:gd name="T1" fmla="*/ 10 h 96"/>
                  <a:gd name="T2" fmla="*/ 22 w 189"/>
                  <a:gd name="T3" fmla="*/ 96 h 96"/>
                  <a:gd name="T4" fmla="*/ 57 w 189"/>
                  <a:gd name="T5" fmla="*/ 93 h 96"/>
                  <a:gd name="T6" fmla="*/ 92 w 189"/>
                  <a:gd name="T7" fmla="*/ 92 h 96"/>
                  <a:gd name="T8" fmla="*/ 126 w 189"/>
                  <a:gd name="T9" fmla="*/ 93 h 96"/>
                  <a:gd name="T10" fmla="*/ 161 w 189"/>
                  <a:gd name="T11" fmla="*/ 96 h 96"/>
                  <a:gd name="T12" fmla="*/ 189 w 189"/>
                  <a:gd name="T13" fmla="*/ 10 h 96"/>
                  <a:gd name="T14" fmla="*/ 167 w 189"/>
                  <a:gd name="T15" fmla="*/ 6 h 96"/>
                  <a:gd name="T16" fmla="*/ 144 w 189"/>
                  <a:gd name="T17" fmla="*/ 3 h 96"/>
                  <a:gd name="T18" fmla="*/ 119 w 189"/>
                  <a:gd name="T19" fmla="*/ 1 h 96"/>
                  <a:gd name="T20" fmla="*/ 95 w 189"/>
                  <a:gd name="T21" fmla="*/ 0 h 96"/>
                  <a:gd name="T22" fmla="*/ 70 w 189"/>
                  <a:gd name="T23" fmla="*/ 0 h 96"/>
                  <a:gd name="T24" fmla="*/ 45 w 189"/>
                  <a:gd name="T25" fmla="*/ 2 h 96"/>
                  <a:gd name="T26" fmla="*/ 21 w 189"/>
                  <a:gd name="T27" fmla="*/ 5 h 96"/>
                  <a:gd name="T28" fmla="*/ 0 w 189"/>
                  <a:gd name="T29" fmla="*/ 10 h 9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9"/>
                  <a:gd name="T46" fmla="*/ 0 h 96"/>
                  <a:gd name="T47" fmla="*/ 189 w 189"/>
                  <a:gd name="T48" fmla="*/ 96 h 9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9" h="96">
                    <a:moveTo>
                      <a:pt x="0" y="10"/>
                    </a:moveTo>
                    <a:lnTo>
                      <a:pt x="22" y="96"/>
                    </a:lnTo>
                    <a:lnTo>
                      <a:pt x="57" y="93"/>
                    </a:lnTo>
                    <a:lnTo>
                      <a:pt x="92" y="92"/>
                    </a:lnTo>
                    <a:lnTo>
                      <a:pt x="126" y="93"/>
                    </a:lnTo>
                    <a:lnTo>
                      <a:pt x="161" y="96"/>
                    </a:lnTo>
                    <a:lnTo>
                      <a:pt x="189" y="10"/>
                    </a:lnTo>
                    <a:lnTo>
                      <a:pt x="167" y="6"/>
                    </a:lnTo>
                    <a:lnTo>
                      <a:pt x="144" y="3"/>
                    </a:lnTo>
                    <a:lnTo>
                      <a:pt x="119" y="1"/>
                    </a:lnTo>
                    <a:lnTo>
                      <a:pt x="95" y="0"/>
                    </a:lnTo>
                    <a:lnTo>
                      <a:pt x="70" y="0"/>
                    </a:lnTo>
                    <a:lnTo>
                      <a:pt x="45" y="2"/>
                    </a:lnTo>
                    <a:lnTo>
                      <a:pt x="21" y="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52" name="Freeform 67"/>
              <p:cNvSpPr>
                <a:spLocks/>
              </p:cNvSpPr>
              <p:nvPr/>
            </p:nvSpPr>
            <p:spPr bwMode="auto">
              <a:xfrm>
                <a:off x="1568" y="3622"/>
                <a:ext cx="16" cy="5"/>
              </a:xfrm>
              <a:custGeom>
                <a:avLst/>
                <a:gdLst>
                  <a:gd name="T0" fmla="*/ 0 w 189"/>
                  <a:gd name="T1" fmla="*/ 10 h 96"/>
                  <a:gd name="T2" fmla="*/ 22 w 189"/>
                  <a:gd name="T3" fmla="*/ 96 h 96"/>
                  <a:gd name="T4" fmla="*/ 57 w 189"/>
                  <a:gd name="T5" fmla="*/ 93 h 96"/>
                  <a:gd name="T6" fmla="*/ 92 w 189"/>
                  <a:gd name="T7" fmla="*/ 92 h 96"/>
                  <a:gd name="T8" fmla="*/ 126 w 189"/>
                  <a:gd name="T9" fmla="*/ 93 h 96"/>
                  <a:gd name="T10" fmla="*/ 161 w 189"/>
                  <a:gd name="T11" fmla="*/ 96 h 96"/>
                  <a:gd name="T12" fmla="*/ 189 w 189"/>
                  <a:gd name="T13" fmla="*/ 10 h 96"/>
                  <a:gd name="T14" fmla="*/ 167 w 189"/>
                  <a:gd name="T15" fmla="*/ 6 h 96"/>
                  <a:gd name="T16" fmla="*/ 144 w 189"/>
                  <a:gd name="T17" fmla="*/ 3 h 96"/>
                  <a:gd name="T18" fmla="*/ 119 w 189"/>
                  <a:gd name="T19" fmla="*/ 1 h 96"/>
                  <a:gd name="T20" fmla="*/ 95 w 189"/>
                  <a:gd name="T21" fmla="*/ 0 h 96"/>
                  <a:gd name="T22" fmla="*/ 70 w 189"/>
                  <a:gd name="T23" fmla="*/ 0 h 96"/>
                  <a:gd name="T24" fmla="*/ 45 w 189"/>
                  <a:gd name="T25" fmla="*/ 2 h 96"/>
                  <a:gd name="T26" fmla="*/ 21 w 189"/>
                  <a:gd name="T27" fmla="*/ 5 h 96"/>
                  <a:gd name="T28" fmla="*/ 0 w 189"/>
                  <a:gd name="T29" fmla="*/ 10 h 9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9"/>
                  <a:gd name="T46" fmla="*/ 0 h 96"/>
                  <a:gd name="T47" fmla="*/ 189 w 189"/>
                  <a:gd name="T48" fmla="*/ 96 h 9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9" h="96">
                    <a:moveTo>
                      <a:pt x="0" y="10"/>
                    </a:moveTo>
                    <a:lnTo>
                      <a:pt x="22" y="96"/>
                    </a:lnTo>
                    <a:lnTo>
                      <a:pt x="57" y="93"/>
                    </a:lnTo>
                    <a:lnTo>
                      <a:pt x="92" y="92"/>
                    </a:lnTo>
                    <a:lnTo>
                      <a:pt x="126" y="93"/>
                    </a:lnTo>
                    <a:lnTo>
                      <a:pt x="161" y="96"/>
                    </a:lnTo>
                    <a:lnTo>
                      <a:pt x="189" y="10"/>
                    </a:lnTo>
                    <a:lnTo>
                      <a:pt x="167" y="6"/>
                    </a:lnTo>
                    <a:lnTo>
                      <a:pt x="144" y="3"/>
                    </a:lnTo>
                    <a:lnTo>
                      <a:pt x="119" y="1"/>
                    </a:lnTo>
                    <a:lnTo>
                      <a:pt x="95" y="0"/>
                    </a:lnTo>
                    <a:lnTo>
                      <a:pt x="70" y="0"/>
                    </a:lnTo>
                    <a:lnTo>
                      <a:pt x="45" y="2"/>
                    </a:lnTo>
                    <a:lnTo>
                      <a:pt x="21" y="5"/>
                    </a:lnTo>
                    <a:lnTo>
                      <a:pt x="0" y="1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53" name="Freeform 68"/>
              <p:cNvSpPr>
                <a:spLocks/>
              </p:cNvSpPr>
              <p:nvPr/>
            </p:nvSpPr>
            <p:spPr bwMode="auto">
              <a:xfrm>
                <a:off x="1286" y="3541"/>
                <a:ext cx="125" cy="223"/>
              </a:xfrm>
              <a:custGeom>
                <a:avLst/>
                <a:gdLst>
                  <a:gd name="T0" fmla="*/ 1499 w 1499"/>
                  <a:gd name="T1" fmla="*/ 4463 h 4463"/>
                  <a:gd name="T2" fmla="*/ 962 w 1499"/>
                  <a:gd name="T3" fmla="*/ 4121 h 4463"/>
                  <a:gd name="T4" fmla="*/ 346 w 1499"/>
                  <a:gd name="T5" fmla="*/ 4121 h 4463"/>
                  <a:gd name="T6" fmla="*/ 0 w 1499"/>
                  <a:gd name="T7" fmla="*/ 3813 h 4463"/>
                  <a:gd name="T8" fmla="*/ 5 w 1499"/>
                  <a:gd name="T9" fmla="*/ 196 h 4463"/>
                  <a:gd name="T10" fmla="*/ 173 w 1499"/>
                  <a:gd name="T11" fmla="*/ 0 h 44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99"/>
                  <a:gd name="T19" fmla="*/ 0 h 4463"/>
                  <a:gd name="T20" fmla="*/ 1499 w 1499"/>
                  <a:gd name="T21" fmla="*/ 4463 h 44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99" h="4463">
                    <a:moveTo>
                      <a:pt x="1499" y="4463"/>
                    </a:moveTo>
                    <a:lnTo>
                      <a:pt x="962" y="4121"/>
                    </a:lnTo>
                    <a:lnTo>
                      <a:pt x="346" y="4121"/>
                    </a:lnTo>
                    <a:lnTo>
                      <a:pt x="0" y="3813"/>
                    </a:lnTo>
                    <a:lnTo>
                      <a:pt x="5" y="196"/>
                    </a:lnTo>
                    <a:lnTo>
                      <a:pt x="173" y="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54" name="Freeform 69"/>
              <p:cNvSpPr>
                <a:spLocks/>
              </p:cNvSpPr>
              <p:nvPr/>
            </p:nvSpPr>
            <p:spPr bwMode="auto">
              <a:xfrm>
                <a:off x="1473" y="3588"/>
                <a:ext cx="223" cy="176"/>
              </a:xfrm>
              <a:custGeom>
                <a:avLst/>
                <a:gdLst>
                  <a:gd name="T0" fmla="*/ 0 w 2675"/>
                  <a:gd name="T1" fmla="*/ 0 h 3515"/>
                  <a:gd name="T2" fmla="*/ 1660 w 2675"/>
                  <a:gd name="T3" fmla="*/ 0 h 3515"/>
                  <a:gd name="T4" fmla="*/ 2675 w 2675"/>
                  <a:gd name="T5" fmla="*/ 715 h 3515"/>
                  <a:gd name="T6" fmla="*/ 2675 w 2675"/>
                  <a:gd name="T7" fmla="*/ 1598 h 3515"/>
                  <a:gd name="T8" fmla="*/ 2445 w 2675"/>
                  <a:gd name="T9" fmla="*/ 1803 h 3515"/>
                  <a:gd name="T10" fmla="*/ 443 w 2675"/>
                  <a:gd name="T11" fmla="*/ 1803 h 3515"/>
                  <a:gd name="T12" fmla="*/ 161 w 2675"/>
                  <a:gd name="T13" fmla="*/ 2042 h 3515"/>
                  <a:gd name="T14" fmla="*/ 161 w 2675"/>
                  <a:gd name="T15" fmla="*/ 3515 h 35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75"/>
                  <a:gd name="T25" fmla="*/ 0 h 3515"/>
                  <a:gd name="T26" fmla="*/ 2675 w 2675"/>
                  <a:gd name="T27" fmla="*/ 3515 h 351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75" h="3515">
                    <a:moveTo>
                      <a:pt x="0" y="0"/>
                    </a:moveTo>
                    <a:lnTo>
                      <a:pt x="1660" y="0"/>
                    </a:lnTo>
                    <a:lnTo>
                      <a:pt x="2675" y="715"/>
                    </a:lnTo>
                    <a:lnTo>
                      <a:pt x="2675" y="1598"/>
                    </a:lnTo>
                    <a:lnTo>
                      <a:pt x="2445" y="1803"/>
                    </a:lnTo>
                    <a:lnTo>
                      <a:pt x="443" y="1803"/>
                    </a:lnTo>
                    <a:lnTo>
                      <a:pt x="161" y="2042"/>
                    </a:lnTo>
                    <a:lnTo>
                      <a:pt x="161" y="3515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55" name="Freeform 70"/>
              <p:cNvSpPr>
                <a:spLocks/>
              </p:cNvSpPr>
              <p:nvPr/>
            </p:nvSpPr>
            <p:spPr bwMode="auto">
              <a:xfrm>
                <a:off x="1472" y="3576"/>
                <a:ext cx="238" cy="187"/>
              </a:xfrm>
              <a:custGeom>
                <a:avLst/>
                <a:gdLst>
                  <a:gd name="T0" fmla="*/ 0 w 2866"/>
                  <a:gd name="T1" fmla="*/ 0 h 3754"/>
                  <a:gd name="T2" fmla="*/ 1689 w 2866"/>
                  <a:gd name="T3" fmla="*/ 0 h 3754"/>
                  <a:gd name="T4" fmla="*/ 2866 w 2866"/>
                  <a:gd name="T5" fmla="*/ 834 h 3754"/>
                  <a:gd name="T6" fmla="*/ 2866 w 2866"/>
                  <a:gd name="T7" fmla="*/ 1815 h 3754"/>
                  <a:gd name="T8" fmla="*/ 2433 w 2866"/>
                  <a:gd name="T9" fmla="*/ 2221 h 3754"/>
                  <a:gd name="T10" fmla="*/ 912 w 2866"/>
                  <a:gd name="T11" fmla="*/ 2221 h 3754"/>
                  <a:gd name="T12" fmla="*/ 628 w 2866"/>
                  <a:gd name="T13" fmla="*/ 2426 h 3754"/>
                  <a:gd name="T14" fmla="*/ 623 w 2866"/>
                  <a:gd name="T15" fmla="*/ 3754 h 37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866"/>
                  <a:gd name="T25" fmla="*/ 0 h 3754"/>
                  <a:gd name="T26" fmla="*/ 2866 w 2866"/>
                  <a:gd name="T27" fmla="*/ 3754 h 37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866" h="3754">
                    <a:moveTo>
                      <a:pt x="0" y="0"/>
                    </a:moveTo>
                    <a:lnTo>
                      <a:pt x="1689" y="0"/>
                    </a:lnTo>
                    <a:lnTo>
                      <a:pt x="2866" y="834"/>
                    </a:lnTo>
                    <a:lnTo>
                      <a:pt x="2866" y="1815"/>
                    </a:lnTo>
                    <a:lnTo>
                      <a:pt x="2433" y="2221"/>
                    </a:lnTo>
                    <a:lnTo>
                      <a:pt x="912" y="2221"/>
                    </a:lnTo>
                    <a:lnTo>
                      <a:pt x="628" y="2426"/>
                    </a:lnTo>
                    <a:lnTo>
                      <a:pt x="623" y="3754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56" name="Freeform 71"/>
              <p:cNvSpPr>
                <a:spLocks/>
              </p:cNvSpPr>
              <p:nvPr/>
            </p:nvSpPr>
            <p:spPr bwMode="auto">
              <a:xfrm>
                <a:off x="1473" y="3564"/>
                <a:ext cx="253" cy="199"/>
              </a:xfrm>
              <a:custGeom>
                <a:avLst/>
                <a:gdLst>
                  <a:gd name="T0" fmla="*/ 0 w 3044"/>
                  <a:gd name="T1" fmla="*/ 0 h 3981"/>
                  <a:gd name="T2" fmla="*/ 1677 w 3044"/>
                  <a:gd name="T3" fmla="*/ 0 h 3981"/>
                  <a:gd name="T4" fmla="*/ 3044 w 3044"/>
                  <a:gd name="T5" fmla="*/ 969 h 3981"/>
                  <a:gd name="T6" fmla="*/ 3044 w 3044"/>
                  <a:gd name="T7" fmla="*/ 2004 h 3981"/>
                  <a:gd name="T8" fmla="*/ 2480 w 3044"/>
                  <a:gd name="T9" fmla="*/ 2583 h 3981"/>
                  <a:gd name="T10" fmla="*/ 1308 w 3044"/>
                  <a:gd name="T11" fmla="*/ 2583 h 3981"/>
                  <a:gd name="T12" fmla="*/ 1061 w 3044"/>
                  <a:gd name="T13" fmla="*/ 2789 h 3981"/>
                  <a:gd name="T14" fmla="*/ 1066 w 3044"/>
                  <a:gd name="T15" fmla="*/ 3981 h 398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44"/>
                  <a:gd name="T25" fmla="*/ 0 h 3981"/>
                  <a:gd name="T26" fmla="*/ 3044 w 3044"/>
                  <a:gd name="T27" fmla="*/ 3981 h 398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44" h="3981">
                    <a:moveTo>
                      <a:pt x="0" y="0"/>
                    </a:moveTo>
                    <a:lnTo>
                      <a:pt x="1677" y="0"/>
                    </a:lnTo>
                    <a:lnTo>
                      <a:pt x="3044" y="969"/>
                    </a:lnTo>
                    <a:lnTo>
                      <a:pt x="3044" y="2004"/>
                    </a:lnTo>
                    <a:lnTo>
                      <a:pt x="2480" y="2583"/>
                    </a:lnTo>
                    <a:lnTo>
                      <a:pt x="1308" y="2583"/>
                    </a:lnTo>
                    <a:lnTo>
                      <a:pt x="1061" y="2789"/>
                    </a:lnTo>
                    <a:lnTo>
                      <a:pt x="1066" y="3981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57" name="Freeform 72"/>
              <p:cNvSpPr>
                <a:spLocks/>
              </p:cNvSpPr>
              <p:nvPr/>
            </p:nvSpPr>
            <p:spPr bwMode="auto">
              <a:xfrm>
                <a:off x="1473" y="3552"/>
                <a:ext cx="271" cy="211"/>
              </a:xfrm>
              <a:custGeom>
                <a:avLst/>
                <a:gdLst>
                  <a:gd name="T0" fmla="*/ 0 w 3252"/>
                  <a:gd name="T1" fmla="*/ 0 h 4220"/>
                  <a:gd name="T2" fmla="*/ 1666 w 3252"/>
                  <a:gd name="T3" fmla="*/ 0 h 4220"/>
                  <a:gd name="T4" fmla="*/ 3252 w 3252"/>
                  <a:gd name="T5" fmla="*/ 1122 h 4220"/>
                  <a:gd name="T6" fmla="*/ 3252 w 3252"/>
                  <a:gd name="T7" fmla="*/ 2216 h 4220"/>
                  <a:gd name="T8" fmla="*/ 2490 w 3252"/>
                  <a:gd name="T9" fmla="*/ 2996 h 4220"/>
                  <a:gd name="T10" fmla="*/ 2196 w 3252"/>
                  <a:gd name="T11" fmla="*/ 2996 h 4220"/>
                  <a:gd name="T12" fmla="*/ 1978 w 3252"/>
                  <a:gd name="T13" fmla="*/ 3163 h 4220"/>
                  <a:gd name="T14" fmla="*/ 1971 w 3252"/>
                  <a:gd name="T15" fmla="*/ 4220 h 4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52"/>
                  <a:gd name="T25" fmla="*/ 0 h 4220"/>
                  <a:gd name="T26" fmla="*/ 3252 w 3252"/>
                  <a:gd name="T27" fmla="*/ 4220 h 4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52" h="4220">
                    <a:moveTo>
                      <a:pt x="0" y="0"/>
                    </a:moveTo>
                    <a:lnTo>
                      <a:pt x="1666" y="0"/>
                    </a:lnTo>
                    <a:lnTo>
                      <a:pt x="3252" y="1122"/>
                    </a:lnTo>
                    <a:lnTo>
                      <a:pt x="3252" y="2216"/>
                    </a:lnTo>
                    <a:lnTo>
                      <a:pt x="2490" y="2996"/>
                    </a:lnTo>
                    <a:lnTo>
                      <a:pt x="2196" y="2996"/>
                    </a:lnTo>
                    <a:lnTo>
                      <a:pt x="1978" y="3163"/>
                    </a:lnTo>
                    <a:lnTo>
                      <a:pt x="1971" y="422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58" name="Freeform 73"/>
              <p:cNvSpPr>
                <a:spLocks noEditPoints="1"/>
              </p:cNvSpPr>
              <p:nvPr/>
            </p:nvSpPr>
            <p:spPr bwMode="auto">
              <a:xfrm>
                <a:off x="912" y="3763"/>
                <a:ext cx="848" cy="65"/>
              </a:xfrm>
              <a:custGeom>
                <a:avLst/>
                <a:gdLst>
                  <a:gd name="T0" fmla="*/ 222 w 10177"/>
                  <a:gd name="T1" fmla="*/ 1187 h 1282"/>
                  <a:gd name="T2" fmla="*/ 50 w 10177"/>
                  <a:gd name="T3" fmla="*/ 1262 h 1282"/>
                  <a:gd name="T4" fmla="*/ 42 w 10177"/>
                  <a:gd name="T5" fmla="*/ 30 h 1282"/>
                  <a:gd name="T6" fmla="*/ 671 w 10177"/>
                  <a:gd name="T7" fmla="*/ 80 h 1282"/>
                  <a:gd name="T8" fmla="*/ 576 w 10177"/>
                  <a:gd name="T9" fmla="*/ 1281 h 1282"/>
                  <a:gd name="T10" fmla="*/ 457 w 10177"/>
                  <a:gd name="T11" fmla="*/ 103 h 1282"/>
                  <a:gd name="T12" fmla="*/ 1075 w 10177"/>
                  <a:gd name="T13" fmla="*/ 18 h 1282"/>
                  <a:gd name="T14" fmla="*/ 1102 w 10177"/>
                  <a:gd name="T15" fmla="*/ 1247 h 1282"/>
                  <a:gd name="T16" fmla="*/ 920 w 10177"/>
                  <a:gd name="T17" fmla="*/ 1207 h 1282"/>
                  <a:gd name="T18" fmla="*/ 1010 w 10177"/>
                  <a:gd name="T19" fmla="*/ 6 h 1282"/>
                  <a:gd name="T20" fmla="*/ 1590 w 10177"/>
                  <a:gd name="T21" fmla="*/ 1170 h 1282"/>
                  <a:gd name="T22" fmla="*/ 1422 w 10177"/>
                  <a:gd name="T23" fmla="*/ 1262 h 1282"/>
                  <a:gd name="T24" fmla="*/ 1397 w 10177"/>
                  <a:gd name="T25" fmla="*/ 34 h 1282"/>
                  <a:gd name="T26" fmla="*/ 2022 w 10177"/>
                  <a:gd name="T27" fmla="*/ 64 h 1282"/>
                  <a:gd name="T28" fmla="*/ 1948 w 10177"/>
                  <a:gd name="T29" fmla="*/ 1279 h 1282"/>
                  <a:gd name="T30" fmla="*/ 1811 w 10177"/>
                  <a:gd name="T31" fmla="*/ 106 h 1282"/>
                  <a:gd name="T32" fmla="*/ 2425 w 10177"/>
                  <a:gd name="T33" fmla="*/ 13 h 1282"/>
                  <a:gd name="T34" fmla="*/ 2470 w 10177"/>
                  <a:gd name="T35" fmla="*/ 1238 h 1282"/>
                  <a:gd name="T36" fmla="*/ 2285 w 10177"/>
                  <a:gd name="T37" fmla="*/ 1218 h 1282"/>
                  <a:gd name="T38" fmla="*/ 2359 w 10177"/>
                  <a:gd name="T39" fmla="*/ 7 h 1282"/>
                  <a:gd name="T40" fmla="*/ 2946 w 10177"/>
                  <a:gd name="T41" fmla="*/ 1158 h 1282"/>
                  <a:gd name="T42" fmla="*/ 2789 w 10177"/>
                  <a:gd name="T43" fmla="*/ 1267 h 1282"/>
                  <a:gd name="T44" fmla="*/ 2743 w 10177"/>
                  <a:gd name="T45" fmla="*/ 43 h 1282"/>
                  <a:gd name="T46" fmla="*/ 3376 w 10177"/>
                  <a:gd name="T47" fmla="*/ 53 h 1282"/>
                  <a:gd name="T48" fmla="*/ 3314 w 10177"/>
                  <a:gd name="T49" fmla="*/ 1276 h 1282"/>
                  <a:gd name="T50" fmla="*/ 3171 w 10177"/>
                  <a:gd name="T51" fmla="*/ 118 h 1282"/>
                  <a:gd name="T52" fmla="*/ 3768 w 10177"/>
                  <a:gd name="T53" fmla="*/ 10 h 1282"/>
                  <a:gd name="T54" fmla="*/ 3826 w 10177"/>
                  <a:gd name="T55" fmla="*/ 1229 h 1282"/>
                  <a:gd name="T56" fmla="*/ 3640 w 10177"/>
                  <a:gd name="T57" fmla="*/ 1229 h 1282"/>
                  <a:gd name="T58" fmla="*/ 3702 w 10177"/>
                  <a:gd name="T59" fmla="*/ 10 h 1282"/>
                  <a:gd name="T60" fmla="*/ 4307 w 10177"/>
                  <a:gd name="T61" fmla="*/ 124 h 1282"/>
                  <a:gd name="T62" fmla="*/ 4157 w 10177"/>
                  <a:gd name="T63" fmla="*/ 1277 h 1282"/>
                  <a:gd name="T64" fmla="*/ 4096 w 10177"/>
                  <a:gd name="T65" fmla="*/ 55 h 1282"/>
                  <a:gd name="T66" fmla="*/ 10151 w 10177"/>
                  <a:gd name="T67" fmla="*/ 46 h 1282"/>
                  <a:gd name="T68" fmla="*/ 10106 w 10177"/>
                  <a:gd name="T69" fmla="*/ 1273 h 1282"/>
                  <a:gd name="T70" fmla="*/ 9952 w 10177"/>
                  <a:gd name="T71" fmla="*/ 1164 h 1282"/>
                  <a:gd name="T72" fmla="*/ 9629 w 10177"/>
                  <a:gd name="T73" fmla="*/ 7 h 1282"/>
                  <a:gd name="T74" fmla="*/ 9703 w 10177"/>
                  <a:gd name="T75" fmla="*/ 1218 h 1282"/>
                  <a:gd name="T76" fmla="*/ 9517 w 10177"/>
                  <a:gd name="T77" fmla="*/ 1238 h 1282"/>
                  <a:gd name="T78" fmla="*/ 9561 w 10177"/>
                  <a:gd name="T79" fmla="*/ 13 h 1282"/>
                  <a:gd name="T80" fmla="*/ 9265 w 10177"/>
                  <a:gd name="T81" fmla="*/ 106 h 1282"/>
                  <a:gd name="T82" fmla="*/ 9127 w 10177"/>
                  <a:gd name="T83" fmla="*/ 1279 h 1282"/>
                  <a:gd name="T84" fmla="*/ 9049 w 10177"/>
                  <a:gd name="T85" fmla="*/ 64 h 1282"/>
                  <a:gd name="T86" fmla="*/ 8782 w 10177"/>
                  <a:gd name="T87" fmla="*/ 34 h 1282"/>
                  <a:gd name="T88" fmla="*/ 8755 w 10177"/>
                  <a:gd name="T89" fmla="*/ 1262 h 1282"/>
                  <a:gd name="T90" fmla="*/ 8591 w 10177"/>
                  <a:gd name="T91" fmla="*/ 1170 h 1282"/>
                  <a:gd name="T92" fmla="*/ 8269 w 10177"/>
                  <a:gd name="T93" fmla="*/ 6 h 1282"/>
                  <a:gd name="T94" fmla="*/ 8357 w 10177"/>
                  <a:gd name="T95" fmla="*/ 1207 h 1282"/>
                  <a:gd name="T96" fmla="*/ 8175 w 10177"/>
                  <a:gd name="T97" fmla="*/ 1247 h 1282"/>
                  <a:gd name="T98" fmla="*/ 8202 w 10177"/>
                  <a:gd name="T99" fmla="*/ 18 h 1282"/>
                  <a:gd name="T100" fmla="*/ 7903 w 10177"/>
                  <a:gd name="T101" fmla="*/ 95 h 1282"/>
                  <a:gd name="T102" fmla="*/ 7783 w 10177"/>
                  <a:gd name="T103" fmla="*/ 1281 h 1282"/>
                  <a:gd name="T104" fmla="*/ 7694 w 10177"/>
                  <a:gd name="T105" fmla="*/ 73 h 1282"/>
                  <a:gd name="T106" fmla="*/ 7419 w 10177"/>
                  <a:gd name="T107" fmla="*/ 27 h 1282"/>
                  <a:gd name="T108" fmla="*/ 7410 w 10177"/>
                  <a:gd name="T109" fmla="*/ 1256 h 1282"/>
                  <a:gd name="T110" fmla="*/ 7233 w 10177"/>
                  <a:gd name="T111" fmla="*/ 1182 h 1282"/>
                  <a:gd name="T112" fmla="*/ 6896 w 10177"/>
                  <a:gd name="T113" fmla="*/ 5 h 1282"/>
                  <a:gd name="T114" fmla="*/ 7000 w 10177"/>
                  <a:gd name="T115" fmla="*/ 1196 h 1282"/>
                  <a:gd name="T116" fmla="*/ 6825 w 10177"/>
                  <a:gd name="T117" fmla="*/ 1255 h 1282"/>
                  <a:gd name="T118" fmla="*/ 6834 w 10177"/>
                  <a:gd name="T119" fmla="*/ 24 h 1282"/>
                  <a:gd name="T120" fmla="*/ 6100 w 10177"/>
                  <a:gd name="T121" fmla="*/ 87 h 1282"/>
                  <a:gd name="T122" fmla="*/ 5991 w 10177"/>
                  <a:gd name="T123" fmla="*/ 1282 h 1282"/>
                  <a:gd name="T124" fmla="*/ 5885 w 10177"/>
                  <a:gd name="T125" fmla="*/ 87 h 128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177"/>
                  <a:gd name="T190" fmla="*/ 0 h 1282"/>
                  <a:gd name="T191" fmla="*/ 10177 w 10177"/>
                  <a:gd name="T192" fmla="*/ 1282 h 128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177" h="1282">
                    <a:moveTo>
                      <a:pt x="115" y="5"/>
                    </a:moveTo>
                    <a:lnTo>
                      <a:pt x="126" y="6"/>
                    </a:lnTo>
                    <a:lnTo>
                      <a:pt x="136" y="7"/>
                    </a:lnTo>
                    <a:lnTo>
                      <a:pt x="147" y="10"/>
                    </a:lnTo>
                    <a:lnTo>
                      <a:pt x="156" y="13"/>
                    </a:lnTo>
                    <a:lnTo>
                      <a:pt x="166" y="18"/>
                    </a:lnTo>
                    <a:lnTo>
                      <a:pt x="175" y="24"/>
                    </a:lnTo>
                    <a:lnTo>
                      <a:pt x="183" y="30"/>
                    </a:lnTo>
                    <a:lnTo>
                      <a:pt x="191" y="38"/>
                    </a:lnTo>
                    <a:lnTo>
                      <a:pt x="199" y="46"/>
                    </a:lnTo>
                    <a:lnTo>
                      <a:pt x="205" y="55"/>
                    </a:lnTo>
                    <a:lnTo>
                      <a:pt x="210" y="65"/>
                    </a:lnTo>
                    <a:lnTo>
                      <a:pt x="216" y="76"/>
                    </a:lnTo>
                    <a:lnTo>
                      <a:pt x="219" y="87"/>
                    </a:lnTo>
                    <a:lnTo>
                      <a:pt x="222" y="98"/>
                    </a:lnTo>
                    <a:lnTo>
                      <a:pt x="223" y="110"/>
                    </a:lnTo>
                    <a:lnTo>
                      <a:pt x="225" y="124"/>
                    </a:lnTo>
                    <a:lnTo>
                      <a:pt x="225" y="1164"/>
                    </a:lnTo>
                    <a:lnTo>
                      <a:pt x="223" y="1176"/>
                    </a:lnTo>
                    <a:lnTo>
                      <a:pt x="222" y="1187"/>
                    </a:lnTo>
                    <a:lnTo>
                      <a:pt x="219" y="1198"/>
                    </a:lnTo>
                    <a:lnTo>
                      <a:pt x="216" y="1209"/>
                    </a:lnTo>
                    <a:lnTo>
                      <a:pt x="210" y="1220"/>
                    </a:lnTo>
                    <a:lnTo>
                      <a:pt x="205" y="1230"/>
                    </a:lnTo>
                    <a:lnTo>
                      <a:pt x="199" y="1239"/>
                    </a:lnTo>
                    <a:lnTo>
                      <a:pt x="191" y="1247"/>
                    </a:lnTo>
                    <a:lnTo>
                      <a:pt x="183" y="1255"/>
                    </a:lnTo>
                    <a:lnTo>
                      <a:pt x="175" y="1262"/>
                    </a:lnTo>
                    <a:lnTo>
                      <a:pt x="166" y="1268"/>
                    </a:lnTo>
                    <a:lnTo>
                      <a:pt x="156" y="1273"/>
                    </a:lnTo>
                    <a:lnTo>
                      <a:pt x="147" y="1277"/>
                    </a:lnTo>
                    <a:lnTo>
                      <a:pt x="136" y="1280"/>
                    </a:lnTo>
                    <a:lnTo>
                      <a:pt x="126" y="1281"/>
                    </a:lnTo>
                    <a:lnTo>
                      <a:pt x="115" y="1282"/>
                    </a:lnTo>
                    <a:lnTo>
                      <a:pt x="103" y="1281"/>
                    </a:lnTo>
                    <a:lnTo>
                      <a:pt x="92" y="1280"/>
                    </a:lnTo>
                    <a:lnTo>
                      <a:pt x="81" y="1277"/>
                    </a:lnTo>
                    <a:lnTo>
                      <a:pt x="70" y="1273"/>
                    </a:lnTo>
                    <a:lnTo>
                      <a:pt x="60" y="1268"/>
                    </a:lnTo>
                    <a:lnTo>
                      <a:pt x="50" y="1262"/>
                    </a:lnTo>
                    <a:lnTo>
                      <a:pt x="42" y="1255"/>
                    </a:lnTo>
                    <a:lnTo>
                      <a:pt x="33" y="1247"/>
                    </a:lnTo>
                    <a:lnTo>
                      <a:pt x="26" y="1239"/>
                    </a:lnTo>
                    <a:lnTo>
                      <a:pt x="19" y="1230"/>
                    </a:lnTo>
                    <a:lnTo>
                      <a:pt x="14" y="1220"/>
                    </a:lnTo>
                    <a:lnTo>
                      <a:pt x="9" y="1209"/>
                    </a:lnTo>
                    <a:lnTo>
                      <a:pt x="5" y="1198"/>
                    </a:lnTo>
                    <a:lnTo>
                      <a:pt x="2" y="1187"/>
                    </a:lnTo>
                    <a:lnTo>
                      <a:pt x="1" y="1176"/>
                    </a:lnTo>
                    <a:lnTo>
                      <a:pt x="0" y="1164"/>
                    </a:lnTo>
                    <a:lnTo>
                      <a:pt x="0" y="124"/>
                    </a:lnTo>
                    <a:lnTo>
                      <a:pt x="1" y="110"/>
                    </a:lnTo>
                    <a:lnTo>
                      <a:pt x="2" y="98"/>
                    </a:lnTo>
                    <a:lnTo>
                      <a:pt x="5" y="87"/>
                    </a:lnTo>
                    <a:lnTo>
                      <a:pt x="9" y="76"/>
                    </a:lnTo>
                    <a:lnTo>
                      <a:pt x="14" y="65"/>
                    </a:lnTo>
                    <a:lnTo>
                      <a:pt x="19" y="55"/>
                    </a:lnTo>
                    <a:lnTo>
                      <a:pt x="26" y="46"/>
                    </a:lnTo>
                    <a:lnTo>
                      <a:pt x="33" y="38"/>
                    </a:lnTo>
                    <a:lnTo>
                      <a:pt x="42" y="30"/>
                    </a:lnTo>
                    <a:lnTo>
                      <a:pt x="50" y="24"/>
                    </a:lnTo>
                    <a:lnTo>
                      <a:pt x="60" y="18"/>
                    </a:lnTo>
                    <a:lnTo>
                      <a:pt x="70" y="13"/>
                    </a:lnTo>
                    <a:lnTo>
                      <a:pt x="81" y="10"/>
                    </a:lnTo>
                    <a:lnTo>
                      <a:pt x="92" y="7"/>
                    </a:lnTo>
                    <a:lnTo>
                      <a:pt x="103" y="6"/>
                    </a:lnTo>
                    <a:lnTo>
                      <a:pt x="115" y="5"/>
                    </a:lnTo>
                    <a:close/>
                    <a:moveTo>
                      <a:pt x="565" y="5"/>
                    </a:moveTo>
                    <a:lnTo>
                      <a:pt x="576" y="6"/>
                    </a:lnTo>
                    <a:lnTo>
                      <a:pt x="588" y="7"/>
                    </a:lnTo>
                    <a:lnTo>
                      <a:pt x="599" y="10"/>
                    </a:lnTo>
                    <a:lnTo>
                      <a:pt x="610" y="14"/>
                    </a:lnTo>
                    <a:lnTo>
                      <a:pt x="619" y="19"/>
                    </a:lnTo>
                    <a:lnTo>
                      <a:pt x="629" y="25"/>
                    </a:lnTo>
                    <a:lnTo>
                      <a:pt x="638" y="32"/>
                    </a:lnTo>
                    <a:lnTo>
                      <a:pt x="646" y="40"/>
                    </a:lnTo>
                    <a:lnTo>
                      <a:pt x="654" y="49"/>
                    </a:lnTo>
                    <a:lnTo>
                      <a:pt x="660" y="59"/>
                    </a:lnTo>
                    <a:lnTo>
                      <a:pt x="666" y="69"/>
                    </a:lnTo>
                    <a:lnTo>
                      <a:pt x="671" y="80"/>
                    </a:lnTo>
                    <a:lnTo>
                      <a:pt x="674" y="92"/>
                    </a:lnTo>
                    <a:lnTo>
                      <a:pt x="678" y="103"/>
                    </a:lnTo>
                    <a:lnTo>
                      <a:pt x="679" y="116"/>
                    </a:lnTo>
                    <a:lnTo>
                      <a:pt x="680" y="129"/>
                    </a:lnTo>
                    <a:lnTo>
                      <a:pt x="680" y="1164"/>
                    </a:lnTo>
                    <a:lnTo>
                      <a:pt x="679" y="1176"/>
                    </a:lnTo>
                    <a:lnTo>
                      <a:pt x="678" y="1187"/>
                    </a:lnTo>
                    <a:lnTo>
                      <a:pt x="674" y="1198"/>
                    </a:lnTo>
                    <a:lnTo>
                      <a:pt x="671" y="1209"/>
                    </a:lnTo>
                    <a:lnTo>
                      <a:pt x="666" y="1220"/>
                    </a:lnTo>
                    <a:lnTo>
                      <a:pt x="660" y="1230"/>
                    </a:lnTo>
                    <a:lnTo>
                      <a:pt x="654" y="1239"/>
                    </a:lnTo>
                    <a:lnTo>
                      <a:pt x="646" y="1247"/>
                    </a:lnTo>
                    <a:lnTo>
                      <a:pt x="638" y="1255"/>
                    </a:lnTo>
                    <a:lnTo>
                      <a:pt x="629" y="1262"/>
                    </a:lnTo>
                    <a:lnTo>
                      <a:pt x="619" y="1268"/>
                    </a:lnTo>
                    <a:lnTo>
                      <a:pt x="610" y="1273"/>
                    </a:lnTo>
                    <a:lnTo>
                      <a:pt x="599" y="1277"/>
                    </a:lnTo>
                    <a:lnTo>
                      <a:pt x="588" y="1280"/>
                    </a:lnTo>
                    <a:lnTo>
                      <a:pt x="576" y="1281"/>
                    </a:lnTo>
                    <a:lnTo>
                      <a:pt x="565" y="1282"/>
                    </a:lnTo>
                    <a:lnTo>
                      <a:pt x="553" y="1281"/>
                    </a:lnTo>
                    <a:lnTo>
                      <a:pt x="541" y="1280"/>
                    </a:lnTo>
                    <a:lnTo>
                      <a:pt x="531" y="1277"/>
                    </a:lnTo>
                    <a:lnTo>
                      <a:pt x="521" y="1273"/>
                    </a:lnTo>
                    <a:lnTo>
                      <a:pt x="511" y="1268"/>
                    </a:lnTo>
                    <a:lnTo>
                      <a:pt x="503" y="1262"/>
                    </a:lnTo>
                    <a:lnTo>
                      <a:pt x="494" y="1255"/>
                    </a:lnTo>
                    <a:lnTo>
                      <a:pt x="486" y="1247"/>
                    </a:lnTo>
                    <a:lnTo>
                      <a:pt x="479" y="1239"/>
                    </a:lnTo>
                    <a:lnTo>
                      <a:pt x="473" y="1230"/>
                    </a:lnTo>
                    <a:lnTo>
                      <a:pt x="468" y="1220"/>
                    </a:lnTo>
                    <a:lnTo>
                      <a:pt x="464" y="1209"/>
                    </a:lnTo>
                    <a:lnTo>
                      <a:pt x="459" y="1198"/>
                    </a:lnTo>
                    <a:lnTo>
                      <a:pt x="457" y="1187"/>
                    </a:lnTo>
                    <a:lnTo>
                      <a:pt x="456" y="1176"/>
                    </a:lnTo>
                    <a:lnTo>
                      <a:pt x="455" y="1164"/>
                    </a:lnTo>
                    <a:lnTo>
                      <a:pt x="455" y="129"/>
                    </a:lnTo>
                    <a:lnTo>
                      <a:pt x="456" y="116"/>
                    </a:lnTo>
                    <a:lnTo>
                      <a:pt x="457" y="103"/>
                    </a:lnTo>
                    <a:lnTo>
                      <a:pt x="459" y="92"/>
                    </a:lnTo>
                    <a:lnTo>
                      <a:pt x="464" y="80"/>
                    </a:lnTo>
                    <a:lnTo>
                      <a:pt x="468" y="69"/>
                    </a:lnTo>
                    <a:lnTo>
                      <a:pt x="473" y="59"/>
                    </a:lnTo>
                    <a:lnTo>
                      <a:pt x="479" y="49"/>
                    </a:lnTo>
                    <a:lnTo>
                      <a:pt x="486" y="40"/>
                    </a:lnTo>
                    <a:lnTo>
                      <a:pt x="494" y="32"/>
                    </a:lnTo>
                    <a:lnTo>
                      <a:pt x="503" y="25"/>
                    </a:lnTo>
                    <a:lnTo>
                      <a:pt x="511" y="19"/>
                    </a:lnTo>
                    <a:lnTo>
                      <a:pt x="521" y="14"/>
                    </a:lnTo>
                    <a:lnTo>
                      <a:pt x="531" y="10"/>
                    </a:lnTo>
                    <a:lnTo>
                      <a:pt x="541" y="7"/>
                    </a:lnTo>
                    <a:lnTo>
                      <a:pt x="553" y="6"/>
                    </a:lnTo>
                    <a:lnTo>
                      <a:pt x="565" y="5"/>
                    </a:lnTo>
                    <a:close/>
                    <a:moveTo>
                      <a:pt x="1021" y="5"/>
                    </a:moveTo>
                    <a:lnTo>
                      <a:pt x="1032" y="6"/>
                    </a:lnTo>
                    <a:lnTo>
                      <a:pt x="1043" y="7"/>
                    </a:lnTo>
                    <a:lnTo>
                      <a:pt x="1054" y="10"/>
                    </a:lnTo>
                    <a:lnTo>
                      <a:pt x="1065" y="13"/>
                    </a:lnTo>
                    <a:lnTo>
                      <a:pt x="1075" y="18"/>
                    </a:lnTo>
                    <a:lnTo>
                      <a:pt x="1084" y="24"/>
                    </a:lnTo>
                    <a:lnTo>
                      <a:pt x="1093" y="30"/>
                    </a:lnTo>
                    <a:lnTo>
                      <a:pt x="1102" y="38"/>
                    </a:lnTo>
                    <a:lnTo>
                      <a:pt x="1109" y="46"/>
                    </a:lnTo>
                    <a:lnTo>
                      <a:pt x="1116" y="55"/>
                    </a:lnTo>
                    <a:lnTo>
                      <a:pt x="1121" y="65"/>
                    </a:lnTo>
                    <a:lnTo>
                      <a:pt x="1127" y="76"/>
                    </a:lnTo>
                    <a:lnTo>
                      <a:pt x="1130" y="87"/>
                    </a:lnTo>
                    <a:lnTo>
                      <a:pt x="1133" y="98"/>
                    </a:lnTo>
                    <a:lnTo>
                      <a:pt x="1135" y="110"/>
                    </a:lnTo>
                    <a:lnTo>
                      <a:pt x="1135" y="124"/>
                    </a:lnTo>
                    <a:lnTo>
                      <a:pt x="1135" y="1158"/>
                    </a:lnTo>
                    <a:lnTo>
                      <a:pt x="1135" y="1171"/>
                    </a:lnTo>
                    <a:lnTo>
                      <a:pt x="1133" y="1184"/>
                    </a:lnTo>
                    <a:lnTo>
                      <a:pt x="1130" y="1196"/>
                    </a:lnTo>
                    <a:lnTo>
                      <a:pt x="1127" y="1207"/>
                    </a:lnTo>
                    <a:lnTo>
                      <a:pt x="1121" y="1218"/>
                    </a:lnTo>
                    <a:lnTo>
                      <a:pt x="1116" y="1229"/>
                    </a:lnTo>
                    <a:lnTo>
                      <a:pt x="1109" y="1238"/>
                    </a:lnTo>
                    <a:lnTo>
                      <a:pt x="1102" y="1247"/>
                    </a:lnTo>
                    <a:lnTo>
                      <a:pt x="1093" y="1255"/>
                    </a:lnTo>
                    <a:lnTo>
                      <a:pt x="1084" y="1262"/>
                    </a:lnTo>
                    <a:lnTo>
                      <a:pt x="1075" y="1268"/>
                    </a:lnTo>
                    <a:lnTo>
                      <a:pt x="1065" y="1273"/>
                    </a:lnTo>
                    <a:lnTo>
                      <a:pt x="1054" y="1277"/>
                    </a:lnTo>
                    <a:lnTo>
                      <a:pt x="1043" y="1280"/>
                    </a:lnTo>
                    <a:lnTo>
                      <a:pt x="1032" y="1281"/>
                    </a:lnTo>
                    <a:lnTo>
                      <a:pt x="1021" y="1282"/>
                    </a:lnTo>
                    <a:lnTo>
                      <a:pt x="1010" y="1281"/>
                    </a:lnTo>
                    <a:lnTo>
                      <a:pt x="999" y="1280"/>
                    </a:lnTo>
                    <a:lnTo>
                      <a:pt x="988" y="1277"/>
                    </a:lnTo>
                    <a:lnTo>
                      <a:pt x="978" y="1273"/>
                    </a:lnTo>
                    <a:lnTo>
                      <a:pt x="970" y="1268"/>
                    </a:lnTo>
                    <a:lnTo>
                      <a:pt x="960" y="1262"/>
                    </a:lnTo>
                    <a:lnTo>
                      <a:pt x="951" y="1255"/>
                    </a:lnTo>
                    <a:lnTo>
                      <a:pt x="944" y="1247"/>
                    </a:lnTo>
                    <a:lnTo>
                      <a:pt x="936" y="1238"/>
                    </a:lnTo>
                    <a:lnTo>
                      <a:pt x="930" y="1229"/>
                    </a:lnTo>
                    <a:lnTo>
                      <a:pt x="924" y="1218"/>
                    </a:lnTo>
                    <a:lnTo>
                      <a:pt x="920" y="1207"/>
                    </a:lnTo>
                    <a:lnTo>
                      <a:pt x="916" y="1196"/>
                    </a:lnTo>
                    <a:lnTo>
                      <a:pt x="913" y="1184"/>
                    </a:lnTo>
                    <a:lnTo>
                      <a:pt x="911" y="1171"/>
                    </a:lnTo>
                    <a:lnTo>
                      <a:pt x="910" y="1158"/>
                    </a:lnTo>
                    <a:lnTo>
                      <a:pt x="910" y="124"/>
                    </a:lnTo>
                    <a:lnTo>
                      <a:pt x="911" y="110"/>
                    </a:lnTo>
                    <a:lnTo>
                      <a:pt x="913" y="98"/>
                    </a:lnTo>
                    <a:lnTo>
                      <a:pt x="916" y="87"/>
                    </a:lnTo>
                    <a:lnTo>
                      <a:pt x="920" y="76"/>
                    </a:lnTo>
                    <a:lnTo>
                      <a:pt x="924" y="65"/>
                    </a:lnTo>
                    <a:lnTo>
                      <a:pt x="930" y="55"/>
                    </a:lnTo>
                    <a:lnTo>
                      <a:pt x="936" y="46"/>
                    </a:lnTo>
                    <a:lnTo>
                      <a:pt x="944" y="38"/>
                    </a:lnTo>
                    <a:lnTo>
                      <a:pt x="951" y="30"/>
                    </a:lnTo>
                    <a:lnTo>
                      <a:pt x="960" y="24"/>
                    </a:lnTo>
                    <a:lnTo>
                      <a:pt x="970" y="18"/>
                    </a:lnTo>
                    <a:lnTo>
                      <a:pt x="978" y="13"/>
                    </a:lnTo>
                    <a:lnTo>
                      <a:pt x="988" y="10"/>
                    </a:lnTo>
                    <a:lnTo>
                      <a:pt x="999" y="7"/>
                    </a:lnTo>
                    <a:lnTo>
                      <a:pt x="1010" y="6"/>
                    </a:lnTo>
                    <a:lnTo>
                      <a:pt x="1021" y="5"/>
                    </a:lnTo>
                    <a:close/>
                    <a:moveTo>
                      <a:pt x="1476" y="0"/>
                    </a:moveTo>
                    <a:lnTo>
                      <a:pt x="1488" y="0"/>
                    </a:lnTo>
                    <a:lnTo>
                      <a:pt x="1499" y="2"/>
                    </a:lnTo>
                    <a:lnTo>
                      <a:pt x="1510" y="5"/>
                    </a:lnTo>
                    <a:lnTo>
                      <a:pt x="1520" y="9"/>
                    </a:lnTo>
                    <a:lnTo>
                      <a:pt x="1531" y="14"/>
                    </a:lnTo>
                    <a:lnTo>
                      <a:pt x="1540" y="20"/>
                    </a:lnTo>
                    <a:lnTo>
                      <a:pt x="1549" y="27"/>
                    </a:lnTo>
                    <a:lnTo>
                      <a:pt x="1557" y="34"/>
                    </a:lnTo>
                    <a:lnTo>
                      <a:pt x="1565" y="43"/>
                    </a:lnTo>
                    <a:lnTo>
                      <a:pt x="1571" y="52"/>
                    </a:lnTo>
                    <a:lnTo>
                      <a:pt x="1578" y="62"/>
                    </a:lnTo>
                    <a:lnTo>
                      <a:pt x="1582" y="73"/>
                    </a:lnTo>
                    <a:lnTo>
                      <a:pt x="1586" y="83"/>
                    </a:lnTo>
                    <a:lnTo>
                      <a:pt x="1588" y="94"/>
                    </a:lnTo>
                    <a:lnTo>
                      <a:pt x="1590" y="106"/>
                    </a:lnTo>
                    <a:lnTo>
                      <a:pt x="1592" y="118"/>
                    </a:lnTo>
                    <a:lnTo>
                      <a:pt x="1592" y="1158"/>
                    </a:lnTo>
                    <a:lnTo>
                      <a:pt x="1590" y="1170"/>
                    </a:lnTo>
                    <a:lnTo>
                      <a:pt x="1588" y="1182"/>
                    </a:lnTo>
                    <a:lnTo>
                      <a:pt x="1586" y="1193"/>
                    </a:lnTo>
                    <a:lnTo>
                      <a:pt x="1582" y="1204"/>
                    </a:lnTo>
                    <a:lnTo>
                      <a:pt x="1578" y="1214"/>
                    </a:lnTo>
                    <a:lnTo>
                      <a:pt x="1571" y="1225"/>
                    </a:lnTo>
                    <a:lnTo>
                      <a:pt x="1565" y="1234"/>
                    </a:lnTo>
                    <a:lnTo>
                      <a:pt x="1557" y="1242"/>
                    </a:lnTo>
                    <a:lnTo>
                      <a:pt x="1549" y="1250"/>
                    </a:lnTo>
                    <a:lnTo>
                      <a:pt x="1540" y="1256"/>
                    </a:lnTo>
                    <a:lnTo>
                      <a:pt x="1531" y="1262"/>
                    </a:lnTo>
                    <a:lnTo>
                      <a:pt x="1520" y="1267"/>
                    </a:lnTo>
                    <a:lnTo>
                      <a:pt x="1510" y="1271"/>
                    </a:lnTo>
                    <a:lnTo>
                      <a:pt x="1499" y="1274"/>
                    </a:lnTo>
                    <a:lnTo>
                      <a:pt x="1488" y="1276"/>
                    </a:lnTo>
                    <a:lnTo>
                      <a:pt x="1476" y="1277"/>
                    </a:lnTo>
                    <a:lnTo>
                      <a:pt x="1464" y="1276"/>
                    </a:lnTo>
                    <a:lnTo>
                      <a:pt x="1453" y="1274"/>
                    </a:lnTo>
                    <a:lnTo>
                      <a:pt x="1442" y="1271"/>
                    </a:lnTo>
                    <a:lnTo>
                      <a:pt x="1432" y="1267"/>
                    </a:lnTo>
                    <a:lnTo>
                      <a:pt x="1422" y="1262"/>
                    </a:lnTo>
                    <a:lnTo>
                      <a:pt x="1413" y="1256"/>
                    </a:lnTo>
                    <a:lnTo>
                      <a:pt x="1404" y="1250"/>
                    </a:lnTo>
                    <a:lnTo>
                      <a:pt x="1397" y="1242"/>
                    </a:lnTo>
                    <a:lnTo>
                      <a:pt x="1390" y="1234"/>
                    </a:lnTo>
                    <a:lnTo>
                      <a:pt x="1384" y="1225"/>
                    </a:lnTo>
                    <a:lnTo>
                      <a:pt x="1379" y="1214"/>
                    </a:lnTo>
                    <a:lnTo>
                      <a:pt x="1374" y="1204"/>
                    </a:lnTo>
                    <a:lnTo>
                      <a:pt x="1371" y="1193"/>
                    </a:lnTo>
                    <a:lnTo>
                      <a:pt x="1369" y="1182"/>
                    </a:lnTo>
                    <a:lnTo>
                      <a:pt x="1367" y="1170"/>
                    </a:lnTo>
                    <a:lnTo>
                      <a:pt x="1367" y="1158"/>
                    </a:lnTo>
                    <a:lnTo>
                      <a:pt x="1367" y="118"/>
                    </a:lnTo>
                    <a:lnTo>
                      <a:pt x="1367" y="106"/>
                    </a:lnTo>
                    <a:lnTo>
                      <a:pt x="1369" y="94"/>
                    </a:lnTo>
                    <a:lnTo>
                      <a:pt x="1371" y="83"/>
                    </a:lnTo>
                    <a:lnTo>
                      <a:pt x="1374" y="73"/>
                    </a:lnTo>
                    <a:lnTo>
                      <a:pt x="1379" y="62"/>
                    </a:lnTo>
                    <a:lnTo>
                      <a:pt x="1384" y="52"/>
                    </a:lnTo>
                    <a:lnTo>
                      <a:pt x="1390" y="43"/>
                    </a:lnTo>
                    <a:lnTo>
                      <a:pt x="1397" y="34"/>
                    </a:lnTo>
                    <a:lnTo>
                      <a:pt x="1404" y="27"/>
                    </a:lnTo>
                    <a:lnTo>
                      <a:pt x="1413" y="20"/>
                    </a:lnTo>
                    <a:lnTo>
                      <a:pt x="1422" y="14"/>
                    </a:lnTo>
                    <a:lnTo>
                      <a:pt x="1432" y="9"/>
                    </a:lnTo>
                    <a:lnTo>
                      <a:pt x="1442" y="5"/>
                    </a:lnTo>
                    <a:lnTo>
                      <a:pt x="1453" y="2"/>
                    </a:lnTo>
                    <a:lnTo>
                      <a:pt x="1464" y="0"/>
                    </a:lnTo>
                    <a:lnTo>
                      <a:pt x="1476" y="0"/>
                    </a:lnTo>
                    <a:close/>
                    <a:moveTo>
                      <a:pt x="1926" y="5"/>
                    </a:moveTo>
                    <a:lnTo>
                      <a:pt x="1938" y="6"/>
                    </a:lnTo>
                    <a:lnTo>
                      <a:pt x="1948" y="7"/>
                    </a:lnTo>
                    <a:lnTo>
                      <a:pt x="1959" y="10"/>
                    </a:lnTo>
                    <a:lnTo>
                      <a:pt x="1969" y="13"/>
                    </a:lnTo>
                    <a:lnTo>
                      <a:pt x="1979" y="18"/>
                    </a:lnTo>
                    <a:lnTo>
                      <a:pt x="1987" y="23"/>
                    </a:lnTo>
                    <a:lnTo>
                      <a:pt x="1996" y="30"/>
                    </a:lnTo>
                    <a:lnTo>
                      <a:pt x="2004" y="37"/>
                    </a:lnTo>
                    <a:lnTo>
                      <a:pt x="2011" y="45"/>
                    </a:lnTo>
                    <a:lnTo>
                      <a:pt x="2017" y="53"/>
                    </a:lnTo>
                    <a:lnTo>
                      <a:pt x="2022" y="64"/>
                    </a:lnTo>
                    <a:lnTo>
                      <a:pt x="2026" y="73"/>
                    </a:lnTo>
                    <a:lnTo>
                      <a:pt x="2031" y="84"/>
                    </a:lnTo>
                    <a:lnTo>
                      <a:pt x="2033" y="95"/>
                    </a:lnTo>
                    <a:lnTo>
                      <a:pt x="2035" y="106"/>
                    </a:lnTo>
                    <a:lnTo>
                      <a:pt x="2035" y="118"/>
                    </a:lnTo>
                    <a:lnTo>
                      <a:pt x="2035" y="1158"/>
                    </a:lnTo>
                    <a:lnTo>
                      <a:pt x="2035" y="1170"/>
                    </a:lnTo>
                    <a:lnTo>
                      <a:pt x="2033" y="1182"/>
                    </a:lnTo>
                    <a:lnTo>
                      <a:pt x="2031" y="1194"/>
                    </a:lnTo>
                    <a:lnTo>
                      <a:pt x="2026" y="1205"/>
                    </a:lnTo>
                    <a:lnTo>
                      <a:pt x="2022" y="1215"/>
                    </a:lnTo>
                    <a:lnTo>
                      <a:pt x="2017" y="1226"/>
                    </a:lnTo>
                    <a:lnTo>
                      <a:pt x="2011" y="1236"/>
                    </a:lnTo>
                    <a:lnTo>
                      <a:pt x="2004" y="1245"/>
                    </a:lnTo>
                    <a:lnTo>
                      <a:pt x="1996" y="1253"/>
                    </a:lnTo>
                    <a:lnTo>
                      <a:pt x="1987" y="1260"/>
                    </a:lnTo>
                    <a:lnTo>
                      <a:pt x="1979" y="1267"/>
                    </a:lnTo>
                    <a:lnTo>
                      <a:pt x="1969" y="1272"/>
                    </a:lnTo>
                    <a:lnTo>
                      <a:pt x="1959" y="1276"/>
                    </a:lnTo>
                    <a:lnTo>
                      <a:pt x="1948" y="1279"/>
                    </a:lnTo>
                    <a:lnTo>
                      <a:pt x="1938" y="1281"/>
                    </a:lnTo>
                    <a:lnTo>
                      <a:pt x="1926" y="1282"/>
                    </a:lnTo>
                    <a:lnTo>
                      <a:pt x="1914" y="1281"/>
                    </a:lnTo>
                    <a:lnTo>
                      <a:pt x="1902" y="1279"/>
                    </a:lnTo>
                    <a:lnTo>
                      <a:pt x="1891" y="1276"/>
                    </a:lnTo>
                    <a:lnTo>
                      <a:pt x="1880" y="1272"/>
                    </a:lnTo>
                    <a:lnTo>
                      <a:pt x="1871" y="1267"/>
                    </a:lnTo>
                    <a:lnTo>
                      <a:pt x="1861" y="1260"/>
                    </a:lnTo>
                    <a:lnTo>
                      <a:pt x="1852" y="1253"/>
                    </a:lnTo>
                    <a:lnTo>
                      <a:pt x="1844" y="1245"/>
                    </a:lnTo>
                    <a:lnTo>
                      <a:pt x="1836" y="1236"/>
                    </a:lnTo>
                    <a:lnTo>
                      <a:pt x="1830" y="1226"/>
                    </a:lnTo>
                    <a:lnTo>
                      <a:pt x="1824" y="1215"/>
                    </a:lnTo>
                    <a:lnTo>
                      <a:pt x="1820" y="1205"/>
                    </a:lnTo>
                    <a:lnTo>
                      <a:pt x="1815" y="1194"/>
                    </a:lnTo>
                    <a:lnTo>
                      <a:pt x="1812" y="1182"/>
                    </a:lnTo>
                    <a:lnTo>
                      <a:pt x="1811" y="1170"/>
                    </a:lnTo>
                    <a:lnTo>
                      <a:pt x="1810" y="1158"/>
                    </a:lnTo>
                    <a:lnTo>
                      <a:pt x="1810" y="118"/>
                    </a:lnTo>
                    <a:lnTo>
                      <a:pt x="1811" y="106"/>
                    </a:lnTo>
                    <a:lnTo>
                      <a:pt x="1812" y="95"/>
                    </a:lnTo>
                    <a:lnTo>
                      <a:pt x="1815" y="84"/>
                    </a:lnTo>
                    <a:lnTo>
                      <a:pt x="1820" y="73"/>
                    </a:lnTo>
                    <a:lnTo>
                      <a:pt x="1824" y="64"/>
                    </a:lnTo>
                    <a:lnTo>
                      <a:pt x="1830" y="53"/>
                    </a:lnTo>
                    <a:lnTo>
                      <a:pt x="1836" y="45"/>
                    </a:lnTo>
                    <a:lnTo>
                      <a:pt x="1844" y="37"/>
                    </a:lnTo>
                    <a:lnTo>
                      <a:pt x="1852" y="30"/>
                    </a:lnTo>
                    <a:lnTo>
                      <a:pt x="1861" y="23"/>
                    </a:lnTo>
                    <a:lnTo>
                      <a:pt x="1871" y="18"/>
                    </a:lnTo>
                    <a:lnTo>
                      <a:pt x="1880" y="13"/>
                    </a:lnTo>
                    <a:lnTo>
                      <a:pt x="1891" y="10"/>
                    </a:lnTo>
                    <a:lnTo>
                      <a:pt x="1902" y="7"/>
                    </a:lnTo>
                    <a:lnTo>
                      <a:pt x="1914" y="6"/>
                    </a:lnTo>
                    <a:lnTo>
                      <a:pt x="1926" y="5"/>
                    </a:lnTo>
                    <a:close/>
                    <a:moveTo>
                      <a:pt x="2381" y="5"/>
                    </a:moveTo>
                    <a:lnTo>
                      <a:pt x="2393" y="6"/>
                    </a:lnTo>
                    <a:lnTo>
                      <a:pt x="2404" y="7"/>
                    </a:lnTo>
                    <a:lnTo>
                      <a:pt x="2416" y="10"/>
                    </a:lnTo>
                    <a:lnTo>
                      <a:pt x="2425" y="13"/>
                    </a:lnTo>
                    <a:lnTo>
                      <a:pt x="2436" y="18"/>
                    </a:lnTo>
                    <a:lnTo>
                      <a:pt x="2445" y="24"/>
                    </a:lnTo>
                    <a:lnTo>
                      <a:pt x="2455" y="30"/>
                    </a:lnTo>
                    <a:lnTo>
                      <a:pt x="2462" y="38"/>
                    </a:lnTo>
                    <a:lnTo>
                      <a:pt x="2470" y="46"/>
                    </a:lnTo>
                    <a:lnTo>
                      <a:pt x="2476" y="55"/>
                    </a:lnTo>
                    <a:lnTo>
                      <a:pt x="2483" y="65"/>
                    </a:lnTo>
                    <a:lnTo>
                      <a:pt x="2487" y="76"/>
                    </a:lnTo>
                    <a:lnTo>
                      <a:pt x="2491" y="87"/>
                    </a:lnTo>
                    <a:lnTo>
                      <a:pt x="2494" y="98"/>
                    </a:lnTo>
                    <a:lnTo>
                      <a:pt x="2496" y="110"/>
                    </a:lnTo>
                    <a:lnTo>
                      <a:pt x="2497" y="124"/>
                    </a:lnTo>
                    <a:lnTo>
                      <a:pt x="2497" y="1158"/>
                    </a:lnTo>
                    <a:lnTo>
                      <a:pt x="2496" y="1171"/>
                    </a:lnTo>
                    <a:lnTo>
                      <a:pt x="2494" y="1184"/>
                    </a:lnTo>
                    <a:lnTo>
                      <a:pt x="2491" y="1196"/>
                    </a:lnTo>
                    <a:lnTo>
                      <a:pt x="2487" y="1207"/>
                    </a:lnTo>
                    <a:lnTo>
                      <a:pt x="2483" y="1218"/>
                    </a:lnTo>
                    <a:lnTo>
                      <a:pt x="2476" y="1229"/>
                    </a:lnTo>
                    <a:lnTo>
                      <a:pt x="2470" y="1238"/>
                    </a:lnTo>
                    <a:lnTo>
                      <a:pt x="2462" y="1247"/>
                    </a:lnTo>
                    <a:lnTo>
                      <a:pt x="2455" y="1255"/>
                    </a:lnTo>
                    <a:lnTo>
                      <a:pt x="2445" y="1262"/>
                    </a:lnTo>
                    <a:lnTo>
                      <a:pt x="2436" y="1268"/>
                    </a:lnTo>
                    <a:lnTo>
                      <a:pt x="2425" y="1273"/>
                    </a:lnTo>
                    <a:lnTo>
                      <a:pt x="2416" y="1277"/>
                    </a:lnTo>
                    <a:lnTo>
                      <a:pt x="2404" y="1280"/>
                    </a:lnTo>
                    <a:lnTo>
                      <a:pt x="2393" y="1281"/>
                    </a:lnTo>
                    <a:lnTo>
                      <a:pt x="2381" y="1282"/>
                    </a:lnTo>
                    <a:lnTo>
                      <a:pt x="2370" y="1281"/>
                    </a:lnTo>
                    <a:lnTo>
                      <a:pt x="2359" y="1280"/>
                    </a:lnTo>
                    <a:lnTo>
                      <a:pt x="2350" y="1277"/>
                    </a:lnTo>
                    <a:lnTo>
                      <a:pt x="2340" y="1273"/>
                    </a:lnTo>
                    <a:lnTo>
                      <a:pt x="2330" y="1268"/>
                    </a:lnTo>
                    <a:lnTo>
                      <a:pt x="2321" y="1262"/>
                    </a:lnTo>
                    <a:lnTo>
                      <a:pt x="2313" y="1255"/>
                    </a:lnTo>
                    <a:lnTo>
                      <a:pt x="2304" y="1247"/>
                    </a:lnTo>
                    <a:lnTo>
                      <a:pt x="2298" y="1238"/>
                    </a:lnTo>
                    <a:lnTo>
                      <a:pt x="2291" y="1229"/>
                    </a:lnTo>
                    <a:lnTo>
                      <a:pt x="2285" y="1218"/>
                    </a:lnTo>
                    <a:lnTo>
                      <a:pt x="2280" y="1207"/>
                    </a:lnTo>
                    <a:lnTo>
                      <a:pt x="2276" y="1196"/>
                    </a:lnTo>
                    <a:lnTo>
                      <a:pt x="2274" y="1184"/>
                    </a:lnTo>
                    <a:lnTo>
                      <a:pt x="2272" y="1171"/>
                    </a:lnTo>
                    <a:lnTo>
                      <a:pt x="2272" y="1158"/>
                    </a:lnTo>
                    <a:lnTo>
                      <a:pt x="2272" y="124"/>
                    </a:lnTo>
                    <a:lnTo>
                      <a:pt x="2272" y="110"/>
                    </a:lnTo>
                    <a:lnTo>
                      <a:pt x="2274" y="98"/>
                    </a:lnTo>
                    <a:lnTo>
                      <a:pt x="2276" y="87"/>
                    </a:lnTo>
                    <a:lnTo>
                      <a:pt x="2280" y="76"/>
                    </a:lnTo>
                    <a:lnTo>
                      <a:pt x="2285" y="65"/>
                    </a:lnTo>
                    <a:lnTo>
                      <a:pt x="2291" y="55"/>
                    </a:lnTo>
                    <a:lnTo>
                      <a:pt x="2298" y="46"/>
                    </a:lnTo>
                    <a:lnTo>
                      <a:pt x="2304" y="38"/>
                    </a:lnTo>
                    <a:lnTo>
                      <a:pt x="2313" y="30"/>
                    </a:lnTo>
                    <a:lnTo>
                      <a:pt x="2321" y="24"/>
                    </a:lnTo>
                    <a:lnTo>
                      <a:pt x="2330" y="18"/>
                    </a:lnTo>
                    <a:lnTo>
                      <a:pt x="2340" y="13"/>
                    </a:lnTo>
                    <a:lnTo>
                      <a:pt x="2350" y="10"/>
                    </a:lnTo>
                    <a:lnTo>
                      <a:pt x="2359" y="7"/>
                    </a:lnTo>
                    <a:lnTo>
                      <a:pt x="2370" y="6"/>
                    </a:lnTo>
                    <a:lnTo>
                      <a:pt x="2381" y="5"/>
                    </a:lnTo>
                    <a:close/>
                    <a:moveTo>
                      <a:pt x="2831" y="0"/>
                    </a:moveTo>
                    <a:lnTo>
                      <a:pt x="2843" y="0"/>
                    </a:lnTo>
                    <a:lnTo>
                      <a:pt x="2854" y="2"/>
                    </a:lnTo>
                    <a:lnTo>
                      <a:pt x="2864" y="5"/>
                    </a:lnTo>
                    <a:lnTo>
                      <a:pt x="2875" y="9"/>
                    </a:lnTo>
                    <a:lnTo>
                      <a:pt x="2886" y="14"/>
                    </a:lnTo>
                    <a:lnTo>
                      <a:pt x="2895" y="20"/>
                    </a:lnTo>
                    <a:lnTo>
                      <a:pt x="2903" y="27"/>
                    </a:lnTo>
                    <a:lnTo>
                      <a:pt x="2912" y="34"/>
                    </a:lnTo>
                    <a:lnTo>
                      <a:pt x="2920" y="43"/>
                    </a:lnTo>
                    <a:lnTo>
                      <a:pt x="2926" y="52"/>
                    </a:lnTo>
                    <a:lnTo>
                      <a:pt x="2932" y="62"/>
                    </a:lnTo>
                    <a:lnTo>
                      <a:pt x="2937" y="73"/>
                    </a:lnTo>
                    <a:lnTo>
                      <a:pt x="2941" y="83"/>
                    </a:lnTo>
                    <a:lnTo>
                      <a:pt x="2943" y="94"/>
                    </a:lnTo>
                    <a:lnTo>
                      <a:pt x="2946" y="106"/>
                    </a:lnTo>
                    <a:lnTo>
                      <a:pt x="2946" y="118"/>
                    </a:lnTo>
                    <a:lnTo>
                      <a:pt x="2946" y="1158"/>
                    </a:lnTo>
                    <a:lnTo>
                      <a:pt x="2946" y="1170"/>
                    </a:lnTo>
                    <a:lnTo>
                      <a:pt x="2943" y="1182"/>
                    </a:lnTo>
                    <a:lnTo>
                      <a:pt x="2941" y="1193"/>
                    </a:lnTo>
                    <a:lnTo>
                      <a:pt x="2937" y="1204"/>
                    </a:lnTo>
                    <a:lnTo>
                      <a:pt x="2932" y="1214"/>
                    </a:lnTo>
                    <a:lnTo>
                      <a:pt x="2926" y="1225"/>
                    </a:lnTo>
                    <a:lnTo>
                      <a:pt x="2920" y="1234"/>
                    </a:lnTo>
                    <a:lnTo>
                      <a:pt x="2912" y="1242"/>
                    </a:lnTo>
                    <a:lnTo>
                      <a:pt x="2903" y="1250"/>
                    </a:lnTo>
                    <a:lnTo>
                      <a:pt x="2895" y="1256"/>
                    </a:lnTo>
                    <a:lnTo>
                      <a:pt x="2886" y="1262"/>
                    </a:lnTo>
                    <a:lnTo>
                      <a:pt x="2875" y="1267"/>
                    </a:lnTo>
                    <a:lnTo>
                      <a:pt x="2864" y="1271"/>
                    </a:lnTo>
                    <a:lnTo>
                      <a:pt x="2854" y="1274"/>
                    </a:lnTo>
                    <a:lnTo>
                      <a:pt x="2843" y="1276"/>
                    </a:lnTo>
                    <a:lnTo>
                      <a:pt x="2831" y="1277"/>
                    </a:lnTo>
                    <a:lnTo>
                      <a:pt x="2820" y="1276"/>
                    </a:lnTo>
                    <a:lnTo>
                      <a:pt x="2809" y="1274"/>
                    </a:lnTo>
                    <a:lnTo>
                      <a:pt x="2799" y="1271"/>
                    </a:lnTo>
                    <a:lnTo>
                      <a:pt x="2789" y="1267"/>
                    </a:lnTo>
                    <a:lnTo>
                      <a:pt x="2778" y="1262"/>
                    </a:lnTo>
                    <a:lnTo>
                      <a:pt x="2769" y="1256"/>
                    </a:lnTo>
                    <a:lnTo>
                      <a:pt x="2760" y="1250"/>
                    </a:lnTo>
                    <a:lnTo>
                      <a:pt x="2752" y="1242"/>
                    </a:lnTo>
                    <a:lnTo>
                      <a:pt x="2743" y="1234"/>
                    </a:lnTo>
                    <a:lnTo>
                      <a:pt x="2737" y="1225"/>
                    </a:lnTo>
                    <a:lnTo>
                      <a:pt x="2730" y="1214"/>
                    </a:lnTo>
                    <a:lnTo>
                      <a:pt x="2725" y="1204"/>
                    </a:lnTo>
                    <a:lnTo>
                      <a:pt x="2721" y="1193"/>
                    </a:lnTo>
                    <a:lnTo>
                      <a:pt x="2718" y="1182"/>
                    </a:lnTo>
                    <a:lnTo>
                      <a:pt x="2716" y="1170"/>
                    </a:lnTo>
                    <a:lnTo>
                      <a:pt x="2715" y="1158"/>
                    </a:lnTo>
                    <a:lnTo>
                      <a:pt x="2715" y="118"/>
                    </a:lnTo>
                    <a:lnTo>
                      <a:pt x="2716" y="106"/>
                    </a:lnTo>
                    <a:lnTo>
                      <a:pt x="2718" y="94"/>
                    </a:lnTo>
                    <a:lnTo>
                      <a:pt x="2721" y="83"/>
                    </a:lnTo>
                    <a:lnTo>
                      <a:pt x="2725" y="73"/>
                    </a:lnTo>
                    <a:lnTo>
                      <a:pt x="2730" y="62"/>
                    </a:lnTo>
                    <a:lnTo>
                      <a:pt x="2737" y="52"/>
                    </a:lnTo>
                    <a:lnTo>
                      <a:pt x="2743" y="43"/>
                    </a:lnTo>
                    <a:lnTo>
                      <a:pt x="2752" y="34"/>
                    </a:lnTo>
                    <a:lnTo>
                      <a:pt x="2760" y="27"/>
                    </a:lnTo>
                    <a:lnTo>
                      <a:pt x="2769" y="20"/>
                    </a:lnTo>
                    <a:lnTo>
                      <a:pt x="2778" y="14"/>
                    </a:lnTo>
                    <a:lnTo>
                      <a:pt x="2789" y="9"/>
                    </a:lnTo>
                    <a:lnTo>
                      <a:pt x="2799" y="5"/>
                    </a:lnTo>
                    <a:lnTo>
                      <a:pt x="2809" y="2"/>
                    </a:lnTo>
                    <a:lnTo>
                      <a:pt x="2820" y="0"/>
                    </a:lnTo>
                    <a:lnTo>
                      <a:pt x="2831" y="0"/>
                    </a:lnTo>
                    <a:close/>
                    <a:moveTo>
                      <a:pt x="3281" y="5"/>
                    </a:moveTo>
                    <a:lnTo>
                      <a:pt x="3292" y="6"/>
                    </a:lnTo>
                    <a:lnTo>
                      <a:pt x="3304" y="7"/>
                    </a:lnTo>
                    <a:lnTo>
                      <a:pt x="3314" y="10"/>
                    </a:lnTo>
                    <a:lnTo>
                      <a:pt x="3325" y="13"/>
                    </a:lnTo>
                    <a:lnTo>
                      <a:pt x="3335" y="18"/>
                    </a:lnTo>
                    <a:lnTo>
                      <a:pt x="3345" y="23"/>
                    </a:lnTo>
                    <a:lnTo>
                      <a:pt x="3353" y="30"/>
                    </a:lnTo>
                    <a:lnTo>
                      <a:pt x="3362" y="37"/>
                    </a:lnTo>
                    <a:lnTo>
                      <a:pt x="3370" y="45"/>
                    </a:lnTo>
                    <a:lnTo>
                      <a:pt x="3376" y="53"/>
                    </a:lnTo>
                    <a:lnTo>
                      <a:pt x="3381" y="64"/>
                    </a:lnTo>
                    <a:lnTo>
                      <a:pt x="3387" y="73"/>
                    </a:lnTo>
                    <a:lnTo>
                      <a:pt x="3390" y="84"/>
                    </a:lnTo>
                    <a:lnTo>
                      <a:pt x="3393" y="95"/>
                    </a:lnTo>
                    <a:lnTo>
                      <a:pt x="3396" y="106"/>
                    </a:lnTo>
                    <a:lnTo>
                      <a:pt x="3396" y="118"/>
                    </a:lnTo>
                    <a:lnTo>
                      <a:pt x="3396" y="1158"/>
                    </a:lnTo>
                    <a:lnTo>
                      <a:pt x="3396" y="1170"/>
                    </a:lnTo>
                    <a:lnTo>
                      <a:pt x="3393" y="1182"/>
                    </a:lnTo>
                    <a:lnTo>
                      <a:pt x="3390" y="1194"/>
                    </a:lnTo>
                    <a:lnTo>
                      <a:pt x="3387" y="1205"/>
                    </a:lnTo>
                    <a:lnTo>
                      <a:pt x="3381" y="1215"/>
                    </a:lnTo>
                    <a:lnTo>
                      <a:pt x="3376" y="1226"/>
                    </a:lnTo>
                    <a:lnTo>
                      <a:pt x="3370" y="1236"/>
                    </a:lnTo>
                    <a:lnTo>
                      <a:pt x="3362" y="1245"/>
                    </a:lnTo>
                    <a:lnTo>
                      <a:pt x="3353" y="1253"/>
                    </a:lnTo>
                    <a:lnTo>
                      <a:pt x="3345" y="1260"/>
                    </a:lnTo>
                    <a:lnTo>
                      <a:pt x="3335" y="1267"/>
                    </a:lnTo>
                    <a:lnTo>
                      <a:pt x="3325" y="1272"/>
                    </a:lnTo>
                    <a:lnTo>
                      <a:pt x="3314" y="1276"/>
                    </a:lnTo>
                    <a:lnTo>
                      <a:pt x="3304" y="1279"/>
                    </a:lnTo>
                    <a:lnTo>
                      <a:pt x="3292" y="1281"/>
                    </a:lnTo>
                    <a:lnTo>
                      <a:pt x="3281" y="1282"/>
                    </a:lnTo>
                    <a:lnTo>
                      <a:pt x="3269" y="1281"/>
                    </a:lnTo>
                    <a:lnTo>
                      <a:pt x="3257" y="1279"/>
                    </a:lnTo>
                    <a:lnTo>
                      <a:pt x="3246" y="1276"/>
                    </a:lnTo>
                    <a:lnTo>
                      <a:pt x="3237" y="1272"/>
                    </a:lnTo>
                    <a:lnTo>
                      <a:pt x="3227" y="1267"/>
                    </a:lnTo>
                    <a:lnTo>
                      <a:pt x="3218" y="1260"/>
                    </a:lnTo>
                    <a:lnTo>
                      <a:pt x="3209" y="1253"/>
                    </a:lnTo>
                    <a:lnTo>
                      <a:pt x="3202" y="1245"/>
                    </a:lnTo>
                    <a:lnTo>
                      <a:pt x="3195" y="1236"/>
                    </a:lnTo>
                    <a:lnTo>
                      <a:pt x="3189" y="1226"/>
                    </a:lnTo>
                    <a:lnTo>
                      <a:pt x="3184" y="1215"/>
                    </a:lnTo>
                    <a:lnTo>
                      <a:pt x="3179" y="1205"/>
                    </a:lnTo>
                    <a:lnTo>
                      <a:pt x="3176" y="1194"/>
                    </a:lnTo>
                    <a:lnTo>
                      <a:pt x="3173" y="1182"/>
                    </a:lnTo>
                    <a:lnTo>
                      <a:pt x="3172" y="1170"/>
                    </a:lnTo>
                    <a:lnTo>
                      <a:pt x="3171" y="1158"/>
                    </a:lnTo>
                    <a:lnTo>
                      <a:pt x="3171" y="118"/>
                    </a:lnTo>
                    <a:lnTo>
                      <a:pt x="3172" y="106"/>
                    </a:lnTo>
                    <a:lnTo>
                      <a:pt x="3173" y="95"/>
                    </a:lnTo>
                    <a:lnTo>
                      <a:pt x="3176" y="84"/>
                    </a:lnTo>
                    <a:lnTo>
                      <a:pt x="3179" y="73"/>
                    </a:lnTo>
                    <a:lnTo>
                      <a:pt x="3184" y="64"/>
                    </a:lnTo>
                    <a:lnTo>
                      <a:pt x="3189" y="53"/>
                    </a:lnTo>
                    <a:lnTo>
                      <a:pt x="3195" y="45"/>
                    </a:lnTo>
                    <a:lnTo>
                      <a:pt x="3202" y="37"/>
                    </a:lnTo>
                    <a:lnTo>
                      <a:pt x="3209" y="30"/>
                    </a:lnTo>
                    <a:lnTo>
                      <a:pt x="3218" y="23"/>
                    </a:lnTo>
                    <a:lnTo>
                      <a:pt x="3227" y="18"/>
                    </a:lnTo>
                    <a:lnTo>
                      <a:pt x="3237" y="13"/>
                    </a:lnTo>
                    <a:lnTo>
                      <a:pt x="3246" y="10"/>
                    </a:lnTo>
                    <a:lnTo>
                      <a:pt x="3257" y="7"/>
                    </a:lnTo>
                    <a:lnTo>
                      <a:pt x="3269" y="6"/>
                    </a:lnTo>
                    <a:lnTo>
                      <a:pt x="3281" y="5"/>
                    </a:lnTo>
                    <a:close/>
                    <a:moveTo>
                      <a:pt x="3736" y="5"/>
                    </a:moveTo>
                    <a:lnTo>
                      <a:pt x="3747" y="6"/>
                    </a:lnTo>
                    <a:lnTo>
                      <a:pt x="3758" y="7"/>
                    </a:lnTo>
                    <a:lnTo>
                      <a:pt x="3768" y="10"/>
                    </a:lnTo>
                    <a:lnTo>
                      <a:pt x="3777" y="13"/>
                    </a:lnTo>
                    <a:lnTo>
                      <a:pt x="3787" y="18"/>
                    </a:lnTo>
                    <a:lnTo>
                      <a:pt x="3796" y="24"/>
                    </a:lnTo>
                    <a:lnTo>
                      <a:pt x="3804" y="30"/>
                    </a:lnTo>
                    <a:lnTo>
                      <a:pt x="3813" y="38"/>
                    </a:lnTo>
                    <a:lnTo>
                      <a:pt x="3819" y="46"/>
                    </a:lnTo>
                    <a:lnTo>
                      <a:pt x="3826" y="55"/>
                    </a:lnTo>
                    <a:lnTo>
                      <a:pt x="3831" y="65"/>
                    </a:lnTo>
                    <a:lnTo>
                      <a:pt x="3837" y="76"/>
                    </a:lnTo>
                    <a:lnTo>
                      <a:pt x="3840" y="87"/>
                    </a:lnTo>
                    <a:lnTo>
                      <a:pt x="3843" y="98"/>
                    </a:lnTo>
                    <a:lnTo>
                      <a:pt x="3845" y="110"/>
                    </a:lnTo>
                    <a:lnTo>
                      <a:pt x="3845" y="124"/>
                    </a:lnTo>
                    <a:lnTo>
                      <a:pt x="3845" y="1158"/>
                    </a:lnTo>
                    <a:lnTo>
                      <a:pt x="3845" y="1171"/>
                    </a:lnTo>
                    <a:lnTo>
                      <a:pt x="3843" y="1184"/>
                    </a:lnTo>
                    <a:lnTo>
                      <a:pt x="3840" y="1196"/>
                    </a:lnTo>
                    <a:lnTo>
                      <a:pt x="3837" y="1207"/>
                    </a:lnTo>
                    <a:lnTo>
                      <a:pt x="3831" y="1218"/>
                    </a:lnTo>
                    <a:lnTo>
                      <a:pt x="3826" y="1229"/>
                    </a:lnTo>
                    <a:lnTo>
                      <a:pt x="3819" y="1238"/>
                    </a:lnTo>
                    <a:lnTo>
                      <a:pt x="3813" y="1247"/>
                    </a:lnTo>
                    <a:lnTo>
                      <a:pt x="3804" y="1255"/>
                    </a:lnTo>
                    <a:lnTo>
                      <a:pt x="3796" y="1262"/>
                    </a:lnTo>
                    <a:lnTo>
                      <a:pt x="3787" y="1268"/>
                    </a:lnTo>
                    <a:lnTo>
                      <a:pt x="3777" y="1273"/>
                    </a:lnTo>
                    <a:lnTo>
                      <a:pt x="3768" y="1277"/>
                    </a:lnTo>
                    <a:lnTo>
                      <a:pt x="3758" y="1280"/>
                    </a:lnTo>
                    <a:lnTo>
                      <a:pt x="3747" y="1281"/>
                    </a:lnTo>
                    <a:lnTo>
                      <a:pt x="3736" y="1282"/>
                    </a:lnTo>
                    <a:lnTo>
                      <a:pt x="3724" y="1281"/>
                    </a:lnTo>
                    <a:lnTo>
                      <a:pt x="3712" y="1280"/>
                    </a:lnTo>
                    <a:lnTo>
                      <a:pt x="3702" y="1277"/>
                    </a:lnTo>
                    <a:lnTo>
                      <a:pt x="3691" y="1273"/>
                    </a:lnTo>
                    <a:lnTo>
                      <a:pt x="3681" y="1268"/>
                    </a:lnTo>
                    <a:lnTo>
                      <a:pt x="3671" y="1262"/>
                    </a:lnTo>
                    <a:lnTo>
                      <a:pt x="3663" y="1255"/>
                    </a:lnTo>
                    <a:lnTo>
                      <a:pt x="3655" y="1247"/>
                    </a:lnTo>
                    <a:lnTo>
                      <a:pt x="3648" y="1238"/>
                    </a:lnTo>
                    <a:lnTo>
                      <a:pt x="3640" y="1229"/>
                    </a:lnTo>
                    <a:lnTo>
                      <a:pt x="3635" y="1218"/>
                    </a:lnTo>
                    <a:lnTo>
                      <a:pt x="3630" y="1207"/>
                    </a:lnTo>
                    <a:lnTo>
                      <a:pt x="3626" y="1196"/>
                    </a:lnTo>
                    <a:lnTo>
                      <a:pt x="3623" y="1184"/>
                    </a:lnTo>
                    <a:lnTo>
                      <a:pt x="3622" y="1171"/>
                    </a:lnTo>
                    <a:lnTo>
                      <a:pt x="3620" y="1158"/>
                    </a:lnTo>
                    <a:lnTo>
                      <a:pt x="3620" y="124"/>
                    </a:lnTo>
                    <a:lnTo>
                      <a:pt x="3622" y="110"/>
                    </a:lnTo>
                    <a:lnTo>
                      <a:pt x="3623" y="98"/>
                    </a:lnTo>
                    <a:lnTo>
                      <a:pt x="3626" y="87"/>
                    </a:lnTo>
                    <a:lnTo>
                      <a:pt x="3630" y="76"/>
                    </a:lnTo>
                    <a:lnTo>
                      <a:pt x="3635" y="65"/>
                    </a:lnTo>
                    <a:lnTo>
                      <a:pt x="3640" y="55"/>
                    </a:lnTo>
                    <a:lnTo>
                      <a:pt x="3648" y="46"/>
                    </a:lnTo>
                    <a:lnTo>
                      <a:pt x="3655" y="38"/>
                    </a:lnTo>
                    <a:lnTo>
                      <a:pt x="3663" y="30"/>
                    </a:lnTo>
                    <a:lnTo>
                      <a:pt x="3671" y="24"/>
                    </a:lnTo>
                    <a:lnTo>
                      <a:pt x="3681" y="18"/>
                    </a:lnTo>
                    <a:lnTo>
                      <a:pt x="3691" y="13"/>
                    </a:lnTo>
                    <a:lnTo>
                      <a:pt x="3702" y="10"/>
                    </a:lnTo>
                    <a:lnTo>
                      <a:pt x="3712" y="7"/>
                    </a:lnTo>
                    <a:lnTo>
                      <a:pt x="3724" y="6"/>
                    </a:lnTo>
                    <a:lnTo>
                      <a:pt x="3736" y="5"/>
                    </a:lnTo>
                    <a:close/>
                    <a:moveTo>
                      <a:pt x="4191" y="5"/>
                    </a:moveTo>
                    <a:lnTo>
                      <a:pt x="4203" y="6"/>
                    </a:lnTo>
                    <a:lnTo>
                      <a:pt x="4214" y="7"/>
                    </a:lnTo>
                    <a:lnTo>
                      <a:pt x="4226" y="10"/>
                    </a:lnTo>
                    <a:lnTo>
                      <a:pt x="4236" y="13"/>
                    </a:lnTo>
                    <a:lnTo>
                      <a:pt x="4247" y="18"/>
                    </a:lnTo>
                    <a:lnTo>
                      <a:pt x="4256" y="24"/>
                    </a:lnTo>
                    <a:lnTo>
                      <a:pt x="4265" y="30"/>
                    </a:lnTo>
                    <a:lnTo>
                      <a:pt x="4273" y="38"/>
                    </a:lnTo>
                    <a:lnTo>
                      <a:pt x="4280" y="46"/>
                    </a:lnTo>
                    <a:lnTo>
                      <a:pt x="4287" y="55"/>
                    </a:lnTo>
                    <a:lnTo>
                      <a:pt x="4293" y="65"/>
                    </a:lnTo>
                    <a:lnTo>
                      <a:pt x="4297" y="76"/>
                    </a:lnTo>
                    <a:lnTo>
                      <a:pt x="4302" y="87"/>
                    </a:lnTo>
                    <a:lnTo>
                      <a:pt x="4304" y="98"/>
                    </a:lnTo>
                    <a:lnTo>
                      <a:pt x="4306" y="110"/>
                    </a:lnTo>
                    <a:lnTo>
                      <a:pt x="4307" y="124"/>
                    </a:lnTo>
                    <a:lnTo>
                      <a:pt x="4307" y="1164"/>
                    </a:lnTo>
                    <a:lnTo>
                      <a:pt x="4306" y="1176"/>
                    </a:lnTo>
                    <a:lnTo>
                      <a:pt x="4304" y="1187"/>
                    </a:lnTo>
                    <a:lnTo>
                      <a:pt x="4302" y="1198"/>
                    </a:lnTo>
                    <a:lnTo>
                      <a:pt x="4297" y="1209"/>
                    </a:lnTo>
                    <a:lnTo>
                      <a:pt x="4293" y="1220"/>
                    </a:lnTo>
                    <a:lnTo>
                      <a:pt x="4287" y="1230"/>
                    </a:lnTo>
                    <a:lnTo>
                      <a:pt x="4280" y="1239"/>
                    </a:lnTo>
                    <a:lnTo>
                      <a:pt x="4273" y="1247"/>
                    </a:lnTo>
                    <a:lnTo>
                      <a:pt x="4265" y="1255"/>
                    </a:lnTo>
                    <a:lnTo>
                      <a:pt x="4256" y="1262"/>
                    </a:lnTo>
                    <a:lnTo>
                      <a:pt x="4247" y="1268"/>
                    </a:lnTo>
                    <a:lnTo>
                      <a:pt x="4236" y="1273"/>
                    </a:lnTo>
                    <a:lnTo>
                      <a:pt x="4226" y="1277"/>
                    </a:lnTo>
                    <a:lnTo>
                      <a:pt x="4214" y="1280"/>
                    </a:lnTo>
                    <a:lnTo>
                      <a:pt x="4203" y="1281"/>
                    </a:lnTo>
                    <a:lnTo>
                      <a:pt x="4191" y="1282"/>
                    </a:lnTo>
                    <a:lnTo>
                      <a:pt x="4180" y="1281"/>
                    </a:lnTo>
                    <a:lnTo>
                      <a:pt x="4169" y="1280"/>
                    </a:lnTo>
                    <a:lnTo>
                      <a:pt x="4157" y="1277"/>
                    </a:lnTo>
                    <a:lnTo>
                      <a:pt x="4147" y="1273"/>
                    </a:lnTo>
                    <a:lnTo>
                      <a:pt x="4136" y="1268"/>
                    </a:lnTo>
                    <a:lnTo>
                      <a:pt x="4128" y="1262"/>
                    </a:lnTo>
                    <a:lnTo>
                      <a:pt x="4118" y="1255"/>
                    </a:lnTo>
                    <a:lnTo>
                      <a:pt x="4110" y="1247"/>
                    </a:lnTo>
                    <a:lnTo>
                      <a:pt x="4103" y="1239"/>
                    </a:lnTo>
                    <a:lnTo>
                      <a:pt x="4096" y="1230"/>
                    </a:lnTo>
                    <a:lnTo>
                      <a:pt x="4090" y="1220"/>
                    </a:lnTo>
                    <a:lnTo>
                      <a:pt x="4086" y="1209"/>
                    </a:lnTo>
                    <a:lnTo>
                      <a:pt x="4081" y="1198"/>
                    </a:lnTo>
                    <a:lnTo>
                      <a:pt x="4079" y="1187"/>
                    </a:lnTo>
                    <a:lnTo>
                      <a:pt x="4077" y="1176"/>
                    </a:lnTo>
                    <a:lnTo>
                      <a:pt x="4076" y="1164"/>
                    </a:lnTo>
                    <a:lnTo>
                      <a:pt x="4076" y="124"/>
                    </a:lnTo>
                    <a:lnTo>
                      <a:pt x="4077" y="110"/>
                    </a:lnTo>
                    <a:lnTo>
                      <a:pt x="4079" y="98"/>
                    </a:lnTo>
                    <a:lnTo>
                      <a:pt x="4081" y="87"/>
                    </a:lnTo>
                    <a:lnTo>
                      <a:pt x="4086" y="76"/>
                    </a:lnTo>
                    <a:lnTo>
                      <a:pt x="4090" y="65"/>
                    </a:lnTo>
                    <a:lnTo>
                      <a:pt x="4096" y="55"/>
                    </a:lnTo>
                    <a:lnTo>
                      <a:pt x="4103" y="46"/>
                    </a:lnTo>
                    <a:lnTo>
                      <a:pt x="4110" y="38"/>
                    </a:lnTo>
                    <a:lnTo>
                      <a:pt x="4118" y="30"/>
                    </a:lnTo>
                    <a:lnTo>
                      <a:pt x="4128" y="24"/>
                    </a:lnTo>
                    <a:lnTo>
                      <a:pt x="4136" y="18"/>
                    </a:lnTo>
                    <a:lnTo>
                      <a:pt x="4147" y="13"/>
                    </a:lnTo>
                    <a:lnTo>
                      <a:pt x="4157" y="10"/>
                    </a:lnTo>
                    <a:lnTo>
                      <a:pt x="4169" y="7"/>
                    </a:lnTo>
                    <a:lnTo>
                      <a:pt x="4180" y="6"/>
                    </a:lnTo>
                    <a:lnTo>
                      <a:pt x="4191" y="5"/>
                    </a:lnTo>
                    <a:close/>
                    <a:moveTo>
                      <a:pt x="10062" y="5"/>
                    </a:moveTo>
                    <a:lnTo>
                      <a:pt x="10073" y="6"/>
                    </a:lnTo>
                    <a:lnTo>
                      <a:pt x="10085" y="7"/>
                    </a:lnTo>
                    <a:lnTo>
                      <a:pt x="10095" y="10"/>
                    </a:lnTo>
                    <a:lnTo>
                      <a:pt x="10106" y="13"/>
                    </a:lnTo>
                    <a:lnTo>
                      <a:pt x="10116" y="18"/>
                    </a:lnTo>
                    <a:lnTo>
                      <a:pt x="10126" y="24"/>
                    </a:lnTo>
                    <a:lnTo>
                      <a:pt x="10134" y="30"/>
                    </a:lnTo>
                    <a:lnTo>
                      <a:pt x="10143" y="38"/>
                    </a:lnTo>
                    <a:lnTo>
                      <a:pt x="10151" y="46"/>
                    </a:lnTo>
                    <a:lnTo>
                      <a:pt x="10157" y="55"/>
                    </a:lnTo>
                    <a:lnTo>
                      <a:pt x="10162" y="65"/>
                    </a:lnTo>
                    <a:lnTo>
                      <a:pt x="10168" y="76"/>
                    </a:lnTo>
                    <a:lnTo>
                      <a:pt x="10171" y="87"/>
                    </a:lnTo>
                    <a:lnTo>
                      <a:pt x="10174" y="98"/>
                    </a:lnTo>
                    <a:lnTo>
                      <a:pt x="10177" y="110"/>
                    </a:lnTo>
                    <a:lnTo>
                      <a:pt x="10177" y="124"/>
                    </a:lnTo>
                    <a:lnTo>
                      <a:pt x="10177" y="1164"/>
                    </a:lnTo>
                    <a:lnTo>
                      <a:pt x="10177" y="1176"/>
                    </a:lnTo>
                    <a:lnTo>
                      <a:pt x="10174" y="1187"/>
                    </a:lnTo>
                    <a:lnTo>
                      <a:pt x="10171" y="1198"/>
                    </a:lnTo>
                    <a:lnTo>
                      <a:pt x="10168" y="1209"/>
                    </a:lnTo>
                    <a:lnTo>
                      <a:pt x="10162" y="1220"/>
                    </a:lnTo>
                    <a:lnTo>
                      <a:pt x="10157" y="1230"/>
                    </a:lnTo>
                    <a:lnTo>
                      <a:pt x="10151" y="1239"/>
                    </a:lnTo>
                    <a:lnTo>
                      <a:pt x="10143" y="1247"/>
                    </a:lnTo>
                    <a:lnTo>
                      <a:pt x="10134" y="1255"/>
                    </a:lnTo>
                    <a:lnTo>
                      <a:pt x="10126" y="1262"/>
                    </a:lnTo>
                    <a:lnTo>
                      <a:pt x="10116" y="1268"/>
                    </a:lnTo>
                    <a:lnTo>
                      <a:pt x="10106" y="1273"/>
                    </a:lnTo>
                    <a:lnTo>
                      <a:pt x="10095" y="1277"/>
                    </a:lnTo>
                    <a:lnTo>
                      <a:pt x="10085" y="1280"/>
                    </a:lnTo>
                    <a:lnTo>
                      <a:pt x="10073" y="1281"/>
                    </a:lnTo>
                    <a:lnTo>
                      <a:pt x="10062" y="1282"/>
                    </a:lnTo>
                    <a:lnTo>
                      <a:pt x="10050" y="1281"/>
                    </a:lnTo>
                    <a:lnTo>
                      <a:pt x="10038" y="1280"/>
                    </a:lnTo>
                    <a:lnTo>
                      <a:pt x="10027" y="1277"/>
                    </a:lnTo>
                    <a:lnTo>
                      <a:pt x="10018" y="1273"/>
                    </a:lnTo>
                    <a:lnTo>
                      <a:pt x="10008" y="1268"/>
                    </a:lnTo>
                    <a:lnTo>
                      <a:pt x="9999" y="1262"/>
                    </a:lnTo>
                    <a:lnTo>
                      <a:pt x="9991" y="1255"/>
                    </a:lnTo>
                    <a:lnTo>
                      <a:pt x="9983" y="1247"/>
                    </a:lnTo>
                    <a:lnTo>
                      <a:pt x="9975" y="1239"/>
                    </a:lnTo>
                    <a:lnTo>
                      <a:pt x="9970" y="1230"/>
                    </a:lnTo>
                    <a:lnTo>
                      <a:pt x="9965" y="1220"/>
                    </a:lnTo>
                    <a:lnTo>
                      <a:pt x="9960" y="1209"/>
                    </a:lnTo>
                    <a:lnTo>
                      <a:pt x="9956" y="1198"/>
                    </a:lnTo>
                    <a:lnTo>
                      <a:pt x="9954" y="1187"/>
                    </a:lnTo>
                    <a:lnTo>
                      <a:pt x="9953" y="1176"/>
                    </a:lnTo>
                    <a:lnTo>
                      <a:pt x="9952" y="1164"/>
                    </a:lnTo>
                    <a:lnTo>
                      <a:pt x="9952" y="124"/>
                    </a:lnTo>
                    <a:lnTo>
                      <a:pt x="9953" y="110"/>
                    </a:lnTo>
                    <a:lnTo>
                      <a:pt x="9954" y="98"/>
                    </a:lnTo>
                    <a:lnTo>
                      <a:pt x="9956" y="87"/>
                    </a:lnTo>
                    <a:lnTo>
                      <a:pt x="9960" y="76"/>
                    </a:lnTo>
                    <a:lnTo>
                      <a:pt x="9965" y="65"/>
                    </a:lnTo>
                    <a:lnTo>
                      <a:pt x="9970" y="55"/>
                    </a:lnTo>
                    <a:lnTo>
                      <a:pt x="9975" y="46"/>
                    </a:lnTo>
                    <a:lnTo>
                      <a:pt x="9983" y="38"/>
                    </a:lnTo>
                    <a:lnTo>
                      <a:pt x="9991" y="30"/>
                    </a:lnTo>
                    <a:lnTo>
                      <a:pt x="9999" y="24"/>
                    </a:lnTo>
                    <a:lnTo>
                      <a:pt x="10008" y="18"/>
                    </a:lnTo>
                    <a:lnTo>
                      <a:pt x="10018" y="13"/>
                    </a:lnTo>
                    <a:lnTo>
                      <a:pt x="10027" y="10"/>
                    </a:lnTo>
                    <a:lnTo>
                      <a:pt x="10038" y="7"/>
                    </a:lnTo>
                    <a:lnTo>
                      <a:pt x="10050" y="6"/>
                    </a:lnTo>
                    <a:lnTo>
                      <a:pt x="10062" y="5"/>
                    </a:lnTo>
                    <a:close/>
                    <a:moveTo>
                      <a:pt x="9605" y="5"/>
                    </a:moveTo>
                    <a:lnTo>
                      <a:pt x="9617" y="6"/>
                    </a:lnTo>
                    <a:lnTo>
                      <a:pt x="9629" y="7"/>
                    </a:lnTo>
                    <a:lnTo>
                      <a:pt x="9639" y="10"/>
                    </a:lnTo>
                    <a:lnTo>
                      <a:pt x="9650" y="13"/>
                    </a:lnTo>
                    <a:lnTo>
                      <a:pt x="9660" y="18"/>
                    </a:lnTo>
                    <a:lnTo>
                      <a:pt x="9668" y="24"/>
                    </a:lnTo>
                    <a:lnTo>
                      <a:pt x="9677" y="30"/>
                    </a:lnTo>
                    <a:lnTo>
                      <a:pt x="9684" y="38"/>
                    </a:lnTo>
                    <a:lnTo>
                      <a:pt x="9691" y="46"/>
                    </a:lnTo>
                    <a:lnTo>
                      <a:pt x="9697" y="55"/>
                    </a:lnTo>
                    <a:lnTo>
                      <a:pt x="9703" y="65"/>
                    </a:lnTo>
                    <a:lnTo>
                      <a:pt x="9707" y="76"/>
                    </a:lnTo>
                    <a:lnTo>
                      <a:pt x="9710" y="87"/>
                    </a:lnTo>
                    <a:lnTo>
                      <a:pt x="9714" y="98"/>
                    </a:lnTo>
                    <a:lnTo>
                      <a:pt x="9715" y="110"/>
                    </a:lnTo>
                    <a:lnTo>
                      <a:pt x="9716" y="124"/>
                    </a:lnTo>
                    <a:lnTo>
                      <a:pt x="9716" y="1158"/>
                    </a:lnTo>
                    <a:lnTo>
                      <a:pt x="9715" y="1171"/>
                    </a:lnTo>
                    <a:lnTo>
                      <a:pt x="9714" y="1184"/>
                    </a:lnTo>
                    <a:lnTo>
                      <a:pt x="9710" y="1196"/>
                    </a:lnTo>
                    <a:lnTo>
                      <a:pt x="9707" y="1207"/>
                    </a:lnTo>
                    <a:lnTo>
                      <a:pt x="9703" y="1218"/>
                    </a:lnTo>
                    <a:lnTo>
                      <a:pt x="9697" y="1229"/>
                    </a:lnTo>
                    <a:lnTo>
                      <a:pt x="9691" y="1238"/>
                    </a:lnTo>
                    <a:lnTo>
                      <a:pt x="9684" y="1247"/>
                    </a:lnTo>
                    <a:lnTo>
                      <a:pt x="9677" y="1255"/>
                    </a:lnTo>
                    <a:lnTo>
                      <a:pt x="9668" y="1262"/>
                    </a:lnTo>
                    <a:lnTo>
                      <a:pt x="9660" y="1268"/>
                    </a:lnTo>
                    <a:lnTo>
                      <a:pt x="9650" y="1273"/>
                    </a:lnTo>
                    <a:lnTo>
                      <a:pt x="9639" y="1277"/>
                    </a:lnTo>
                    <a:lnTo>
                      <a:pt x="9629" y="1280"/>
                    </a:lnTo>
                    <a:lnTo>
                      <a:pt x="9617" y="1281"/>
                    </a:lnTo>
                    <a:lnTo>
                      <a:pt x="9605" y="1282"/>
                    </a:lnTo>
                    <a:lnTo>
                      <a:pt x="9594" y="1281"/>
                    </a:lnTo>
                    <a:lnTo>
                      <a:pt x="9583" y="1280"/>
                    </a:lnTo>
                    <a:lnTo>
                      <a:pt x="9572" y="1277"/>
                    </a:lnTo>
                    <a:lnTo>
                      <a:pt x="9561" y="1273"/>
                    </a:lnTo>
                    <a:lnTo>
                      <a:pt x="9551" y="1268"/>
                    </a:lnTo>
                    <a:lnTo>
                      <a:pt x="9542" y="1262"/>
                    </a:lnTo>
                    <a:lnTo>
                      <a:pt x="9533" y="1255"/>
                    </a:lnTo>
                    <a:lnTo>
                      <a:pt x="9524" y="1247"/>
                    </a:lnTo>
                    <a:lnTo>
                      <a:pt x="9517" y="1238"/>
                    </a:lnTo>
                    <a:lnTo>
                      <a:pt x="9510" y="1229"/>
                    </a:lnTo>
                    <a:lnTo>
                      <a:pt x="9505" y="1218"/>
                    </a:lnTo>
                    <a:lnTo>
                      <a:pt x="9499" y="1207"/>
                    </a:lnTo>
                    <a:lnTo>
                      <a:pt x="9495" y="1196"/>
                    </a:lnTo>
                    <a:lnTo>
                      <a:pt x="9493" y="1184"/>
                    </a:lnTo>
                    <a:lnTo>
                      <a:pt x="9491" y="1171"/>
                    </a:lnTo>
                    <a:lnTo>
                      <a:pt x="9491" y="1158"/>
                    </a:lnTo>
                    <a:lnTo>
                      <a:pt x="9491" y="124"/>
                    </a:lnTo>
                    <a:lnTo>
                      <a:pt x="9491" y="110"/>
                    </a:lnTo>
                    <a:lnTo>
                      <a:pt x="9493" y="98"/>
                    </a:lnTo>
                    <a:lnTo>
                      <a:pt x="9495" y="87"/>
                    </a:lnTo>
                    <a:lnTo>
                      <a:pt x="9499" y="76"/>
                    </a:lnTo>
                    <a:lnTo>
                      <a:pt x="9505" y="65"/>
                    </a:lnTo>
                    <a:lnTo>
                      <a:pt x="9510" y="55"/>
                    </a:lnTo>
                    <a:lnTo>
                      <a:pt x="9517" y="46"/>
                    </a:lnTo>
                    <a:lnTo>
                      <a:pt x="9524" y="38"/>
                    </a:lnTo>
                    <a:lnTo>
                      <a:pt x="9533" y="30"/>
                    </a:lnTo>
                    <a:lnTo>
                      <a:pt x="9542" y="24"/>
                    </a:lnTo>
                    <a:lnTo>
                      <a:pt x="9551" y="18"/>
                    </a:lnTo>
                    <a:lnTo>
                      <a:pt x="9561" y="13"/>
                    </a:lnTo>
                    <a:lnTo>
                      <a:pt x="9572" y="10"/>
                    </a:lnTo>
                    <a:lnTo>
                      <a:pt x="9583" y="7"/>
                    </a:lnTo>
                    <a:lnTo>
                      <a:pt x="9594" y="6"/>
                    </a:lnTo>
                    <a:lnTo>
                      <a:pt x="9605" y="5"/>
                    </a:lnTo>
                    <a:close/>
                    <a:moveTo>
                      <a:pt x="9150" y="5"/>
                    </a:moveTo>
                    <a:lnTo>
                      <a:pt x="9162" y="6"/>
                    </a:lnTo>
                    <a:lnTo>
                      <a:pt x="9174" y="7"/>
                    </a:lnTo>
                    <a:lnTo>
                      <a:pt x="9185" y="10"/>
                    </a:lnTo>
                    <a:lnTo>
                      <a:pt x="9196" y="13"/>
                    </a:lnTo>
                    <a:lnTo>
                      <a:pt x="9205" y="18"/>
                    </a:lnTo>
                    <a:lnTo>
                      <a:pt x="9215" y="23"/>
                    </a:lnTo>
                    <a:lnTo>
                      <a:pt x="9224" y="30"/>
                    </a:lnTo>
                    <a:lnTo>
                      <a:pt x="9232" y="37"/>
                    </a:lnTo>
                    <a:lnTo>
                      <a:pt x="9239" y="45"/>
                    </a:lnTo>
                    <a:lnTo>
                      <a:pt x="9246" y="53"/>
                    </a:lnTo>
                    <a:lnTo>
                      <a:pt x="9252" y="64"/>
                    </a:lnTo>
                    <a:lnTo>
                      <a:pt x="9256" y="73"/>
                    </a:lnTo>
                    <a:lnTo>
                      <a:pt x="9260" y="84"/>
                    </a:lnTo>
                    <a:lnTo>
                      <a:pt x="9264" y="95"/>
                    </a:lnTo>
                    <a:lnTo>
                      <a:pt x="9265" y="106"/>
                    </a:lnTo>
                    <a:lnTo>
                      <a:pt x="9266" y="118"/>
                    </a:lnTo>
                    <a:lnTo>
                      <a:pt x="9266" y="1158"/>
                    </a:lnTo>
                    <a:lnTo>
                      <a:pt x="9265" y="1170"/>
                    </a:lnTo>
                    <a:lnTo>
                      <a:pt x="9264" y="1182"/>
                    </a:lnTo>
                    <a:lnTo>
                      <a:pt x="9260" y="1194"/>
                    </a:lnTo>
                    <a:lnTo>
                      <a:pt x="9256" y="1205"/>
                    </a:lnTo>
                    <a:lnTo>
                      <a:pt x="9252" y="1215"/>
                    </a:lnTo>
                    <a:lnTo>
                      <a:pt x="9246" y="1226"/>
                    </a:lnTo>
                    <a:lnTo>
                      <a:pt x="9239" y="1236"/>
                    </a:lnTo>
                    <a:lnTo>
                      <a:pt x="9232" y="1245"/>
                    </a:lnTo>
                    <a:lnTo>
                      <a:pt x="9224" y="1253"/>
                    </a:lnTo>
                    <a:lnTo>
                      <a:pt x="9215" y="1260"/>
                    </a:lnTo>
                    <a:lnTo>
                      <a:pt x="9205" y="1267"/>
                    </a:lnTo>
                    <a:lnTo>
                      <a:pt x="9196" y="1272"/>
                    </a:lnTo>
                    <a:lnTo>
                      <a:pt x="9185" y="1276"/>
                    </a:lnTo>
                    <a:lnTo>
                      <a:pt x="9174" y="1279"/>
                    </a:lnTo>
                    <a:lnTo>
                      <a:pt x="9162" y="1281"/>
                    </a:lnTo>
                    <a:lnTo>
                      <a:pt x="9150" y="1282"/>
                    </a:lnTo>
                    <a:lnTo>
                      <a:pt x="9138" y="1281"/>
                    </a:lnTo>
                    <a:lnTo>
                      <a:pt x="9127" y="1279"/>
                    </a:lnTo>
                    <a:lnTo>
                      <a:pt x="9116" y="1276"/>
                    </a:lnTo>
                    <a:lnTo>
                      <a:pt x="9106" y="1272"/>
                    </a:lnTo>
                    <a:lnTo>
                      <a:pt x="9095" y="1267"/>
                    </a:lnTo>
                    <a:lnTo>
                      <a:pt x="9086" y="1260"/>
                    </a:lnTo>
                    <a:lnTo>
                      <a:pt x="9077" y="1253"/>
                    </a:lnTo>
                    <a:lnTo>
                      <a:pt x="9069" y="1245"/>
                    </a:lnTo>
                    <a:lnTo>
                      <a:pt x="9061" y="1236"/>
                    </a:lnTo>
                    <a:lnTo>
                      <a:pt x="9055" y="1226"/>
                    </a:lnTo>
                    <a:lnTo>
                      <a:pt x="9049" y="1215"/>
                    </a:lnTo>
                    <a:lnTo>
                      <a:pt x="9044" y="1205"/>
                    </a:lnTo>
                    <a:lnTo>
                      <a:pt x="9040" y="1194"/>
                    </a:lnTo>
                    <a:lnTo>
                      <a:pt x="9038" y="1182"/>
                    </a:lnTo>
                    <a:lnTo>
                      <a:pt x="9036" y="1170"/>
                    </a:lnTo>
                    <a:lnTo>
                      <a:pt x="9036" y="1158"/>
                    </a:lnTo>
                    <a:lnTo>
                      <a:pt x="9036" y="118"/>
                    </a:lnTo>
                    <a:lnTo>
                      <a:pt x="9036" y="106"/>
                    </a:lnTo>
                    <a:lnTo>
                      <a:pt x="9038" y="95"/>
                    </a:lnTo>
                    <a:lnTo>
                      <a:pt x="9040" y="84"/>
                    </a:lnTo>
                    <a:lnTo>
                      <a:pt x="9044" y="73"/>
                    </a:lnTo>
                    <a:lnTo>
                      <a:pt x="9049" y="64"/>
                    </a:lnTo>
                    <a:lnTo>
                      <a:pt x="9055" y="53"/>
                    </a:lnTo>
                    <a:lnTo>
                      <a:pt x="9061" y="45"/>
                    </a:lnTo>
                    <a:lnTo>
                      <a:pt x="9069" y="37"/>
                    </a:lnTo>
                    <a:lnTo>
                      <a:pt x="9077" y="30"/>
                    </a:lnTo>
                    <a:lnTo>
                      <a:pt x="9086" y="23"/>
                    </a:lnTo>
                    <a:lnTo>
                      <a:pt x="9095" y="18"/>
                    </a:lnTo>
                    <a:lnTo>
                      <a:pt x="9106" y="13"/>
                    </a:lnTo>
                    <a:lnTo>
                      <a:pt x="9116" y="10"/>
                    </a:lnTo>
                    <a:lnTo>
                      <a:pt x="9127" y="7"/>
                    </a:lnTo>
                    <a:lnTo>
                      <a:pt x="9138" y="6"/>
                    </a:lnTo>
                    <a:lnTo>
                      <a:pt x="9150" y="5"/>
                    </a:lnTo>
                    <a:close/>
                    <a:moveTo>
                      <a:pt x="8700" y="0"/>
                    </a:moveTo>
                    <a:lnTo>
                      <a:pt x="8712" y="0"/>
                    </a:lnTo>
                    <a:lnTo>
                      <a:pt x="8724" y="2"/>
                    </a:lnTo>
                    <a:lnTo>
                      <a:pt x="8735" y="5"/>
                    </a:lnTo>
                    <a:lnTo>
                      <a:pt x="8746" y="9"/>
                    </a:lnTo>
                    <a:lnTo>
                      <a:pt x="8755" y="14"/>
                    </a:lnTo>
                    <a:lnTo>
                      <a:pt x="8765" y="20"/>
                    </a:lnTo>
                    <a:lnTo>
                      <a:pt x="8774" y="27"/>
                    </a:lnTo>
                    <a:lnTo>
                      <a:pt x="8782" y="34"/>
                    </a:lnTo>
                    <a:lnTo>
                      <a:pt x="8789" y="43"/>
                    </a:lnTo>
                    <a:lnTo>
                      <a:pt x="8797" y="52"/>
                    </a:lnTo>
                    <a:lnTo>
                      <a:pt x="8802" y="62"/>
                    </a:lnTo>
                    <a:lnTo>
                      <a:pt x="8807" y="73"/>
                    </a:lnTo>
                    <a:lnTo>
                      <a:pt x="8811" y="83"/>
                    </a:lnTo>
                    <a:lnTo>
                      <a:pt x="8814" y="94"/>
                    </a:lnTo>
                    <a:lnTo>
                      <a:pt x="8815" y="106"/>
                    </a:lnTo>
                    <a:lnTo>
                      <a:pt x="8816" y="118"/>
                    </a:lnTo>
                    <a:lnTo>
                      <a:pt x="8816" y="1158"/>
                    </a:lnTo>
                    <a:lnTo>
                      <a:pt x="8815" y="1170"/>
                    </a:lnTo>
                    <a:lnTo>
                      <a:pt x="8814" y="1182"/>
                    </a:lnTo>
                    <a:lnTo>
                      <a:pt x="8811" y="1193"/>
                    </a:lnTo>
                    <a:lnTo>
                      <a:pt x="8807" y="1204"/>
                    </a:lnTo>
                    <a:lnTo>
                      <a:pt x="8802" y="1214"/>
                    </a:lnTo>
                    <a:lnTo>
                      <a:pt x="8797" y="1225"/>
                    </a:lnTo>
                    <a:lnTo>
                      <a:pt x="8789" y="1234"/>
                    </a:lnTo>
                    <a:lnTo>
                      <a:pt x="8782" y="1242"/>
                    </a:lnTo>
                    <a:lnTo>
                      <a:pt x="8774" y="1250"/>
                    </a:lnTo>
                    <a:lnTo>
                      <a:pt x="8765" y="1256"/>
                    </a:lnTo>
                    <a:lnTo>
                      <a:pt x="8755" y="1262"/>
                    </a:lnTo>
                    <a:lnTo>
                      <a:pt x="8746" y="1267"/>
                    </a:lnTo>
                    <a:lnTo>
                      <a:pt x="8735" y="1271"/>
                    </a:lnTo>
                    <a:lnTo>
                      <a:pt x="8724" y="1274"/>
                    </a:lnTo>
                    <a:lnTo>
                      <a:pt x="8712" y="1276"/>
                    </a:lnTo>
                    <a:lnTo>
                      <a:pt x="8700" y="1277"/>
                    </a:lnTo>
                    <a:lnTo>
                      <a:pt x="8688" y="1276"/>
                    </a:lnTo>
                    <a:lnTo>
                      <a:pt x="8678" y="1274"/>
                    </a:lnTo>
                    <a:lnTo>
                      <a:pt x="8667" y="1271"/>
                    </a:lnTo>
                    <a:lnTo>
                      <a:pt x="8657" y="1267"/>
                    </a:lnTo>
                    <a:lnTo>
                      <a:pt x="8647" y="1262"/>
                    </a:lnTo>
                    <a:lnTo>
                      <a:pt x="8638" y="1256"/>
                    </a:lnTo>
                    <a:lnTo>
                      <a:pt x="8630" y="1250"/>
                    </a:lnTo>
                    <a:lnTo>
                      <a:pt x="8622" y="1242"/>
                    </a:lnTo>
                    <a:lnTo>
                      <a:pt x="8615" y="1234"/>
                    </a:lnTo>
                    <a:lnTo>
                      <a:pt x="8609" y="1225"/>
                    </a:lnTo>
                    <a:lnTo>
                      <a:pt x="8604" y="1214"/>
                    </a:lnTo>
                    <a:lnTo>
                      <a:pt x="8600" y="1204"/>
                    </a:lnTo>
                    <a:lnTo>
                      <a:pt x="8595" y="1193"/>
                    </a:lnTo>
                    <a:lnTo>
                      <a:pt x="8593" y="1182"/>
                    </a:lnTo>
                    <a:lnTo>
                      <a:pt x="8591" y="1170"/>
                    </a:lnTo>
                    <a:lnTo>
                      <a:pt x="8591" y="1158"/>
                    </a:lnTo>
                    <a:lnTo>
                      <a:pt x="8591" y="118"/>
                    </a:lnTo>
                    <a:lnTo>
                      <a:pt x="8591" y="106"/>
                    </a:lnTo>
                    <a:lnTo>
                      <a:pt x="8593" y="94"/>
                    </a:lnTo>
                    <a:lnTo>
                      <a:pt x="8595" y="83"/>
                    </a:lnTo>
                    <a:lnTo>
                      <a:pt x="8600" y="73"/>
                    </a:lnTo>
                    <a:lnTo>
                      <a:pt x="8604" y="62"/>
                    </a:lnTo>
                    <a:lnTo>
                      <a:pt x="8609" y="52"/>
                    </a:lnTo>
                    <a:lnTo>
                      <a:pt x="8615" y="43"/>
                    </a:lnTo>
                    <a:lnTo>
                      <a:pt x="8622" y="34"/>
                    </a:lnTo>
                    <a:lnTo>
                      <a:pt x="8630" y="27"/>
                    </a:lnTo>
                    <a:lnTo>
                      <a:pt x="8638" y="20"/>
                    </a:lnTo>
                    <a:lnTo>
                      <a:pt x="8647" y="14"/>
                    </a:lnTo>
                    <a:lnTo>
                      <a:pt x="8657" y="9"/>
                    </a:lnTo>
                    <a:lnTo>
                      <a:pt x="8667" y="5"/>
                    </a:lnTo>
                    <a:lnTo>
                      <a:pt x="8678" y="2"/>
                    </a:lnTo>
                    <a:lnTo>
                      <a:pt x="8688" y="0"/>
                    </a:lnTo>
                    <a:lnTo>
                      <a:pt x="8700" y="0"/>
                    </a:lnTo>
                    <a:close/>
                    <a:moveTo>
                      <a:pt x="8257" y="5"/>
                    </a:moveTo>
                    <a:lnTo>
                      <a:pt x="8269" y="6"/>
                    </a:lnTo>
                    <a:lnTo>
                      <a:pt x="8280" y="7"/>
                    </a:lnTo>
                    <a:lnTo>
                      <a:pt x="8290" y="10"/>
                    </a:lnTo>
                    <a:lnTo>
                      <a:pt x="8300" y="13"/>
                    </a:lnTo>
                    <a:lnTo>
                      <a:pt x="8310" y="18"/>
                    </a:lnTo>
                    <a:lnTo>
                      <a:pt x="8320" y="24"/>
                    </a:lnTo>
                    <a:lnTo>
                      <a:pt x="8327" y="30"/>
                    </a:lnTo>
                    <a:lnTo>
                      <a:pt x="8335" y="38"/>
                    </a:lnTo>
                    <a:lnTo>
                      <a:pt x="8342" y="46"/>
                    </a:lnTo>
                    <a:lnTo>
                      <a:pt x="8348" y="55"/>
                    </a:lnTo>
                    <a:lnTo>
                      <a:pt x="8353" y="65"/>
                    </a:lnTo>
                    <a:lnTo>
                      <a:pt x="8357" y="76"/>
                    </a:lnTo>
                    <a:lnTo>
                      <a:pt x="8362" y="87"/>
                    </a:lnTo>
                    <a:lnTo>
                      <a:pt x="8364" y="98"/>
                    </a:lnTo>
                    <a:lnTo>
                      <a:pt x="8366" y="110"/>
                    </a:lnTo>
                    <a:lnTo>
                      <a:pt x="8366" y="124"/>
                    </a:lnTo>
                    <a:lnTo>
                      <a:pt x="8366" y="1158"/>
                    </a:lnTo>
                    <a:lnTo>
                      <a:pt x="8366" y="1171"/>
                    </a:lnTo>
                    <a:lnTo>
                      <a:pt x="8364" y="1184"/>
                    </a:lnTo>
                    <a:lnTo>
                      <a:pt x="8362" y="1196"/>
                    </a:lnTo>
                    <a:lnTo>
                      <a:pt x="8357" y="1207"/>
                    </a:lnTo>
                    <a:lnTo>
                      <a:pt x="8353" y="1218"/>
                    </a:lnTo>
                    <a:lnTo>
                      <a:pt x="8348" y="1229"/>
                    </a:lnTo>
                    <a:lnTo>
                      <a:pt x="8342" y="1238"/>
                    </a:lnTo>
                    <a:lnTo>
                      <a:pt x="8335" y="1247"/>
                    </a:lnTo>
                    <a:lnTo>
                      <a:pt x="8327" y="1255"/>
                    </a:lnTo>
                    <a:lnTo>
                      <a:pt x="8320" y="1262"/>
                    </a:lnTo>
                    <a:lnTo>
                      <a:pt x="8310" y="1268"/>
                    </a:lnTo>
                    <a:lnTo>
                      <a:pt x="8300" y="1273"/>
                    </a:lnTo>
                    <a:lnTo>
                      <a:pt x="8290" y="1277"/>
                    </a:lnTo>
                    <a:lnTo>
                      <a:pt x="8280" y="1280"/>
                    </a:lnTo>
                    <a:lnTo>
                      <a:pt x="8269" y="1281"/>
                    </a:lnTo>
                    <a:lnTo>
                      <a:pt x="8257" y="1282"/>
                    </a:lnTo>
                    <a:lnTo>
                      <a:pt x="8245" y="1281"/>
                    </a:lnTo>
                    <a:lnTo>
                      <a:pt x="8233" y="1280"/>
                    </a:lnTo>
                    <a:lnTo>
                      <a:pt x="8222" y="1277"/>
                    </a:lnTo>
                    <a:lnTo>
                      <a:pt x="8211" y="1273"/>
                    </a:lnTo>
                    <a:lnTo>
                      <a:pt x="8202" y="1268"/>
                    </a:lnTo>
                    <a:lnTo>
                      <a:pt x="8192" y="1262"/>
                    </a:lnTo>
                    <a:lnTo>
                      <a:pt x="8183" y="1255"/>
                    </a:lnTo>
                    <a:lnTo>
                      <a:pt x="8175" y="1247"/>
                    </a:lnTo>
                    <a:lnTo>
                      <a:pt x="8167" y="1238"/>
                    </a:lnTo>
                    <a:lnTo>
                      <a:pt x="8161" y="1229"/>
                    </a:lnTo>
                    <a:lnTo>
                      <a:pt x="8155" y="1218"/>
                    </a:lnTo>
                    <a:lnTo>
                      <a:pt x="8151" y="1207"/>
                    </a:lnTo>
                    <a:lnTo>
                      <a:pt x="8147" y="1196"/>
                    </a:lnTo>
                    <a:lnTo>
                      <a:pt x="8143" y="1184"/>
                    </a:lnTo>
                    <a:lnTo>
                      <a:pt x="8142" y="1171"/>
                    </a:lnTo>
                    <a:lnTo>
                      <a:pt x="8141" y="1158"/>
                    </a:lnTo>
                    <a:lnTo>
                      <a:pt x="8141" y="124"/>
                    </a:lnTo>
                    <a:lnTo>
                      <a:pt x="8142" y="110"/>
                    </a:lnTo>
                    <a:lnTo>
                      <a:pt x="8143" y="98"/>
                    </a:lnTo>
                    <a:lnTo>
                      <a:pt x="8147" y="87"/>
                    </a:lnTo>
                    <a:lnTo>
                      <a:pt x="8151" y="76"/>
                    </a:lnTo>
                    <a:lnTo>
                      <a:pt x="8155" y="65"/>
                    </a:lnTo>
                    <a:lnTo>
                      <a:pt x="8161" y="55"/>
                    </a:lnTo>
                    <a:lnTo>
                      <a:pt x="8167" y="46"/>
                    </a:lnTo>
                    <a:lnTo>
                      <a:pt x="8175" y="38"/>
                    </a:lnTo>
                    <a:lnTo>
                      <a:pt x="8183" y="30"/>
                    </a:lnTo>
                    <a:lnTo>
                      <a:pt x="8192" y="24"/>
                    </a:lnTo>
                    <a:lnTo>
                      <a:pt x="8202" y="18"/>
                    </a:lnTo>
                    <a:lnTo>
                      <a:pt x="8211" y="13"/>
                    </a:lnTo>
                    <a:lnTo>
                      <a:pt x="8222" y="10"/>
                    </a:lnTo>
                    <a:lnTo>
                      <a:pt x="8233" y="7"/>
                    </a:lnTo>
                    <a:lnTo>
                      <a:pt x="8245" y="6"/>
                    </a:lnTo>
                    <a:lnTo>
                      <a:pt x="8257" y="5"/>
                    </a:lnTo>
                    <a:close/>
                    <a:moveTo>
                      <a:pt x="7795" y="5"/>
                    </a:moveTo>
                    <a:lnTo>
                      <a:pt x="7807" y="6"/>
                    </a:lnTo>
                    <a:lnTo>
                      <a:pt x="7818" y="7"/>
                    </a:lnTo>
                    <a:lnTo>
                      <a:pt x="7829" y="10"/>
                    </a:lnTo>
                    <a:lnTo>
                      <a:pt x="7839" y="13"/>
                    </a:lnTo>
                    <a:lnTo>
                      <a:pt x="7849" y="18"/>
                    </a:lnTo>
                    <a:lnTo>
                      <a:pt x="7858" y="23"/>
                    </a:lnTo>
                    <a:lnTo>
                      <a:pt x="7866" y="30"/>
                    </a:lnTo>
                    <a:lnTo>
                      <a:pt x="7874" y="37"/>
                    </a:lnTo>
                    <a:lnTo>
                      <a:pt x="7880" y="45"/>
                    </a:lnTo>
                    <a:lnTo>
                      <a:pt x="7887" y="53"/>
                    </a:lnTo>
                    <a:lnTo>
                      <a:pt x="7892" y="64"/>
                    </a:lnTo>
                    <a:lnTo>
                      <a:pt x="7897" y="73"/>
                    </a:lnTo>
                    <a:lnTo>
                      <a:pt x="7900" y="84"/>
                    </a:lnTo>
                    <a:lnTo>
                      <a:pt x="7903" y="95"/>
                    </a:lnTo>
                    <a:lnTo>
                      <a:pt x="7904" y="106"/>
                    </a:lnTo>
                    <a:lnTo>
                      <a:pt x="7905" y="118"/>
                    </a:lnTo>
                    <a:lnTo>
                      <a:pt x="7905" y="1158"/>
                    </a:lnTo>
                    <a:lnTo>
                      <a:pt x="7904" y="1170"/>
                    </a:lnTo>
                    <a:lnTo>
                      <a:pt x="7903" y="1182"/>
                    </a:lnTo>
                    <a:lnTo>
                      <a:pt x="7900" y="1194"/>
                    </a:lnTo>
                    <a:lnTo>
                      <a:pt x="7897" y="1205"/>
                    </a:lnTo>
                    <a:lnTo>
                      <a:pt x="7892" y="1215"/>
                    </a:lnTo>
                    <a:lnTo>
                      <a:pt x="7887" y="1226"/>
                    </a:lnTo>
                    <a:lnTo>
                      <a:pt x="7880" y="1236"/>
                    </a:lnTo>
                    <a:lnTo>
                      <a:pt x="7874" y="1245"/>
                    </a:lnTo>
                    <a:lnTo>
                      <a:pt x="7866" y="1253"/>
                    </a:lnTo>
                    <a:lnTo>
                      <a:pt x="7858" y="1260"/>
                    </a:lnTo>
                    <a:lnTo>
                      <a:pt x="7849" y="1267"/>
                    </a:lnTo>
                    <a:lnTo>
                      <a:pt x="7839" y="1272"/>
                    </a:lnTo>
                    <a:lnTo>
                      <a:pt x="7829" y="1276"/>
                    </a:lnTo>
                    <a:lnTo>
                      <a:pt x="7818" y="1279"/>
                    </a:lnTo>
                    <a:lnTo>
                      <a:pt x="7807" y="1281"/>
                    </a:lnTo>
                    <a:lnTo>
                      <a:pt x="7795" y="1282"/>
                    </a:lnTo>
                    <a:lnTo>
                      <a:pt x="7783" y="1281"/>
                    </a:lnTo>
                    <a:lnTo>
                      <a:pt x="7772" y="1279"/>
                    </a:lnTo>
                    <a:lnTo>
                      <a:pt x="7762" y="1276"/>
                    </a:lnTo>
                    <a:lnTo>
                      <a:pt x="7752" y="1272"/>
                    </a:lnTo>
                    <a:lnTo>
                      <a:pt x="7742" y="1267"/>
                    </a:lnTo>
                    <a:lnTo>
                      <a:pt x="7732" y="1260"/>
                    </a:lnTo>
                    <a:lnTo>
                      <a:pt x="7725" y="1253"/>
                    </a:lnTo>
                    <a:lnTo>
                      <a:pt x="7717" y="1245"/>
                    </a:lnTo>
                    <a:lnTo>
                      <a:pt x="7710" y="1236"/>
                    </a:lnTo>
                    <a:lnTo>
                      <a:pt x="7703" y="1226"/>
                    </a:lnTo>
                    <a:lnTo>
                      <a:pt x="7699" y="1215"/>
                    </a:lnTo>
                    <a:lnTo>
                      <a:pt x="7694" y="1205"/>
                    </a:lnTo>
                    <a:lnTo>
                      <a:pt x="7690" y="1194"/>
                    </a:lnTo>
                    <a:lnTo>
                      <a:pt x="7688" y="1182"/>
                    </a:lnTo>
                    <a:lnTo>
                      <a:pt x="7686" y="1170"/>
                    </a:lnTo>
                    <a:lnTo>
                      <a:pt x="7686" y="1158"/>
                    </a:lnTo>
                    <a:lnTo>
                      <a:pt x="7686" y="118"/>
                    </a:lnTo>
                    <a:lnTo>
                      <a:pt x="7686" y="106"/>
                    </a:lnTo>
                    <a:lnTo>
                      <a:pt x="7688" y="95"/>
                    </a:lnTo>
                    <a:lnTo>
                      <a:pt x="7690" y="84"/>
                    </a:lnTo>
                    <a:lnTo>
                      <a:pt x="7694" y="73"/>
                    </a:lnTo>
                    <a:lnTo>
                      <a:pt x="7699" y="64"/>
                    </a:lnTo>
                    <a:lnTo>
                      <a:pt x="7703" y="53"/>
                    </a:lnTo>
                    <a:lnTo>
                      <a:pt x="7710" y="45"/>
                    </a:lnTo>
                    <a:lnTo>
                      <a:pt x="7717" y="37"/>
                    </a:lnTo>
                    <a:lnTo>
                      <a:pt x="7725" y="30"/>
                    </a:lnTo>
                    <a:lnTo>
                      <a:pt x="7732" y="23"/>
                    </a:lnTo>
                    <a:lnTo>
                      <a:pt x="7742" y="18"/>
                    </a:lnTo>
                    <a:lnTo>
                      <a:pt x="7752" y="13"/>
                    </a:lnTo>
                    <a:lnTo>
                      <a:pt x="7762" y="10"/>
                    </a:lnTo>
                    <a:lnTo>
                      <a:pt x="7772" y="7"/>
                    </a:lnTo>
                    <a:lnTo>
                      <a:pt x="7783" y="6"/>
                    </a:lnTo>
                    <a:lnTo>
                      <a:pt x="7795" y="5"/>
                    </a:lnTo>
                    <a:close/>
                    <a:moveTo>
                      <a:pt x="7345" y="0"/>
                    </a:moveTo>
                    <a:lnTo>
                      <a:pt x="7357" y="0"/>
                    </a:lnTo>
                    <a:lnTo>
                      <a:pt x="7369" y="2"/>
                    </a:lnTo>
                    <a:lnTo>
                      <a:pt x="7380" y="5"/>
                    </a:lnTo>
                    <a:lnTo>
                      <a:pt x="7391" y="9"/>
                    </a:lnTo>
                    <a:lnTo>
                      <a:pt x="7400" y="14"/>
                    </a:lnTo>
                    <a:lnTo>
                      <a:pt x="7410" y="20"/>
                    </a:lnTo>
                    <a:lnTo>
                      <a:pt x="7419" y="27"/>
                    </a:lnTo>
                    <a:lnTo>
                      <a:pt x="7427" y="34"/>
                    </a:lnTo>
                    <a:lnTo>
                      <a:pt x="7435" y="43"/>
                    </a:lnTo>
                    <a:lnTo>
                      <a:pt x="7441" y="52"/>
                    </a:lnTo>
                    <a:lnTo>
                      <a:pt x="7447" y="62"/>
                    </a:lnTo>
                    <a:lnTo>
                      <a:pt x="7452" y="73"/>
                    </a:lnTo>
                    <a:lnTo>
                      <a:pt x="7455" y="83"/>
                    </a:lnTo>
                    <a:lnTo>
                      <a:pt x="7459" y="94"/>
                    </a:lnTo>
                    <a:lnTo>
                      <a:pt x="7460" y="106"/>
                    </a:lnTo>
                    <a:lnTo>
                      <a:pt x="7461" y="118"/>
                    </a:lnTo>
                    <a:lnTo>
                      <a:pt x="7461" y="1158"/>
                    </a:lnTo>
                    <a:lnTo>
                      <a:pt x="7460" y="1170"/>
                    </a:lnTo>
                    <a:lnTo>
                      <a:pt x="7459" y="1182"/>
                    </a:lnTo>
                    <a:lnTo>
                      <a:pt x="7455" y="1193"/>
                    </a:lnTo>
                    <a:lnTo>
                      <a:pt x="7452" y="1204"/>
                    </a:lnTo>
                    <a:lnTo>
                      <a:pt x="7447" y="1214"/>
                    </a:lnTo>
                    <a:lnTo>
                      <a:pt x="7441" y="1225"/>
                    </a:lnTo>
                    <a:lnTo>
                      <a:pt x="7435" y="1234"/>
                    </a:lnTo>
                    <a:lnTo>
                      <a:pt x="7427" y="1242"/>
                    </a:lnTo>
                    <a:lnTo>
                      <a:pt x="7419" y="1250"/>
                    </a:lnTo>
                    <a:lnTo>
                      <a:pt x="7410" y="1256"/>
                    </a:lnTo>
                    <a:lnTo>
                      <a:pt x="7400" y="1262"/>
                    </a:lnTo>
                    <a:lnTo>
                      <a:pt x="7391" y="1267"/>
                    </a:lnTo>
                    <a:lnTo>
                      <a:pt x="7380" y="1271"/>
                    </a:lnTo>
                    <a:lnTo>
                      <a:pt x="7369" y="1274"/>
                    </a:lnTo>
                    <a:lnTo>
                      <a:pt x="7357" y="1276"/>
                    </a:lnTo>
                    <a:lnTo>
                      <a:pt x="7345" y="1277"/>
                    </a:lnTo>
                    <a:lnTo>
                      <a:pt x="7334" y="1276"/>
                    </a:lnTo>
                    <a:lnTo>
                      <a:pt x="7325" y="1274"/>
                    </a:lnTo>
                    <a:lnTo>
                      <a:pt x="7314" y="1271"/>
                    </a:lnTo>
                    <a:lnTo>
                      <a:pt x="7303" y="1267"/>
                    </a:lnTo>
                    <a:lnTo>
                      <a:pt x="7293" y="1262"/>
                    </a:lnTo>
                    <a:lnTo>
                      <a:pt x="7284" y="1256"/>
                    </a:lnTo>
                    <a:lnTo>
                      <a:pt x="7275" y="1250"/>
                    </a:lnTo>
                    <a:lnTo>
                      <a:pt x="7266" y="1242"/>
                    </a:lnTo>
                    <a:lnTo>
                      <a:pt x="7259" y="1234"/>
                    </a:lnTo>
                    <a:lnTo>
                      <a:pt x="7251" y="1225"/>
                    </a:lnTo>
                    <a:lnTo>
                      <a:pt x="7246" y="1214"/>
                    </a:lnTo>
                    <a:lnTo>
                      <a:pt x="7240" y="1204"/>
                    </a:lnTo>
                    <a:lnTo>
                      <a:pt x="7236" y="1193"/>
                    </a:lnTo>
                    <a:lnTo>
                      <a:pt x="7233" y="1182"/>
                    </a:lnTo>
                    <a:lnTo>
                      <a:pt x="7231" y="1170"/>
                    </a:lnTo>
                    <a:lnTo>
                      <a:pt x="7231" y="1158"/>
                    </a:lnTo>
                    <a:lnTo>
                      <a:pt x="7231" y="118"/>
                    </a:lnTo>
                    <a:lnTo>
                      <a:pt x="7231" y="106"/>
                    </a:lnTo>
                    <a:lnTo>
                      <a:pt x="7233" y="94"/>
                    </a:lnTo>
                    <a:lnTo>
                      <a:pt x="7236" y="83"/>
                    </a:lnTo>
                    <a:lnTo>
                      <a:pt x="7240" y="73"/>
                    </a:lnTo>
                    <a:lnTo>
                      <a:pt x="7246" y="62"/>
                    </a:lnTo>
                    <a:lnTo>
                      <a:pt x="7251" y="52"/>
                    </a:lnTo>
                    <a:lnTo>
                      <a:pt x="7259" y="43"/>
                    </a:lnTo>
                    <a:lnTo>
                      <a:pt x="7266" y="34"/>
                    </a:lnTo>
                    <a:lnTo>
                      <a:pt x="7275" y="27"/>
                    </a:lnTo>
                    <a:lnTo>
                      <a:pt x="7284" y="20"/>
                    </a:lnTo>
                    <a:lnTo>
                      <a:pt x="7293" y="14"/>
                    </a:lnTo>
                    <a:lnTo>
                      <a:pt x="7303" y="9"/>
                    </a:lnTo>
                    <a:lnTo>
                      <a:pt x="7314" y="5"/>
                    </a:lnTo>
                    <a:lnTo>
                      <a:pt x="7325" y="2"/>
                    </a:lnTo>
                    <a:lnTo>
                      <a:pt x="7334" y="0"/>
                    </a:lnTo>
                    <a:lnTo>
                      <a:pt x="7345" y="0"/>
                    </a:lnTo>
                    <a:close/>
                    <a:moveTo>
                      <a:pt x="6896" y="5"/>
                    </a:moveTo>
                    <a:lnTo>
                      <a:pt x="6906" y="6"/>
                    </a:lnTo>
                    <a:lnTo>
                      <a:pt x="6917" y="7"/>
                    </a:lnTo>
                    <a:lnTo>
                      <a:pt x="6928" y="10"/>
                    </a:lnTo>
                    <a:lnTo>
                      <a:pt x="6937" y="13"/>
                    </a:lnTo>
                    <a:lnTo>
                      <a:pt x="6947" y="18"/>
                    </a:lnTo>
                    <a:lnTo>
                      <a:pt x="6956" y="24"/>
                    </a:lnTo>
                    <a:lnTo>
                      <a:pt x="6964" y="30"/>
                    </a:lnTo>
                    <a:lnTo>
                      <a:pt x="6972" y="38"/>
                    </a:lnTo>
                    <a:lnTo>
                      <a:pt x="6980" y="46"/>
                    </a:lnTo>
                    <a:lnTo>
                      <a:pt x="6986" y="55"/>
                    </a:lnTo>
                    <a:lnTo>
                      <a:pt x="6992" y="65"/>
                    </a:lnTo>
                    <a:lnTo>
                      <a:pt x="6997" y="76"/>
                    </a:lnTo>
                    <a:lnTo>
                      <a:pt x="7000" y="87"/>
                    </a:lnTo>
                    <a:lnTo>
                      <a:pt x="7003" y="98"/>
                    </a:lnTo>
                    <a:lnTo>
                      <a:pt x="7004" y="110"/>
                    </a:lnTo>
                    <a:lnTo>
                      <a:pt x="7006" y="124"/>
                    </a:lnTo>
                    <a:lnTo>
                      <a:pt x="7006" y="1158"/>
                    </a:lnTo>
                    <a:lnTo>
                      <a:pt x="7004" y="1171"/>
                    </a:lnTo>
                    <a:lnTo>
                      <a:pt x="7003" y="1184"/>
                    </a:lnTo>
                    <a:lnTo>
                      <a:pt x="7000" y="1196"/>
                    </a:lnTo>
                    <a:lnTo>
                      <a:pt x="6997" y="1207"/>
                    </a:lnTo>
                    <a:lnTo>
                      <a:pt x="6992" y="1218"/>
                    </a:lnTo>
                    <a:lnTo>
                      <a:pt x="6986" y="1229"/>
                    </a:lnTo>
                    <a:lnTo>
                      <a:pt x="6980" y="1238"/>
                    </a:lnTo>
                    <a:lnTo>
                      <a:pt x="6972" y="1247"/>
                    </a:lnTo>
                    <a:lnTo>
                      <a:pt x="6964" y="1255"/>
                    </a:lnTo>
                    <a:lnTo>
                      <a:pt x="6956" y="1262"/>
                    </a:lnTo>
                    <a:lnTo>
                      <a:pt x="6947" y="1268"/>
                    </a:lnTo>
                    <a:lnTo>
                      <a:pt x="6937" y="1273"/>
                    </a:lnTo>
                    <a:lnTo>
                      <a:pt x="6928" y="1277"/>
                    </a:lnTo>
                    <a:lnTo>
                      <a:pt x="6917" y="1280"/>
                    </a:lnTo>
                    <a:lnTo>
                      <a:pt x="6906" y="1281"/>
                    </a:lnTo>
                    <a:lnTo>
                      <a:pt x="6896" y="1282"/>
                    </a:lnTo>
                    <a:lnTo>
                      <a:pt x="6886" y="1281"/>
                    </a:lnTo>
                    <a:lnTo>
                      <a:pt x="6875" y="1280"/>
                    </a:lnTo>
                    <a:lnTo>
                      <a:pt x="6864" y="1277"/>
                    </a:lnTo>
                    <a:lnTo>
                      <a:pt x="6853" y="1273"/>
                    </a:lnTo>
                    <a:lnTo>
                      <a:pt x="6843" y="1268"/>
                    </a:lnTo>
                    <a:lnTo>
                      <a:pt x="6834" y="1262"/>
                    </a:lnTo>
                    <a:lnTo>
                      <a:pt x="6825" y="1255"/>
                    </a:lnTo>
                    <a:lnTo>
                      <a:pt x="6816" y="1247"/>
                    </a:lnTo>
                    <a:lnTo>
                      <a:pt x="6809" y="1238"/>
                    </a:lnTo>
                    <a:lnTo>
                      <a:pt x="6802" y="1229"/>
                    </a:lnTo>
                    <a:lnTo>
                      <a:pt x="6796" y="1218"/>
                    </a:lnTo>
                    <a:lnTo>
                      <a:pt x="6790" y="1207"/>
                    </a:lnTo>
                    <a:lnTo>
                      <a:pt x="6786" y="1196"/>
                    </a:lnTo>
                    <a:lnTo>
                      <a:pt x="6783" y="1184"/>
                    </a:lnTo>
                    <a:lnTo>
                      <a:pt x="6781" y="1171"/>
                    </a:lnTo>
                    <a:lnTo>
                      <a:pt x="6781" y="1158"/>
                    </a:lnTo>
                    <a:lnTo>
                      <a:pt x="6781" y="124"/>
                    </a:lnTo>
                    <a:lnTo>
                      <a:pt x="6781" y="110"/>
                    </a:lnTo>
                    <a:lnTo>
                      <a:pt x="6783" y="98"/>
                    </a:lnTo>
                    <a:lnTo>
                      <a:pt x="6786" y="87"/>
                    </a:lnTo>
                    <a:lnTo>
                      <a:pt x="6790" y="76"/>
                    </a:lnTo>
                    <a:lnTo>
                      <a:pt x="6796" y="65"/>
                    </a:lnTo>
                    <a:lnTo>
                      <a:pt x="6802" y="55"/>
                    </a:lnTo>
                    <a:lnTo>
                      <a:pt x="6809" y="46"/>
                    </a:lnTo>
                    <a:lnTo>
                      <a:pt x="6816" y="38"/>
                    </a:lnTo>
                    <a:lnTo>
                      <a:pt x="6825" y="30"/>
                    </a:lnTo>
                    <a:lnTo>
                      <a:pt x="6834" y="24"/>
                    </a:lnTo>
                    <a:lnTo>
                      <a:pt x="6843" y="18"/>
                    </a:lnTo>
                    <a:lnTo>
                      <a:pt x="6853" y="13"/>
                    </a:lnTo>
                    <a:lnTo>
                      <a:pt x="6864" y="10"/>
                    </a:lnTo>
                    <a:lnTo>
                      <a:pt x="6875" y="7"/>
                    </a:lnTo>
                    <a:lnTo>
                      <a:pt x="6886" y="6"/>
                    </a:lnTo>
                    <a:lnTo>
                      <a:pt x="6896" y="5"/>
                    </a:lnTo>
                    <a:close/>
                    <a:moveTo>
                      <a:pt x="5991" y="5"/>
                    </a:moveTo>
                    <a:lnTo>
                      <a:pt x="6002" y="6"/>
                    </a:lnTo>
                    <a:lnTo>
                      <a:pt x="6014" y="7"/>
                    </a:lnTo>
                    <a:lnTo>
                      <a:pt x="6025" y="10"/>
                    </a:lnTo>
                    <a:lnTo>
                      <a:pt x="6035" y="13"/>
                    </a:lnTo>
                    <a:lnTo>
                      <a:pt x="6045" y="18"/>
                    </a:lnTo>
                    <a:lnTo>
                      <a:pt x="6055" y="24"/>
                    </a:lnTo>
                    <a:lnTo>
                      <a:pt x="6064" y="30"/>
                    </a:lnTo>
                    <a:lnTo>
                      <a:pt x="6072" y="38"/>
                    </a:lnTo>
                    <a:lnTo>
                      <a:pt x="6080" y="46"/>
                    </a:lnTo>
                    <a:lnTo>
                      <a:pt x="6086" y="55"/>
                    </a:lnTo>
                    <a:lnTo>
                      <a:pt x="6092" y="65"/>
                    </a:lnTo>
                    <a:lnTo>
                      <a:pt x="6097" y="76"/>
                    </a:lnTo>
                    <a:lnTo>
                      <a:pt x="6100" y="87"/>
                    </a:lnTo>
                    <a:lnTo>
                      <a:pt x="6104" y="98"/>
                    </a:lnTo>
                    <a:lnTo>
                      <a:pt x="6105" y="110"/>
                    </a:lnTo>
                    <a:lnTo>
                      <a:pt x="6106" y="124"/>
                    </a:lnTo>
                    <a:lnTo>
                      <a:pt x="6106" y="1164"/>
                    </a:lnTo>
                    <a:lnTo>
                      <a:pt x="6105" y="1176"/>
                    </a:lnTo>
                    <a:lnTo>
                      <a:pt x="6104" y="1187"/>
                    </a:lnTo>
                    <a:lnTo>
                      <a:pt x="6100" y="1198"/>
                    </a:lnTo>
                    <a:lnTo>
                      <a:pt x="6097" y="1209"/>
                    </a:lnTo>
                    <a:lnTo>
                      <a:pt x="6092" y="1220"/>
                    </a:lnTo>
                    <a:lnTo>
                      <a:pt x="6086" y="1230"/>
                    </a:lnTo>
                    <a:lnTo>
                      <a:pt x="6080" y="1239"/>
                    </a:lnTo>
                    <a:lnTo>
                      <a:pt x="6072" y="1247"/>
                    </a:lnTo>
                    <a:lnTo>
                      <a:pt x="6064" y="1255"/>
                    </a:lnTo>
                    <a:lnTo>
                      <a:pt x="6055" y="1262"/>
                    </a:lnTo>
                    <a:lnTo>
                      <a:pt x="6045" y="1268"/>
                    </a:lnTo>
                    <a:lnTo>
                      <a:pt x="6035" y="1273"/>
                    </a:lnTo>
                    <a:lnTo>
                      <a:pt x="6025" y="1277"/>
                    </a:lnTo>
                    <a:lnTo>
                      <a:pt x="6014" y="1280"/>
                    </a:lnTo>
                    <a:lnTo>
                      <a:pt x="6002" y="1281"/>
                    </a:lnTo>
                    <a:lnTo>
                      <a:pt x="5991" y="1282"/>
                    </a:lnTo>
                    <a:lnTo>
                      <a:pt x="5979" y="1281"/>
                    </a:lnTo>
                    <a:lnTo>
                      <a:pt x="5967" y="1280"/>
                    </a:lnTo>
                    <a:lnTo>
                      <a:pt x="5957" y="1277"/>
                    </a:lnTo>
                    <a:lnTo>
                      <a:pt x="5947" y="1273"/>
                    </a:lnTo>
                    <a:lnTo>
                      <a:pt x="5937" y="1268"/>
                    </a:lnTo>
                    <a:lnTo>
                      <a:pt x="5928" y="1262"/>
                    </a:lnTo>
                    <a:lnTo>
                      <a:pt x="5920" y="1255"/>
                    </a:lnTo>
                    <a:lnTo>
                      <a:pt x="5912" y="1247"/>
                    </a:lnTo>
                    <a:lnTo>
                      <a:pt x="5905" y="1239"/>
                    </a:lnTo>
                    <a:lnTo>
                      <a:pt x="5899" y="1230"/>
                    </a:lnTo>
                    <a:lnTo>
                      <a:pt x="5894" y="1220"/>
                    </a:lnTo>
                    <a:lnTo>
                      <a:pt x="5889" y="1209"/>
                    </a:lnTo>
                    <a:lnTo>
                      <a:pt x="5885" y="1198"/>
                    </a:lnTo>
                    <a:lnTo>
                      <a:pt x="5883" y="1187"/>
                    </a:lnTo>
                    <a:lnTo>
                      <a:pt x="5882" y="1176"/>
                    </a:lnTo>
                    <a:lnTo>
                      <a:pt x="5881" y="1164"/>
                    </a:lnTo>
                    <a:lnTo>
                      <a:pt x="5881" y="124"/>
                    </a:lnTo>
                    <a:lnTo>
                      <a:pt x="5882" y="110"/>
                    </a:lnTo>
                    <a:lnTo>
                      <a:pt x="5883" y="98"/>
                    </a:lnTo>
                    <a:lnTo>
                      <a:pt x="5885" y="87"/>
                    </a:lnTo>
                    <a:lnTo>
                      <a:pt x="5889" y="76"/>
                    </a:lnTo>
                    <a:lnTo>
                      <a:pt x="5894" y="65"/>
                    </a:lnTo>
                    <a:lnTo>
                      <a:pt x="5899" y="55"/>
                    </a:lnTo>
                    <a:lnTo>
                      <a:pt x="5905" y="46"/>
                    </a:lnTo>
                    <a:lnTo>
                      <a:pt x="5912" y="38"/>
                    </a:lnTo>
                    <a:lnTo>
                      <a:pt x="5920" y="30"/>
                    </a:lnTo>
                    <a:lnTo>
                      <a:pt x="5928" y="24"/>
                    </a:lnTo>
                    <a:lnTo>
                      <a:pt x="5937" y="18"/>
                    </a:lnTo>
                    <a:lnTo>
                      <a:pt x="5947" y="13"/>
                    </a:lnTo>
                    <a:lnTo>
                      <a:pt x="5957" y="10"/>
                    </a:lnTo>
                    <a:lnTo>
                      <a:pt x="5967" y="7"/>
                    </a:lnTo>
                    <a:lnTo>
                      <a:pt x="5979" y="6"/>
                    </a:lnTo>
                    <a:lnTo>
                      <a:pt x="5991" y="5"/>
                    </a:lnTo>
                    <a:close/>
                  </a:path>
                </a:pathLst>
              </a:custGeom>
              <a:solidFill>
                <a:srgbClr val="F5B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59" name="Freeform 74"/>
              <p:cNvSpPr>
                <a:spLocks/>
              </p:cNvSpPr>
              <p:nvPr/>
            </p:nvSpPr>
            <p:spPr bwMode="auto">
              <a:xfrm>
                <a:off x="912" y="3764"/>
                <a:ext cx="19" cy="64"/>
              </a:xfrm>
              <a:custGeom>
                <a:avLst/>
                <a:gdLst>
                  <a:gd name="T0" fmla="*/ 126 w 225"/>
                  <a:gd name="T1" fmla="*/ 1 h 1277"/>
                  <a:gd name="T2" fmla="*/ 147 w 225"/>
                  <a:gd name="T3" fmla="*/ 5 h 1277"/>
                  <a:gd name="T4" fmla="*/ 166 w 225"/>
                  <a:gd name="T5" fmla="*/ 13 h 1277"/>
                  <a:gd name="T6" fmla="*/ 183 w 225"/>
                  <a:gd name="T7" fmla="*/ 25 h 1277"/>
                  <a:gd name="T8" fmla="*/ 199 w 225"/>
                  <a:gd name="T9" fmla="*/ 41 h 1277"/>
                  <a:gd name="T10" fmla="*/ 210 w 225"/>
                  <a:gd name="T11" fmla="*/ 60 h 1277"/>
                  <a:gd name="T12" fmla="*/ 219 w 225"/>
                  <a:gd name="T13" fmla="*/ 82 h 1277"/>
                  <a:gd name="T14" fmla="*/ 223 w 225"/>
                  <a:gd name="T15" fmla="*/ 105 h 1277"/>
                  <a:gd name="T16" fmla="*/ 225 w 225"/>
                  <a:gd name="T17" fmla="*/ 1159 h 1277"/>
                  <a:gd name="T18" fmla="*/ 222 w 225"/>
                  <a:gd name="T19" fmla="*/ 1182 h 1277"/>
                  <a:gd name="T20" fmla="*/ 216 w 225"/>
                  <a:gd name="T21" fmla="*/ 1204 h 1277"/>
                  <a:gd name="T22" fmla="*/ 205 w 225"/>
                  <a:gd name="T23" fmla="*/ 1225 h 1277"/>
                  <a:gd name="T24" fmla="*/ 191 w 225"/>
                  <a:gd name="T25" fmla="*/ 1242 h 1277"/>
                  <a:gd name="T26" fmla="*/ 175 w 225"/>
                  <a:gd name="T27" fmla="*/ 1257 h 1277"/>
                  <a:gd name="T28" fmla="*/ 156 w 225"/>
                  <a:gd name="T29" fmla="*/ 1268 h 1277"/>
                  <a:gd name="T30" fmla="*/ 136 w 225"/>
                  <a:gd name="T31" fmla="*/ 1275 h 1277"/>
                  <a:gd name="T32" fmla="*/ 115 w 225"/>
                  <a:gd name="T33" fmla="*/ 1277 h 1277"/>
                  <a:gd name="T34" fmla="*/ 92 w 225"/>
                  <a:gd name="T35" fmla="*/ 1275 h 1277"/>
                  <a:gd name="T36" fmla="*/ 70 w 225"/>
                  <a:gd name="T37" fmla="*/ 1268 h 1277"/>
                  <a:gd name="T38" fmla="*/ 50 w 225"/>
                  <a:gd name="T39" fmla="*/ 1257 h 1277"/>
                  <a:gd name="T40" fmla="*/ 33 w 225"/>
                  <a:gd name="T41" fmla="*/ 1242 h 1277"/>
                  <a:gd name="T42" fmla="*/ 19 w 225"/>
                  <a:gd name="T43" fmla="*/ 1225 h 1277"/>
                  <a:gd name="T44" fmla="*/ 9 w 225"/>
                  <a:gd name="T45" fmla="*/ 1204 h 1277"/>
                  <a:gd name="T46" fmla="*/ 2 w 225"/>
                  <a:gd name="T47" fmla="*/ 1182 h 1277"/>
                  <a:gd name="T48" fmla="*/ 0 w 225"/>
                  <a:gd name="T49" fmla="*/ 1159 h 1277"/>
                  <a:gd name="T50" fmla="*/ 1 w 225"/>
                  <a:gd name="T51" fmla="*/ 105 h 1277"/>
                  <a:gd name="T52" fmla="*/ 5 w 225"/>
                  <a:gd name="T53" fmla="*/ 82 h 1277"/>
                  <a:gd name="T54" fmla="*/ 14 w 225"/>
                  <a:gd name="T55" fmla="*/ 60 h 1277"/>
                  <a:gd name="T56" fmla="*/ 26 w 225"/>
                  <a:gd name="T57" fmla="*/ 41 h 1277"/>
                  <a:gd name="T58" fmla="*/ 42 w 225"/>
                  <a:gd name="T59" fmla="*/ 25 h 1277"/>
                  <a:gd name="T60" fmla="*/ 60 w 225"/>
                  <a:gd name="T61" fmla="*/ 13 h 1277"/>
                  <a:gd name="T62" fmla="*/ 81 w 225"/>
                  <a:gd name="T63" fmla="*/ 5 h 1277"/>
                  <a:gd name="T64" fmla="*/ 103 w 225"/>
                  <a:gd name="T65" fmla="*/ 1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5"/>
                  <a:gd name="T100" fmla="*/ 0 h 1277"/>
                  <a:gd name="T101" fmla="*/ 225 w 225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5" h="1277">
                    <a:moveTo>
                      <a:pt x="115" y="0"/>
                    </a:moveTo>
                    <a:lnTo>
                      <a:pt x="126" y="1"/>
                    </a:lnTo>
                    <a:lnTo>
                      <a:pt x="136" y="2"/>
                    </a:lnTo>
                    <a:lnTo>
                      <a:pt x="147" y="5"/>
                    </a:lnTo>
                    <a:lnTo>
                      <a:pt x="156" y="8"/>
                    </a:lnTo>
                    <a:lnTo>
                      <a:pt x="166" y="13"/>
                    </a:lnTo>
                    <a:lnTo>
                      <a:pt x="175" y="19"/>
                    </a:lnTo>
                    <a:lnTo>
                      <a:pt x="183" y="25"/>
                    </a:lnTo>
                    <a:lnTo>
                      <a:pt x="191" y="33"/>
                    </a:lnTo>
                    <a:lnTo>
                      <a:pt x="199" y="41"/>
                    </a:lnTo>
                    <a:lnTo>
                      <a:pt x="205" y="50"/>
                    </a:lnTo>
                    <a:lnTo>
                      <a:pt x="210" y="60"/>
                    </a:lnTo>
                    <a:lnTo>
                      <a:pt x="216" y="71"/>
                    </a:lnTo>
                    <a:lnTo>
                      <a:pt x="219" y="82"/>
                    </a:lnTo>
                    <a:lnTo>
                      <a:pt x="222" y="93"/>
                    </a:lnTo>
                    <a:lnTo>
                      <a:pt x="223" y="105"/>
                    </a:lnTo>
                    <a:lnTo>
                      <a:pt x="225" y="119"/>
                    </a:lnTo>
                    <a:lnTo>
                      <a:pt x="225" y="1159"/>
                    </a:lnTo>
                    <a:lnTo>
                      <a:pt x="223" y="1171"/>
                    </a:lnTo>
                    <a:lnTo>
                      <a:pt x="222" y="1182"/>
                    </a:lnTo>
                    <a:lnTo>
                      <a:pt x="219" y="1193"/>
                    </a:lnTo>
                    <a:lnTo>
                      <a:pt x="216" y="1204"/>
                    </a:lnTo>
                    <a:lnTo>
                      <a:pt x="210" y="1215"/>
                    </a:lnTo>
                    <a:lnTo>
                      <a:pt x="205" y="1225"/>
                    </a:lnTo>
                    <a:lnTo>
                      <a:pt x="199" y="1234"/>
                    </a:lnTo>
                    <a:lnTo>
                      <a:pt x="191" y="1242"/>
                    </a:lnTo>
                    <a:lnTo>
                      <a:pt x="183" y="1250"/>
                    </a:lnTo>
                    <a:lnTo>
                      <a:pt x="175" y="1257"/>
                    </a:lnTo>
                    <a:lnTo>
                      <a:pt x="166" y="1263"/>
                    </a:lnTo>
                    <a:lnTo>
                      <a:pt x="156" y="1268"/>
                    </a:lnTo>
                    <a:lnTo>
                      <a:pt x="147" y="1272"/>
                    </a:lnTo>
                    <a:lnTo>
                      <a:pt x="136" y="1275"/>
                    </a:lnTo>
                    <a:lnTo>
                      <a:pt x="126" y="1276"/>
                    </a:lnTo>
                    <a:lnTo>
                      <a:pt x="115" y="1277"/>
                    </a:lnTo>
                    <a:lnTo>
                      <a:pt x="103" y="1276"/>
                    </a:lnTo>
                    <a:lnTo>
                      <a:pt x="92" y="1275"/>
                    </a:lnTo>
                    <a:lnTo>
                      <a:pt x="81" y="1272"/>
                    </a:lnTo>
                    <a:lnTo>
                      <a:pt x="70" y="1268"/>
                    </a:lnTo>
                    <a:lnTo>
                      <a:pt x="60" y="1263"/>
                    </a:lnTo>
                    <a:lnTo>
                      <a:pt x="50" y="1257"/>
                    </a:lnTo>
                    <a:lnTo>
                      <a:pt x="42" y="1250"/>
                    </a:lnTo>
                    <a:lnTo>
                      <a:pt x="33" y="1242"/>
                    </a:lnTo>
                    <a:lnTo>
                      <a:pt x="26" y="1234"/>
                    </a:lnTo>
                    <a:lnTo>
                      <a:pt x="19" y="1225"/>
                    </a:lnTo>
                    <a:lnTo>
                      <a:pt x="14" y="1215"/>
                    </a:lnTo>
                    <a:lnTo>
                      <a:pt x="9" y="1204"/>
                    </a:lnTo>
                    <a:lnTo>
                      <a:pt x="5" y="1193"/>
                    </a:lnTo>
                    <a:lnTo>
                      <a:pt x="2" y="1182"/>
                    </a:lnTo>
                    <a:lnTo>
                      <a:pt x="1" y="1171"/>
                    </a:lnTo>
                    <a:lnTo>
                      <a:pt x="0" y="1159"/>
                    </a:lnTo>
                    <a:lnTo>
                      <a:pt x="0" y="119"/>
                    </a:lnTo>
                    <a:lnTo>
                      <a:pt x="1" y="105"/>
                    </a:lnTo>
                    <a:lnTo>
                      <a:pt x="2" y="93"/>
                    </a:lnTo>
                    <a:lnTo>
                      <a:pt x="5" y="82"/>
                    </a:lnTo>
                    <a:lnTo>
                      <a:pt x="9" y="71"/>
                    </a:lnTo>
                    <a:lnTo>
                      <a:pt x="14" y="60"/>
                    </a:lnTo>
                    <a:lnTo>
                      <a:pt x="19" y="50"/>
                    </a:lnTo>
                    <a:lnTo>
                      <a:pt x="26" y="41"/>
                    </a:lnTo>
                    <a:lnTo>
                      <a:pt x="33" y="33"/>
                    </a:lnTo>
                    <a:lnTo>
                      <a:pt x="42" y="25"/>
                    </a:lnTo>
                    <a:lnTo>
                      <a:pt x="50" y="19"/>
                    </a:lnTo>
                    <a:lnTo>
                      <a:pt x="60" y="13"/>
                    </a:lnTo>
                    <a:lnTo>
                      <a:pt x="70" y="8"/>
                    </a:lnTo>
                    <a:lnTo>
                      <a:pt x="81" y="5"/>
                    </a:lnTo>
                    <a:lnTo>
                      <a:pt x="92" y="2"/>
                    </a:lnTo>
                    <a:lnTo>
                      <a:pt x="103" y="1"/>
                    </a:lnTo>
                    <a:lnTo>
                      <a:pt x="115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60" name="Freeform 75"/>
              <p:cNvSpPr>
                <a:spLocks/>
              </p:cNvSpPr>
              <p:nvPr/>
            </p:nvSpPr>
            <p:spPr bwMode="auto">
              <a:xfrm>
                <a:off x="950" y="3764"/>
                <a:ext cx="18" cy="64"/>
              </a:xfrm>
              <a:custGeom>
                <a:avLst/>
                <a:gdLst>
                  <a:gd name="T0" fmla="*/ 121 w 225"/>
                  <a:gd name="T1" fmla="*/ 1 h 1277"/>
                  <a:gd name="T2" fmla="*/ 144 w 225"/>
                  <a:gd name="T3" fmla="*/ 5 h 1277"/>
                  <a:gd name="T4" fmla="*/ 164 w 225"/>
                  <a:gd name="T5" fmla="*/ 14 h 1277"/>
                  <a:gd name="T6" fmla="*/ 183 w 225"/>
                  <a:gd name="T7" fmla="*/ 27 h 1277"/>
                  <a:gd name="T8" fmla="*/ 199 w 225"/>
                  <a:gd name="T9" fmla="*/ 44 h 1277"/>
                  <a:gd name="T10" fmla="*/ 211 w 225"/>
                  <a:gd name="T11" fmla="*/ 64 h 1277"/>
                  <a:gd name="T12" fmla="*/ 219 w 225"/>
                  <a:gd name="T13" fmla="*/ 87 h 1277"/>
                  <a:gd name="T14" fmla="*/ 224 w 225"/>
                  <a:gd name="T15" fmla="*/ 111 h 1277"/>
                  <a:gd name="T16" fmla="*/ 225 w 225"/>
                  <a:gd name="T17" fmla="*/ 1159 h 1277"/>
                  <a:gd name="T18" fmla="*/ 223 w 225"/>
                  <a:gd name="T19" fmla="*/ 1182 h 1277"/>
                  <a:gd name="T20" fmla="*/ 216 w 225"/>
                  <a:gd name="T21" fmla="*/ 1204 h 1277"/>
                  <a:gd name="T22" fmla="*/ 205 w 225"/>
                  <a:gd name="T23" fmla="*/ 1225 h 1277"/>
                  <a:gd name="T24" fmla="*/ 191 w 225"/>
                  <a:gd name="T25" fmla="*/ 1242 h 1277"/>
                  <a:gd name="T26" fmla="*/ 174 w 225"/>
                  <a:gd name="T27" fmla="*/ 1257 h 1277"/>
                  <a:gd name="T28" fmla="*/ 155 w 225"/>
                  <a:gd name="T29" fmla="*/ 1268 h 1277"/>
                  <a:gd name="T30" fmla="*/ 133 w 225"/>
                  <a:gd name="T31" fmla="*/ 1275 h 1277"/>
                  <a:gd name="T32" fmla="*/ 110 w 225"/>
                  <a:gd name="T33" fmla="*/ 1277 h 1277"/>
                  <a:gd name="T34" fmla="*/ 86 w 225"/>
                  <a:gd name="T35" fmla="*/ 1275 h 1277"/>
                  <a:gd name="T36" fmla="*/ 66 w 225"/>
                  <a:gd name="T37" fmla="*/ 1268 h 1277"/>
                  <a:gd name="T38" fmla="*/ 48 w 225"/>
                  <a:gd name="T39" fmla="*/ 1257 h 1277"/>
                  <a:gd name="T40" fmla="*/ 31 w 225"/>
                  <a:gd name="T41" fmla="*/ 1242 h 1277"/>
                  <a:gd name="T42" fmla="*/ 18 w 225"/>
                  <a:gd name="T43" fmla="*/ 1225 h 1277"/>
                  <a:gd name="T44" fmla="*/ 9 w 225"/>
                  <a:gd name="T45" fmla="*/ 1204 h 1277"/>
                  <a:gd name="T46" fmla="*/ 2 w 225"/>
                  <a:gd name="T47" fmla="*/ 1182 h 1277"/>
                  <a:gd name="T48" fmla="*/ 0 w 225"/>
                  <a:gd name="T49" fmla="*/ 1159 h 1277"/>
                  <a:gd name="T50" fmla="*/ 1 w 225"/>
                  <a:gd name="T51" fmla="*/ 111 h 1277"/>
                  <a:gd name="T52" fmla="*/ 4 w 225"/>
                  <a:gd name="T53" fmla="*/ 87 h 1277"/>
                  <a:gd name="T54" fmla="*/ 13 w 225"/>
                  <a:gd name="T55" fmla="*/ 64 h 1277"/>
                  <a:gd name="T56" fmla="*/ 24 w 225"/>
                  <a:gd name="T57" fmla="*/ 44 h 1277"/>
                  <a:gd name="T58" fmla="*/ 39 w 225"/>
                  <a:gd name="T59" fmla="*/ 27 h 1277"/>
                  <a:gd name="T60" fmla="*/ 56 w 225"/>
                  <a:gd name="T61" fmla="*/ 14 h 1277"/>
                  <a:gd name="T62" fmla="*/ 76 w 225"/>
                  <a:gd name="T63" fmla="*/ 5 h 1277"/>
                  <a:gd name="T64" fmla="*/ 98 w 225"/>
                  <a:gd name="T65" fmla="*/ 1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5"/>
                  <a:gd name="T100" fmla="*/ 0 h 1277"/>
                  <a:gd name="T101" fmla="*/ 225 w 225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5" h="1277">
                    <a:moveTo>
                      <a:pt x="110" y="0"/>
                    </a:moveTo>
                    <a:lnTo>
                      <a:pt x="121" y="1"/>
                    </a:lnTo>
                    <a:lnTo>
                      <a:pt x="133" y="2"/>
                    </a:lnTo>
                    <a:lnTo>
                      <a:pt x="144" y="5"/>
                    </a:lnTo>
                    <a:lnTo>
                      <a:pt x="155" y="9"/>
                    </a:lnTo>
                    <a:lnTo>
                      <a:pt x="164" y="14"/>
                    </a:lnTo>
                    <a:lnTo>
                      <a:pt x="174" y="20"/>
                    </a:lnTo>
                    <a:lnTo>
                      <a:pt x="183" y="27"/>
                    </a:lnTo>
                    <a:lnTo>
                      <a:pt x="191" y="35"/>
                    </a:lnTo>
                    <a:lnTo>
                      <a:pt x="199" y="44"/>
                    </a:lnTo>
                    <a:lnTo>
                      <a:pt x="205" y="54"/>
                    </a:lnTo>
                    <a:lnTo>
                      <a:pt x="211" y="64"/>
                    </a:lnTo>
                    <a:lnTo>
                      <a:pt x="216" y="75"/>
                    </a:lnTo>
                    <a:lnTo>
                      <a:pt x="219" y="87"/>
                    </a:lnTo>
                    <a:lnTo>
                      <a:pt x="223" y="98"/>
                    </a:lnTo>
                    <a:lnTo>
                      <a:pt x="224" y="111"/>
                    </a:lnTo>
                    <a:lnTo>
                      <a:pt x="225" y="124"/>
                    </a:lnTo>
                    <a:lnTo>
                      <a:pt x="225" y="1159"/>
                    </a:lnTo>
                    <a:lnTo>
                      <a:pt x="224" y="1171"/>
                    </a:lnTo>
                    <a:lnTo>
                      <a:pt x="223" y="1182"/>
                    </a:lnTo>
                    <a:lnTo>
                      <a:pt x="219" y="1193"/>
                    </a:lnTo>
                    <a:lnTo>
                      <a:pt x="216" y="1204"/>
                    </a:lnTo>
                    <a:lnTo>
                      <a:pt x="211" y="1215"/>
                    </a:lnTo>
                    <a:lnTo>
                      <a:pt x="205" y="1225"/>
                    </a:lnTo>
                    <a:lnTo>
                      <a:pt x="199" y="1234"/>
                    </a:lnTo>
                    <a:lnTo>
                      <a:pt x="191" y="1242"/>
                    </a:lnTo>
                    <a:lnTo>
                      <a:pt x="183" y="1250"/>
                    </a:lnTo>
                    <a:lnTo>
                      <a:pt x="174" y="1257"/>
                    </a:lnTo>
                    <a:lnTo>
                      <a:pt x="164" y="1263"/>
                    </a:lnTo>
                    <a:lnTo>
                      <a:pt x="155" y="1268"/>
                    </a:lnTo>
                    <a:lnTo>
                      <a:pt x="144" y="1272"/>
                    </a:lnTo>
                    <a:lnTo>
                      <a:pt x="133" y="1275"/>
                    </a:lnTo>
                    <a:lnTo>
                      <a:pt x="121" y="1276"/>
                    </a:lnTo>
                    <a:lnTo>
                      <a:pt x="110" y="1277"/>
                    </a:lnTo>
                    <a:lnTo>
                      <a:pt x="98" y="1276"/>
                    </a:lnTo>
                    <a:lnTo>
                      <a:pt x="86" y="1275"/>
                    </a:lnTo>
                    <a:lnTo>
                      <a:pt x="76" y="1272"/>
                    </a:lnTo>
                    <a:lnTo>
                      <a:pt x="66" y="1268"/>
                    </a:lnTo>
                    <a:lnTo>
                      <a:pt x="56" y="1263"/>
                    </a:lnTo>
                    <a:lnTo>
                      <a:pt x="48" y="1257"/>
                    </a:lnTo>
                    <a:lnTo>
                      <a:pt x="39" y="1250"/>
                    </a:lnTo>
                    <a:lnTo>
                      <a:pt x="31" y="1242"/>
                    </a:lnTo>
                    <a:lnTo>
                      <a:pt x="24" y="1234"/>
                    </a:lnTo>
                    <a:lnTo>
                      <a:pt x="18" y="1225"/>
                    </a:lnTo>
                    <a:lnTo>
                      <a:pt x="13" y="1215"/>
                    </a:lnTo>
                    <a:lnTo>
                      <a:pt x="9" y="1204"/>
                    </a:lnTo>
                    <a:lnTo>
                      <a:pt x="4" y="1193"/>
                    </a:lnTo>
                    <a:lnTo>
                      <a:pt x="2" y="1182"/>
                    </a:lnTo>
                    <a:lnTo>
                      <a:pt x="1" y="1171"/>
                    </a:lnTo>
                    <a:lnTo>
                      <a:pt x="0" y="1159"/>
                    </a:lnTo>
                    <a:lnTo>
                      <a:pt x="0" y="124"/>
                    </a:lnTo>
                    <a:lnTo>
                      <a:pt x="1" y="111"/>
                    </a:lnTo>
                    <a:lnTo>
                      <a:pt x="2" y="98"/>
                    </a:lnTo>
                    <a:lnTo>
                      <a:pt x="4" y="87"/>
                    </a:lnTo>
                    <a:lnTo>
                      <a:pt x="9" y="75"/>
                    </a:lnTo>
                    <a:lnTo>
                      <a:pt x="13" y="64"/>
                    </a:lnTo>
                    <a:lnTo>
                      <a:pt x="18" y="54"/>
                    </a:lnTo>
                    <a:lnTo>
                      <a:pt x="24" y="44"/>
                    </a:lnTo>
                    <a:lnTo>
                      <a:pt x="31" y="35"/>
                    </a:lnTo>
                    <a:lnTo>
                      <a:pt x="39" y="27"/>
                    </a:lnTo>
                    <a:lnTo>
                      <a:pt x="48" y="20"/>
                    </a:lnTo>
                    <a:lnTo>
                      <a:pt x="56" y="14"/>
                    </a:lnTo>
                    <a:lnTo>
                      <a:pt x="66" y="9"/>
                    </a:lnTo>
                    <a:lnTo>
                      <a:pt x="76" y="5"/>
                    </a:lnTo>
                    <a:lnTo>
                      <a:pt x="86" y="2"/>
                    </a:lnTo>
                    <a:lnTo>
                      <a:pt x="98" y="1"/>
                    </a:lnTo>
                    <a:lnTo>
                      <a:pt x="11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61" name="Freeform 76"/>
              <p:cNvSpPr>
                <a:spLocks/>
              </p:cNvSpPr>
              <p:nvPr/>
            </p:nvSpPr>
            <p:spPr bwMode="auto">
              <a:xfrm>
                <a:off x="988" y="3764"/>
                <a:ext cx="18" cy="64"/>
              </a:xfrm>
              <a:custGeom>
                <a:avLst/>
                <a:gdLst>
                  <a:gd name="T0" fmla="*/ 122 w 225"/>
                  <a:gd name="T1" fmla="*/ 1 h 1277"/>
                  <a:gd name="T2" fmla="*/ 144 w 225"/>
                  <a:gd name="T3" fmla="*/ 5 h 1277"/>
                  <a:gd name="T4" fmla="*/ 165 w 225"/>
                  <a:gd name="T5" fmla="*/ 13 h 1277"/>
                  <a:gd name="T6" fmla="*/ 183 w 225"/>
                  <a:gd name="T7" fmla="*/ 25 h 1277"/>
                  <a:gd name="T8" fmla="*/ 199 w 225"/>
                  <a:gd name="T9" fmla="*/ 41 h 1277"/>
                  <a:gd name="T10" fmla="*/ 211 w 225"/>
                  <a:gd name="T11" fmla="*/ 60 h 1277"/>
                  <a:gd name="T12" fmla="*/ 220 w 225"/>
                  <a:gd name="T13" fmla="*/ 82 h 1277"/>
                  <a:gd name="T14" fmla="*/ 225 w 225"/>
                  <a:gd name="T15" fmla="*/ 105 h 1277"/>
                  <a:gd name="T16" fmla="*/ 225 w 225"/>
                  <a:gd name="T17" fmla="*/ 1153 h 1277"/>
                  <a:gd name="T18" fmla="*/ 223 w 225"/>
                  <a:gd name="T19" fmla="*/ 1179 h 1277"/>
                  <a:gd name="T20" fmla="*/ 217 w 225"/>
                  <a:gd name="T21" fmla="*/ 1202 h 1277"/>
                  <a:gd name="T22" fmla="*/ 206 w 225"/>
                  <a:gd name="T23" fmla="*/ 1224 h 1277"/>
                  <a:gd name="T24" fmla="*/ 192 w 225"/>
                  <a:gd name="T25" fmla="*/ 1242 h 1277"/>
                  <a:gd name="T26" fmla="*/ 174 w 225"/>
                  <a:gd name="T27" fmla="*/ 1257 h 1277"/>
                  <a:gd name="T28" fmla="*/ 155 w 225"/>
                  <a:gd name="T29" fmla="*/ 1268 h 1277"/>
                  <a:gd name="T30" fmla="*/ 133 w 225"/>
                  <a:gd name="T31" fmla="*/ 1275 h 1277"/>
                  <a:gd name="T32" fmla="*/ 111 w 225"/>
                  <a:gd name="T33" fmla="*/ 1277 h 1277"/>
                  <a:gd name="T34" fmla="*/ 89 w 225"/>
                  <a:gd name="T35" fmla="*/ 1275 h 1277"/>
                  <a:gd name="T36" fmla="*/ 68 w 225"/>
                  <a:gd name="T37" fmla="*/ 1268 h 1277"/>
                  <a:gd name="T38" fmla="*/ 50 w 225"/>
                  <a:gd name="T39" fmla="*/ 1257 h 1277"/>
                  <a:gd name="T40" fmla="*/ 34 w 225"/>
                  <a:gd name="T41" fmla="*/ 1242 h 1277"/>
                  <a:gd name="T42" fmla="*/ 20 w 225"/>
                  <a:gd name="T43" fmla="*/ 1224 h 1277"/>
                  <a:gd name="T44" fmla="*/ 10 w 225"/>
                  <a:gd name="T45" fmla="*/ 1202 h 1277"/>
                  <a:gd name="T46" fmla="*/ 3 w 225"/>
                  <a:gd name="T47" fmla="*/ 1179 h 1277"/>
                  <a:gd name="T48" fmla="*/ 0 w 225"/>
                  <a:gd name="T49" fmla="*/ 1153 h 1277"/>
                  <a:gd name="T50" fmla="*/ 1 w 225"/>
                  <a:gd name="T51" fmla="*/ 105 h 1277"/>
                  <a:gd name="T52" fmla="*/ 6 w 225"/>
                  <a:gd name="T53" fmla="*/ 82 h 1277"/>
                  <a:gd name="T54" fmla="*/ 14 w 225"/>
                  <a:gd name="T55" fmla="*/ 60 h 1277"/>
                  <a:gd name="T56" fmla="*/ 26 w 225"/>
                  <a:gd name="T57" fmla="*/ 41 h 1277"/>
                  <a:gd name="T58" fmla="*/ 41 w 225"/>
                  <a:gd name="T59" fmla="*/ 25 h 1277"/>
                  <a:gd name="T60" fmla="*/ 60 w 225"/>
                  <a:gd name="T61" fmla="*/ 13 h 1277"/>
                  <a:gd name="T62" fmla="*/ 78 w 225"/>
                  <a:gd name="T63" fmla="*/ 5 h 1277"/>
                  <a:gd name="T64" fmla="*/ 100 w 225"/>
                  <a:gd name="T65" fmla="*/ 1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5"/>
                  <a:gd name="T100" fmla="*/ 0 h 1277"/>
                  <a:gd name="T101" fmla="*/ 225 w 225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5" h="1277">
                    <a:moveTo>
                      <a:pt x="111" y="0"/>
                    </a:moveTo>
                    <a:lnTo>
                      <a:pt x="122" y="1"/>
                    </a:lnTo>
                    <a:lnTo>
                      <a:pt x="133" y="2"/>
                    </a:lnTo>
                    <a:lnTo>
                      <a:pt x="144" y="5"/>
                    </a:lnTo>
                    <a:lnTo>
                      <a:pt x="155" y="8"/>
                    </a:lnTo>
                    <a:lnTo>
                      <a:pt x="165" y="13"/>
                    </a:lnTo>
                    <a:lnTo>
                      <a:pt x="174" y="19"/>
                    </a:lnTo>
                    <a:lnTo>
                      <a:pt x="183" y="25"/>
                    </a:lnTo>
                    <a:lnTo>
                      <a:pt x="192" y="33"/>
                    </a:lnTo>
                    <a:lnTo>
                      <a:pt x="199" y="41"/>
                    </a:lnTo>
                    <a:lnTo>
                      <a:pt x="206" y="50"/>
                    </a:lnTo>
                    <a:lnTo>
                      <a:pt x="211" y="60"/>
                    </a:lnTo>
                    <a:lnTo>
                      <a:pt x="217" y="71"/>
                    </a:lnTo>
                    <a:lnTo>
                      <a:pt x="220" y="82"/>
                    </a:lnTo>
                    <a:lnTo>
                      <a:pt x="223" y="93"/>
                    </a:lnTo>
                    <a:lnTo>
                      <a:pt x="225" y="105"/>
                    </a:lnTo>
                    <a:lnTo>
                      <a:pt x="225" y="119"/>
                    </a:lnTo>
                    <a:lnTo>
                      <a:pt x="225" y="1153"/>
                    </a:lnTo>
                    <a:lnTo>
                      <a:pt x="225" y="1166"/>
                    </a:lnTo>
                    <a:lnTo>
                      <a:pt x="223" y="1179"/>
                    </a:lnTo>
                    <a:lnTo>
                      <a:pt x="220" y="1191"/>
                    </a:lnTo>
                    <a:lnTo>
                      <a:pt x="217" y="1202"/>
                    </a:lnTo>
                    <a:lnTo>
                      <a:pt x="211" y="1213"/>
                    </a:lnTo>
                    <a:lnTo>
                      <a:pt x="206" y="1224"/>
                    </a:lnTo>
                    <a:lnTo>
                      <a:pt x="199" y="1233"/>
                    </a:lnTo>
                    <a:lnTo>
                      <a:pt x="192" y="1242"/>
                    </a:lnTo>
                    <a:lnTo>
                      <a:pt x="183" y="1250"/>
                    </a:lnTo>
                    <a:lnTo>
                      <a:pt x="174" y="1257"/>
                    </a:lnTo>
                    <a:lnTo>
                      <a:pt x="165" y="1263"/>
                    </a:lnTo>
                    <a:lnTo>
                      <a:pt x="155" y="1268"/>
                    </a:lnTo>
                    <a:lnTo>
                      <a:pt x="144" y="1272"/>
                    </a:lnTo>
                    <a:lnTo>
                      <a:pt x="133" y="1275"/>
                    </a:lnTo>
                    <a:lnTo>
                      <a:pt x="122" y="1276"/>
                    </a:lnTo>
                    <a:lnTo>
                      <a:pt x="111" y="1277"/>
                    </a:lnTo>
                    <a:lnTo>
                      <a:pt x="100" y="1276"/>
                    </a:lnTo>
                    <a:lnTo>
                      <a:pt x="89" y="1275"/>
                    </a:lnTo>
                    <a:lnTo>
                      <a:pt x="78" y="1272"/>
                    </a:lnTo>
                    <a:lnTo>
                      <a:pt x="68" y="1268"/>
                    </a:lnTo>
                    <a:lnTo>
                      <a:pt x="60" y="1263"/>
                    </a:lnTo>
                    <a:lnTo>
                      <a:pt x="50" y="1257"/>
                    </a:lnTo>
                    <a:lnTo>
                      <a:pt x="41" y="1250"/>
                    </a:lnTo>
                    <a:lnTo>
                      <a:pt x="34" y="1242"/>
                    </a:lnTo>
                    <a:lnTo>
                      <a:pt x="26" y="1233"/>
                    </a:lnTo>
                    <a:lnTo>
                      <a:pt x="20" y="1224"/>
                    </a:lnTo>
                    <a:lnTo>
                      <a:pt x="14" y="1213"/>
                    </a:lnTo>
                    <a:lnTo>
                      <a:pt x="10" y="1202"/>
                    </a:lnTo>
                    <a:lnTo>
                      <a:pt x="6" y="1191"/>
                    </a:lnTo>
                    <a:lnTo>
                      <a:pt x="3" y="1179"/>
                    </a:lnTo>
                    <a:lnTo>
                      <a:pt x="1" y="1166"/>
                    </a:lnTo>
                    <a:lnTo>
                      <a:pt x="0" y="1153"/>
                    </a:lnTo>
                    <a:lnTo>
                      <a:pt x="0" y="119"/>
                    </a:lnTo>
                    <a:lnTo>
                      <a:pt x="1" y="105"/>
                    </a:lnTo>
                    <a:lnTo>
                      <a:pt x="3" y="93"/>
                    </a:lnTo>
                    <a:lnTo>
                      <a:pt x="6" y="82"/>
                    </a:lnTo>
                    <a:lnTo>
                      <a:pt x="10" y="71"/>
                    </a:lnTo>
                    <a:lnTo>
                      <a:pt x="14" y="60"/>
                    </a:lnTo>
                    <a:lnTo>
                      <a:pt x="20" y="50"/>
                    </a:lnTo>
                    <a:lnTo>
                      <a:pt x="26" y="41"/>
                    </a:lnTo>
                    <a:lnTo>
                      <a:pt x="34" y="33"/>
                    </a:lnTo>
                    <a:lnTo>
                      <a:pt x="41" y="25"/>
                    </a:lnTo>
                    <a:lnTo>
                      <a:pt x="50" y="19"/>
                    </a:lnTo>
                    <a:lnTo>
                      <a:pt x="60" y="13"/>
                    </a:lnTo>
                    <a:lnTo>
                      <a:pt x="68" y="8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1"/>
                    </a:lnTo>
                    <a:lnTo>
                      <a:pt x="111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62" name="Freeform 77"/>
              <p:cNvSpPr>
                <a:spLocks/>
              </p:cNvSpPr>
              <p:nvPr/>
            </p:nvSpPr>
            <p:spPr bwMode="auto">
              <a:xfrm>
                <a:off x="1026" y="3763"/>
                <a:ext cx="18" cy="64"/>
              </a:xfrm>
              <a:custGeom>
                <a:avLst/>
                <a:gdLst>
                  <a:gd name="T0" fmla="*/ 121 w 225"/>
                  <a:gd name="T1" fmla="*/ 0 h 1277"/>
                  <a:gd name="T2" fmla="*/ 143 w 225"/>
                  <a:gd name="T3" fmla="*/ 5 h 1277"/>
                  <a:gd name="T4" fmla="*/ 164 w 225"/>
                  <a:gd name="T5" fmla="*/ 14 h 1277"/>
                  <a:gd name="T6" fmla="*/ 182 w 225"/>
                  <a:gd name="T7" fmla="*/ 27 h 1277"/>
                  <a:gd name="T8" fmla="*/ 198 w 225"/>
                  <a:gd name="T9" fmla="*/ 43 h 1277"/>
                  <a:gd name="T10" fmla="*/ 211 w 225"/>
                  <a:gd name="T11" fmla="*/ 62 h 1277"/>
                  <a:gd name="T12" fmla="*/ 219 w 225"/>
                  <a:gd name="T13" fmla="*/ 83 h 1277"/>
                  <a:gd name="T14" fmla="*/ 223 w 225"/>
                  <a:gd name="T15" fmla="*/ 106 h 1277"/>
                  <a:gd name="T16" fmla="*/ 225 w 225"/>
                  <a:gd name="T17" fmla="*/ 1158 h 1277"/>
                  <a:gd name="T18" fmla="*/ 221 w 225"/>
                  <a:gd name="T19" fmla="*/ 1182 h 1277"/>
                  <a:gd name="T20" fmla="*/ 215 w 225"/>
                  <a:gd name="T21" fmla="*/ 1204 h 1277"/>
                  <a:gd name="T22" fmla="*/ 204 w 225"/>
                  <a:gd name="T23" fmla="*/ 1225 h 1277"/>
                  <a:gd name="T24" fmla="*/ 190 w 225"/>
                  <a:gd name="T25" fmla="*/ 1242 h 1277"/>
                  <a:gd name="T26" fmla="*/ 173 w 225"/>
                  <a:gd name="T27" fmla="*/ 1256 h 1277"/>
                  <a:gd name="T28" fmla="*/ 153 w 225"/>
                  <a:gd name="T29" fmla="*/ 1267 h 1277"/>
                  <a:gd name="T30" fmla="*/ 132 w 225"/>
                  <a:gd name="T31" fmla="*/ 1274 h 1277"/>
                  <a:gd name="T32" fmla="*/ 109 w 225"/>
                  <a:gd name="T33" fmla="*/ 1277 h 1277"/>
                  <a:gd name="T34" fmla="*/ 86 w 225"/>
                  <a:gd name="T35" fmla="*/ 1274 h 1277"/>
                  <a:gd name="T36" fmla="*/ 65 w 225"/>
                  <a:gd name="T37" fmla="*/ 1267 h 1277"/>
                  <a:gd name="T38" fmla="*/ 46 w 225"/>
                  <a:gd name="T39" fmla="*/ 1256 h 1277"/>
                  <a:gd name="T40" fmla="*/ 30 w 225"/>
                  <a:gd name="T41" fmla="*/ 1242 h 1277"/>
                  <a:gd name="T42" fmla="*/ 17 w 225"/>
                  <a:gd name="T43" fmla="*/ 1225 h 1277"/>
                  <a:gd name="T44" fmla="*/ 7 w 225"/>
                  <a:gd name="T45" fmla="*/ 1204 h 1277"/>
                  <a:gd name="T46" fmla="*/ 2 w 225"/>
                  <a:gd name="T47" fmla="*/ 1182 h 1277"/>
                  <a:gd name="T48" fmla="*/ 0 w 225"/>
                  <a:gd name="T49" fmla="*/ 1158 h 1277"/>
                  <a:gd name="T50" fmla="*/ 0 w 225"/>
                  <a:gd name="T51" fmla="*/ 106 h 1277"/>
                  <a:gd name="T52" fmla="*/ 4 w 225"/>
                  <a:gd name="T53" fmla="*/ 83 h 1277"/>
                  <a:gd name="T54" fmla="*/ 12 w 225"/>
                  <a:gd name="T55" fmla="*/ 62 h 1277"/>
                  <a:gd name="T56" fmla="*/ 23 w 225"/>
                  <a:gd name="T57" fmla="*/ 43 h 1277"/>
                  <a:gd name="T58" fmla="*/ 37 w 225"/>
                  <a:gd name="T59" fmla="*/ 27 h 1277"/>
                  <a:gd name="T60" fmla="*/ 55 w 225"/>
                  <a:gd name="T61" fmla="*/ 14 h 1277"/>
                  <a:gd name="T62" fmla="*/ 75 w 225"/>
                  <a:gd name="T63" fmla="*/ 5 h 1277"/>
                  <a:gd name="T64" fmla="*/ 97 w 225"/>
                  <a:gd name="T65" fmla="*/ 0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5"/>
                  <a:gd name="T100" fmla="*/ 0 h 1277"/>
                  <a:gd name="T101" fmla="*/ 225 w 225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5" h="1277">
                    <a:moveTo>
                      <a:pt x="109" y="0"/>
                    </a:moveTo>
                    <a:lnTo>
                      <a:pt x="121" y="0"/>
                    </a:lnTo>
                    <a:lnTo>
                      <a:pt x="132" y="2"/>
                    </a:lnTo>
                    <a:lnTo>
                      <a:pt x="143" y="5"/>
                    </a:lnTo>
                    <a:lnTo>
                      <a:pt x="153" y="9"/>
                    </a:lnTo>
                    <a:lnTo>
                      <a:pt x="164" y="14"/>
                    </a:lnTo>
                    <a:lnTo>
                      <a:pt x="173" y="20"/>
                    </a:lnTo>
                    <a:lnTo>
                      <a:pt x="182" y="27"/>
                    </a:lnTo>
                    <a:lnTo>
                      <a:pt x="190" y="34"/>
                    </a:lnTo>
                    <a:lnTo>
                      <a:pt x="198" y="43"/>
                    </a:lnTo>
                    <a:lnTo>
                      <a:pt x="204" y="52"/>
                    </a:lnTo>
                    <a:lnTo>
                      <a:pt x="211" y="62"/>
                    </a:lnTo>
                    <a:lnTo>
                      <a:pt x="215" y="73"/>
                    </a:lnTo>
                    <a:lnTo>
                      <a:pt x="219" y="83"/>
                    </a:lnTo>
                    <a:lnTo>
                      <a:pt x="221" y="94"/>
                    </a:lnTo>
                    <a:lnTo>
                      <a:pt x="223" y="106"/>
                    </a:lnTo>
                    <a:lnTo>
                      <a:pt x="225" y="118"/>
                    </a:lnTo>
                    <a:lnTo>
                      <a:pt x="225" y="1158"/>
                    </a:lnTo>
                    <a:lnTo>
                      <a:pt x="223" y="1170"/>
                    </a:lnTo>
                    <a:lnTo>
                      <a:pt x="221" y="1182"/>
                    </a:lnTo>
                    <a:lnTo>
                      <a:pt x="219" y="1193"/>
                    </a:lnTo>
                    <a:lnTo>
                      <a:pt x="215" y="1204"/>
                    </a:lnTo>
                    <a:lnTo>
                      <a:pt x="211" y="1214"/>
                    </a:lnTo>
                    <a:lnTo>
                      <a:pt x="204" y="1225"/>
                    </a:lnTo>
                    <a:lnTo>
                      <a:pt x="198" y="1234"/>
                    </a:lnTo>
                    <a:lnTo>
                      <a:pt x="190" y="1242"/>
                    </a:lnTo>
                    <a:lnTo>
                      <a:pt x="182" y="1250"/>
                    </a:lnTo>
                    <a:lnTo>
                      <a:pt x="173" y="1256"/>
                    </a:lnTo>
                    <a:lnTo>
                      <a:pt x="164" y="1262"/>
                    </a:lnTo>
                    <a:lnTo>
                      <a:pt x="153" y="1267"/>
                    </a:lnTo>
                    <a:lnTo>
                      <a:pt x="143" y="1271"/>
                    </a:lnTo>
                    <a:lnTo>
                      <a:pt x="132" y="1274"/>
                    </a:lnTo>
                    <a:lnTo>
                      <a:pt x="121" y="1276"/>
                    </a:lnTo>
                    <a:lnTo>
                      <a:pt x="109" y="1277"/>
                    </a:lnTo>
                    <a:lnTo>
                      <a:pt x="97" y="1276"/>
                    </a:lnTo>
                    <a:lnTo>
                      <a:pt x="86" y="1274"/>
                    </a:lnTo>
                    <a:lnTo>
                      <a:pt x="75" y="1271"/>
                    </a:lnTo>
                    <a:lnTo>
                      <a:pt x="65" y="1267"/>
                    </a:lnTo>
                    <a:lnTo>
                      <a:pt x="55" y="1262"/>
                    </a:lnTo>
                    <a:lnTo>
                      <a:pt x="46" y="1256"/>
                    </a:lnTo>
                    <a:lnTo>
                      <a:pt x="37" y="1250"/>
                    </a:lnTo>
                    <a:lnTo>
                      <a:pt x="30" y="1242"/>
                    </a:lnTo>
                    <a:lnTo>
                      <a:pt x="23" y="1234"/>
                    </a:lnTo>
                    <a:lnTo>
                      <a:pt x="17" y="1225"/>
                    </a:lnTo>
                    <a:lnTo>
                      <a:pt x="12" y="1214"/>
                    </a:lnTo>
                    <a:lnTo>
                      <a:pt x="7" y="1204"/>
                    </a:lnTo>
                    <a:lnTo>
                      <a:pt x="4" y="1193"/>
                    </a:lnTo>
                    <a:lnTo>
                      <a:pt x="2" y="1182"/>
                    </a:lnTo>
                    <a:lnTo>
                      <a:pt x="0" y="1170"/>
                    </a:lnTo>
                    <a:lnTo>
                      <a:pt x="0" y="1158"/>
                    </a:lnTo>
                    <a:lnTo>
                      <a:pt x="0" y="118"/>
                    </a:lnTo>
                    <a:lnTo>
                      <a:pt x="0" y="106"/>
                    </a:lnTo>
                    <a:lnTo>
                      <a:pt x="2" y="94"/>
                    </a:lnTo>
                    <a:lnTo>
                      <a:pt x="4" y="83"/>
                    </a:lnTo>
                    <a:lnTo>
                      <a:pt x="7" y="73"/>
                    </a:lnTo>
                    <a:lnTo>
                      <a:pt x="12" y="62"/>
                    </a:lnTo>
                    <a:lnTo>
                      <a:pt x="17" y="52"/>
                    </a:lnTo>
                    <a:lnTo>
                      <a:pt x="23" y="43"/>
                    </a:lnTo>
                    <a:lnTo>
                      <a:pt x="30" y="34"/>
                    </a:lnTo>
                    <a:lnTo>
                      <a:pt x="37" y="27"/>
                    </a:lnTo>
                    <a:lnTo>
                      <a:pt x="46" y="20"/>
                    </a:lnTo>
                    <a:lnTo>
                      <a:pt x="55" y="14"/>
                    </a:lnTo>
                    <a:lnTo>
                      <a:pt x="65" y="9"/>
                    </a:lnTo>
                    <a:lnTo>
                      <a:pt x="75" y="5"/>
                    </a:lnTo>
                    <a:lnTo>
                      <a:pt x="86" y="2"/>
                    </a:lnTo>
                    <a:lnTo>
                      <a:pt x="97" y="0"/>
                    </a:lnTo>
                    <a:lnTo>
                      <a:pt x="109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63" name="Freeform 78"/>
              <p:cNvSpPr>
                <a:spLocks/>
              </p:cNvSpPr>
              <p:nvPr/>
            </p:nvSpPr>
            <p:spPr bwMode="auto">
              <a:xfrm>
                <a:off x="1063" y="3764"/>
                <a:ext cx="18" cy="64"/>
              </a:xfrm>
              <a:custGeom>
                <a:avLst/>
                <a:gdLst>
                  <a:gd name="T0" fmla="*/ 128 w 225"/>
                  <a:gd name="T1" fmla="*/ 1 h 1277"/>
                  <a:gd name="T2" fmla="*/ 149 w 225"/>
                  <a:gd name="T3" fmla="*/ 5 h 1277"/>
                  <a:gd name="T4" fmla="*/ 169 w 225"/>
                  <a:gd name="T5" fmla="*/ 13 h 1277"/>
                  <a:gd name="T6" fmla="*/ 186 w 225"/>
                  <a:gd name="T7" fmla="*/ 25 h 1277"/>
                  <a:gd name="T8" fmla="*/ 201 w 225"/>
                  <a:gd name="T9" fmla="*/ 40 h 1277"/>
                  <a:gd name="T10" fmla="*/ 212 w 225"/>
                  <a:gd name="T11" fmla="*/ 59 h 1277"/>
                  <a:gd name="T12" fmla="*/ 221 w 225"/>
                  <a:gd name="T13" fmla="*/ 79 h 1277"/>
                  <a:gd name="T14" fmla="*/ 225 w 225"/>
                  <a:gd name="T15" fmla="*/ 101 h 1277"/>
                  <a:gd name="T16" fmla="*/ 225 w 225"/>
                  <a:gd name="T17" fmla="*/ 1153 h 1277"/>
                  <a:gd name="T18" fmla="*/ 223 w 225"/>
                  <a:gd name="T19" fmla="*/ 1177 h 1277"/>
                  <a:gd name="T20" fmla="*/ 216 w 225"/>
                  <a:gd name="T21" fmla="*/ 1200 h 1277"/>
                  <a:gd name="T22" fmla="*/ 207 w 225"/>
                  <a:gd name="T23" fmla="*/ 1221 h 1277"/>
                  <a:gd name="T24" fmla="*/ 194 w 225"/>
                  <a:gd name="T25" fmla="*/ 1240 h 1277"/>
                  <a:gd name="T26" fmla="*/ 177 w 225"/>
                  <a:gd name="T27" fmla="*/ 1255 h 1277"/>
                  <a:gd name="T28" fmla="*/ 159 w 225"/>
                  <a:gd name="T29" fmla="*/ 1267 h 1277"/>
                  <a:gd name="T30" fmla="*/ 138 w 225"/>
                  <a:gd name="T31" fmla="*/ 1274 h 1277"/>
                  <a:gd name="T32" fmla="*/ 116 w 225"/>
                  <a:gd name="T33" fmla="*/ 1277 h 1277"/>
                  <a:gd name="T34" fmla="*/ 92 w 225"/>
                  <a:gd name="T35" fmla="*/ 1274 h 1277"/>
                  <a:gd name="T36" fmla="*/ 70 w 225"/>
                  <a:gd name="T37" fmla="*/ 1267 h 1277"/>
                  <a:gd name="T38" fmla="*/ 51 w 225"/>
                  <a:gd name="T39" fmla="*/ 1255 h 1277"/>
                  <a:gd name="T40" fmla="*/ 34 w 225"/>
                  <a:gd name="T41" fmla="*/ 1240 h 1277"/>
                  <a:gd name="T42" fmla="*/ 20 w 225"/>
                  <a:gd name="T43" fmla="*/ 1221 h 1277"/>
                  <a:gd name="T44" fmla="*/ 10 w 225"/>
                  <a:gd name="T45" fmla="*/ 1200 h 1277"/>
                  <a:gd name="T46" fmla="*/ 2 w 225"/>
                  <a:gd name="T47" fmla="*/ 1177 h 1277"/>
                  <a:gd name="T48" fmla="*/ 0 w 225"/>
                  <a:gd name="T49" fmla="*/ 1153 h 1277"/>
                  <a:gd name="T50" fmla="*/ 1 w 225"/>
                  <a:gd name="T51" fmla="*/ 101 h 1277"/>
                  <a:gd name="T52" fmla="*/ 5 w 225"/>
                  <a:gd name="T53" fmla="*/ 79 h 1277"/>
                  <a:gd name="T54" fmla="*/ 14 w 225"/>
                  <a:gd name="T55" fmla="*/ 59 h 1277"/>
                  <a:gd name="T56" fmla="*/ 26 w 225"/>
                  <a:gd name="T57" fmla="*/ 40 h 1277"/>
                  <a:gd name="T58" fmla="*/ 42 w 225"/>
                  <a:gd name="T59" fmla="*/ 25 h 1277"/>
                  <a:gd name="T60" fmla="*/ 61 w 225"/>
                  <a:gd name="T61" fmla="*/ 13 h 1277"/>
                  <a:gd name="T62" fmla="*/ 81 w 225"/>
                  <a:gd name="T63" fmla="*/ 5 h 1277"/>
                  <a:gd name="T64" fmla="*/ 104 w 225"/>
                  <a:gd name="T65" fmla="*/ 1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5"/>
                  <a:gd name="T100" fmla="*/ 0 h 1277"/>
                  <a:gd name="T101" fmla="*/ 225 w 225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5" h="1277">
                    <a:moveTo>
                      <a:pt x="116" y="0"/>
                    </a:moveTo>
                    <a:lnTo>
                      <a:pt x="128" y="1"/>
                    </a:lnTo>
                    <a:lnTo>
                      <a:pt x="138" y="2"/>
                    </a:lnTo>
                    <a:lnTo>
                      <a:pt x="149" y="5"/>
                    </a:lnTo>
                    <a:lnTo>
                      <a:pt x="159" y="8"/>
                    </a:lnTo>
                    <a:lnTo>
                      <a:pt x="169" y="13"/>
                    </a:lnTo>
                    <a:lnTo>
                      <a:pt x="177" y="18"/>
                    </a:lnTo>
                    <a:lnTo>
                      <a:pt x="186" y="25"/>
                    </a:lnTo>
                    <a:lnTo>
                      <a:pt x="194" y="32"/>
                    </a:lnTo>
                    <a:lnTo>
                      <a:pt x="201" y="40"/>
                    </a:lnTo>
                    <a:lnTo>
                      <a:pt x="207" y="48"/>
                    </a:lnTo>
                    <a:lnTo>
                      <a:pt x="212" y="59"/>
                    </a:lnTo>
                    <a:lnTo>
                      <a:pt x="216" y="68"/>
                    </a:lnTo>
                    <a:lnTo>
                      <a:pt x="221" y="79"/>
                    </a:lnTo>
                    <a:lnTo>
                      <a:pt x="223" y="90"/>
                    </a:lnTo>
                    <a:lnTo>
                      <a:pt x="225" y="101"/>
                    </a:lnTo>
                    <a:lnTo>
                      <a:pt x="225" y="113"/>
                    </a:lnTo>
                    <a:lnTo>
                      <a:pt x="225" y="1153"/>
                    </a:lnTo>
                    <a:lnTo>
                      <a:pt x="225" y="1165"/>
                    </a:lnTo>
                    <a:lnTo>
                      <a:pt x="223" y="1177"/>
                    </a:lnTo>
                    <a:lnTo>
                      <a:pt x="221" y="1189"/>
                    </a:lnTo>
                    <a:lnTo>
                      <a:pt x="216" y="1200"/>
                    </a:lnTo>
                    <a:lnTo>
                      <a:pt x="212" y="1210"/>
                    </a:lnTo>
                    <a:lnTo>
                      <a:pt x="207" y="1221"/>
                    </a:lnTo>
                    <a:lnTo>
                      <a:pt x="201" y="1231"/>
                    </a:lnTo>
                    <a:lnTo>
                      <a:pt x="194" y="1240"/>
                    </a:lnTo>
                    <a:lnTo>
                      <a:pt x="186" y="1248"/>
                    </a:lnTo>
                    <a:lnTo>
                      <a:pt x="177" y="1255"/>
                    </a:lnTo>
                    <a:lnTo>
                      <a:pt x="169" y="1262"/>
                    </a:lnTo>
                    <a:lnTo>
                      <a:pt x="159" y="1267"/>
                    </a:lnTo>
                    <a:lnTo>
                      <a:pt x="149" y="1271"/>
                    </a:lnTo>
                    <a:lnTo>
                      <a:pt x="138" y="1274"/>
                    </a:lnTo>
                    <a:lnTo>
                      <a:pt x="128" y="1276"/>
                    </a:lnTo>
                    <a:lnTo>
                      <a:pt x="116" y="1277"/>
                    </a:lnTo>
                    <a:lnTo>
                      <a:pt x="104" y="1276"/>
                    </a:lnTo>
                    <a:lnTo>
                      <a:pt x="92" y="1274"/>
                    </a:lnTo>
                    <a:lnTo>
                      <a:pt x="81" y="1271"/>
                    </a:lnTo>
                    <a:lnTo>
                      <a:pt x="70" y="1267"/>
                    </a:lnTo>
                    <a:lnTo>
                      <a:pt x="61" y="1262"/>
                    </a:lnTo>
                    <a:lnTo>
                      <a:pt x="51" y="1255"/>
                    </a:lnTo>
                    <a:lnTo>
                      <a:pt x="42" y="1248"/>
                    </a:lnTo>
                    <a:lnTo>
                      <a:pt x="34" y="1240"/>
                    </a:lnTo>
                    <a:lnTo>
                      <a:pt x="26" y="1231"/>
                    </a:lnTo>
                    <a:lnTo>
                      <a:pt x="20" y="1221"/>
                    </a:lnTo>
                    <a:lnTo>
                      <a:pt x="14" y="1210"/>
                    </a:lnTo>
                    <a:lnTo>
                      <a:pt x="10" y="1200"/>
                    </a:lnTo>
                    <a:lnTo>
                      <a:pt x="5" y="1189"/>
                    </a:lnTo>
                    <a:lnTo>
                      <a:pt x="2" y="1177"/>
                    </a:lnTo>
                    <a:lnTo>
                      <a:pt x="1" y="1165"/>
                    </a:lnTo>
                    <a:lnTo>
                      <a:pt x="0" y="1153"/>
                    </a:lnTo>
                    <a:lnTo>
                      <a:pt x="0" y="113"/>
                    </a:lnTo>
                    <a:lnTo>
                      <a:pt x="1" y="101"/>
                    </a:lnTo>
                    <a:lnTo>
                      <a:pt x="2" y="90"/>
                    </a:lnTo>
                    <a:lnTo>
                      <a:pt x="5" y="79"/>
                    </a:lnTo>
                    <a:lnTo>
                      <a:pt x="10" y="68"/>
                    </a:lnTo>
                    <a:lnTo>
                      <a:pt x="14" y="59"/>
                    </a:lnTo>
                    <a:lnTo>
                      <a:pt x="20" y="48"/>
                    </a:lnTo>
                    <a:lnTo>
                      <a:pt x="26" y="40"/>
                    </a:lnTo>
                    <a:lnTo>
                      <a:pt x="34" y="32"/>
                    </a:lnTo>
                    <a:lnTo>
                      <a:pt x="42" y="25"/>
                    </a:lnTo>
                    <a:lnTo>
                      <a:pt x="51" y="18"/>
                    </a:lnTo>
                    <a:lnTo>
                      <a:pt x="61" y="13"/>
                    </a:lnTo>
                    <a:lnTo>
                      <a:pt x="70" y="8"/>
                    </a:lnTo>
                    <a:lnTo>
                      <a:pt x="81" y="5"/>
                    </a:lnTo>
                    <a:lnTo>
                      <a:pt x="92" y="2"/>
                    </a:lnTo>
                    <a:lnTo>
                      <a:pt x="104" y="1"/>
                    </a:lnTo>
                    <a:lnTo>
                      <a:pt x="11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64" name="Freeform 79"/>
              <p:cNvSpPr>
                <a:spLocks/>
              </p:cNvSpPr>
              <p:nvPr/>
            </p:nvSpPr>
            <p:spPr bwMode="auto">
              <a:xfrm>
                <a:off x="1101" y="3764"/>
                <a:ext cx="19" cy="64"/>
              </a:xfrm>
              <a:custGeom>
                <a:avLst/>
                <a:gdLst>
                  <a:gd name="T0" fmla="*/ 121 w 225"/>
                  <a:gd name="T1" fmla="*/ 1 h 1277"/>
                  <a:gd name="T2" fmla="*/ 144 w 225"/>
                  <a:gd name="T3" fmla="*/ 5 h 1277"/>
                  <a:gd name="T4" fmla="*/ 164 w 225"/>
                  <a:gd name="T5" fmla="*/ 13 h 1277"/>
                  <a:gd name="T6" fmla="*/ 183 w 225"/>
                  <a:gd name="T7" fmla="*/ 25 h 1277"/>
                  <a:gd name="T8" fmla="*/ 198 w 225"/>
                  <a:gd name="T9" fmla="*/ 41 h 1277"/>
                  <a:gd name="T10" fmla="*/ 211 w 225"/>
                  <a:gd name="T11" fmla="*/ 60 h 1277"/>
                  <a:gd name="T12" fmla="*/ 219 w 225"/>
                  <a:gd name="T13" fmla="*/ 82 h 1277"/>
                  <a:gd name="T14" fmla="*/ 224 w 225"/>
                  <a:gd name="T15" fmla="*/ 105 h 1277"/>
                  <a:gd name="T16" fmla="*/ 225 w 225"/>
                  <a:gd name="T17" fmla="*/ 1153 h 1277"/>
                  <a:gd name="T18" fmla="*/ 222 w 225"/>
                  <a:gd name="T19" fmla="*/ 1179 h 1277"/>
                  <a:gd name="T20" fmla="*/ 215 w 225"/>
                  <a:gd name="T21" fmla="*/ 1202 h 1277"/>
                  <a:gd name="T22" fmla="*/ 204 w 225"/>
                  <a:gd name="T23" fmla="*/ 1224 h 1277"/>
                  <a:gd name="T24" fmla="*/ 190 w 225"/>
                  <a:gd name="T25" fmla="*/ 1242 h 1277"/>
                  <a:gd name="T26" fmla="*/ 173 w 225"/>
                  <a:gd name="T27" fmla="*/ 1257 h 1277"/>
                  <a:gd name="T28" fmla="*/ 153 w 225"/>
                  <a:gd name="T29" fmla="*/ 1268 h 1277"/>
                  <a:gd name="T30" fmla="*/ 132 w 225"/>
                  <a:gd name="T31" fmla="*/ 1275 h 1277"/>
                  <a:gd name="T32" fmla="*/ 109 w 225"/>
                  <a:gd name="T33" fmla="*/ 1277 h 1277"/>
                  <a:gd name="T34" fmla="*/ 87 w 225"/>
                  <a:gd name="T35" fmla="*/ 1275 h 1277"/>
                  <a:gd name="T36" fmla="*/ 68 w 225"/>
                  <a:gd name="T37" fmla="*/ 1268 h 1277"/>
                  <a:gd name="T38" fmla="*/ 49 w 225"/>
                  <a:gd name="T39" fmla="*/ 1257 h 1277"/>
                  <a:gd name="T40" fmla="*/ 32 w 225"/>
                  <a:gd name="T41" fmla="*/ 1242 h 1277"/>
                  <a:gd name="T42" fmla="*/ 19 w 225"/>
                  <a:gd name="T43" fmla="*/ 1224 h 1277"/>
                  <a:gd name="T44" fmla="*/ 8 w 225"/>
                  <a:gd name="T45" fmla="*/ 1202 h 1277"/>
                  <a:gd name="T46" fmla="*/ 2 w 225"/>
                  <a:gd name="T47" fmla="*/ 1179 h 1277"/>
                  <a:gd name="T48" fmla="*/ 0 w 225"/>
                  <a:gd name="T49" fmla="*/ 1153 h 1277"/>
                  <a:gd name="T50" fmla="*/ 0 w 225"/>
                  <a:gd name="T51" fmla="*/ 105 h 1277"/>
                  <a:gd name="T52" fmla="*/ 4 w 225"/>
                  <a:gd name="T53" fmla="*/ 82 h 1277"/>
                  <a:gd name="T54" fmla="*/ 13 w 225"/>
                  <a:gd name="T55" fmla="*/ 60 h 1277"/>
                  <a:gd name="T56" fmla="*/ 26 w 225"/>
                  <a:gd name="T57" fmla="*/ 41 h 1277"/>
                  <a:gd name="T58" fmla="*/ 41 w 225"/>
                  <a:gd name="T59" fmla="*/ 25 h 1277"/>
                  <a:gd name="T60" fmla="*/ 58 w 225"/>
                  <a:gd name="T61" fmla="*/ 13 h 1277"/>
                  <a:gd name="T62" fmla="*/ 78 w 225"/>
                  <a:gd name="T63" fmla="*/ 5 h 1277"/>
                  <a:gd name="T64" fmla="*/ 98 w 225"/>
                  <a:gd name="T65" fmla="*/ 1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5"/>
                  <a:gd name="T100" fmla="*/ 0 h 1277"/>
                  <a:gd name="T101" fmla="*/ 225 w 225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5" h="1277">
                    <a:moveTo>
                      <a:pt x="109" y="0"/>
                    </a:moveTo>
                    <a:lnTo>
                      <a:pt x="121" y="1"/>
                    </a:lnTo>
                    <a:lnTo>
                      <a:pt x="132" y="2"/>
                    </a:lnTo>
                    <a:lnTo>
                      <a:pt x="144" y="5"/>
                    </a:lnTo>
                    <a:lnTo>
                      <a:pt x="153" y="8"/>
                    </a:lnTo>
                    <a:lnTo>
                      <a:pt x="164" y="13"/>
                    </a:lnTo>
                    <a:lnTo>
                      <a:pt x="173" y="19"/>
                    </a:lnTo>
                    <a:lnTo>
                      <a:pt x="183" y="25"/>
                    </a:lnTo>
                    <a:lnTo>
                      <a:pt x="190" y="33"/>
                    </a:lnTo>
                    <a:lnTo>
                      <a:pt x="198" y="41"/>
                    </a:lnTo>
                    <a:lnTo>
                      <a:pt x="204" y="50"/>
                    </a:lnTo>
                    <a:lnTo>
                      <a:pt x="211" y="60"/>
                    </a:lnTo>
                    <a:lnTo>
                      <a:pt x="215" y="71"/>
                    </a:lnTo>
                    <a:lnTo>
                      <a:pt x="219" y="82"/>
                    </a:lnTo>
                    <a:lnTo>
                      <a:pt x="222" y="93"/>
                    </a:lnTo>
                    <a:lnTo>
                      <a:pt x="224" y="105"/>
                    </a:lnTo>
                    <a:lnTo>
                      <a:pt x="225" y="119"/>
                    </a:lnTo>
                    <a:lnTo>
                      <a:pt x="225" y="1153"/>
                    </a:lnTo>
                    <a:lnTo>
                      <a:pt x="224" y="1166"/>
                    </a:lnTo>
                    <a:lnTo>
                      <a:pt x="222" y="1179"/>
                    </a:lnTo>
                    <a:lnTo>
                      <a:pt x="219" y="1191"/>
                    </a:lnTo>
                    <a:lnTo>
                      <a:pt x="215" y="1202"/>
                    </a:lnTo>
                    <a:lnTo>
                      <a:pt x="211" y="1213"/>
                    </a:lnTo>
                    <a:lnTo>
                      <a:pt x="204" y="1224"/>
                    </a:lnTo>
                    <a:lnTo>
                      <a:pt x="198" y="1233"/>
                    </a:lnTo>
                    <a:lnTo>
                      <a:pt x="190" y="1242"/>
                    </a:lnTo>
                    <a:lnTo>
                      <a:pt x="183" y="1250"/>
                    </a:lnTo>
                    <a:lnTo>
                      <a:pt x="173" y="1257"/>
                    </a:lnTo>
                    <a:lnTo>
                      <a:pt x="164" y="1263"/>
                    </a:lnTo>
                    <a:lnTo>
                      <a:pt x="153" y="1268"/>
                    </a:lnTo>
                    <a:lnTo>
                      <a:pt x="144" y="1272"/>
                    </a:lnTo>
                    <a:lnTo>
                      <a:pt x="132" y="1275"/>
                    </a:lnTo>
                    <a:lnTo>
                      <a:pt x="121" y="1276"/>
                    </a:lnTo>
                    <a:lnTo>
                      <a:pt x="109" y="1277"/>
                    </a:lnTo>
                    <a:lnTo>
                      <a:pt x="98" y="1276"/>
                    </a:lnTo>
                    <a:lnTo>
                      <a:pt x="87" y="1275"/>
                    </a:lnTo>
                    <a:lnTo>
                      <a:pt x="78" y="1272"/>
                    </a:lnTo>
                    <a:lnTo>
                      <a:pt x="68" y="1268"/>
                    </a:lnTo>
                    <a:lnTo>
                      <a:pt x="58" y="1263"/>
                    </a:lnTo>
                    <a:lnTo>
                      <a:pt x="49" y="1257"/>
                    </a:lnTo>
                    <a:lnTo>
                      <a:pt x="41" y="1250"/>
                    </a:lnTo>
                    <a:lnTo>
                      <a:pt x="32" y="1242"/>
                    </a:lnTo>
                    <a:lnTo>
                      <a:pt x="26" y="1233"/>
                    </a:lnTo>
                    <a:lnTo>
                      <a:pt x="19" y="1224"/>
                    </a:lnTo>
                    <a:lnTo>
                      <a:pt x="13" y="1213"/>
                    </a:lnTo>
                    <a:lnTo>
                      <a:pt x="8" y="1202"/>
                    </a:lnTo>
                    <a:lnTo>
                      <a:pt x="4" y="1191"/>
                    </a:lnTo>
                    <a:lnTo>
                      <a:pt x="2" y="1179"/>
                    </a:lnTo>
                    <a:lnTo>
                      <a:pt x="0" y="1166"/>
                    </a:lnTo>
                    <a:lnTo>
                      <a:pt x="0" y="1153"/>
                    </a:lnTo>
                    <a:lnTo>
                      <a:pt x="0" y="119"/>
                    </a:lnTo>
                    <a:lnTo>
                      <a:pt x="0" y="105"/>
                    </a:lnTo>
                    <a:lnTo>
                      <a:pt x="2" y="93"/>
                    </a:lnTo>
                    <a:lnTo>
                      <a:pt x="4" y="82"/>
                    </a:lnTo>
                    <a:lnTo>
                      <a:pt x="8" y="71"/>
                    </a:lnTo>
                    <a:lnTo>
                      <a:pt x="13" y="60"/>
                    </a:lnTo>
                    <a:lnTo>
                      <a:pt x="19" y="50"/>
                    </a:lnTo>
                    <a:lnTo>
                      <a:pt x="26" y="41"/>
                    </a:lnTo>
                    <a:lnTo>
                      <a:pt x="32" y="33"/>
                    </a:lnTo>
                    <a:lnTo>
                      <a:pt x="41" y="25"/>
                    </a:lnTo>
                    <a:lnTo>
                      <a:pt x="49" y="19"/>
                    </a:lnTo>
                    <a:lnTo>
                      <a:pt x="58" y="13"/>
                    </a:lnTo>
                    <a:lnTo>
                      <a:pt x="68" y="8"/>
                    </a:lnTo>
                    <a:lnTo>
                      <a:pt x="78" y="5"/>
                    </a:lnTo>
                    <a:lnTo>
                      <a:pt x="87" y="2"/>
                    </a:lnTo>
                    <a:lnTo>
                      <a:pt x="98" y="1"/>
                    </a:lnTo>
                    <a:lnTo>
                      <a:pt x="109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65" name="Freeform 80"/>
              <p:cNvSpPr>
                <a:spLocks/>
              </p:cNvSpPr>
              <p:nvPr/>
            </p:nvSpPr>
            <p:spPr bwMode="auto">
              <a:xfrm>
                <a:off x="1138" y="3763"/>
                <a:ext cx="19" cy="64"/>
              </a:xfrm>
              <a:custGeom>
                <a:avLst/>
                <a:gdLst>
                  <a:gd name="T0" fmla="*/ 128 w 231"/>
                  <a:gd name="T1" fmla="*/ 0 h 1277"/>
                  <a:gd name="T2" fmla="*/ 149 w 231"/>
                  <a:gd name="T3" fmla="*/ 5 h 1277"/>
                  <a:gd name="T4" fmla="*/ 171 w 231"/>
                  <a:gd name="T5" fmla="*/ 14 h 1277"/>
                  <a:gd name="T6" fmla="*/ 188 w 231"/>
                  <a:gd name="T7" fmla="*/ 27 h 1277"/>
                  <a:gd name="T8" fmla="*/ 205 w 231"/>
                  <a:gd name="T9" fmla="*/ 43 h 1277"/>
                  <a:gd name="T10" fmla="*/ 217 w 231"/>
                  <a:gd name="T11" fmla="*/ 62 h 1277"/>
                  <a:gd name="T12" fmla="*/ 226 w 231"/>
                  <a:gd name="T13" fmla="*/ 83 h 1277"/>
                  <a:gd name="T14" fmla="*/ 231 w 231"/>
                  <a:gd name="T15" fmla="*/ 106 h 1277"/>
                  <a:gd name="T16" fmla="*/ 231 w 231"/>
                  <a:gd name="T17" fmla="*/ 1158 h 1277"/>
                  <a:gd name="T18" fmla="*/ 228 w 231"/>
                  <a:gd name="T19" fmla="*/ 1182 h 1277"/>
                  <a:gd name="T20" fmla="*/ 222 w 231"/>
                  <a:gd name="T21" fmla="*/ 1204 h 1277"/>
                  <a:gd name="T22" fmla="*/ 211 w 231"/>
                  <a:gd name="T23" fmla="*/ 1225 h 1277"/>
                  <a:gd name="T24" fmla="*/ 197 w 231"/>
                  <a:gd name="T25" fmla="*/ 1242 h 1277"/>
                  <a:gd name="T26" fmla="*/ 180 w 231"/>
                  <a:gd name="T27" fmla="*/ 1256 h 1277"/>
                  <a:gd name="T28" fmla="*/ 160 w 231"/>
                  <a:gd name="T29" fmla="*/ 1267 h 1277"/>
                  <a:gd name="T30" fmla="*/ 139 w 231"/>
                  <a:gd name="T31" fmla="*/ 1274 h 1277"/>
                  <a:gd name="T32" fmla="*/ 116 w 231"/>
                  <a:gd name="T33" fmla="*/ 1277 h 1277"/>
                  <a:gd name="T34" fmla="*/ 94 w 231"/>
                  <a:gd name="T35" fmla="*/ 1274 h 1277"/>
                  <a:gd name="T36" fmla="*/ 74 w 231"/>
                  <a:gd name="T37" fmla="*/ 1267 h 1277"/>
                  <a:gd name="T38" fmla="*/ 54 w 231"/>
                  <a:gd name="T39" fmla="*/ 1256 h 1277"/>
                  <a:gd name="T40" fmla="*/ 37 w 231"/>
                  <a:gd name="T41" fmla="*/ 1242 h 1277"/>
                  <a:gd name="T42" fmla="*/ 22 w 231"/>
                  <a:gd name="T43" fmla="*/ 1225 h 1277"/>
                  <a:gd name="T44" fmla="*/ 10 w 231"/>
                  <a:gd name="T45" fmla="*/ 1204 h 1277"/>
                  <a:gd name="T46" fmla="*/ 3 w 231"/>
                  <a:gd name="T47" fmla="*/ 1182 h 1277"/>
                  <a:gd name="T48" fmla="*/ 0 w 231"/>
                  <a:gd name="T49" fmla="*/ 1158 h 1277"/>
                  <a:gd name="T50" fmla="*/ 1 w 231"/>
                  <a:gd name="T51" fmla="*/ 106 h 1277"/>
                  <a:gd name="T52" fmla="*/ 6 w 231"/>
                  <a:gd name="T53" fmla="*/ 83 h 1277"/>
                  <a:gd name="T54" fmla="*/ 15 w 231"/>
                  <a:gd name="T55" fmla="*/ 62 h 1277"/>
                  <a:gd name="T56" fmla="*/ 28 w 231"/>
                  <a:gd name="T57" fmla="*/ 43 h 1277"/>
                  <a:gd name="T58" fmla="*/ 45 w 231"/>
                  <a:gd name="T59" fmla="*/ 27 h 1277"/>
                  <a:gd name="T60" fmla="*/ 63 w 231"/>
                  <a:gd name="T61" fmla="*/ 14 h 1277"/>
                  <a:gd name="T62" fmla="*/ 84 w 231"/>
                  <a:gd name="T63" fmla="*/ 5 h 1277"/>
                  <a:gd name="T64" fmla="*/ 105 w 231"/>
                  <a:gd name="T65" fmla="*/ 0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31"/>
                  <a:gd name="T100" fmla="*/ 0 h 1277"/>
                  <a:gd name="T101" fmla="*/ 231 w 231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31" h="1277">
                    <a:moveTo>
                      <a:pt x="116" y="0"/>
                    </a:moveTo>
                    <a:lnTo>
                      <a:pt x="128" y="0"/>
                    </a:lnTo>
                    <a:lnTo>
                      <a:pt x="139" y="2"/>
                    </a:lnTo>
                    <a:lnTo>
                      <a:pt x="149" y="5"/>
                    </a:lnTo>
                    <a:lnTo>
                      <a:pt x="160" y="9"/>
                    </a:lnTo>
                    <a:lnTo>
                      <a:pt x="171" y="14"/>
                    </a:lnTo>
                    <a:lnTo>
                      <a:pt x="180" y="20"/>
                    </a:lnTo>
                    <a:lnTo>
                      <a:pt x="188" y="27"/>
                    </a:lnTo>
                    <a:lnTo>
                      <a:pt x="197" y="34"/>
                    </a:lnTo>
                    <a:lnTo>
                      <a:pt x="205" y="43"/>
                    </a:lnTo>
                    <a:lnTo>
                      <a:pt x="211" y="52"/>
                    </a:lnTo>
                    <a:lnTo>
                      <a:pt x="217" y="62"/>
                    </a:lnTo>
                    <a:lnTo>
                      <a:pt x="222" y="73"/>
                    </a:lnTo>
                    <a:lnTo>
                      <a:pt x="226" y="83"/>
                    </a:lnTo>
                    <a:lnTo>
                      <a:pt x="228" y="94"/>
                    </a:lnTo>
                    <a:lnTo>
                      <a:pt x="231" y="106"/>
                    </a:lnTo>
                    <a:lnTo>
                      <a:pt x="231" y="118"/>
                    </a:lnTo>
                    <a:lnTo>
                      <a:pt x="231" y="1158"/>
                    </a:lnTo>
                    <a:lnTo>
                      <a:pt x="231" y="1170"/>
                    </a:lnTo>
                    <a:lnTo>
                      <a:pt x="228" y="1182"/>
                    </a:lnTo>
                    <a:lnTo>
                      <a:pt x="226" y="1193"/>
                    </a:lnTo>
                    <a:lnTo>
                      <a:pt x="222" y="1204"/>
                    </a:lnTo>
                    <a:lnTo>
                      <a:pt x="217" y="1214"/>
                    </a:lnTo>
                    <a:lnTo>
                      <a:pt x="211" y="1225"/>
                    </a:lnTo>
                    <a:lnTo>
                      <a:pt x="205" y="1234"/>
                    </a:lnTo>
                    <a:lnTo>
                      <a:pt x="197" y="1242"/>
                    </a:lnTo>
                    <a:lnTo>
                      <a:pt x="188" y="1250"/>
                    </a:lnTo>
                    <a:lnTo>
                      <a:pt x="180" y="1256"/>
                    </a:lnTo>
                    <a:lnTo>
                      <a:pt x="171" y="1262"/>
                    </a:lnTo>
                    <a:lnTo>
                      <a:pt x="160" y="1267"/>
                    </a:lnTo>
                    <a:lnTo>
                      <a:pt x="149" y="1271"/>
                    </a:lnTo>
                    <a:lnTo>
                      <a:pt x="139" y="1274"/>
                    </a:lnTo>
                    <a:lnTo>
                      <a:pt x="128" y="1276"/>
                    </a:lnTo>
                    <a:lnTo>
                      <a:pt x="116" y="1277"/>
                    </a:lnTo>
                    <a:lnTo>
                      <a:pt x="105" y="1276"/>
                    </a:lnTo>
                    <a:lnTo>
                      <a:pt x="94" y="1274"/>
                    </a:lnTo>
                    <a:lnTo>
                      <a:pt x="84" y="1271"/>
                    </a:lnTo>
                    <a:lnTo>
                      <a:pt x="74" y="1267"/>
                    </a:lnTo>
                    <a:lnTo>
                      <a:pt x="63" y="1262"/>
                    </a:lnTo>
                    <a:lnTo>
                      <a:pt x="54" y="1256"/>
                    </a:lnTo>
                    <a:lnTo>
                      <a:pt x="45" y="1250"/>
                    </a:lnTo>
                    <a:lnTo>
                      <a:pt x="37" y="1242"/>
                    </a:lnTo>
                    <a:lnTo>
                      <a:pt x="28" y="1234"/>
                    </a:lnTo>
                    <a:lnTo>
                      <a:pt x="22" y="1225"/>
                    </a:lnTo>
                    <a:lnTo>
                      <a:pt x="15" y="1214"/>
                    </a:lnTo>
                    <a:lnTo>
                      <a:pt x="10" y="1204"/>
                    </a:lnTo>
                    <a:lnTo>
                      <a:pt x="6" y="1193"/>
                    </a:lnTo>
                    <a:lnTo>
                      <a:pt x="3" y="1182"/>
                    </a:lnTo>
                    <a:lnTo>
                      <a:pt x="1" y="1170"/>
                    </a:lnTo>
                    <a:lnTo>
                      <a:pt x="0" y="1158"/>
                    </a:lnTo>
                    <a:lnTo>
                      <a:pt x="0" y="118"/>
                    </a:lnTo>
                    <a:lnTo>
                      <a:pt x="1" y="106"/>
                    </a:lnTo>
                    <a:lnTo>
                      <a:pt x="3" y="94"/>
                    </a:lnTo>
                    <a:lnTo>
                      <a:pt x="6" y="83"/>
                    </a:lnTo>
                    <a:lnTo>
                      <a:pt x="10" y="73"/>
                    </a:lnTo>
                    <a:lnTo>
                      <a:pt x="15" y="62"/>
                    </a:lnTo>
                    <a:lnTo>
                      <a:pt x="22" y="52"/>
                    </a:lnTo>
                    <a:lnTo>
                      <a:pt x="28" y="43"/>
                    </a:lnTo>
                    <a:lnTo>
                      <a:pt x="37" y="34"/>
                    </a:lnTo>
                    <a:lnTo>
                      <a:pt x="45" y="27"/>
                    </a:lnTo>
                    <a:lnTo>
                      <a:pt x="54" y="20"/>
                    </a:lnTo>
                    <a:lnTo>
                      <a:pt x="63" y="14"/>
                    </a:lnTo>
                    <a:lnTo>
                      <a:pt x="74" y="9"/>
                    </a:lnTo>
                    <a:lnTo>
                      <a:pt x="84" y="5"/>
                    </a:lnTo>
                    <a:lnTo>
                      <a:pt x="94" y="2"/>
                    </a:lnTo>
                    <a:lnTo>
                      <a:pt x="105" y="0"/>
                    </a:lnTo>
                    <a:lnTo>
                      <a:pt x="11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66" name="Freeform 81"/>
              <p:cNvSpPr>
                <a:spLocks/>
              </p:cNvSpPr>
              <p:nvPr/>
            </p:nvSpPr>
            <p:spPr bwMode="auto">
              <a:xfrm>
                <a:off x="1176" y="3764"/>
                <a:ext cx="19" cy="64"/>
              </a:xfrm>
              <a:custGeom>
                <a:avLst/>
                <a:gdLst>
                  <a:gd name="T0" fmla="*/ 121 w 225"/>
                  <a:gd name="T1" fmla="*/ 1 h 1277"/>
                  <a:gd name="T2" fmla="*/ 143 w 225"/>
                  <a:gd name="T3" fmla="*/ 5 h 1277"/>
                  <a:gd name="T4" fmla="*/ 164 w 225"/>
                  <a:gd name="T5" fmla="*/ 13 h 1277"/>
                  <a:gd name="T6" fmla="*/ 182 w 225"/>
                  <a:gd name="T7" fmla="*/ 25 h 1277"/>
                  <a:gd name="T8" fmla="*/ 199 w 225"/>
                  <a:gd name="T9" fmla="*/ 40 h 1277"/>
                  <a:gd name="T10" fmla="*/ 210 w 225"/>
                  <a:gd name="T11" fmla="*/ 59 h 1277"/>
                  <a:gd name="T12" fmla="*/ 219 w 225"/>
                  <a:gd name="T13" fmla="*/ 79 h 1277"/>
                  <a:gd name="T14" fmla="*/ 225 w 225"/>
                  <a:gd name="T15" fmla="*/ 101 h 1277"/>
                  <a:gd name="T16" fmla="*/ 225 w 225"/>
                  <a:gd name="T17" fmla="*/ 1153 h 1277"/>
                  <a:gd name="T18" fmla="*/ 222 w 225"/>
                  <a:gd name="T19" fmla="*/ 1177 h 1277"/>
                  <a:gd name="T20" fmla="*/ 216 w 225"/>
                  <a:gd name="T21" fmla="*/ 1200 h 1277"/>
                  <a:gd name="T22" fmla="*/ 205 w 225"/>
                  <a:gd name="T23" fmla="*/ 1221 h 1277"/>
                  <a:gd name="T24" fmla="*/ 191 w 225"/>
                  <a:gd name="T25" fmla="*/ 1240 h 1277"/>
                  <a:gd name="T26" fmla="*/ 174 w 225"/>
                  <a:gd name="T27" fmla="*/ 1255 h 1277"/>
                  <a:gd name="T28" fmla="*/ 154 w 225"/>
                  <a:gd name="T29" fmla="*/ 1267 h 1277"/>
                  <a:gd name="T30" fmla="*/ 133 w 225"/>
                  <a:gd name="T31" fmla="*/ 1274 h 1277"/>
                  <a:gd name="T32" fmla="*/ 110 w 225"/>
                  <a:gd name="T33" fmla="*/ 1277 h 1277"/>
                  <a:gd name="T34" fmla="*/ 86 w 225"/>
                  <a:gd name="T35" fmla="*/ 1274 h 1277"/>
                  <a:gd name="T36" fmla="*/ 66 w 225"/>
                  <a:gd name="T37" fmla="*/ 1267 h 1277"/>
                  <a:gd name="T38" fmla="*/ 47 w 225"/>
                  <a:gd name="T39" fmla="*/ 1255 h 1277"/>
                  <a:gd name="T40" fmla="*/ 31 w 225"/>
                  <a:gd name="T41" fmla="*/ 1240 h 1277"/>
                  <a:gd name="T42" fmla="*/ 18 w 225"/>
                  <a:gd name="T43" fmla="*/ 1221 h 1277"/>
                  <a:gd name="T44" fmla="*/ 8 w 225"/>
                  <a:gd name="T45" fmla="*/ 1200 h 1277"/>
                  <a:gd name="T46" fmla="*/ 2 w 225"/>
                  <a:gd name="T47" fmla="*/ 1177 h 1277"/>
                  <a:gd name="T48" fmla="*/ 0 w 225"/>
                  <a:gd name="T49" fmla="*/ 1153 h 1277"/>
                  <a:gd name="T50" fmla="*/ 1 w 225"/>
                  <a:gd name="T51" fmla="*/ 101 h 1277"/>
                  <a:gd name="T52" fmla="*/ 5 w 225"/>
                  <a:gd name="T53" fmla="*/ 79 h 1277"/>
                  <a:gd name="T54" fmla="*/ 13 w 225"/>
                  <a:gd name="T55" fmla="*/ 59 h 1277"/>
                  <a:gd name="T56" fmla="*/ 24 w 225"/>
                  <a:gd name="T57" fmla="*/ 40 h 1277"/>
                  <a:gd name="T58" fmla="*/ 38 w 225"/>
                  <a:gd name="T59" fmla="*/ 25 h 1277"/>
                  <a:gd name="T60" fmla="*/ 56 w 225"/>
                  <a:gd name="T61" fmla="*/ 13 h 1277"/>
                  <a:gd name="T62" fmla="*/ 75 w 225"/>
                  <a:gd name="T63" fmla="*/ 5 h 1277"/>
                  <a:gd name="T64" fmla="*/ 98 w 225"/>
                  <a:gd name="T65" fmla="*/ 1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5"/>
                  <a:gd name="T100" fmla="*/ 0 h 1277"/>
                  <a:gd name="T101" fmla="*/ 225 w 225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5" h="1277">
                    <a:moveTo>
                      <a:pt x="110" y="0"/>
                    </a:moveTo>
                    <a:lnTo>
                      <a:pt x="121" y="1"/>
                    </a:lnTo>
                    <a:lnTo>
                      <a:pt x="133" y="2"/>
                    </a:lnTo>
                    <a:lnTo>
                      <a:pt x="143" y="5"/>
                    </a:lnTo>
                    <a:lnTo>
                      <a:pt x="154" y="8"/>
                    </a:lnTo>
                    <a:lnTo>
                      <a:pt x="164" y="13"/>
                    </a:lnTo>
                    <a:lnTo>
                      <a:pt x="174" y="18"/>
                    </a:lnTo>
                    <a:lnTo>
                      <a:pt x="182" y="25"/>
                    </a:lnTo>
                    <a:lnTo>
                      <a:pt x="191" y="32"/>
                    </a:lnTo>
                    <a:lnTo>
                      <a:pt x="199" y="40"/>
                    </a:lnTo>
                    <a:lnTo>
                      <a:pt x="205" y="48"/>
                    </a:lnTo>
                    <a:lnTo>
                      <a:pt x="210" y="59"/>
                    </a:lnTo>
                    <a:lnTo>
                      <a:pt x="216" y="68"/>
                    </a:lnTo>
                    <a:lnTo>
                      <a:pt x="219" y="79"/>
                    </a:lnTo>
                    <a:lnTo>
                      <a:pt x="222" y="90"/>
                    </a:lnTo>
                    <a:lnTo>
                      <a:pt x="225" y="101"/>
                    </a:lnTo>
                    <a:lnTo>
                      <a:pt x="225" y="113"/>
                    </a:lnTo>
                    <a:lnTo>
                      <a:pt x="225" y="1153"/>
                    </a:lnTo>
                    <a:lnTo>
                      <a:pt x="225" y="1165"/>
                    </a:lnTo>
                    <a:lnTo>
                      <a:pt x="222" y="1177"/>
                    </a:lnTo>
                    <a:lnTo>
                      <a:pt x="219" y="1189"/>
                    </a:lnTo>
                    <a:lnTo>
                      <a:pt x="216" y="1200"/>
                    </a:lnTo>
                    <a:lnTo>
                      <a:pt x="210" y="1210"/>
                    </a:lnTo>
                    <a:lnTo>
                      <a:pt x="205" y="1221"/>
                    </a:lnTo>
                    <a:lnTo>
                      <a:pt x="199" y="1231"/>
                    </a:lnTo>
                    <a:lnTo>
                      <a:pt x="191" y="1240"/>
                    </a:lnTo>
                    <a:lnTo>
                      <a:pt x="182" y="1248"/>
                    </a:lnTo>
                    <a:lnTo>
                      <a:pt x="174" y="1255"/>
                    </a:lnTo>
                    <a:lnTo>
                      <a:pt x="164" y="1262"/>
                    </a:lnTo>
                    <a:lnTo>
                      <a:pt x="154" y="1267"/>
                    </a:lnTo>
                    <a:lnTo>
                      <a:pt x="143" y="1271"/>
                    </a:lnTo>
                    <a:lnTo>
                      <a:pt x="133" y="1274"/>
                    </a:lnTo>
                    <a:lnTo>
                      <a:pt x="121" y="1276"/>
                    </a:lnTo>
                    <a:lnTo>
                      <a:pt x="110" y="1277"/>
                    </a:lnTo>
                    <a:lnTo>
                      <a:pt x="98" y="1276"/>
                    </a:lnTo>
                    <a:lnTo>
                      <a:pt x="86" y="1274"/>
                    </a:lnTo>
                    <a:lnTo>
                      <a:pt x="75" y="1271"/>
                    </a:lnTo>
                    <a:lnTo>
                      <a:pt x="66" y="1267"/>
                    </a:lnTo>
                    <a:lnTo>
                      <a:pt x="56" y="1262"/>
                    </a:lnTo>
                    <a:lnTo>
                      <a:pt x="47" y="1255"/>
                    </a:lnTo>
                    <a:lnTo>
                      <a:pt x="38" y="1248"/>
                    </a:lnTo>
                    <a:lnTo>
                      <a:pt x="31" y="1240"/>
                    </a:lnTo>
                    <a:lnTo>
                      <a:pt x="24" y="1231"/>
                    </a:lnTo>
                    <a:lnTo>
                      <a:pt x="18" y="1221"/>
                    </a:lnTo>
                    <a:lnTo>
                      <a:pt x="13" y="1210"/>
                    </a:lnTo>
                    <a:lnTo>
                      <a:pt x="8" y="1200"/>
                    </a:lnTo>
                    <a:lnTo>
                      <a:pt x="5" y="1189"/>
                    </a:lnTo>
                    <a:lnTo>
                      <a:pt x="2" y="1177"/>
                    </a:lnTo>
                    <a:lnTo>
                      <a:pt x="1" y="1165"/>
                    </a:lnTo>
                    <a:lnTo>
                      <a:pt x="0" y="1153"/>
                    </a:lnTo>
                    <a:lnTo>
                      <a:pt x="0" y="113"/>
                    </a:lnTo>
                    <a:lnTo>
                      <a:pt x="1" y="101"/>
                    </a:lnTo>
                    <a:lnTo>
                      <a:pt x="2" y="90"/>
                    </a:lnTo>
                    <a:lnTo>
                      <a:pt x="5" y="79"/>
                    </a:lnTo>
                    <a:lnTo>
                      <a:pt x="8" y="68"/>
                    </a:lnTo>
                    <a:lnTo>
                      <a:pt x="13" y="59"/>
                    </a:lnTo>
                    <a:lnTo>
                      <a:pt x="18" y="48"/>
                    </a:lnTo>
                    <a:lnTo>
                      <a:pt x="24" y="40"/>
                    </a:lnTo>
                    <a:lnTo>
                      <a:pt x="31" y="32"/>
                    </a:lnTo>
                    <a:lnTo>
                      <a:pt x="38" y="25"/>
                    </a:lnTo>
                    <a:lnTo>
                      <a:pt x="47" y="18"/>
                    </a:lnTo>
                    <a:lnTo>
                      <a:pt x="56" y="13"/>
                    </a:lnTo>
                    <a:lnTo>
                      <a:pt x="66" y="8"/>
                    </a:lnTo>
                    <a:lnTo>
                      <a:pt x="75" y="5"/>
                    </a:lnTo>
                    <a:lnTo>
                      <a:pt x="86" y="2"/>
                    </a:lnTo>
                    <a:lnTo>
                      <a:pt x="98" y="1"/>
                    </a:lnTo>
                    <a:lnTo>
                      <a:pt x="11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67" name="Freeform 82"/>
              <p:cNvSpPr>
                <a:spLocks/>
              </p:cNvSpPr>
              <p:nvPr/>
            </p:nvSpPr>
            <p:spPr bwMode="auto">
              <a:xfrm>
                <a:off x="1214" y="3764"/>
                <a:ext cx="18" cy="64"/>
              </a:xfrm>
              <a:custGeom>
                <a:avLst/>
                <a:gdLst>
                  <a:gd name="T0" fmla="*/ 127 w 225"/>
                  <a:gd name="T1" fmla="*/ 1 h 1277"/>
                  <a:gd name="T2" fmla="*/ 148 w 225"/>
                  <a:gd name="T3" fmla="*/ 5 h 1277"/>
                  <a:gd name="T4" fmla="*/ 167 w 225"/>
                  <a:gd name="T5" fmla="*/ 13 h 1277"/>
                  <a:gd name="T6" fmla="*/ 184 w 225"/>
                  <a:gd name="T7" fmla="*/ 25 h 1277"/>
                  <a:gd name="T8" fmla="*/ 199 w 225"/>
                  <a:gd name="T9" fmla="*/ 41 h 1277"/>
                  <a:gd name="T10" fmla="*/ 211 w 225"/>
                  <a:gd name="T11" fmla="*/ 60 h 1277"/>
                  <a:gd name="T12" fmla="*/ 220 w 225"/>
                  <a:gd name="T13" fmla="*/ 82 h 1277"/>
                  <a:gd name="T14" fmla="*/ 225 w 225"/>
                  <a:gd name="T15" fmla="*/ 105 h 1277"/>
                  <a:gd name="T16" fmla="*/ 225 w 225"/>
                  <a:gd name="T17" fmla="*/ 1153 h 1277"/>
                  <a:gd name="T18" fmla="*/ 223 w 225"/>
                  <a:gd name="T19" fmla="*/ 1179 h 1277"/>
                  <a:gd name="T20" fmla="*/ 217 w 225"/>
                  <a:gd name="T21" fmla="*/ 1202 h 1277"/>
                  <a:gd name="T22" fmla="*/ 206 w 225"/>
                  <a:gd name="T23" fmla="*/ 1224 h 1277"/>
                  <a:gd name="T24" fmla="*/ 193 w 225"/>
                  <a:gd name="T25" fmla="*/ 1242 h 1277"/>
                  <a:gd name="T26" fmla="*/ 176 w 225"/>
                  <a:gd name="T27" fmla="*/ 1257 h 1277"/>
                  <a:gd name="T28" fmla="*/ 157 w 225"/>
                  <a:gd name="T29" fmla="*/ 1268 h 1277"/>
                  <a:gd name="T30" fmla="*/ 138 w 225"/>
                  <a:gd name="T31" fmla="*/ 1275 h 1277"/>
                  <a:gd name="T32" fmla="*/ 116 w 225"/>
                  <a:gd name="T33" fmla="*/ 1277 h 1277"/>
                  <a:gd name="T34" fmla="*/ 92 w 225"/>
                  <a:gd name="T35" fmla="*/ 1275 h 1277"/>
                  <a:gd name="T36" fmla="*/ 71 w 225"/>
                  <a:gd name="T37" fmla="*/ 1268 h 1277"/>
                  <a:gd name="T38" fmla="*/ 51 w 225"/>
                  <a:gd name="T39" fmla="*/ 1257 h 1277"/>
                  <a:gd name="T40" fmla="*/ 35 w 225"/>
                  <a:gd name="T41" fmla="*/ 1242 h 1277"/>
                  <a:gd name="T42" fmla="*/ 20 w 225"/>
                  <a:gd name="T43" fmla="*/ 1224 h 1277"/>
                  <a:gd name="T44" fmla="*/ 10 w 225"/>
                  <a:gd name="T45" fmla="*/ 1202 h 1277"/>
                  <a:gd name="T46" fmla="*/ 3 w 225"/>
                  <a:gd name="T47" fmla="*/ 1179 h 1277"/>
                  <a:gd name="T48" fmla="*/ 0 w 225"/>
                  <a:gd name="T49" fmla="*/ 1153 h 1277"/>
                  <a:gd name="T50" fmla="*/ 2 w 225"/>
                  <a:gd name="T51" fmla="*/ 105 h 1277"/>
                  <a:gd name="T52" fmla="*/ 6 w 225"/>
                  <a:gd name="T53" fmla="*/ 82 h 1277"/>
                  <a:gd name="T54" fmla="*/ 15 w 225"/>
                  <a:gd name="T55" fmla="*/ 60 h 1277"/>
                  <a:gd name="T56" fmla="*/ 28 w 225"/>
                  <a:gd name="T57" fmla="*/ 41 h 1277"/>
                  <a:gd name="T58" fmla="*/ 43 w 225"/>
                  <a:gd name="T59" fmla="*/ 25 h 1277"/>
                  <a:gd name="T60" fmla="*/ 61 w 225"/>
                  <a:gd name="T61" fmla="*/ 13 h 1277"/>
                  <a:gd name="T62" fmla="*/ 82 w 225"/>
                  <a:gd name="T63" fmla="*/ 5 h 1277"/>
                  <a:gd name="T64" fmla="*/ 104 w 225"/>
                  <a:gd name="T65" fmla="*/ 1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5"/>
                  <a:gd name="T100" fmla="*/ 0 h 1277"/>
                  <a:gd name="T101" fmla="*/ 225 w 225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5" h="1277">
                    <a:moveTo>
                      <a:pt x="116" y="0"/>
                    </a:moveTo>
                    <a:lnTo>
                      <a:pt x="127" y="1"/>
                    </a:lnTo>
                    <a:lnTo>
                      <a:pt x="138" y="2"/>
                    </a:lnTo>
                    <a:lnTo>
                      <a:pt x="148" y="5"/>
                    </a:lnTo>
                    <a:lnTo>
                      <a:pt x="157" y="8"/>
                    </a:lnTo>
                    <a:lnTo>
                      <a:pt x="167" y="13"/>
                    </a:lnTo>
                    <a:lnTo>
                      <a:pt x="176" y="19"/>
                    </a:lnTo>
                    <a:lnTo>
                      <a:pt x="184" y="25"/>
                    </a:lnTo>
                    <a:lnTo>
                      <a:pt x="193" y="33"/>
                    </a:lnTo>
                    <a:lnTo>
                      <a:pt x="199" y="41"/>
                    </a:lnTo>
                    <a:lnTo>
                      <a:pt x="206" y="50"/>
                    </a:lnTo>
                    <a:lnTo>
                      <a:pt x="211" y="60"/>
                    </a:lnTo>
                    <a:lnTo>
                      <a:pt x="217" y="71"/>
                    </a:lnTo>
                    <a:lnTo>
                      <a:pt x="220" y="82"/>
                    </a:lnTo>
                    <a:lnTo>
                      <a:pt x="223" y="93"/>
                    </a:lnTo>
                    <a:lnTo>
                      <a:pt x="225" y="105"/>
                    </a:lnTo>
                    <a:lnTo>
                      <a:pt x="225" y="119"/>
                    </a:lnTo>
                    <a:lnTo>
                      <a:pt x="225" y="1153"/>
                    </a:lnTo>
                    <a:lnTo>
                      <a:pt x="225" y="1166"/>
                    </a:lnTo>
                    <a:lnTo>
                      <a:pt x="223" y="1179"/>
                    </a:lnTo>
                    <a:lnTo>
                      <a:pt x="220" y="1191"/>
                    </a:lnTo>
                    <a:lnTo>
                      <a:pt x="217" y="1202"/>
                    </a:lnTo>
                    <a:lnTo>
                      <a:pt x="211" y="1213"/>
                    </a:lnTo>
                    <a:lnTo>
                      <a:pt x="206" y="1224"/>
                    </a:lnTo>
                    <a:lnTo>
                      <a:pt x="199" y="1233"/>
                    </a:lnTo>
                    <a:lnTo>
                      <a:pt x="193" y="1242"/>
                    </a:lnTo>
                    <a:lnTo>
                      <a:pt x="184" y="1250"/>
                    </a:lnTo>
                    <a:lnTo>
                      <a:pt x="176" y="1257"/>
                    </a:lnTo>
                    <a:lnTo>
                      <a:pt x="167" y="1263"/>
                    </a:lnTo>
                    <a:lnTo>
                      <a:pt x="157" y="1268"/>
                    </a:lnTo>
                    <a:lnTo>
                      <a:pt x="148" y="1272"/>
                    </a:lnTo>
                    <a:lnTo>
                      <a:pt x="138" y="1275"/>
                    </a:lnTo>
                    <a:lnTo>
                      <a:pt x="127" y="1276"/>
                    </a:lnTo>
                    <a:lnTo>
                      <a:pt x="116" y="1277"/>
                    </a:lnTo>
                    <a:lnTo>
                      <a:pt x="104" y="1276"/>
                    </a:lnTo>
                    <a:lnTo>
                      <a:pt x="92" y="1275"/>
                    </a:lnTo>
                    <a:lnTo>
                      <a:pt x="82" y="1272"/>
                    </a:lnTo>
                    <a:lnTo>
                      <a:pt x="71" y="1268"/>
                    </a:lnTo>
                    <a:lnTo>
                      <a:pt x="61" y="1263"/>
                    </a:lnTo>
                    <a:lnTo>
                      <a:pt x="51" y="1257"/>
                    </a:lnTo>
                    <a:lnTo>
                      <a:pt x="43" y="1250"/>
                    </a:lnTo>
                    <a:lnTo>
                      <a:pt x="35" y="1242"/>
                    </a:lnTo>
                    <a:lnTo>
                      <a:pt x="28" y="1233"/>
                    </a:lnTo>
                    <a:lnTo>
                      <a:pt x="20" y="1224"/>
                    </a:lnTo>
                    <a:lnTo>
                      <a:pt x="15" y="1213"/>
                    </a:lnTo>
                    <a:lnTo>
                      <a:pt x="10" y="1202"/>
                    </a:lnTo>
                    <a:lnTo>
                      <a:pt x="6" y="1191"/>
                    </a:lnTo>
                    <a:lnTo>
                      <a:pt x="3" y="1179"/>
                    </a:lnTo>
                    <a:lnTo>
                      <a:pt x="2" y="1166"/>
                    </a:lnTo>
                    <a:lnTo>
                      <a:pt x="0" y="1153"/>
                    </a:lnTo>
                    <a:lnTo>
                      <a:pt x="0" y="119"/>
                    </a:lnTo>
                    <a:lnTo>
                      <a:pt x="2" y="105"/>
                    </a:lnTo>
                    <a:lnTo>
                      <a:pt x="3" y="93"/>
                    </a:lnTo>
                    <a:lnTo>
                      <a:pt x="6" y="82"/>
                    </a:lnTo>
                    <a:lnTo>
                      <a:pt x="10" y="71"/>
                    </a:lnTo>
                    <a:lnTo>
                      <a:pt x="15" y="60"/>
                    </a:lnTo>
                    <a:lnTo>
                      <a:pt x="20" y="50"/>
                    </a:lnTo>
                    <a:lnTo>
                      <a:pt x="28" y="41"/>
                    </a:lnTo>
                    <a:lnTo>
                      <a:pt x="35" y="33"/>
                    </a:lnTo>
                    <a:lnTo>
                      <a:pt x="43" y="25"/>
                    </a:lnTo>
                    <a:lnTo>
                      <a:pt x="51" y="19"/>
                    </a:lnTo>
                    <a:lnTo>
                      <a:pt x="61" y="13"/>
                    </a:lnTo>
                    <a:lnTo>
                      <a:pt x="71" y="8"/>
                    </a:lnTo>
                    <a:lnTo>
                      <a:pt x="82" y="5"/>
                    </a:lnTo>
                    <a:lnTo>
                      <a:pt x="92" y="2"/>
                    </a:lnTo>
                    <a:lnTo>
                      <a:pt x="104" y="1"/>
                    </a:lnTo>
                    <a:lnTo>
                      <a:pt x="11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68" name="Freeform 83"/>
              <p:cNvSpPr>
                <a:spLocks/>
              </p:cNvSpPr>
              <p:nvPr/>
            </p:nvSpPr>
            <p:spPr bwMode="auto">
              <a:xfrm>
                <a:off x="1251" y="3764"/>
                <a:ext cx="20" cy="64"/>
              </a:xfrm>
              <a:custGeom>
                <a:avLst/>
                <a:gdLst>
                  <a:gd name="T0" fmla="*/ 127 w 231"/>
                  <a:gd name="T1" fmla="*/ 1 h 1277"/>
                  <a:gd name="T2" fmla="*/ 150 w 231"/>
                  <a:gd name="T3" fmla="*/ 5 h 1277"/>
                  <a:gd name="T4" fmla="*/ 171 w 231"/>
                  <a:gd name="T5" fmla="*/ 13 h 1277"/>
                  <a:gd name="T6" fmla="*/ 189 w 231"/>
                  <a:gd name="T7" fmla="*/ 25 h 1277"/>
                  <a:gd name="T8" fmla="*/ 204 w 231"/>
                  <a:gd name="T9" fmla="*/ 41 h 1277"/>
                  <a:gd name="T10" fmla="*/ 217 w 231"/>
                  <a:gd name="T11" fmla="*/ 60 h 1277"/>
                  <a:gd name="T12" fmla="*/ 226 w 231"/>
                  <a:gd name="T13" fmla="*/ 82 h 1277"/>
                  <a:gd name="T14" fmla="*/ 230 w 231"/>
                  <a:gd name="T15" fmla="*/ 105 h 1277"/>
                  <a:gd name="T16" fmla="*/ 231 w 231"/>
                  <a:gd name="T17" fmla="*/ 1159 h 1277"/>
                  <a:gd name="T18" fmla="*/ 228 w 231"/>
                  <a:gd name="T19" fmla="*/ 1182 h 1277"/>
                  <a:gd name="T20" fmla="*/ 221 w 231"/>
                  <a:gd name="T21" fmla="*/ 1204 h 1277"/>
                  <a:gd name="T22" fmla="*/ 211 w 231"/>
                  <a:gd name="T23" fmla="*/ 1225 h 1277"/>
                  <a:gd name="T24" fmla="*/ 197 w 231"/>
                  <a:gd name="T25" fmla="*/ 1242 h 1277"/>
                  <a:gd name="T26" fmla="*/ 180 w 231"/>
                  <a:gd name="T27" fmla="*/ 1257 h 1277"/>
                  <a:gd name="T28" fmla="*/ 160 w 231"/>
                  <a:gd name="T29" fmla="*/ 1268 h 1277"/>
                  <a:gd name="T30" fmla="*/ 138 w 231"/>
                  <a:gd name="T31" fmla="*/ 1275 h 1277"/>
                  <a:gd name="T32" fmla="*/ 115 w 231"/>
                  <a:gd name="T33" fmla="*/ 1277 h 1277"/>
                  <a:gd name="T34" fmla="*/ 93 w 231"/>
                  <a:gd name="T35" fmla="*/ 1275 h 1277"/>
                  <a:gd name="T36" fmla="*/ 71 w 231"/>
                  <a:gd name="T37" fmla="*/ 1268 h 1277"/>
                  <a:gd name="T38" fmla="*/ 52 w 231"/>
                  <a:gd name="T39" fmla="*/ 1257 h 1277"/>
                  <a:gd name="T40" fmla="*/ 34 w 231"/>
                  <a:gd name="T41" fmla="*/ 1242 h 1277"/>
                  <a:gd name="T42" fmla="*/ 20 w 231"/>
                  <a:gd name="T43" fmla="*/ 1225 h 1277"/>
                  <a:gd name="T44" fmla="*/ 10 w 231"/>
                  <a:gd name="T45" fmla="*/ 1204 h 1277"/>
                  <a:gd name="T46" fmla="*/ 3 w 231"/>
                  <a:gd name="T47" fmla="*/ 1182 h 1277"/>
                  <a:gd name="T48" fmla="*/ 0 w 231"/>
                  <a:gd name="T49" fmla="*/ 1159 h 1277"/>
                  <a:gd name="T50" fmla="*/ 1 w 231"/>
                  <a:gd name="T51" fmla="*/ 105 h 1277"/>
                  <a:gd name="T52" fmla="*/ 5 w 231"/>
                  <a:gd name="T53" fmla="*/ 82 h 1277"/>
                  <a:gd name="T54" fmla="*/ 14 w 231"/>
                  <a:gd name="T55" fmla="*/ 60 h 1277"/>
                  <a:gd name="T56" fmla="*/ 27 w 231"/>
                  <a:gd name="T57" fmla="*/ 41 h 1277"/>
                  <a:gd name="T58" fmla="*/ 42 w 231"/>
                  <a:gd name="T59" fmla="*/ 25 h 1277"/>
                  <a:gd name="T60" fmla="*/ 60 w 231"/>
                  <a:gd name="T61" fmla="*/ 13 h 1277"/>
                  <a:gd name="T62" fmla="*/ 81 w 231"/>
                  <a:gd name="T63" fmla="*/ 5 h 1277"/>
                  <a:gd name="T64" fmla="*/ 104 w 231"/>
                  <a:gd name="T65" fmla="*/ 1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31"/>
                  <a:gd name="T100" fmla="*/ 0 h 1277"/>
                  <a:gd name="T101" fmla="*/ 231 w 231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31" h="1277">
                    <a:moveTo>
                      <a:pt x="115" y="0"/>
                    </a:moveTo>
                    <a:lnTo>
                      <a:pt x="127" y="1"/>
                    </a:lnTo>
                    <a:lnTo>
                      <a:pt x="138" y="2"/>
                    </a:lnTo>
                    <a:lnTo>
                      <a:pt x="150" y="5"/>
                    </a:lnTo>
                    <a:lnTo>
                      <a:pt x="160" y="8"/>
                    </a:lnTo>
                    <a:lnTo>
                      <a:pt x="171" y="13"/>
                    </a:lnTo>
                    <a:lnTo>
                      <a:pt x="180" y="19"/>
                    </a:lnTo>
                    <a:lnTo>
                      <a:pt x="189" y="25"/>
                    </a:lnTo>
                    <a:lnTo>
                      <a:pt x="197" y="33"/>
                    </a:lnTo>
                    <a:lnTo>
                      <a:pt x="204" y="41"/>
                    </a:lnTo>
                    <a:lnTo>
                      <a:pt x="211" y="50"/>
                    </a:lnTo>
                    <a:lnTo>
                      <a:pt x="217" y="60"/>
                    </a:lnTo>
                    <a:lnTo>
                      <a:pt x="221" y="71"/>
                    </a:lnTo>
                    <a:lnTo>
                      <a:pt x="226" y="82"/>
                    </a:lnTo>
                    <a:lnTo>
                      <a:pt x="228" y="93"/>
                    </a:lnTo>
                    <a:lnTo>
                      <a:pt x="230" y="105"/>
                    </a:lnTo>
                    <a:lnTo>
                      <a:pt x="231" y="119"/>
                    </a:lnTo>
                    <a:lnTo>
                      <a:pt x="231" y="1159"/>
                    </a:lnTo>
                    <a:lnTo>
                      <a:pt x="230" y="1171"/>
                    </a:lnTo>
                    <a:lnTo>
                      <a:pt x="228" y="1182"/>
                    </a:lnTo>
                    <a:lnTo>
                      <a:pt x="226" y="1193"/>
                    </a:lnTo>
                    <a:lnTo>
                      <a:pt x="221" y="1204"/>
                    </a:lnTo>
                    <a:lnTo>
                      <a:pt x="217" y="1215"/>
                    </a:lnTo>
                    <a:lnTo>
                      <a:pt x="211" y="1225"/>
                    </a:lnTo>
                    <a:lnTo>
                      <a:pt x="204" y="1234"/>
                    </a:lnTo>
                    <a:lnTo>
                      <a:pt x="197" y="1242"/>
                    </a:lnTo>
                    <a:lnTo>
                      <a:pt x="189" y="1250"/>
                    </a:lnTo>
                    <a:lnTo>
                      <a:pt x="180" y="1257"/>
                    </a:lnTo>
                    <a:lnTo>
                      <a:pt x="171" y="1263"/>
                    </a:lnTo>
                    <a:lnTo>
                      <a:pt x="160" y="1268"/>
                    </a:lnTo>
                    <a:lnTo>
                      <a:pt x="150" y="1272"/>
                    </a:lnTo>
                    <a:lnTo>
                      <a:pt x="138" y="1275"/>
                    </a:lnTo>
                    <a:lnTo>
                      <a:pt x="127" y="1276"/>
                    </a:lnTo>
                    <a:lnTo>
                      <a:pt x="115" y="1277"/>
                    </a:lnTo>
                    <a:lnTo>
                      <a:pt x="104" y="1276"/>
                    </a:lnTo>
                    <a:lnTo>
                      <a:pt x="93" y="1275"/>
                    </a:lnTo>
                    <a:lnTo>
                      <a:pt x="81" y="1272"/>
                    </a:lnTo>
                    <a:lnTo>
                      <a:pt x="71" y="1268"/>
                    </a:lnTo>
                    <a:lnTo>
                      <a:pt x="60" y="1263"/>
                    </a:lnTo>
                    <a:lnTo>
                      <a:pt x="52" y="1257"/>
                    </a:lnTo>
                    <a:lnTo>
                      <a:pt x="42" y="1250"/>
                    </a:lnTo>
                    <a:lnTo>
                      <a:pt x="34" y="1242"/>
                    </a:lnTo>
                    <a:lnTo>
                      <a:pt x="27" y="1234"/>
                    </a:lnTo>
                    <a:lnTo>
                      <a:pt x="20" y="1225"/>
                    </a:lnTo>
                    <a:lnTo>
                      <a:pt x="14" y="1215"/>
                    </a:lnTo>
                    <a:lnTo>
                      <a:pt x="10" y="1204"/>
                    </a:lnTo>
                    <a:lnTo>
                      <a:pt x="5" y="1193"/>
                    </a:lnTo>
                    <a:lnTo>
                      <a:pt x="3" y="1182"/>
                    </a:lnTo>
                    <a:lnTo>
                      <a:pt x="1" y="1171"/>
                    </a:lnTo>
                    <a:lnTo>
                      <a:pt x="0" y="1159"/>
                    </a:lnTo>
                    <a:lnTo>
                      <a:pt x="0" y="119"/>
                    </a:lnTo>
                    <a:lnTo>
                      <a:pt x="1" y="105"/>
                    </a:lnTo>
                    <a:lnTo>
                      <a:pt x="3" y="93"/>
                    </a:lnTo>
                    <a:lnTo>
                      <a:pt x="5" y="82"/>
                    </a:lnTo>
                    <a:lnTo>
                      <a:pt x="10" y="71"/>
                    </a:lnTo>
                    <a:lnTo>
                      <a:pt x="14" y="60"/>
                    </a:lnTo>
                    <a:lnTo>
                      <a:pt x="20" y="50"/>
                    </a:lnTo>
                    <a:lnTo>
                      <a:pt x="27" y="41"/>
                    </a:lnTo>
                    <a:lnTo>
                      <a:pt x="34" y="33"/>
                    </a:lnTo>
                    <a:lnTo>
                      <a:pt x="42" y="25"/>
                    </a:lnTo>
                    <a:lnTo>
                      <a:pt x="52" y="19"/>
                    </a:lnTo>
                    <a:lnTo>
                      <a:pt x="60" y="13"/>
                    </a:lnTo>
                    <a:lnTo>
                      <a:pt x="71" y="8"/>
                    </a:lnTo>
                    <a:lnTo>
                      <a:pt x="81" y="5"/>
                    </a:lnTo>
                    <a:lnTo>
                      <a:pt x="93" y="2"/>
                    </a:lnTo>
                    <a:lnTo>
                      <a:pt x="104" y="1"/>
                    </a:lnTo>
                    <a:lnTo>
                      <a:pt x="115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69" name="Freeform 84"/>
              <p:cNvSpPr>
                <a:spLocks/>
              </p:cNvSpPr>
              <p:nvPr/>
            </p:nvSpPr>
            <p:spPr bwMode="auto">
              <a:xfrm>
                <a:off x="1741" y="3764"/>
                <a:ext cx="19" cy="64"/>
              </a:xfrm>
              <a:custGeom>
                <a:avLst/>
                <a:gdLst>
                  <a:gd name="T0" fmla="*/ 121 w 225"/>
                  <a:gd name="T1" fmla="*/ 1 h 1277"/>
                  <a:gd name="T2" fmla="*/ 143 w 225"/>
                  <a:gd name="T3" fmla="*/ 5 h 1277"/>
                  <a:gd name="T4" fmla="*/ 164 w 225"/>
                  <a:gd name="T5" fmla="*/ 13 h 1277"/>
                  <a:gd name="T6" fmla="*/ 182 w 225"/>
                  <a:gd name="T7" fmla="*/ 25 h 1277"/>
                  <a:gd name="T8" fmla="*/ 199 w 225"/>
                  <a:gd name="T9" fmla="*/ 41 h 1277"/>
                  <a:gd name="T10" fmla="*/ 210 w 225"/>
                  <a:gd name="T11" fmla="*/ 60 h 1277"/>
                  <a:gd name="T12" fmla="*/ 219 w 225"/>
                  <a:gd name="T13" fmla="*/ 82 h 1277"/>
                  <a:gd name="T14" fmla="*/ 225 w 225"/>
                  <a:gd name="T15" fmla="*/ 105 h 1277"/>
                  <a:gd name="T16" fmla="*/ 225 w 225"/>
                  <a:gd name="T17" fmla="*/ 1159 h 1277"/>
                  <a:gd name="T18" fmla="*/ 222 w 225"/>
                  <a:gd name="T19" fmla="*/ 1182 h 1277"/>
                  <a:gd name="T20" fmla="*/ 216 w 225"/>
                  <a:gd name="T21" fmla="*/ 1204 h 1277"/>
                  <a:gd name="T22" fmla="*/ 205 w 225"/>
                  <a:gd name="T23" fmla="*/ 1225 h 1277"/>
                  <a:gd name="T24" fmla="*/ 191 w 225"/>
                  <a:gd name="T25" fmla="*/ 1242 h 1277"/>
                  <a:gd name="T26" fmla="*/ 174 w 225"/>
                  <a:gd name="T27" fmla="*/ 1257 h 1277"/>
                  <a:gd name="T28" fmla="*/ 154 w 225"/>
                  <a:gd name="T29" fmla="*/ 1268 h 1277"/>
                  <a:gd name="T30" fmla="*/ 133 w 225"/>
                  <a:gd name="T31" fmla="*/ 1275 h 1277"/>
                  <a:gd name="T32" fmla="*/ 110 w 225"/>
                  <a:gd name="T33" fmla="*/ 1277 h 1277"/>
                  <a:gd name="T34" fmla="*/ 86 w 225"/>
                  <a:gd name="T35" fmla="*/ 1275 h 1277"/>
                  <a:gd name="T36" fmla="*/ 66 w 225"/>
                  <a:gd name="T37" fmla="*/ 1268 h 1277"/>
                  <a:gd name="T38" fmla="*/ 47 w 225"/>
                  <a:gd name="T39" fmla="*/ 1257 h 1277"/>
                  <a:gd name="T40" fmla="*/ 31 w 225"/>
                  <a:gd name="T41" fmla="*/ 1242 h 1277"/>
                  <a:gd name="T42" fmla="*/ 18 w 225"/>
                  <a:gd name="T43" fmla="*/ 1225 h 1277"/>
                  <a:gd name="T44" fmla="*/ 8 w 225"/>
                  <a:gd name="T45" fmla="*/ 1204 h 1277"/>
                  <a:gd name="T46" fmla="*/ 2 w 225"/>
                  <a:gd name="T47" fmla="*/ 1182 h 1277"/>
                  <a:gd name="T48" fmla="*/ 0 w 225"/>
                  <a:gd name="T49" fmla="*/ 1159 h 1277"/>
                  <a:gd name="T50" fmla="*/ 1 w 225"/>
                  <a:gd name="T51" fmla="*/ 105 h 1277"/>
                  <a:gd name="T52" fmla="*/ 4 w 225"/>
                  <a:gd name="T53" fmla="*/ 82 h 1277"/>
                  <a:gd name="T54" fmla="*/ 13 w 225"/>
                  <a:gd name="T55" fmla="*/ 60 h 1277"/>
                  <a:gd name="T56" fmla="*/ 23 w 225"/>
                  <a:gd name="T57" fmla="*/ 41 h 1277"/>
                  <a:gd name="T58" fmla="*/ 39 w 225"/>
                  <a:gd name="T59" fmla="*/ 25 h 1277"/>
                  <a:gd name="T60" fmla="*/ 56 w 225"/>
                  <a:gd name="T61" fmla="*/ 13 h 1277"/>
                  <a:gd name="T62" fmla="*/ 75 w 225"/>
                  <a:gd name="T63" fmla="*/ 5 h 1277"/>
                  <a:gd name="T64" fmla="*/ 98 w 225"/>
                  <a:gd name="T65" fmla="*/ 1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5"/>
                  <a:gd name="T100" fmla="*/ 0 h 1277"/>
                  <a:gd name="T101" fmla="*/ 225 w 225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5" h="1277">
                    <a:moveTo>
                      <a:pt x="110" y="0"/>
                    </a:moveTo>
                    <a:lnTo>
                      <a:pt x="121" y="1"/>
                    </a:lnTo>
                    <a:lnTo>
                      <a:pt x="133" y="2"/>
                    </a:lnTo>
                    <a:lnTo>
                      <a:pt x="143" y="5"/>
                    </a:lnTo>
                    <a:lnTo>
                      <a:pt x="154" y="8"/>
                    </a:lnTo>
                    <a:lnTo>
                      <a:pt x="164" y="13"/>
                    </a:lnTo>
                    <a:lnTo>
                      <a:pt x="174" y="19"/>
                    </a:lnTo>
                    <a:lnTo>
                      <a:pt x="182" y="25"/>
                    </a:lnTo>
                    <a:lnTo>
                      <a:pt x="191" y="33"/>
                    </a:lnTo>
                    <a:lnTo>
                      <a:pt x="199" y="41"/>
                    </a:lnTo>
                    <a:lnTo>
                      <a:pt x="205" y="50"/>
                    </a:lnTo>
                    <a:lnTo>
                      <a:pt x="210" y="60"/>
                    </a:lnTo>
                    <a:lnTo>
                      <a:pt x="216" y="71"/>
                    </a:lnTo>
                    <a:lnTo>
                      <a:pt x="219" y="82"/>
                    </a:lnTo>
                    <a:lnTo>
                      <a:pt x="222" y="93"/>
                    </a:lnTo>
                    <a:lnTo>
                      <a:pt x="225" y="105"/>
                    </a:lnTo>
                    <a:lnTo>
                      <a:pt x="225" y="119"/>
                    </a:lnTo>
                    <a:lnTo>
                      <a:pt x="225" y="1159"/>
                    </a:lnTo>
                    <a:lnTo>
                      <a:pt x="225" y="1171"/>
                    </a:lnTo>
                    <a:lnTo>
                      <a:pt x="222" y="1182"/>
                    </a:lnTo>
                    <a:lnTo>
                      <a:pt x="219" y="1193"/>
                    </a:lnTo>
                    <a:lnTo>
                      <a:pt x="216" y="1204"/>
                    </a:lnTo>
                    <a:lnTo>
                      <a:pt x="210" y="1215"/>
                    </a:lnTo>
                    <a:lnTo>
                      <a:pt x="205" y="1225"/>
                    </a:lnTo>
                    <a:lnTo>
                      <a:pt x="199" y="1234"/>
                    </a:lnTo>
                    <a:lnTo>
                      <a:pt x="191" y="1242"/>
                    </a:lnTo>
                    <a:lnTo>
                      <a:pt x="182" y="1250"/>
                    </a:lnTo>
                    <a:lnTo>
                      <a:pt x="174" y="1257"/>
                    </a:lnTo>
                    <a:lnTo>
                      <a:pt x="164" y="1263"/>
                    </a:lnTo>
                    <a:lnTo>
                      <a:pt x="154" y="1268"/>
                    </a:lnTo>
                    <a:lnTo>
                      <a:pt x="143" y="1272"/>
                    </a:lnTo>
                    <a:lnTo>
                      <a:pt x="133" y="1275"/>
                    </a:lnTo>
                    <a:lnTo>
                      <a:pt x="121" y="1276"/>
                    </a:lnTo>
                    <a:lnTo>
                      <a:pt x="110" y="1277"/>
                    </a:lnTo>
                    <a:lnTo>
                      <a:pt x="98" y="1276"/>
                    </a:lnTo>
                    <a:lnTo>
                      <a:pt x="86" y="1275"/>
                    </a:lnTo>
                    <a:lnTo>
                      <a:pt x="75" y="1272"/>
                    </a:lnTo>
                    <a:lnTo>
                      <a:pt x="66" y="1268"/>
                    </a:lnTo>
                    <a:lnTo>
                      <a:pt x="56" y="1263"/>
                    </a:lnTo>
                    <a:lnTo>
                      <a:pt x="47" y="1257"/>
                    </a:lnTo>
                    <a:lnTo>
                      <a:pt x="39" y="1250"/>
                    </a:lnTo>
                    <a:lnTo>
                      <a:pt x="31" y="1242"/>
                    </a:lnTo>
                    <a:lnTo>
                      <a:pt x="23" y="1234"/>
                    </a:lnTo>
                    <a:lnTo>
                      <a:pt x="18" y="1225"/>
                    </a:lnTo>
                    <a:lnTo>
                      <a:pt x="13" y="1215"/>
                    </a:lnTo>
                    <a:lnTo>
                      <a:pt x="8" y="1204"/>
                    </a:lnTo>
                    <a:lnTo>
                      <a:pt x="4" y="1193"/>
                    </a:lnTo>
                    <a:lnTo>
                      <a:pt x="2" y="1182"/>
                    </a:lnTo>
                    <a:lnTo>
                      <a:pt x="1" y="1171"/>
                    </a:lnTo>
                    <a:lnTo>
                      <a:pt x="0" y="1159"/>
                    </a:lnTo>
                    <a:lnTo>
                      <a:pt x="0" y="119"/>
                    </a:lnTo>
                    <a:lnTo>
                      <a:pt x="1" y="105"/>
                    </a:lnTo>
                    <a:lnTo>
                      <a:pt x="2" y="93"/>
                    </a:lnTo>
                    <a:lnTo>
                      <a:pt x="4" y="82"/>
                    </a:lnTo>
                    <a:lnTo>
                      <a:pt x="8" y="71"/>
                    </a:lnTo>
                    <a:lnTo>
                      <a:pt x="13" y="60"/>
                    </a:lnTo>
                    <a:lnTo>
                      <a:pt x="18" y="50"/>
                    </a:lnTo>
                    <a:lnTo>
                      <a:pt x="23" y="41"/>
                    </a:lnTo>
                    <a:lnTo>
                      <a:pt x="31" y="33"/>
                    </a:lnTo>
                    <a:lnTo>
                      <a:pt x="39" y="25"/>
                    </a:lnTo>
                    <a:lnTo>
                      <a:pt x="47" y="19"/>
                    </a:lnTo>
                    <a:lnTo>
                      <a:pt x="56" y="13"/>
                    </a:lnTo>
                    <a:lnTo>
                      <a:pt x="66" y="8"/>
                    </a:lnTo>
                    <a:lnTo>
                      <a:pt x="75" y="5"/>
                    </a:lnTo>
                    <a:lnTo>
                      <a:pt x="86" y="2"/>
                    </a:lnTo>
                    <a:lnTo>
                      <a:pt x="98" y="1"/>
                    </a:lnTo>
                    <a:lnTo>
                      <a:pt x="11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70" name="Freeform 85"/>
              <p:cNvSpPr>
                <a:spLocks/>
              </p:cNvSpPr>
              <p:nvPr/>
            </p:nvSpPr>
            <p:spPr bwMode="auto">
              <a:xfrm>
                <a:off x="1703" y="3764"/>
                <a:ext cx="18" cy="64"/>
              </a:xfrm>
              <a:custGeom>
                <a:avLst/>
                <a:gdLst>
                  <a:gd name="T0" fmla="*/ 126 w 225"/>
                  <a:gd name="T1" fmla="*/ 1 h 1277"/>
                  <a:gd name="T2" fmla="*/ 148 w 225"/>
                  <a:gd name="T3" fmla="*/ 5 h 1277"/>
                  <a:gd name="T4" fmla="*/ 169 w 225"/>
                  <a:gd name="T5" fmla="*/ 13 h 1277"/>
                  <a:gd name="T6" fmla="*/ 186 w 225"/>
                  <a:gd name="T7" fmla="*/ 25 h 1277"/>
                  <a:gd name="T8" fmla="*/ 200 w 225"/>
                  <a:gd name="T9" fmla="*/ 41 h 1277"/>
                  <a:gd name="T10" fmla="*/ 212 w 225"/>
                  <a:gd name="T11" fmla="*/ 60 h 1277"/>
                  <a:gd name="T12" fmla="*/ 219 w 225"/>
                  <a:gd name="T13" fmla="*/ 82 h 1277"/>
                  <a:gd name="T14" fmla="*/ 224 w 225"/>
                  <a:gd name="T15" fmla="*/ 105 h 1277"/>
                  <a:gd name="T16" fmla="*/ 225 w 225"/>
                  <a:gd name="T17" fmla="*/ 1153 h 1277"/>
                  <a:gd name="T18" fmla="*/ 223 w 225"/>
                  <a:gd name="T19" fmla="*/ 1179 h 1277"/>
                  <a:gd name="T20" fmla="*/ 216 w 225"/>
                  <a:gd name="T21" fmla="*/ 1202 h 1277"/>
                  <a:gd name="T22" fmla="*/ 206 w 225"/>
                  <a:gd name="T23" fmla="*/ 1224 h 1277"/>
                  <a:gd name="T24" fmla="*/ 193 w 225"/>
                  <a:gd name="T25" fmla="*/ 1242 h 1277"/>
                  <a:gd name="T26" fmla="*/ 177 w 225"/>
                  <a:gd name="T27" fmla="*/ 1257 h 1277"/>
                  <a:gd name="T28" fmla="*/ 159 w 225"/>
                  <a:gd name="T29" fmla="*/ 1268 h 1277"/>
                  <a:gd name="T30" fmla="*/ 138 w 225"/>
                  <a:gd name="T31" fmla="*/ 1275 h 1277"/>
                  <a:gd name="T32" fmla="*/ 114 w 225"/>
                  <a:gd name="T33" fmla="*/ 1277 h 1277"/>
                  <a:gd name="T34" fmla="*/ 92 w 225"/>
                  <a:gd name="T35" fmla="*/ 1275 h 1277"/>
                  <a:gd name="T36" fmla="*/ 70 w 225"/>
                  <a:gd name="T37" fmla="*/ 1268 h 1277"/>
                  <a:gd name="T38" fmla="*/ 51 w 225"/>
                  <a:gd name="T39" fmla="*/ 1257 h 1277"/>
                  <a:gd name="T40" fmla="*/ 33 w 225"/>
                  <a:gd name="T41" fmla="*/ 1242 h 1277"/>
                  <a:gd name="T42" fmla="*/ 19 w 225"/>
                  <a:gd name="T43" fmla="*/ 1224 h 1277"/>
                  <a:gd name="T44" fmla="*/ 8 w 225"/>
                  <a:gd name="T45" fmla="*/ 1202 h 1277"/>
                  <a:gd name="T46" fmla="*/ 2 w 225"/>
                  <a:gd name="T47" fmla="*/ 1179 h 1277"/>
                  <a:gd name="T48" fmla="*/ 0 w 225"/>
                  <a:gd name="T49" fmla="*/ 1153 h 1277"/>
                  <a:gd name="T50" fmla="*/ 0 w 225"/>
                  <a:gd name="T51" fmla="*/ 105 h 1277"/>
                  <a:gd name="T52" fmla="*/ 4 w 225"/>
                  <a:gd name="T53" fmla="*/ 82 h 1277"/>
                  <a:gd name="T54" fmla="*/ 14 w 225"/>
                  <a:gd name="T55" fmla="*/ 60 h 1277"/>
                  <a:gd name="T56" fmla="*/ 26 w 225"/>
                  <a:gd name="T57" fmla="*/ 41 h 1277"/>
                  <a:gd name="T58" fmla="*/ 42 w 225"/>
                  <a:gd name="T59" fmla="*/ 25 h 1277"/>
                  <a:gd name="T60" fmla="*/ 60 w 225"/>
                  <a:gd name="T61" fmla="*/ 13 h 1277"/>
                  <a:gd name="T62" fmla="*/ 81 w 225"/>
                  <a:gd name="T63" fmla="*/ 5 h 1277"/>
                  <a:gd name="T64" fmla="*/ 103 w 225"/>
                  <a:gd name="T65" fmla="*/ 1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5"/>
                  <a:gd name="T100" fmla="*/ 0 h 1277"/>
                  <a:gd name="T101" fmla="*/ 225 w 225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5" h="1277">
                    <a:moveTo>
                      <a:pt x="114" y="0"/>
                    </a:moveTo>
                    <a:lnTo>
                      <a:pt x="126" y="1"/>
                    </a:lnTo>
                    <a:lnTo>
                      <a:pt x="138" y="2"/>
                    </a:lnTo>
                    <a:lnTo>
                      <a:pt x="148" y="5"/>
                    </a:lnTo>
                    <a:lnTo>
                      <a:pt x="159" y="8"/>
                    </a:lnTo>
                    <a:lnTo>
                      <a:pt x="169" y="13"/>
                    </a:lnTo>
                    <a:lnTo>
                      <a:pt x="177" y="19"/>
                    </a:lnTo>
                    <a:lnTo>
                      <a:pt x="186" y="25"/>
                    </a:lnTo>
                    <a:lnTo>
                      <a:pt x="193" y="33"/>
                    </a:lnTo>
                    <a:lnTo>
                      <a:pt x="200" y="41"/>
                    </a:lnTo>
                    <a:lnTo>
                      <a:pt x="206" y="50"/>
                    </a:lnTo>
                    <a:lnTo>
                      <a:pt x="212" y="60"/>
                    </a:lnTo>
                    <a:lnTo>
                      <a:pt x="216" y="71"/>
                    </a:lnTo>
                    <a:lnTo>
                      <a:pt x="219" y="82"/>
                    </a:lnTo>
                    <a:lnTo>
                      <a:pt x="223" y="93"/>
                    </a:lnTo>
                    <a:lnTo>
                      <a:pt x="224" y="105"/>
                    </a:lnTo>
                    <a:lnTo>
                      <a:pt x="225" y="119"/>
                    </a:lnTo>
                    <a:lnTo>
                      <a:pt x="225" y="1153"/>
                    </a:lnTo>
                    <a:lnTo>
                      <a:pt x="224" y="1166"/>
                    </a:lnTo>
                    <a:lnTo>
                      <a:pt x="223" y="1179"/>
                    </a:lnTo>
                    <a:lnTo>
                      <a:pt x="219" y="1191"/>
                    </a:lnTo>
                    <a:lnTo>
                      <a:pt x="216" y="1202"/>
                    </a:lnTo>
                    <a:lnTo>
                      <a:pt x="212" y="1213"/>
                    </a:lnTo>
                    <a:lnTo>
                      <a:pt x="206" y="1224"/>
                    </a:lnTo>
                    <a:lnTo>
                      <a:pt x="200" y="1233"/>
                    </a:lnTo>
                    <a:lnTo>
                      <a:pt x="193" y="1242"/>
                    </a:lnTo>
                    <a:lnTo>
                      <a:pt x="186" y="1250"/>
                    </a:lnTo>
                    <a:lnTo>
                      <a:pt x="177" y="1257"/>
                    </a:lnTo>
                    <a:lnTo>
                      <a:pt x="169" y="1263"/>
                    </a:lnTo>
                    <a:lnTo>
                      <a:pt x="159" y="1268"/>
                    </a:lnTo>
                    <a:lnTo>
                      <a:pt x="148" y="1272"/>
                    </a:lnTo>
                    <a:lnTo>
                      <a:pt x="138" y="1275"/>
                    </a:lnTo>
                    <a:lnTo>
                      <a:pt x="126" y="1276"/>
                    </a:lnTo>
                    <a:lnTo>
                      <a:pt x="114" y="1277"/>
                    </a:lnTo>
                    <a:lnTo>
                      <a:pt x="103" y="1276"/>
                    </a:lnTo>
                    <a:lnTo>
                      <a:pt x="92" y="1275"/>
                    </a:lnTo>
                    <a:lnTo>
                      <a:pt x="81" y="1272"/>
                    </a:lnTo>
                    <a:lnTo>
                      <a:pt x="70" y="1268"/>
                    </a:lnTo>
                    <a:lnTo>
                      <a:pt x="60" y="1263"/>
                    </a:lnTo>
                    <a:lnTo>
                      <a:pt x="51" y="1257"/>
                    </a:lnTo>
                    <a:lnTo>
                      <a:pt x="42" y="1250"/>
                    </a:lnTo>
                    <a:lnTo>
                      <a:pt x="33" y="1242"/>
                    </a:lnTo>
                    <a:lnTo>
                      <a:pt x="26" y="1233"/>
                    </a:lnTo>
                    <a:lnTo>
                      <a:pt x="19" y="1224"/>
                    </a:lnTo>
                    <a:lnTo>
                      <a:pt x="14" y="1213"/>
                    </a:lnTo>
                    <a:lnTo>
                      <a:pt x="8" y="1202"/>
                    </a:lnTo>
                    <a:lnTo>
                      <a:pt x="4" y="1191"/>
                    </a:lnTo>
                    <a:lnTo>
                      <a:pt x="2" y="1179"/>
                    </a:lnTo>
                    <a:lnTo>
                      <a:pt x="0" y="1166"/>
                    </a:lnTo>
                    <a:lnTo>
                      <a:pt x="0" y="1153"/>
                    </a:lnTo>
                    <a:lnTo>
                      <a:pt x="0" y="119"/>
                    </a:lnTo>
                    <a:lnTo>
                      <a:pt x="0" y="105"/>
                    </a:lnTo>
                    <a:lnTo>
                      <a:pt x="2" y="93"/>
                    </a:lnTo>
                    <a:lnTo>
                      <a:pt x="4" y="82"/>
                    </a:lnTo>
                    <a:lnTo>
                      <a:pt x="8" y="71"/>
                    </a:lnTo>
                    <a:lnTo>
                      <a:pt x="14" y="60"/>
                    </a:lnTo>
                    <a:lnTo>
                      <a:pt x="19" y="50"/>
                    </a:lnTo>
                    <a:lnTo>
                      <a:pt x="26" y="41"/>
                    </a:lnTo>
                    <a:lnTo>
                      <a:pt x="33" y="33"/>
                    </a:lnTo>
                    <a:lnTo>
                      <a:pt x="42" y="25"/>
                    </a:lnTo>
                    <a:lnTo>
                      <a:pt x="51" y="19"/>
                    </a:lnTo>
                    <a:lnTo>
                      <a:pt x="60" y="13"/>
                    </a:lnTo>
                    <a:lnTo>
                      <a:pt x="70" y="8"/>
                    </a:lnTo>
                    <a:lnTo>
                      <a:pt x="81" y="5"/>
                    </a:lnTo>
                    <a:lnTo>
                      <a:pt x="92" y="2"/>
                    </a:lnTo>
                    <a:lnTo>
                      <a:pt x="103" y="1"/>
                    </a:lnTo>
                    <a:lnTo>
                      <a:pt x="114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71" name="Freeform 86"/>
              <p:cNvSpPr>
                <a:spLocks/>
              </p:cNvSpPr>
              <p:nvPr/>
            </p:nvSpPr>
            <p:spPr bwMode="auto">
              <a:xfrm>
                <a:off x="1665" y="3764"/>
                <a:ext cx="19" cy="64"/>
              </a:xfrm>
              <a:custGeom>
                <a:avLst/>
                <a:gdLst>
                  <a:gd name="T0" fmla="*/ 126 w 230"/>
                  <a:gd name="T1" fmla="*/ 1 h 1277"/>
                  <a:gd name="T2" fmla="*/ 149 w 230"/>
                  <a:gd name="T3" fmla="*/ 5 h 1277"/>
                  <a:gd name="T4" fmla="*/ 169 w 230"/>
                  <a:gd name="T5" fmla="*/ 13 h 1277"/>
                  <a:gd name="T6" fmla="*/ 188 w 230"/>
                  <a:gd name="T7" fmla="*/ 25 h 1277"/>
                  <a:gd name="T8" fmla="*/ 203 w 230"/>
                  <a:gd name="T9" fmla="*/ 40 h 1277"/>
                  <a:gd name="T10" fmla="*/ 216 w 230"/>
                  <a:gd name="T11" fmla="*/ 59 h 1277"/>
                  <a:gd name="T12" fmla="*/ 224 w 230"/>
                  <a:gd name="T13" fmla="*/ 79 h 1277"/>
                  <a:gd name="T14" fmla="*/ 229 w 230"/>
                  <a:gd name="T15" fmla="*/ 101 h 1277"/>
                  <a:gd name="T16" fmla="*/ 230 w 230"/>
                  <a:gd name="T17" fmla="*/ 1153 h 1277"/>
                  <a:gd name="T18" fmla="*/ 228 w 230"/>
                  <a:gd name="T19" fmla="*/ 1177 h 1277"/>
                  <a:gd name="T20" fmla="*/ 220 w 230"/>
                  <a:gd name="T21" fmla="*/ 1200 h 1277"/>
                  <a:gd name="T22" fmla="*/ 210 w 230"/>
                  <a:gd name="T23" fmla="*/ 1221 h 1277"/>
                  <a:gd name="T24" fmla="*/ 196 w 230"/>
                  <a:gd name="T25" fmla="*/ 1240 h 1277"/>
                  <a:gd name="T26" fmla="*/ 179 w 230"/>
                  <a:gd name="T27" fmla="*/ 1255 h 1277"/>
                  <a:gd name="T28" fmla="*/ 160 w 230"/>
                  <a:gd name="T29" fmla="*/ 1267 h 1277"/>
                  <a:gd name="T30" fmla="*/ 138 w 230"/>
                  <a:gd name="T31" fmla="*/ 1274 h 1277"/>
                  <a:gd name="T32" fmla="*/ 114 w 230"/>
                  <a:gd name="T33" fmla="*/ 1277 h 1277"/>
                  <a:gd name="T34" fmla="*/ 91 w 230"/>
                  <a:gd name="T35" fmla="*/ 1274 h 1277"/>
                  <a:gd name="T36" fmla="*/ 70 w 230"/>
                  <a:gd name="T37" fmla="*/ 1267 h 1277"/>
                  <a:gd name="T38" fmla="*/ 50 w 230"/>
                  <a:gd name="T39" fmla="*/ 1255 h 1277"/>
                  <a:gd name="T40" fmla="*/ 33 w 230"/>
                  <a:gd name="T41" fmla="*/ 1240 h 1277"/>
                  <a:gd name="T42" fmla="*/ 19 w 230"/>
                  <a:gd name="T43" fmla="*/ 1221 h 1277"/>
                  <a:gd name="T44" fmla="*/ 8 w 230"/>
                  <a:gd name="T45" fmla="*/ 1200 h 1277"/>
                  <a:gd name="T46" fmla="*/ 2 w 230"/>
                  <a:gd name="T47" fmla="*/ 1177 h 1277"/>
                  <a:gd name="T48" fmla="*/ 0 w 230"/>
                  <a:gd name="T49" fmla="*/ 1153 h 1277"/>
                  <a:gd name="T50" fmla="*/ 0 w 230"/>
                  <a:gd name="T51" fmla="*/ 101 h 1277"/>
                  <a:gd name="T52" fmla="*/ 4 w 230"/>
                  <a:gd name="T53" fmla="*/ 79 h 1277"/>
                  <a:gd name="T54" fmla="*/ 13 w 230"/>
                  <a:gd name="T55" fmla="*/ 59 h 1277"/>
                  <a:gd name="T56" fmla="*/ 25 w 230"/>
                  <a:gd name="T57" fmla="*/ 40 h 1277"/>
                  <a:gd name="T58" fmla="*/ 41 w 230"/>
                  <a:gd name="T59" fmla="*/ 25 h 1277"/>
                  <a:gd name="T60" fmla="*/ 59 w 230"/>
                  <a:gd name="T61" fmla="*/ 13 h 1277"/>
                  <a:gd name="T62" fmla="*/ 80 w 230"/>
                  <a:gd name="T63" fmla="*/ 5 h 1277"/>
                  <a:gd name="T64" fmla="*/ 102 w 230"/>
                  <a:gd name="T65" fmla="*/ 1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30"/>
                  <a:gd name="T100" fmla="*/ 0 h 1277"/>
                  <a:gd name="T101" fmla="*/ 230 w 230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30" h="1277">
                    <a:moveTo>
                      <a:pt x="114" y="0"/>
                    </a:moveTo>
                    <a:lnTo>
                      <a:pt x="126" y="1"/>
                    </a:lnTo>
                    <a:lnTo>
                      <a:pt x="138" y="2"/>
                    </a:lnTo>
                    <a:lnTo>
                      <a:pt x="149" y="5"/>
                    </a:lnTo>
                    <a:lnTo>
                      <a:pt x="160" y="8"/>
                    </a:lnTo>
                    <a:lnTo>
                      <a:pt x="169" y="13"/>
                    </a:lnTo>
                    <a:lnTo>
                      <a:pt x="179" y="18"/>
                    </a:lnTo>
                    <a:lnTo>
                      <a:pt x="188" y="25"/>
                    </a:lnTo>
                    <a:lnTo>
                      <a:pt x="196" y="32"/>
                    </a:lnTo>
                    <a:lnTo>
                      <a:pt x="203" y="40"/>
                    </a:lnTo>
                    <a:lnTo>
                      <a:pt x="210" y="48"/>
                    </a:lnTo>
                    <a:lnTo>
                      <a:pt x="216" y="59"/>
                    </a:lnTo>
                    <a:lnTo>
                      <a:pt x="220" y="68"/>
                    </a:lnTo>
                    <a:lnTo>
                      <a:pt x="224" y="79"/>
                    </a:lnTo>
                    <a:lnTo>
                      <a:pt x="228" y="90"/>
                    </a:lnTo>
                    <a:lnTo>
                      <a:pt x="229" y="101"/>
                    </a:lnTo>
                    <a:lnTo>
                      <a:pt x="230" y="113"/>
                    </a:lnTo>
                    <a:lnTo>
                      <a:pt x="230" y="1153"/>
                    </a:lnTo>
                    <a:lnTo>
                      <a:pt x="229" y="1165"/>
                    </a:lnTo>
                    <a:lnTo>
                      <a:pt x="228" y="1177"/>
                    </a:lnTo>
                    <a:lnTo>
                      <a:pt x="224" y="1189"/>
                    </a:lnTo>
                    <a:lnTo>
                      <a:pt x="220" y="1200"/>
                    </a:lnTo>
                    <a:lnTo>
                      <a:pt x="216" y="1210"/>
                    </a:lnTo>
                    <a:lnTo>
                      <a:pt x="210" y="1221"/>
                    </a:lnTo>
                    <a:lnTo>
                      <a:pt x="203" y="1231"/>
                    </a:lnTo>
                    <a:lnTo>
                      <a:pt x="196" y="1240"/>
                    </a:lnTo>
                    <a:lnTo>
                      <a:pt x="188" y="1248"/>
                    </a:lnTo>
                    <a:lnTo>
                      <a:pt x="179" y="1255"/>
                    </a:lnTo>
                    <a:lnTo>
                      <a:pt x="169" y="1262"/>
                    </a:lnTo>
                    <a:lnTo>
                      <a:pt x="160" y="1267"/>
                    </a:lnTo>
                    <a:lnTo>
                      <a:pt x="149" y="1271"/>
                    </a:lnTo>
                    <a:lnTo>
                      <a:pt x="138" y="1274"/>
                    </a:lnTo>
                    <a:lnTo>
                      <a:pt x="126" y="1276"/>
                    </a:lnTo>
                    <a:lnTo>
                      <a:pt x="114" y="1277"/>
                    </a:lnTo>
                    <a:lnTo>
                      <a:pt x="102" y="1276"/>
                    </a:lnTo>
                    <a:lnTo>
                      <a:pt x="91" y="1274"/>
                    </a:lnTo>
                    <a:lnTo>
                      <a:pt x="80" y="1271"/>
                    </a:lnTo>
                    <a:lnTo>
                      <a:pt x="70" y="1267"/>
                    </a:lnTo>
                    <a:lnTo>
                      <a:pt x="59" y="1262"/>
                    </a:lnTo>
                    <a:lnTo>
                      <a:pt x="50" y="1255"/>
                    </a:lnTo>
                    <a:lnTo>
                      <a:pt x="41" y="1248"/>
                    </a:lnTo>
                    <a:lnTo>
                      <a:pt x="33" y="1240"/>
                    </a:lnTo>
                    <a:lnTo>
                      <a:pt x="25" y="1231"/>
                    </a:lnTo>
                    <a:lnTo>
                      <a:pt x="19" y="1221"/>
                    </a:lnTo>
                    <a:lnTo>
                      <a:pt x="13" y="1210"/>
                    </a:lnTo>
                    <a:lnTo>
                      <a:pt x="8" y="1200"/>
                    </a:lnTo>
                    <a:lnTo>
                      <a:pt x="4" y="1189"/>
                    </a:lnTo>
                    <a:lnTo>
                      <a:pt x="2" y="1177"/>
                    </a:lnTo>
                    <a:lnTo>
                      <a:pt x="0" y="1165"/>
                    </a:lnTo>
                    <a:lnTo>
                      <a:pt x="0" y="1153"/>
                    </a:lnTo>
                    <a:lnTo>
                      <a:pt x="0" y="113"/>
                    </a:lnTo>
                    <a:lnTo>
                      <a:pt x="0" y="101"/>
                    </a:lnTo>
                    <a:lnTo>
                      <a:pt x="2" y="90"/>
                    </a:lnTo>
                    <a:lnTo>
                      <a:pt x="4" y="79"/>
                    </a:lnTo>
                    <a:lnTo>
                      <a:pt x="8" y="68"/>
                    </a:lnTo>
                    <a:lnTo>
                      <a:pt x="13" y="59"/>
                    </a:lnTo>
                    <a:lnTo>
                      <a:pt x="19" y="48"/>
                    </a:lnTo>
                    <a:lnTo>
                      <a:pt x="25" y="40"/>
                    </a:lnTo>
                    <a:lnTo>
                      <a:pt x="33" y="32"/>
                    </a:lnTo>
                    <a:lnTo>
                      <a:pt x="41" y="25"/>
                    </a:lnTo>
                    <a:lnTo>
                      <a:pt x="50" y="18"/>
                    </a:lnTo>
                    <a:lnTo>
                      <a:pt x="59" y="13"/>
                    </a:lnTo>
                    <a:lnTo>
                      <a:pt x="70" y="8"/>
                    </a:lnTo>
                    <a:lnTo>
                      <a:pt x="80" y="5"/>
                    </a:lnTo>
                    <a:lnTo>
                      <a:pt x="91" y="2"/>
                    </a:lnTo>
                    <a:lnTo>
                      <a:pt x="102" y="1"/>
                    </a:lnTo>
                    <a:lnTo>
                      <a:pt x="114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72" name="Freeform 87"/>
              <p:cNvSpPr>
                <a:spLocks/>
              </p:cNvSpPr>
              <p:nvPr/>
            </p:nvSpPr>
            <p:spPr bwMode="auto">
              <a:xfrm>
                <a:off x="1628" y="3763"/>
                <a:ext cx="18" cy="64"/>
              </a:xfrm>
              <a:custGeom>
                <a:avLst/>
                <a:gdLst>
                  <a:gd name="T0" fmla="*/ 121 w 225"/>
                  <a:gd name="T1" fmla="*/ 0 h 1277"/>
                  <a:gd name="T2" fmla="*/ 144 w 225"/>
                  <a:gd name="T3" fmla="*/ 5 h 1277"/>
                  <a:gd name="T4" fmla="*/ 164 w 225"/>
                  <a:gd name="T5" fmla="*/ 14 h 1277"/>
                  <a:gd name="T6" fmla="*/ 183 w 225"/>
                  <a:gd name="T7" fmla="*/ 27 h 1277"/>
                  <a:gd name="T8" fmla="*/ 198 w 225"/>
                  <a:gd name="T9" fmla="*/ 43 h 1277"/>
                  <a:gd name="T10" fmla="*/ 211 w 225"/>
                  <a:gd name="T11" fmla="*/ 62 h 1277"/>
                  <a:gd name="T12" fmla="*/ 220 w 225"/>
                  <a:gd name="T13" fmla="*/ 83 h 1277"/>
                  <a:gd name="T14" fmla="*/ 224 w 225"/>
                  <a:gd name="T15" fmla="*/ 106 h 1277"/>
                  <a:gd name="T16" fmla="*/ 225 w 225"/>
                  <a:gd name="T17" fmla="*/ 1158 h 1277"/>
                  <a:gd name="T18" fmla="*/ 223 w 225"/>
                  <a:gd name="T19" fmla="*/ 1182 h 1277"/>
                  <a:gd name="T20" fmla="*/ 216 w 225"/>
                  <a:gd name="T21" fmla="*/ 1204 h 1277"/>
                  <a:gd name="T22" fmla="*/ 206 w 225"/>
                  <a:gd name="T23" fmla="*/ 1225 h 1277"/>
                  <a:gd name="T24" fmla="*/ 191 w 225"/>
                  <a:gd name="T25" fmla="*/ 1242 h 1277"/>
                  <a:gd name="T26" fmla="*/ 174 w 225"/>
                  <a:gd name="T27" fmla="*/ 1256 h 1277"/>
                  <a:gd name="T28" fmla="*/ 155 w 225"/>
                  <a:gd name="T29" fmla="*/ 1267 h 1277"/>
                  <a:gd name="T30" fmla="*/ 133 w 225"/>
                  <a:gd name="T31" fmla="*/ 1274 h 1277"/>
                  <a:gd name="T32" fmla="*/ 109 w 225"/>
                  <a:gd name="T33" fmla="*/ 1277 h 1277"/>
                  <a:gd name="T34" fmla="*/ 87 w 225"/>
                  <a:gd name="T35" fmla="*/ 1274 h 1277"/>
                  <a:gd name="T36" fmla="*/ 66 w 225"/>
                  <a:gd name="T37" fmla="*/ 1267 h 1277"/>
                  <a:gd name="T38" fmla="*/ 47 w 225"/>
                  <a:gd name="T39" fmla="*/ 1256 h 1277"/>
                  <a:gd name="T40" fmla="*/ 31 w 225"/>
                  <a:gd name="T41" fmla="*/ 1242 h 1277"/>
                  <a:gd name="T42" fmla="*/ 18 w 225"/>
                  <a:gd name="T43" fmla="*/ 1225 h 1277"/>
                  <a:gd name="T44" fmla="*/ 9 w 225"/>
                  <a:gd name="T45" fmla="*/ 1204 h 1277"/>
                  <a:gd name="T46" fmla="*/ 2 w 225"/>
                  <a:gd name="T47" fmla="*/ 1182 h 1277"/>
                  <a:gd name="T48" fmla="*/ 0 w 225"/>
                  <a:gd name="T49" fmla="*/ 1158 h 1277"/>
                  <a:gd name="T50" fmla="*/ 0 w 225"/>
                  <a:gd name="T51" fmla="*/ 106 h 1277"/>
                  <a:gd name="T52" fmla="*/ 4 w 225"/>
                  <a:gd name="T53" fmla="*/ 83 h 1277"/>
                  <a:gd name="T54" fmla="*/ 13 w 225"/>
                  <a:gd name="T55" fmla="*/ 62 h 1277"/>
                  <a:gd name="T56" fmla="*/ 24 w 225"/>
                  <a:gd name="T57" fmla="*/ 43 h 1277"/>
                  <a:gd name="T58" fmla="*/ 39 w 225"/>
                  <a:gd name="T59" fmla="*/ 27 h 1277"/>
                  <a:gd name="T60" fmla="*/ 56 w 225"/>
                  <a:gd name="T61" fmla="*/ 14 h 1277"/>
                  <a:gd name="T62" fmla="*/ 76 w 225"/>
                  <a:gd name="T63" fmla="*/ 5 h 1277"/>
                  <a:gd name="T64" fmla="*/ 97 w 225"/>
                  <a:gd name="T65" fmla="*/ 0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5"/>
                  <a:gd name="T100" fmla="*/ 0 h 1277"/>
                  <a:gd name="T101" fmla="*/ 225 w 225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5" h="1277">
                    <a:moveTo>
                      <a:pt x="109" y="0"/>
                    </a:moveTo>
                    <a:lnTo>
                      <a:pt x="121" y="0"/>
                    </a:lnTo>
                    <a:lnTo>
                      <a:pt x="133" y="2"/>
                    </a:lnTo>
                    <a:lnTo>
                      <a:pt x="144" y="5"/>
                    </a:lnTo>
                    <a:lnTo>
                      <a:pt x="155" y="9"/>
                    </a:lnTo>
                    <a:lnTo>
                      <a:pt x="164" y="14"/>
                    </a:lnTo>
                    <a:lnTo>
                      <a:pt x="174" y="20"/>
                    </a:lnTo>
                    <a:lnTo>
                      <a:pt x="183" y="27"/>
                    </a:lnTo>
                    <a:lnTo>
                      <a:pt x="191" y="34"/>
                    </a:lnTo>
                    <a:lnTo>
                      <a:pt x="198" y="43"/>
                    </a:lnTo>
                    <a:lnTo>
                      <a:pt x="206" y="52"/>
                    </a:lnTo>
                    <a:lnTo>
                      <a:pt x="211" y="62"/>
                    </a:lnTo>
                    <a:lnTo>
                      <a:pt x="216" y="73"/>
                    </a:lnTo>
                    <a:lnTo>
                      <a:pt x="220" y="83"/>
                    </a:lnTo>
                    <a:lnTo>
                      <a:pt x="223" y="94"/>
                    </a:lnTo>
                    <a:lnTo>
                      <a:pt x="224" y="106"/>
                    </a:lnTo>
                    <a:lnTo>
                      <a:pt x="225" y="118"/>
                    </a:lnTo>
                    <a:lnTo>
                      <a:pt x="225" y="1158"/>
                    </a:lnTo>
                    <a:lnTo>
                      <a:pt x="224" y="1170"/>
                    </a:lnTo>
                    <a:lnTo>
                      <a:pt x="223" y="1182"/>
                    </a:lnTo>
                    <a:lnTo>
                      <a:pt x="220" y="1193"/>
                    </a:lnTo>
                    <a:lnTo>
                      <a:pt x="216" y="1204"/>
                    </a:lnTo>
                    <a:lnTo>
                      <a:pt x="211" y="1214"/>
                    </a:lnTo>
                    <a:lnTo>
                      <a:pt x="206" y="1225"/>
                    </a:lnTo>
                    <a:lnTo>
                      <a:pt x="198" y="1234"/>
                    </a:lnTo>
                    <a:lnTo>
                      <a:pt x="191" y="1242"/>
                    </a:lnTo>
                    <a:lnTo>
                      <a:pt x="183" y="1250"/>
                    </a:lnTo>
                    <a:lnTo>
                      <a:pt x="174" y="1256"/>
                    </a:lnTo>
                    <a:lnTo>
                      <a:pt x="164" y="1262"/>
                    </a:lnTo>
                    <a:lnTo>
                      <a:pt x="155" y="1267"/>
                    </a:lnTo>
                    <a:lnTo>
                      <a:pt x="144" y="1271"/>
                    </a:lnTo>
                    <a:lnTo>
                      <a:pt x="133" y="1274"/>
                    </a:lnTo>
                    <a:lnTo>
                      <a:pt x="121" y="1276"/>
                    </a:lnTo>
                    <a:lnTo>
                      <a:pt x="109" y="1277"/>
                    </a:lnTo>
                    <a:lnTo>
                      <a:pt x="97" y="1276"/>
                    </a:lnTo>
                    <a:lnTo>
                      <a:pt x="87" y="1274"/>
                    </a:lnTo>
                    <a:lnTo>
                      <a:pt x="76" y="1271"/>
                    </a:lnTo>
                    <a:lnTo>
                      <a:pt x="66" y="1267"/>
                    </a:lnTo>
                    <a:lnTo>
                      <a:pt x="56" y="1262"/>
                    </a:lnTo>
                    <a:lnTo>
                      <a:pt x="47" y="1256"/>
                    </a:lnTo>
                    <a:lnTo>
                      <a:pt x="39" y="1250"/>
                    </a:lnTo>
                    <a:lnTo>
                      <a:pt x="31" y="1242"/>
                    </a:lnTo>
                    <a:lnTo>
                      <a:pt x="24" y="1234"/>
                    </a:lnTo>
                    <a:lnTo>
                      <a:pt x="18" y="1225"/>
                    </a:lnTo>
                    <a:lnTo>
                      <a:pt x="13" y="1214"/>
                    </a:lnTo>
                    <a:lnTo>
                      <a:pt x="9" y="1204"/>
                    </a:lnTo>
                    <a:lnTo>
                      <a:pt x="4" y="1193"/>
                    </a:lnTo>
                    <a:lnTo>
                      <a:pt x="2" y="1182"/>
                    </a:lnTo>
                    <a:lnTo>
                      <a:pt x="0" y="1170"/>
                    </a:lnTo>
                    <a:lnTo>
                      <a:pt x="0" y="1158"/>
                    </a:lnTo>
                    <a:lnTo>
                      <a:pt x="0" y="118"/>
                    </a:lnTo>
                    <a:lnTo>
                      <a:pt x="0" y="106"/>
                    </a:lnTo>
                    <a:lnTo>
                      <a:pt x="2" y="94"/>
                    </a:lnTo>
                    <a:lnTo>
                      <a:pt x="4" y="83"/>
                    </a:lnTo>
                    <a:lnTo>
                      <a:pt x="9" y="73"/>
                    </a:lnTo>
                    <a:lnTo>
                      <a:pt x="13" y="62"/>
                    </a:lnTo>
                    <a:lnTo>
                      <a:pt x="18" y="52"/>
                    </a:lnTo>
                    <a:lnTo>
                      <a:pt x="24" y="43"/>
                    </a:lnTo>
                    <a:lnTo>
                      <a:pt x="31" y="34"/>
                    </a:lnTo>
                    <a:lnTo>
                      <a:pt x="39" y="27"/>
                    </a:lnTo>
                    <a:lnTo>
                      <a:pt x="47" y="20"/>
                    </a:lnTo>
                    <a:lnTo>
                      <a:pt x="56" y="14"/>
                    </a:lnTo>
                    <a:lnTo>
                      <a:pt x="66" y="9"/>
                    </a:lnTo>
                    <a:lnTo>
                      <a:pt x="76" y="5"/>
                    </a:lnTo>
                    <a:lnTo>
                      <a:pt x="87" y="2"/>
                    </a:lnTo>
                    <a:lnTo>
                      <a:pt x="97" y="0"/>
                    </a:lnTo>
                    <a:lnTo>
                      <a:pt x="109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73" name="Freeform 88"/>
              <p:cNvSpPr>
                <a:spLocks/>
              </p:cNvSpPr>
              <p:nvPr/>
            </p:nvSpPr>
            <p:spPr bwMode="auto">
              <a:xfrm>
                <a:off x="1590" y="3764"/>
                <a:ext cx="19" cy="64"/>
              </a:xfrm>
              <a:custGeom>
                <a:avLst/>
                <a:gdLst>
                  <a:gd name="T0" fmla="*/ 128 w 225"/>
                  <a:gd name="T1" fmla="*/ 1 h 1277"/>
                  <a:gd name="T2" fmla="*/ 149 w 225"/>
                  <a:gd name="T3" fmla="*/ 5 h 1277"/>
                  <a:gd name="T4" fmla="*/ 169 w 225"/>
                  <a:gd name="T5" fmla="*/ 13 h 1277"/>
                  <a:gd name="T6" fmla="*/ 186 w 225"/>
                  <a:gd name="T7" fmla="*/ 25 h 1277"/>
                  <a:gd name="T8" fmla="*/ 201 w 225"/>
                  <a:gd name="T9" fmla="*/ 41 h 1277"/>
                  <a:gd name="T10" fmla="*/ 212 w 225"/>
                  <a:gd name="T11" fmla="*/ 60 h 1277"/>
                  <a:gd name="T12" fmla="*/ 221 w 225"/>
                  <a:gd name="T13" fmla="*/ 82 h 1277"/>
                  <a:gd name="T14" fmla="*/ 225 w 225"/>
                  <a:gd name="T15" fmla="*/ 105 h 1277"/>
                  <a:gd name="T16" fmla="*/ 225 w 225"/>
                  <a:gd name="T17" fmla="*/ 1153 h 1277"/>
                  <a:gd name="T18" fmla="*/ 223 w 225"/>
                  <a:gd name="T19" fmla="*/ 1179 h 1277"/>
                  <a:gd name="T20" fmla="*/ 216 w 225"/>
                  <a:gd name="T21" fmla="*/ 1202 h 1277"/>
                  <a:gd name="T22" fmla="*/ 207 w 225"/>
                  <a:gd name="T23" fmla="*/ 1224 h 1277"/>
                  <a:gd name="T24" fmla="*/ 194 w 225"/>
                  <a:gd name="T25" fmla="*/ 1242 h 1277"/>
                  <a:gd name="T26" fmla="*/ 179 w 225"/>
                  <a:gd name="T27" fmla="*/ 1257 h 1277"/>
                  <a:gd name="T28" fmla="*/ 159 w 225"/>
                  <a:gd name="T29" fmla="*/ 1268 h 1277"/>
                  <a:gd name="T30" fmla="*/ 139 w 225"/>
                  <a:gd name="T31" fmla="*/ 1275 h 1277"/>
                  <a:gd name="T32" fmla="*/ 116 w 225"/>
                  <a:gd name="T33" fmla="*/ 1277 h 1277"/>
                  <a:gd name="T34" fmla="*/ 92 w 225"/>
                  <a:gd name="T35" fmla="*/ 1275 h 1277"/>
                  <a:gd name="T36" fmla="*/ 70 w 225"/>
                  <a:gd name="T37" fmla="*/ 1268 h 1277"/>
                  <a:gd name="T38" fmla="*/ 51 w 225"/>
                  <a:gd name="T39" fmla="*/ 1257 h 1277"/>
                  <a:gd name="T40" fmla="*/ 34 w 225"/>
                  <a:gd name="T41" fmla="*/ 1242 h 1277"/>
                  <a:gd name="T42" fmla="*/ 20 w 225"/>
                  <a:gd name="T43" fmla="*/ 1224 h 1277"/>
                  <a:gd name="T44" fmla="*/ 10 w 225"/>
                  <a:gd name="T45" fmla="*/ 1202 h 1277"/>
                  <a:gd name="T46" fmla="*/ 2 w 225"/>
                  <a:gd name="T47" fmla="*/ 1179 h 1277"/>
                  <a:gd name="T48" fmla="*/ 0 w 225"/>
                  <a:gd name="T49" fmla="*/ 1153 h 1277"/>
                  <a:gd name="T50" fmla="*/ 1 w 225"/>
                  <a:gd name="T51" fmla="*/ 105 h 1277"/>
                  <a:gd name="T52" fmla="*/ 6 w 225"/>
                  <a:gd name="T53" fmla="*/ 82 h 1277"/>
                  <a:gd name="T54" fmla="*/ 14 w 225"/>
                  <a:gd name="T55" fmla="*/ 60 h 1277"/>
                  <a:gd name="T56" fmla="*/ 26 w 225"/>
                  <a:gd name="T57" fmla="*/ 41 h 1277"/>
                  <a:gd name="T58" fmla="*/ 42 w 225"/>
                  <a:gd name="T59" fmla="*/ 25 h 1277"/>
                  <a:gd name="T60" fmla="*/ 61 w 225"/>
                  <a:gd name="T61" fmla="*/ 13 h 1277"/>
                  <a:gd name="T62" fmla="*/ 81 w 225"/>
                  <a:gd name="T63" fmla="*/ 5 h 1277"/>
                  <a:gd name="T64" fmla="*/ 104 w 225"/>
                  <a:gd name="T65" fmla="*/ 1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5"/>
                  <a:gd name="T100" fmla="*/ 0 h 1277"/>
                  <a:gd name="T101" fmla="*/ 225 w 225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5" h="1277">
                    <a:moveTo>
                      <a:pt x="116" y="0"/>
                    </a:moveTo>
                    <a:lnTo>
                      <a:pt x="128" y="1"/>
                    </a:lnTo>
                    <a:lnTo>
                      <a:pt x="139" y="2"/>
                    </a:lnTo>
                    <a:lnTo>
                      <a:pt x="149" y="5"/>
                    </a:lnTo>
                    <a:lnTo>
                      <a:pt x="159" y="8"/>
                    </a:lnTo>
                    <a:lnTo>
                      <a:pt x="169" y="13"/>
                    </a:lnTo>
                    <a:lnTo>
                      <a:pt x="179" y="19"/>
                    </a:lnTo>
                    <a:lnTo>
                      <a:pt x="186" y="25"/>
                    </a:lnTo>
                    <a:lnTo>
                      <a:pt x="194" y="33"/>
                    </a:lnTo>
                    <a:lnTo>
                      <a:pt x="201" y="41"/>
                    </a:lnTo>
                    <a:lnTo>
                      <a:pt x="207" y="50"/>
                    </a:lnTo>
                    <a:lnTo>
                      <a:pt x="212" y="60"/>
                    </a:lnTo>
                    <a:lnTo>
                      <a:pt x="216" y="71"/>
                    </a:lnTo>
                    <a:lnTo>
                      <a:pt x="221" y="82"/>
                    </a:lnTo>
                    <a:lnTo>
                      <a:pt x="223" y="93"/>
                    </a:lnTo>
                    <a:lnTo>
                      <a:pt x="225" y="105"/>
                    </a:lnTo>
                    <a:lnTo>
                      <a:pt x="225" y="119"/>
                    </a:lnTo>
                    <a:lnTo>
                      <a:pt x="225" y="1153"/>
                    </a:lnTo>
                    <a:lnTo>
                      <a:pt x="225" y="1166"/>
                    </a:lnTo>
                    <a:lnTo>
                      <a:pt x="223" y="1179"/>
                    </a:lnTo>
                    <a:lnTo>
                      <a:pt x="221" y="1191"/>
                    </a:lnTo>
                    <a:lnTo>
                      <a:pt x="216" y="1202"/>
                    </a:lnTo>
                    <a:lnTo>
                      <a:pt x="212" y="1213"/>
                    </a:lnTo>
                    <a:lnTo>
                      <a:pt x="207" y="1224"/>
                    </a:lnTo>
                    <a:lnTo>
                      <a:pt x="201" y="1233"/>
                    </a:lnTo>
                    <a:lnTo>
                      <a:pt x="194" y="1242"/>
                    </a:lnTo>
                    <a:lnTo>
                      <a:pt x="186" y="1250"/>
                    </a:lnTo>
                    <a:lnTo>
                      <a:pt x="179" y="1257"/>
                    </a:lnTo>
                    <a:lnTo>
                      <a:pt x="169" y="1263"/>
                    </a:lnTo>
                    <a:lnTo>
                      <a:pt x="159" y="1268"/>
                    </a:lnTo>
                    <a:lnTo>
                      <a:pt x="149" y="1272"/>
                    </a:lnTo>
                    <a:lnTo>
                      <a:pt x="139" y="1275"/>
                    </a:lnTo>
                    <a:lnTo>
                      <a:pt x="128" y="1276"/>
                    </a:lnTo>
                    <a:lnTo>
                      <a:pt x="116" y="1277"/>
                    </a:lnTo>
                    <a:lnTo>
                      <a:pt x="104" y="1276"/>
                    </a:lnTo>
                    <a:lnTo>
                      <a:pt x="92" y="1275"/>
                    </a:lnTo>
                    <a:lnTo>
                      <a:pt x="81" y="1272"/>
                    </a:lnTo>
                    <a:lnTo>
                      <a:pt x="70" y="1268"/>
                    </a:lnTo>
                    <a:lnTo>
                      <a:pt x="61" y="1263"/>
                    </a:lnTo>
                    <a:lnTo>
                      <a:pt x="51" y="1257"/>
                    </a:lnTo>
                    <a:lnTo>
                      <a:pt x="42" y="1250"/>
                    </a:lnTo>
                    <a:lnTo>
                      <a:pt x="34" y="1242"/>
                    </a:lnTo>
                    <a:lnTo>
                      <a:pt x="26" y="1233"/>
                    </a:lnTo>
                    <a:lnTo>
                      <a:pt x="20" y="1224"/>
                    </a:lnTo>
                    <a:lnTo>
                      <a:pt x="14" y="1213"/>
                    </a:lnTo>
                    <a:lnTo>
                      <a:pt x="10" y="1202"/>
                    </a:lnTo>
                    <a:lnTo>
                      <a:pt x="6" y="1191"/>
                    </a:lnTo>
                    <a:lnTo>
                      <a:pt x="2" y="1179"/>
                    </a:lnTo>
                    <a:lnTo>
                      <a:pt x="1" y="1166"/>
                    </a:lnTo>
                    <a:lnTo>
                      <a:pt x="0" y="1153"/>
                    </a:lnTo>
                    <a:lnTo>
                      <a:pt x="0" y="119"/>
                    </a:lnTo>
                    <a:lnTo>
                      <a:pt x="1" y="105"/>
                    </a:lnTo>
                    <a:lnTo>
                      <a:pt x="2" y="93"/>
                    </a:lnTo>
                    <a:lnTo>
                      <a:pt x="6" y="82"/>
                    </a:lnTo>
                    <a:lnTo>
                      <a:pt x="10" y="71"/>
                    </a:lnTo>
                    <a:lnTo>
                      <a:pt x="14" y="60"/>
                    </a:lnTo>
                    <a:lnTo>
                      <a:pt x="20" y="50"/>
                    </a:lnTo>
                    <a:lnTo>
                      <a:pt x="26" y="41"/>
                    </a:lnTo>
                    <a:lnTo>
                      <a:pt x="34" y="33"/>
                    </a:lnTo>
                    <a:lnTo>
                      <a:pt x="42" y="25"/>
                    </a:lnTo>
                    <a:lnTo>
                      <a:pt x="51" y="19"/>
                    </a:lnTo>
                    <a:lnTo>
                      <a:pt x="61" y="13"/>
                    </a:lnTo>
                    <a:lnTo>
                      <a:pt x="70" y="8"/>
                    </a:lnTo>
                    <a:lnTo>
                      <a:pt x="81" y="5"/>
                    </a:lnTo>
                    <a:lnTo>
                      <a:pt x="92" y="2"/>
                    </a:lnTo>
                    <a:lnTo>
                      <a:pt x="104" y="1"/>
                    </a:lnTo>
                    <a:lnTo>
                      <a:pt x="11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74" name="Freeform 89"/>
              <p:cNvSpPr>
                <a:spLocks/>
              </p:cNvSpPr>
              <p:nvPr/>
            </p:nvSpPr>
            <p:spPr bwMode="auto">
              <a:xfrm>
                <a:off x="1552" y="3764"/>
                <a:ext cx="19" cy="64"/>
              </a:xfrm>
              <a:custGeom>
                <a:avLst/>
                <a:gdLst>
                  <a:gd name="T0" fmla="*/ 121 w 219"/>
                  <a:gd name="T1" fmla="*/ 1 h 1277"/>
                  <a:gd name="T2" fmla="*/ 143 w 219"/>
                  <a:gd name="T3" fmla="*/ 5 h 1277"/>
                  <a:gd name="T4" fmla="*/ 163 w 219"/>
                  <a:gd name="T5" fmla="*/ 13 h 1277"/>
                  <a:gd name="T6" fmla="*/ 180 w 219"/>
                  <a:gd name="T7" fmla="*/ 25 h 1277"/>
                  <a:gd name="T8" fmla="*/ 194 w 219"/>
                  <a:gd name="T9" fmla="*/ 40 h 1277"/>
                  <a:gd name="T10" fmla="*/ 206 w 219"/>
                  <a:gd name="T11" fmla="*/ 59 h 1277"/>
                  <a:gd name="T12" fmla="*/ 214 w 219"/>
                  <a:gd name="T13" fmla="*/ 79 h 1277"/>
                  <a:gd name="T14" fmla="*/ 218 w 219"/>
                  <a:gd name="T15" fmla="*/ 101 h 1277"/>
                  <a:gd name="T16" fmla="*/ 219 w 219"/>
                  <a:gd name="T17" fmla="*/ 1153 h 1277"/>
                  <a:gd name="T18" fmla="*/ 217 w 219"/>
                  <a:gd name="T19" fmla="*/ 1177 h 1277"/>
                  <a:gd name="T20" fmla="*/ 211 w 219"/>
                  <a:gd name="T21" fmla="*/ 1200 h 1277"/>
                  <a:gd name="T22" fmla="*/ 201 w 219"/>
                  <a:gd name="T23" fmla="*/ 1221 h 1277"/>
                  <a:gd name="T24" fmla="*/ 188 w 219"/>
                  <a:gd name="T25" fmla="*/ 1240 h 1277"/>
                  <a:gd name="T26" fmla="*/ 172 w 219"/>
                  <a:gd name="T27" fmla="*/ 1255 h 1277"/>
                  <a:gd name="T28" fmla="*/ 153 w 219"/>
                  <a:gd name="T29" fmla="*/ 1267 h 1277"/>
                  <a:gd name="T30" fmla="*/ 132 w 219"/>
                  <a:gd name="T31" fmla="*/ 1274 h 1277"/>
                  <a:gd name="T32" fmla="*/ 109 w 219"/>
                  <a:gd name="T33" fmla="*/ 1277 h 1277"/>
                  <a:gd name="T34" fmla="*/ 86 w 219"/>
                  <a:gd name="T35" fmla="*/ 1274 h 1277"/>
                  <a:gd name="T36" fmla="*/ 66 w 219"/>
                  <a:gd name="T37" fmla="*/ 1267 h 1277"/>
                  <a:gd name="T38" fmla="*/ 46 w 219"/>
                  <a:gd name="T39" fmla="*/ 1255 h 1277"/>
                  <a:gd name="T40" fmla="*/ 31 w 219"/>
                  <a:gd name="T41" fmla="*/ 1240 h 1277"/>
                  <a:gd name="T42" fmla="*/ 17 w 219"/>
                  <a:gd name="T43" fmla="*/ 1221 h 1277"/>
                  <a:gd name="T44" fmla="*/ 8 w 219"/>
                  <a:gd name="T45" fmla="*/ 1200 h 1277"/>
                  <a:gd name="T46" fmla="*/ 2 w 219"/>
                  <a:gd name="T47" fmla="*/ 1177 h 1277"/>
                  <a:gd name="T48" fmla="*/ 0 w 219"/>
                  <a:gd name="T49" fmla="*/ 1153 h 1277"/>
                  <a:gd name="T50" fmla="*/ 0 w 219"/>
                  <a:gd name="T51" fmla="*/ 101 h 1277"/>
                  <a:gd name="T52" fmla="*/ 4 w 219"/>
                  <a:gd name="T53" fmla="*/ 79 h 1277"/>
                  <a:gd name="T54" fmla="*/ 13 w 219"/>
                  <a:gd name="T55" fmla="*/ 59 h 1277"/>
                  <a:gd name="T56" fmla="*/ 24 w 219"/>
                  <a:gd name="T57" fmla="*/ 40 h 1277"/>
                  <a:gd name="T58" fmla="*/ 39 w 219"/>
                  <a:gd name="T59" fmla="*/ 25 h 1277"/>
                  <a:gd name="T60" fmla="*/ 56 w 219"/>
                  <a:gd name="T61" fmla="*/ 13 h 1277"/>
                  <a:gd name="T62" fmla="*/ 76 w 219"/>
                  <a:gd name="T63" fmla="*/ 5 h 1277"/>
                  <a:gd name="T64" fmla="*/ 97 w 219"/>
                  <a:gd name="T65" fmla="*/ 1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19"/>
                  <a:gd name="T100" fmla="*/ 0 h 1277"/>
                  <a:gd name="T101" fmla="*/ 219 w 219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19" h="1277">
                    <a:moveTo>
                      <a:pt x="109" y="0"/>
                    </a:moveTo>
                    <a:lnTo>
                      <a:pt x="121" y="1"/>
                    </a:lnTo>
                    <a:lnTo>
                      <a:pt x="132" y="2"/>
                    </a:lnTo>
                    <a:lnTo>
                      <a:pt x="143" y="5"/>
                    </a:lnTo>
                    <a:lnTo>
                      <a:pt x="153" y="8"/>
                    </a:lnTo>
                    <a:lnTo>
                      <a:pt x="163" y="13"/>
                    </a:lnTo>
                    <a:lnTo>
                      <a:pt x="172" y="18"/>
                    </a:lnTo>
                    <a:lnTo>
                      <a:pt x="180" y="25"/>
                    </a:lnTo>
                    <a:lnTo>
                      <a:pt x="188" y="32"/>
                    </a:lnTo>
                    <a:lnTo>
                      <a:pt x="194" y="40"/>
                    </a:lnTo>
                    <a:lnTo>
                      <a:pt x="201" y="48"/>
                    </a:lnTo>
                    <a:lnTo>
                      <a:pt x="206" y="59"/>
                    </a:lnTo>
                    <a:lnTo>
                      <a:pt x="211" y="68"/>
                    </a:lnTo>
                    <a:lnTo>
                      <a:pt x="214" y="79"/>
                    </a:lnTo>
                    <a:lnTo>
                      <a:pt x="217" y="90"/>
                    </a:lnTo>
                    <a:lnTo>
                      <a:pt x="218" y="101"/>
                    </a:lnTo>
                    <a:lnTo>
                      <a:pt x="219" y="113"/>
                    </a:lnTo>
                    <a:lnTo>
                      <a:pt x="219" y="1153"/>
                    </a:lnTo>
                    <a:lnTo>
                      <a:pt x="218" y="1165"/>
                    </a:lnTo>
                    <a:lnTo>
                      <a:pt x="217" y="1177"/>
                    </a:lnTo>
                    <a:lnTo>
                      <a:pt x="214" y="1189"/>
                    </a:lnTo>
                    <a:lnTo>
                      <a:pt x="211" y="1200"/>
                    </a:lnTo>
                    <a:lnTo>
                      <a:pt x="206" y="1210"/>
                    </a:lnTo>
                    <a:lnTo>
                      <a:pt x="201" y="1221"/>
                    </a:lnTo>
                    <a:lnTo>
                      <a:pt x="194" y="1231"/>
                    </a:lnTo>
                    <a:lnTo>
                      <a:pt x="188" y="1240"/>
                    </a:lnTo>
                    <a:lnTo>
                      <a:pt x="180" y="1248"/>
                    </a:lnTo>
                    <a:lnTo>
                      <a:pt x="172" y="1255"/>
                    </a:lnTo>
                    <a:lnTo>
                      <a:pt x="163" y="1262"/>
                    </a:lnTo>
                    <a:lnTo>
                      <a:pt x="153" y="1267"/>
                    </a:lnTo>
                    <a:lnTo>
                      <a:pt x="143" y="1271"/>
                    </a:lnTo>
                    <a:lnTo>
                      <a:pt x="132" y="1274"/>
                    </a:lnTo>
                    <a:lnTo>
                      <a:pt x="121" y="1276"/>
                    </a:lnTo>
                    <a:lnTo>
                      <a:pt x="109" y="1277"/>
                    </a:lnTo>
                    <a:lnTo>
                      <a:pt x="97" y="1276"/>
                    </a:lnTo>
                    <a:lnTo>
                      <a:pt x="86" y="1274"/>
                    </a:lnTo>
                    <a:lnTo>
                      <a:pt x="76" y="1271"/>
                    </a:lnTo>
                    <a:lnTo>
                      <a:pt x="66" y="1267"/>
                    </a:lnTo>
                    <a:lnTo>
                      <a:pt x="56" y="1262"/>
                    </a:lnTo>
                    <a:lnTo>
                      <a:pt x="46" y="1255"/>
                    </a:lnTo>
                    <a:lnTo>
                      <a:pt x="39" y="1248"/>
                    </a:lnTo>
                    <a:lnTo>
                      <a:pt x="31" y="1240"/>
                    </a:lnTo>
                    <a:lnTo>
                      <a:pt x="24" y="1231"/>
                    </a:lnTo>
                    <a:lnTo>
                      <a:pt x="17" y="1221"/>
                    </a:lnTo>
                    <a:lnTo>
                      <a:pt x="13" y="1210"/>
                    </a:lnTo>
                    <a:lnTo>
                      <a:pt x="8" y="1200"/>
                    </a:lnTo>
                    <a:lnTo>
                      <a:pt x="4" y="1189"/>
                    </a:lnTo>
                    <a:lnTo>
                      <a:pt x="2" y="1177"/>
                    </a:lnTo>
                    <a:lnTo>
                      <a:pt x="0" y="1165"/>
                    </a:lnTo>
                    <a:lnTo>
                      <a:pt x="0" y="1153"/>
                    </a:lnTo>
                    <a:lnTo>
                      <a:pt x="0" y="113"/>
                    </a:lnTo>
                    <a:lnTo>
                      <a:pt x="0" y="101"/>
                    </a:lnTo>
                    <a:lnTo>
                      <a:pt x="2" y="90"/>
                    </a:lnTo>
                    <a:lnTo>
                      <a:pt x="4" y="79"/>
                    </a:lnTo>
                    <a:lnTo>
                      <a:pt x="8" y="68"/>
                    </a:lnTo>
                    <a:lnTo>
                      <a:pt x="13" y="59"/>
                    </a:lnTo>
                    <a:lnTo>
                      <a:pt x="17" y="48"/>
                    </a:lnTo>
                    <a:lnTo>
                      <a:pt x="24" y="40"/>
                    </a:lnTo>
                    <a:lnTo>
                      <a:pt x="31" y="32"/>
                    </a:lnTo>
                    <a:lnTo>
                      <a:pt x="39" y="25"/>
                    </a:lnTo>
                    <a:lnTo>
                      <a:pt x="46" y="18"/>
                    </a:lnTo>
                    <a:lnTo>
                      <a:pt x="56" y="13"/>
                    </a:lnTo>
                    <a:lnTo>
                      <a:pt x="66" y="8"/>
                    </a:lnTo>
                    <a:lnTo>
                      <a:pt x="76" y="5"/>
                    </a:lnTo>
                    <a:lnTo>
                      <a:pt x="86" y="2"/>
                    </a:lnTo>
                    <a:lnTo>
                      <a:pt x="97" y="1"/>
                    </a:lnTo>
                    <a:lnTo>
                      <a:pt x="109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75" name="Freeform 90"/>
              <p:cNvSpPr>
                <a:spLocks/>
              </p:cNvSpPr>
              <p:nvPr/>
            </p:nvSpPr>
            <p:spPr bwMode="auto">
              <a:xfrm>
                <a:off x="1514" y="3763"/>
                <a:ext cx="20" cy="64"/>
              </a:xfrm>
              <a:custGeom>
                <a:avLst/>
                <a:gdLst>
                  <a:gd name="T0" fmla="*/ 126 w 230"/>
                  <a:gd name="T1" fmla="*/ 0 h 1277"/>
                  <a:gd name="T2" fmla="*/ 149 w 230"/>
                  <a:gd name="T3" fmla="*/ 5 h 1277"/>
                  <a:gd name="T4" fmla="*/ 169 w 230"/>
                  <a:gd name="T5" fmla="*/ 14 h 1277"/>
                  <a:gd name="T6" fmla="*/ 188 w 230"/>
                  <a:gd name="T7" fmla="*/ 27 h 1277"/>
                  <a:gd name="T8" fmla="*/ 204 w 230"/>
                  <a:gd name="T9" fmla="*/ 43 h 1277"/>
                  <a:gd name="T10" fmla="*/ 216 w 230"/>
                  <a:gd name="T11" fmla="*/ 62 h 1277"/>
                  <a:gd name="T12" fmla="*/ 224 w 230"/>
                  <a:gd name="T13" fmla="*/ 83 h 1277"/>
                  <a:gd name="T14" fmla="*/ 229 w 230"/>
                  <a:gd name="T15" fmla="*/ 106 h 1277"/>
                  <a:gd name="T16" fmla="*/ 230 w 230"/>
                  <a:gd name="T17" fmla="*/ 1158 h 1277"/>
                  <a:gd name="T18" fmla="*/ 228 w 230"/>
                  <a:gd name="T19" fmla="*/ 1182 h 1277"/>
                  <a:gd name="T20" fmla="*/ 221 w 230"/>
                  <a:gd name="T21" fmla="*/ 1204 h 1277"/>
                  <a:gd name="T22" fmla="*/ 210 w 230"/>
                  <a:gd name="T23" fmla="*/ 1225 h 1277"/>
                  <a:gd name="T24" fmla="*/ 196 w 230"/>
                  <a:gd name="T25" fmla="*/ 1242 h 1277"/>
                  <a:gd name="T26" fmla="*/ 179 w 230"/>
                  <a:gd name="T27" fmla="*/ 1256 h 1277"/>
                  <a:gd name="T28" fmla="*/ 160 w 230"/>
                  <a:gd name="T29" fmla="*/ 1267 h 1277"/>
                  <a:gd name="T30" fmla="*/ 138 w 230"/>
                  <a:gd name="T31" fmla="*/ 1274 h 1277"/>
                  <a:gd name="T32" fmla="*/ 114 w 230"/>
                  <a:gd name="T33" fmla="*/ 1277 h 1277"/>
                  <a:gd name="T34" fmla="*/ 94 w 230"/>
                  <a:gd name="T35" fmla="*/ 1274 h 1277"/>
                  <a:gd name="T36" fmla="*/ 72 w 230"/>
                  <a:gd name="T37" fmla="*/ 1267 h 1277"/>
                  <a:gd name="T38" fmla="*/ 53 w 230"/>
                  <a:gd name="T39" fmla="*/ 1256 h 1277"/>
                  <a:gd name="T40" fmla="*/ 35 w 230"/>
                  <a:gd name="T41" fmla="*/ 1242 h 1277"/>
                  <a:gd name="T42" fmla="*/ 20 w 230"/>
                  <a:gd name="T43" fmla="*/ 1225 h 1277"/>
                  <a:gd name="T44" fmla="*/ 9 w 230"/>
                  <a:gd name="T45" fmla="*/ 1204 h 1277"/>
                  <a:gd name="T46" fmla="*/ 2 w 230"/>
                  <a:gd name="T47" fmla="*/ 1182 h 1277"/>
                  <a:gd name="T48" fmla="*/ 0 w 230"/>
                  <a:gd name="T49" fmla="*/ 1158 h 1277"/>
                  <a:gd name="T50" fmla="*/ 0 w 230"/>
                  <a:gd name="T51" fmla="*/ 106 h 1277"/>
                  <a:gd name="T52" fmla="*/ 5 w 230"/>
                  <a:gd name="T53" fmla="*/ 83 h 1277"/>
                  <a:gd name="T54" fmla="*/ 15 w 230"/>
                  <a:gd name="T55" fmla="*/ 62 h 1277"/>
                  <a:gd name="T56" fmla="*/ 28 w 230"/>
                  <a:gd name="T57" fmla="*/ 43 h 1277"/>
                  <a:gd name="T58" fmla="*/ 44 w 230"/>
                  <a:gd name="T59" fmla="*/ 27 h 1277"/>
                  <a:gd name="T60" fmla="*/ 62 w 230"/>
                  <a:gd name="T61" fmla="*/ 14 h 1277"/>
                  <a:gd name="T62" fmla="*/ 83 w 230"/>
                  <a:gd name="T63" fmla="*/ 5 h 1277"/>
                  <a:gd name="T64" fmla="*/ 103 w 230"/>
                  <a:gd name="T65" fmla="*/ 0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30"/>
                  <a:gd name="T100" fmla="*/ 0 h 1277"/>
                  <a:gd name="T101" fmla="*/ 230 w 230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30" h="1277">
                    <a:moveTo>
                      <a:pt x="114" y="0"/>
                    </a:moveTo>
                    <a:lnTo>
                      <a:pt x="126" y="0"/>
                    </a:lnTo>
                    <a:lnTo>
                      <a:pt x="138" y="2"/>
                    </a:lnTo>
                    <a:lnTo>
                      <a:pt x="149" y="5"/>
                    </a:lnTo>
                    <a:lnTo>
                      <a:pt x="160" y="9"/>
                    </a:lnTo>
                    <a:lnTo>
                      <a:pt x="169" y="14"/>
                    </a:lnTo>
                    <a:lnTo>
                      <a:pt x="179" y="20"/>
                    </a:lnTo>
                    <a:lnTo>
                      <a:pt x="188" y="27"/>
                    </a:lnTo>
                    <a:lnTo>
                      <a:pt x="196" y="34"/>
                    </a:lnTo>
                    <a:lnTo>
                      <a:pt x="204" y="43"/>
                    </a:lnTo>
                    <a:lnTo>
                      <a:pt x="210" y="52"/>
                    </a:lnTo>
                    <a:lnTo>
                      <a:pt x="216" y="62"/>
                    </a:lnTo>
                    <a:lnTo>
                      <a:pt x="221" y="73"/>
                    </a:lnTo>
                    <a:lnTo>
                      <a:pt x="224" y="83"/>
                    </a:lnTo>
                    <a:lnTo>
                      <a:pt x="228" y="94"/>
                    </a:lnTo>
                    <a:lnTo>
                      <a:pt x="229" y="106"/>
                    </a:lnTo>
                    <a:lnTo>
                      <a:pt x="230" y="118"/>
                    </a:lnTo>
                    <a:lnTo>
                      <a:pt x="230" y="1158"/>
                    </a:lnTo>
                    <a:lnTo>
                      <a:pt x="229" y="1170"/>
                    </a:lnTo>
                    <a:lnTo>
                      <a:pt x="228" y="1182"/>
                    </a:lnTo>
                    <a:lnTo>
                      <a:pt x="224" y="1193"/>
                    </a:lnTo>
                    <a:lnTo>
                      <a:pt x="221" y="1204"/>
                    </a:lnTo>
                    <a:lnTo>
                      <a:pt x="216" y="1214"/>
                    </a:lnTo>
                    <a:lnTo>
                      <a:pt x="210" y="1225"/>
                    </a:lnTo>
                    <a:lnTo>
                      <a:pt x="204" y="1234"/>
                    </a:lnTo>
                    <a:lnTo>
                      <a:pt x="196" y="1242"/>
                    </a:lnTo>
                    <a:lnTo>
                      <a:pt x="188" y="1250"/>
                    </a:lnTo>
                    <a:lnTo>
                      <a:pt x="179" y="1256"/>
                    </a:lnTo>
                    <a:lnTo>
                      <a:pt x="169" y="1262"/>
                    </a:lnTo>
                    <a:lnTo>
                      <a:pt x="160" y="1267"/>
                    </a:lnTo>
                    <a:lnTo>
                      <a:pt x="149" y="1271"/>
                    </a:lnTo>
                    <a:lnTo>
                      <a:pt x="138" y="1274"/>
                    </a:lnTo>
                    <a:lnTo>
                      <a:pt x="126" y="1276"/>
                    </a:lnTo>
                    <a:lnTo>
                      <a:pt x="114" y="1277"/>
                    </a:lnTo>
                    <a:lnTo>
                      <a:pt x="103" y="1276"/>
                    </a:lnTo>
                    <a:lnTo>
                      <a:pt x="94" y="1274"/>
                    </a:lnTo>
                    <a:lnTo>
                      <a:pt x="83" y="1271"/>
                    </a:lnTo>
                    <a:lnTo>
                      <a:pt x="72" y="1267"/>
                    </a:lnTo>
                    <a:lnTo>
                      <a:pt x="62" y="1262"/>
                    </a:lnTo>
                    <a:lnTo>
                      <a:pt x="53" y="1256"/>
                    </a:lnTo>
                    <a:lnTo>
                      <a:pt x="44" y="1250"/>
                    </a:lnTo>
                    <a:lnTo>
                      <a:pt x="35" y="1242"/>
                    </a:lnTo>
                    <a:lnTo>
                      <a:pt x="28" y="1234"/>
                    </a:lnTo>
                    <a:lnTo>
                      <a:pt x="20" y="1225"/>
                    </a:lnTo>
                    <a:lnTo>
                      <a:pt x="15" y="1214"/>
                    </a:lnTo>
                    <a:lnTo>
                      <a:pt x="9" y="1204"/>
                    </a:lnTo>
                    <a:lnTo>
                      <a:pt x="5" y="1193"/>
                    </a:lnTo>
                    <a:lnTo>
                      <a:pt x="2" y="1182"/>
                    </a:lnTo>
                    <a:lnTo>
                      <a:pt x="0" y="1170"/>
                    </a:lnTo>
                    <a:lnTo>
                      <a:pt x="0" y="1158"/>
                    </a:lnTo>
                    <a:lnTo>
                      <a:pt x="0" y="118"/>
                    </a:lnTo>
                    <a:lnTo>
                      <a:pt x="0" y="106"/>
                    </a:lnTo>
                    <a:lnTo>
                      <a:pt x="2" y="94"/>
                    </a:lnTo>
                    <a:lnTo>
                      <a:pt x="5" y="83"/>
                    </a:lnTo>
                    <a:lnTo>
                      <a:pt x="9" y="73"/>
                    </a:lnTo>
                    <a:lnTo>
                      <a:pt x="15" y="62"/>
                    </a:lnTo>
                    <a:lnTo>
                      <a:pt x="20" y="52"/>
                    </a:lnTo>
                    <a:lnTo>
                      <a:pt x="28" y="43"/>
                    </a:lnTo>
                    <a:lnTo>
                      <a:pt x="35" y="34"/>
                    </a:lnTo>
                    <a:lnTo>
                      <a:pt x="44" y="27"/>
                    </a:lnTo>
                    <a:lnTo>
                      <a:pt x="53" y="20"/>
                    </a:lnTo>
                    <a:lnTo>
                      <a:pt x="62" y="14"/>
                    </a:lnTo>
                    <a:lnTo>
                      <a:pt x="72" y="9"/>
                    </a:lnTo>
                    <a:lnTo>
                      <a:pt x="83" y="5"/>
                    </a:lnTo>
                    <a:lnTo>
                      <a:pt x="94" y="2"/>
                    </a:lnTo>
                    <a:lnTo>
                      <a:pt x="103" y="0"/>
                    </a:lnTo>
                    <a:lnTo>
                      <a:pt x="114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76" name="Freeform 91"/>
              <p:cNvSpPr>
                <a:spLocks/>
              </p:cNvSpPr>
              <p:nvPr/>
            </p:nvSpPr>
            <p:spPr bwMode="auto">
              <a:xfrm>
                <a:off x="1477" y="3764"/>
                <a:ext cx="19" cy="64"/>
              </a:xfrm>
              <a:custGeom>
                <a:avLst/>
                <a:gdLst>
                  <a:gd name="T0" fmla="*/ 125 w 225"/>
                  <a:gd name="T1" fmla="*/ 1 h 1277"/>
                  <a:gd name="T2" fmla="*/ 147 w 225"/>
                  <a:gd name="T3" fmla="*/ 5 h 1277"/>
                  <a:gd name="T4" fmla="*/ 166 w 225"/>
                  <a:gd name="T5" fmla="*/ 13 h 1277"/>
                  <a:gd name="T6" fmla="*/ 183 w 225"/>
                  <a:gd name="T7" fmla="*/ 25 h 1277"/>
                  <a:gd name="T8" fmla="*/ 199 w 225"/>
                  <a:gd name="T9" fmla="*/ 41 h 1277"/>
                  <a:gd name="T10" fmla="*/ 211 w 225"/>
                  <a:gd name="T11" fmla="*/ 60 h 1277"/>
                  <a:gd name="T12" fmla="*/ 219 w 225"/>
                  <a:gd name="T13" fmla="*/ 82 h 1277"/>
                  <a:gd name="T14" fmla="*/ 223 w 225"/>
                  <a:gd name="T15" fmla="*/ 105 h 1277"/>
                  <a:gd name="T16" fmla="*/ 225 w 225"/>
                  <a:gd name="T17" fmla="*/ 1153 h 1277"/>
                  <a:gd name="T18" fmla="*/ 222 w 225"/>
                  <a:gd name="T19" fmla="*/ 1179 h 1277"/>
                  <a:gd name="T20" fmla="*/ 216 w 225"/>
                  <a:gd name="T21" fmla="*/ 1202 h 1277"/>
                  <a:gd name="T22" fmla="*/ 205 w 225"/>
                  <a:gd name="T23" fmla="*/ 1224 h 1277"/>
                  <a:gd name="T24" fmla="*/ 191 w 225"/>
                  <a:gd name="T25" fmla="*/ 1242 h 1277"/>
                  <a:gd name="T26" fmla="*/ 175 w 225"/>
                  <a:gd name="T27" fmla="*/ 1257 h 1277"/>
                  <a:gd name="T28" fmla="*/ 156 w 225"/>
                  <a:gd name="T29" fmla="*/ 1268 h 1277"/>
                  <a:gd name="T30" fmla="*/ 136 w 225"/>
                  <a:gd name="T31" fmla="*/ 1275 h 1277"/>
                  <a:gd name="T32" fmla="*/ 115 w 225"/>
                  <a:gd name="T33" fmla="*/ 1277 h 1277"/>
                  <a:gd name="T34" fmla="*/ 94 w 225"/>
                  <a:gd name="T35" fmla="*/ 1275 h 1277"/>
                  <a:gd name="T36" fmla="*/ 72 w 225"/>
                  <a:gd name="T37" fmla="*/ 1268 h 1277"/>
                  <a:gd name="T38" fmla="*/ 53 w 225"/>
                  <a:gd name="T39" fmla="*/ 1257 h 1277"/>
                  <a:gd name="T40" fmla="*/ 35 w 225"/>
                  <a:gd name="T41" fmla="*/ 1242 h 1277"/>
                  <a:gd name="T42" fmla="*/ 21 w 225"/>
                  <a:gd name="T43" fmla="*/ 1224 h 1277"/>
                  <a:gd name="T44" fmla="*/ 9 w 225"/>
                  <a:gd name="T45" fmla="*/ 1202 h 1277"/>
                  <a:gd name="T46" fmla="*/ 2 w 225"/>
                  <a:gd name="T47" fmla="*/ 1179 h 1277"/>
                  <a:gd name="T48" fmla="*/ 0 w 225"/>
                  <a:gd name="T49" fmla="*/ 1153 h 1277"/>
                  <a:gd name="T50" fmla="*/ 0 w 225"/>
                  <a:gd name="T51" fmla="*/ 105 h 1277"/>
                  <a:gd name="T52" fmla="*/ 5 w 225"/>
                  <a:gd name="T53" fmla="*/ 82 h 1277"/>
                  <a:gd name="T54" fmla="*/ 15 w 225"/>
                  <a:gd name="T55" fmla="*/ 60 h 1277"/>
                  <a:gd name="T56" fmla="*/ 28 w 225"/>
                  <a:gd name="T57" fmla="*/ 41 h 1277"/>
                  <a:gd name="T58" fmla="*/ 44 w 225"/>
                  <a:gd name="T59" fmla="*/ 25 h 1277"/>
                  <a:gd name="T60" fmla="*/ 62 w 225"/>
                  <a:gd name="T61" fmla="*/ 13 h 1277"/>
                  <a:gd name="T62" fmla="*/ 83 w 225"/>
                  <a:gd name="T63" fmla="*/ 5 h 1277"/>
                  <a:gd name="T64" fmla="*/ 105 w 225"/>
                  <a:gd name="T65" fmla="*/ 1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5"/>
                  <a:gd name="T100" fmla="*/ 0 h 1277"/>
                  <a:gd name="T101" fmla="*/ 225 w 225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5" h="1277">
                    <a:moveTo>
                      <a:pt x="115" y="0"/>
                    </a:moveTo>
                    <a:lnTo>
                      <a:pt x="125" y="1"/>
                    </a:lnTo>
                    <a:lnTo>
                      <a:pt x="136" y="2"/>
                    </a:lnTo>
                    <a:lnTo>
                      <a:pt x="147" y="5"/>
                    </a:lnTo>
                    <a:lnTo>
                      <a:pt x="156" y="8"/>
                    </a:lnTo>
                    <a:lnTo>
                      <a:pt x="166" y="13"/>
                    </a:lnTo>
                    <a:lnTo>
                      <a:pt x="175" y="19"/>
                    </a:lnTo>
                    <a:lnTo>
                      <a:pt x="183" y="25"/>
                    </a:lnTo>
                    <a:lnTo>
                      <a:pt x="191" y="33"/>
                    </a:lnTo>
                    <a:lnTo>
                      <a:pt x="199" y="41"/>
                    </a:lnTo>
                    <a:lnTo>
                      <a:pt x="205" y="50"/>
                    </a:lnTo>
                    <a:lnTo>
                      <a:pt x="211" y="60"/>
                    </a:lnTo>
                    <a:lnTo>
                      <a:pt x="216" y="71"/>
                    </a:lnTo>
                    <a:lnTo>
                      <a:pt x="219" y="82"/>
                    </a:lnTo>
                    <a:lnTo>
                      <a:pt x="222" y="93"/>
                    </a:lnTo>
                    <a:lnTo>
                      <a:pt x="223" y="105"/>
                    </a:lnTo>
                    <a:lnTo>
                      <a:pt x="225" y="119"/>
                    </a:lnTo>
                    <a:lnTo>
                      <a:pt x="225" y="1153"/>
                    </a:lnTo>
                    <a:lnTo>
                      <a:pt x="223" y="1166"/>
                    </a:lnTo>
                    <a:lnTo>
                      <a:pt x="222" y="1179"/>
                    </a:lnTo>
                    <a:lnTo>
                      <a:pt x="219" y="1191"/>
                    </a:lnTo>
                    <a:lnTo>
                      <a:pt x="216" y="1202"/>
                    </a:lnTo>
                    <a:lnTo>
                      <a:pt x="211" y="1213"/>
                    </a:lnTo>
                    <a:lnTo>
                      <a:pt x="205" y="1224"/>
                    </a:lnTo>
                    <a:lnTo>
                      <a:pt x="199" y="1233"/>
                    </a:lnTo>
                    <a:lnTo>
                      <a:pt x="191" y="1242"/>
                    </a:lnTo>
                    <a:lnTo>
                      <a:pt x="183" y="1250"/>
                    </a:lnTo>
                    <a:lnTo>
                      <a:pt x="175" y="1257"/>
                    </a:lnTo>
                    <a:lnTo>
                      <a:pt x="166" y="1263"/>
                    </a:lnTo>
                    <a:lnTo>
                      <a:pt x="156" y="1268"/>
                    </a:lnTo>
                    <a:lnTo>
                      <a:pt x="147" y="1272"/>
                    </a:lnTo>
                    <a:lnTo>
                      <a:pt x="136" y="1275"/>
                    </a:lnTo>
                    <a:lnTo>
                      <a:pt x="125" y="1276"/>
                    </a:lnTo>
                    <a:lnTo>
                      <a:pt x="115" y="1277"/>
                    </a:lnTo>
                    <a:lnTo>
                      <a:pt x="105" y="1276"/>
                    </a:lnTo>
                    <a:lnTo>
                      <a:pt x="94" y="1275"/>
                    </a:lnTo>
                    <a:lnTo>
                      <a:pt x="83" y="1272"/>
                    </a:lnTo>
                    <a:lnTo>
                      <a:pt x="72" y="1268"/>
                    </a:lnTo>
                    <a:lnTo>
                      <a:pt x="62" y="1263"/>
                    </a:lnTo>
                    <a:lnTo>
                      <a:pt x="53" y="1257"/>
                    </a:lnTo>
                    <a:lnTo>
                      <a:pt x="44" y="1250"/>
                    </a:lnTo>
                    <a:lnTo>
                      <a:pt x="35" y="1242"/>
                    </a:lnTo>
                    <a:lnTo>
                      <a:pt x="28" y="1233"/>
                    </a:lnTo>
                    <a:lnTo>
                      <a:pt x="21" y="1224"/>
                    </a:lnTo>
                    <a:lnTo>
                      <a:pt x="15" y="1213"/>
                    </a:lnTo>
                    <a:lnTo>
                      <a:pt x="9" y="1202"/>
                    </a:lnTo>
                    <a:lnTo>
                      <a:pt x="5" y="1191"/>
                    </a:lnTo>
                    <a:lnTo>
                      <a:pt x="2" y="1179"/>
                    </a:lnTo>
                    <a:lnTo>
                      <a:pt x="0" y="1166"/>
                    </a:lnTo>
                    <a:lnTo>
                      <a:pt x="0" y="1153"/>
                    </a:lnTo>
                    <a:lnTo>
                      <a:pt x="0" y="119"/>
                    </a:lnTo>
                    <a:lnTo>
                      <a:pt x="0" y="105"/>
                    </a:lnTo>
                    <a:lnTo>
                      <a:pt x="2" y="93"/>
                    </a:lnTo>
                    <a:lnTo>
                      <a:pt x="5" y="82"/>
                    </a:lnTo>
                    <a:lnTo>
                      <a:pt x="9" y="71"/>
                    </a:lnTo>
                    <a:lnTo>
                      <a:pt x="15" y="60"/>
                    </a:lnTo>
                    <a:lnTo>
                      <a:pt x="21" y="50"/>
                    </a:lnTo>
                    <a:lnTo>
                      <a:pt x="28" y="41"/>
                    </a:lnTo>
                    <a:lnTo>
                      <a:pt x="35" y="33"/>
                    </a:lnTo>
                    <a:lnTo>
                      <a:pt x="44" y="25"/>
                    </a:lnTo>
                    <a:lnTo>
                      <a:pt x="53" y="19"/>
                    </a:lnTo>
                    <a:lnTo>
                      <a:pt x="62" y="13"/>
                    </a:lnTo>
                    <a:lnTo>
                      <a:pt x="72" y="8"/>
                    </a:lnTo>
                    <a:lnTo>
                      <a:pt x="83" y="5"/>
                    </a:lnTo>
                    <a:lnTo>
                      <a:pt x="94" y="2"/>
                    </a:lnTo>
                    <a:lnTo>
                      <a:pt x="105" y="1"/>
                    </a:lnTo>
                    <a:lnTo>
                      <a:pt x="115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77" name="Freeform 92"/>
              <p:cNvSpPr>
                <a:spLocks/>
              </p:cNvSpPr>
              <p:nvPr/>
            </p:nvSpPr>
            <p:spPr bwMode="auto">
              <a:xfrm>
                <a:off x="1402" y="3764"/>
                <a:ext cx="19" cy="64"/>
              </a:xfrm>
              <a:custGeom>
                <a:avLst/>
                <a:gdLst>
                  <a:gd name="T0" fmla="*/ 121 w 225"/>
                  <a:gd name="T1" fmla="*/ 1 h 1277"/>
                  <a:gd name="T2" fmla="*/ 144 w 225"/>
                  <a:gd name="T3" fmla="*/ 5 h 1277"/>
                  <a:gd name="T4" fmla="*/ 164 w 225"/>
                  <a:gd name="T5" fmla="*/ 13 h 1277"/>
                  <a:gd name="T6" fmla="*/ 183 w 225"/>
                  <a:gd name="T7" fmla="*/ 25 h 1277"/>
                  <a:gd name="T8" fmla="*/ 199 w 225"/>
                  <a:gd name="T9" fmla="*/ 41 h 1277"/>
                  <a:gd name="T10" fmla="*/ 211 w 225"/>
                  <a:gd name="T11" fmla="*/ 60 h 1277"/>
                  <a:gd name="T12" fmla="*/ 219 w 225"/>
                  <a:gd name="T13" fmla="*/ 82 h 1277"/>
                  <a:gd name="T14" fmla="*/ 224 w 225"/>
                  <a:gd name="T15" fmla="*/ 105 h 1277"/>
                  <a:gd name="T16" fmla="*/ 225 w 225"/>
                  <a:gd name="T17" fmla="*/ 1159 h 1277"/>
                  <a:gd name="T18" fmla="*/ 223 w 225"/>
                  <a:gd name="T19" fmla="*/ 1182 h 1277"/>
                  <a:gd name="T20" fmla="*/ 216 w 225"/>
                  <a:gd name="T21" fmla="*/ 1204 h 1277"/>
                  <a:gd name="T22" fmla="*/ 205 w 225"/>
                  <a:gd name="T23" fmla="*/ 1225 h 1277"/>
                  <a:gd name="T24" fmla="*/ 191 w 225"/>
                  <a:gd name="T25" fmla="*/ 1242 h 1277"/>
                  <a:gd name="T26" fmla="*/ 174 w 225"/>
                  <a:gd name="T27" fmla="*/ 1257 h 1277"/>
                  <a:gd name="T28" fmla="*/ 154 w 225"/>
                  <a:gd name="T29" fmla="*/ 1268 h 1277"/>
                  <a:gd name="T30" fmla="*/ 133 w 225"/>
                  <a:gd name="T31" fmla="*/ 1275 h 1277"/>
                  <a:gd name="T32" fmla="*/ 110 w 225"/>
                  <a:gd name="T33" fmla="*/ 1277 h 1277"/>
                  <a:gd name="T34" fmla="*/ 86 w 225"/>
                  <a:gd name="T35" fmla="*/ 1275 h 1277"/>
                  <a:gd name="T36" fmla="*/ 66 w 225"/>
                  <a:gd name="T37" fmla="*/ 1268 h 1277"/>
                  <a:gd name="T38" fmla="*/ 47 w 225"/>
                  <a:gd name="T39" fmla="*/ 1257 h 1277"/>
                  <a:gd name="T40" fmla="*/ 31 w 225"/>
                  <a:gd name="T41" fmla="*/ 1242 h 1277"/>
                  <a:gd name="T42" fmla="*/ 18 w 225"/>
                  <a:gd name="T43" fmla="*/ 1225 h 1277"/>
                  <a:gd name="T44" fmla="*/ 8 w 225"/>
                  <a:gd name="T45" fmla="*/ 1204 h 1277"/>
                  <a:gd name="T46" fmla="*/ 2 w 225"/>
                  <a:gd name="T47" fmla="*/ 1182 h 1277"/>
                  <a:gd name="T48" fmla="*/ 0 w 225"/>
                  <a:gd name="T49" fmla="*/ 1159 h 1277"/>
                  <a:gd name="T50" fmla="*/ 1 w 225"/>
                  <a:gd name="T51" fmla="*/ 105 h 1277"/>
                  <a:gd name="T52" fmla="*/ 4 w 225"/>
                  <a:gd name="T53" fmla="*/ 82 h 1277"/>
                  <a:gd name="T54" fmla="*/ 13 w 225"/>
                  <a:gd name="T55" fmla="*/ 60 h 1277"/>
                  <a:gd name="T56" fmla="*/ 24 w 225"/>
                  <a:gd name="T57" fmla="*/ 41 h 1277"/>
                  <a:gd name="T58" fmla="*/ 39 w 225"/>
                  <a:gd name="T59" fmla="*/ 25 h 1277"/>
                  <a:gd name="T60" fmla="*/ 56 w 225"/>
                  <a:gd name="T61" fmla="*/ 13 h 1277"/>
                  <a:gd name="T62" fmla="*/ 76 w 225"/>
                  <a:gd name="T63" fmla="*/ 5 h 1277"/>
                  <a:gd name="T64" fmla="*/ 98 w 225"/>
                  <a:gd name="T65" fmla="*/ 1 h 12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5"/>
                  <a:gd name="T100" fmla="*/ 0 h 1277"/>
                  <a:gd name="T101" fmla="*/ 225 w 225"/>
                  <a:gd name="T102" fmla="*/ 1277 h 12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5" h="1277">
                    <a:moveTo>
                      <a:pt x="110" y="0"/>
                    </a:moveTo>
                    <a:lnTo>
                      <a:pt x="121" y="1"/>
                    </a:lnTo>
                    <a:lnTo>
                      <a:pt x="133" y="2"/>
                    </a:lnTo>
                    <a:lnTo>
                      <a:pt x="144" y="5"/>
                    </a:lnTo>
                    <a:lnTo>
                      <a:pt x="154" y="8"/>
                    </a:lnTo>
                    <a:lnTo>
                      <a:pt x="164" y="13"/>
                    </a:lnTo>
                    <a:lnTo>
                      <a:pt x="174" y="19"/>
                    </a:lnTo>
                    <a:lnTo>
                      <a:pt x="183" y="25"/>
                    </a:lnTo>
                    <a:lnTo>
                      <a:pt x="191" y="33"/>
                    </a:lnTo>
                    <a:lnTo>
                      <a:pt x="199" y="41"/>
                    </a:lnTo>
                    <a:lnTo>
                      <a:pt x="205" y="50"/>
                    </a:lnTo>
                    <a:lnTo>
                      <a:pt x="211" y="60"/>
                    </a:lnTo>
                    <a:lnTo>
                      <a:pt x="216" y="71"/>
                    </a:lnTo>
                    <a:lnTo>
                      <a:pt x="219" y="82"/>
                    </a:lnTo>
                    <a:lnTo>
                      <a:pt x="223" y="93"/>
                    </a:lnTo>
                    <a:lnTo>
                      <a:pt x="224" y="105"/>
                    </a:lnTo>
                    <a:lnTo>
                      <a:pt x="225" y="119"/>
                    </a:lnTo>
                    <a:lnTo>
                      <a:pt x="225" y="1159"/>
                    </a:lnTo>
                    <a:lnTo>
                      <a:pt x="224" y="1171"/>
                    </a:lnTo>
                    <a:lnTo>
                      <a:pt x="223" y="1182"/>
                    </a:lnTo>
                    <a:lnTo>
                      <a:pt x="219" y="1193"/>
                    </a:lnTo>
                    <a:lnTo>
                      <a:pt x="216" y="1204"/>
                    </a:lnTo>
                    <a:lnTo>
                      <a:pt x="211" y="1215"/>
                    </a:lnTo>
                    <a:lnTo>
                      <a:pt x="205" y="1225"/>
                    </a:lnTo>
                    <a:lnTo>
                      <a:pt x="199" y="1234"/>
                    </a:lnTo>
                    <a:lnTo>
                      <a:pt x="191" y="1242"/>
                    </a:lnTo>
                    <a:lnTo>
                      <a:pt x="183" y="1250"/>
                    </a:lnTo>
                    <a:lnTo>
                      <a:pt x="174" y="1257"/>
                    </a:lnTo>
                    <a:lnTo>
                      <a:pt x="164" y="1263"/>
                    </a:lnTo>
                    <a:lnTo>
                      <a:pt x="154" y="1268"/>
                    </a:lnTo>
                    <a:lnTo>
                      <a:pt x="144" y="1272"/>
                    </a:lnTo>
                    <a:lnTo>
                      <a:pt x="133" y="1275"/>
                    </a:lnTo>
                    <a:lnTo>
                      <a:pt x="121" y="1276"/>
                    </a:lnTo>
                    <a:lnTo>
                      <a:pt x="110" y="1277"/>
                    </a:lnTo>
                    <a:lnTo>
                      <a:pt x="98" y="1276"/>
                    </a:lnTo>
                    <a:lnTo>
                      <a:pt x="86" y="1275"/>
                    </a:lnTo>
                    <a:lnTo>
                      <a:pt x="76" y="1272"/>
                    </a:lnTo>
                    <a:lnTo>
                      <a:pt x="66" y="1268"/>
                    </a:lnTo>
                    <a:lnTo>
                      <a:pt x="56" y="1263"/>
                    </a:lnTo>
                    <a:lnTo>
                      <a:pt x="47" y="1257"/>
                    </a:lnTo>
                    <a:lnTo>
                      <a:pt x="39" y="1250"/>
                    </a:lnTo>
                    <a:lnTo>
                      <a:pt x="31" y="1242"/>
                    </a:lnTo>
                    <a:lnTo>
                      <a:pt x="24" y="1234"/>
                    </a:lnTo>
                    <a:lnTo>
                      <a:pt x="18" y="1225"/>
                    </a:lnTo>
                    <a:lnTo>
                      <a:pt x="13" y="1215"/>
                    </a:lnTo>
                    <a:lnTo>
                      <a:pt x="8" y="1204"/>
                    </a:lnTo>
                    <a:lnTo>
                      <a:pt x="4" y="1193"/>
                    </a:lnTo>
                    <a:lnTo>
                      <a:pt x="2" y="1182"/>
                    </a:lnTo>
                    <a:lnTo>
                      <a:pt x="1" y="1171"/>
                    </a:lnTo>
                    <a:lnTo>
                      <a:pt x="0" y="1159"/>
                    </a:lnTo>
                    <a:lnTo>
                      <a:pt x="0" y="119"/>
                    </a:lnTo>
                    <a:lnTo>
                      <a:pt x="1" y="105"/>
                    </a:lnTo>
                    <a:lnTo>
                      <a:pt x="2" y="93"/>
                    </a:lnTo>
                    <a:lnTo>
                      <a:pt x="4" y="82"/>
                    </a:lnTo>
                    <a:lnTo>
                      <a:pt x="8" y="71"/>
                    </a:lnTo>
                    <a:lnTo>
                      <a:pt x="13" y="60"/>
                    </a:lnTo>
                    <a:lnTo>
                      <a:pt x="18" y="50"/>
                    </a:lnTo>
                    <a:lnTo>
                      <a:pt x="24" y="41"/>
                    </a:lnTo>
                    <a:lnTo>
                      <a:pt x="31" y="33"/>
                    </a:lnTo>
                    <a:lnTo>
                      <a:pt x="39" y="25"/>
                    </a:lnTo>
                    <a:lnTo>
                      <a:pt x="47" y="19"/>
                    </a:lnTo>
                    <a:lnTo>
                      <a:pt x="56" y="13"/>
                    </a:lnTo>
                    <a:lnTo>
                      <a:pt x="66" y="8"/>
                    </a:lnTo>
                    <a:lnTo>
                      <a:pt x="76" y="5"/>
                    </a:lnTo>
                    <a:lnTo>
                      <a:pt x="86" y="2"/>
                    </a:lnTo>
                    <a:lnTo>
                      <a:pt x="98" y="1"/>
                    </a:lnTo>
                    <a:lnTo>
                      <a:pt x="11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78" name="Freeform 93"/>
              <p:cNvSpPr>
                <a:spLocks/>
              </p:cNvSpPr>
              <p:nvPr/>
            </p:nvSpPr>
            <p:spPr bwMode="auto">
              <a:xfrm>
                <a:off x="1472" y="3425"/>
                <a:ext cx="293" cy="50"/>
              </a:xfrm>
              <a:custGeom>
                <a:avLst/>
                <a:gdLst>
                  <a:gd name="T0" fmla="*/ 0 w 3512"/>
                  <a:gd name="T1" fmla="*/ 476 h 1001"/>
                  <a:gd name="T2" fmla="*/ 432 w 3512"/>
                  <a:gd name="T3" fmla="*/ 0 h 1001"/>
                  <a:gd name="T4" fmla="*/ 2278 w 3512"/>
                  <a:gd name="T5" fmla="*/ 0 h 1001"/>
                  <a:gd name="T6" fmla="*/ 3512 w 3512"/>
                  <a:gd name="T7" fmla="*/ 1001 h 100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12"/>
                  <a:gd name="T13" fmla="*/ 0 h 1001"/>
                  <a:gd name="T14" fmla="*/ 3512 w 3512"/>
                  <a:gd name="T15" fmla="*/ 1001 h 100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12" h="1001">
                    <a:moveTo>
                      <a:pt x="0" y="476"/>
                    </a:moveTo>
                    <a:lnTo>
                      <a:pt x="432" y="0"/>
                    </a:lnTo>
                    <a:lnTo>
                      <a:pt x="2278" y="0"/>
                    </a:lnTo>
                    <a:lnTo>
                      <a:pt x="3512" y="1001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79" name="Freeform 94"/>
              <p:cNvSpPr>
                <a:spLocks/>
              </p:cNvSpPr>
              <p:nvPr/>
            </p:nvSpPr>
            <p:spPr bwMode="auto">
              <a:xfrm>
                <a:off x="1473" y="3421"/>
                <a:ext cx="292" cy="40"/>
              </a:xfrm>
              <a:custGeom>
                <a:avLst/>
                <a:gdLst>
                  <a:gd name="T0" fmla="*/ 0 w 3506"/>
                  <a:gd name="T1" fmla="*/ 292 h 790"/>
                  <a:gd name="T2" fmla="*/ 403 w 3506"/>
                  <a:gd name="T3" fmla="*/ 0 h 790"/>
                  <a:gd name="T4" fmla="*/ 2289 w 3506"/>
                  <a:gd name="T5" fmla="*/ 0 h 790"/>
                  <a:gd name="T6" fmla="*/ 3506 w 3506"/>
                  <a:gd name="T7" fmla="*/ 790 h 79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06"/>
                  <a:gd name="T13" fmla="*/ 0 h 790"/>
                  <a:gd name="T14" fmla="*/ 3506 w 3506"/>
                  <a:gd name="T15" fmla="*/ 790 h 79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06" h="790">
                    <a:moveTo>
                      <a:pt x="0" y="292"/>
                    </a:moveTo>
                    <a:lnTo>
                      <a:pt x="403" y="0"/>
                    </a:lnTo>
                    <a:lnTo>
                      <a:pt x="2289" y="0"/>
                    </a:lnTo>
                    <a:lnTo>
                      <a:pt x="3506" y="79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80" name="Freeform 95"/>
              <p:cNvSpPr>
                <a:spLocks/>
              </p:cNvSpPr>
              <p:nvPr/>
            </p:nvSpPr>
            <p:spPr bwMode="auto">
              <a:xfrm>
                <a:off x="1473" y="3418"/>
                <a:ext cx="292" cy="28"/>
              </a:xfrm>
              <a:custGeom>
                <a:avLst/>
                <a:gdLst>
                  <a:gd name="T0" fmla="*/ 0 w 3506"/>
                  <a:gd name="T1" fmla="*/ 142 h 569"/>
                  <a:gd name="T2" fmla="*/ 386 w 3506"/>
                  <a:gd name="T3" fmla="*/ 0 h 569"/>
                  <a:gd name="T4" fmla="*/ 2277 w 3506"/>
                  <a:gd name="T5" fmla="*/ 0 h 569"/>
                  <a:gd name="T6" fmla="*/ 3506 w 3506"/>
                  <a:gd name="T7" fmla="*/ 569 h 56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06"/>
                  <a:gd name="T13" fmla="*/ 0 h 569"/>
                  <a:gd name="T14" fmla="*/ 3506 w 3506"/>
                  <a:gd name="T15" fmla="*/ 569 h 56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06" h="569">
                    <a:moveTo>
                      <a:pt x="0" y="142"/>
                    </a:moveTo>
                    <a:lnTo>
                      <a:pt x="386" y="0"/>
                    </a:lnTo>
                    <a:lnTo>
                      <a:pt x="2277" y="0"/>
                    </a:lnTo>
                    <a:lnTo>
                      <a:pt x="3506" y="569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81" name="Freeform 96"/>
              <p:cNvSpPr>
                <a:spLocks/>
              </p:cNvSpPr>
              <p:nvPr/>
            </p:nvSpPr>
            <p:spPr bwMode="auto">
              <a:xfrm>
                <a:off x="1473" y="3414"/>
                <a:ext cx="292" cy="20"/>
              </a:xfrm>
              <a:custGeom>
                <a:avLst/>
                <a:gdLst>
                  <a:gd name="T0" fmla="*/ 0 w 3511"/>
                  <a:gd name="T1" fmla="*/ 0 h 395"/>
                  <a:gd name="T2" fmla="*/ 2272 w 3511"/>
                  <a:gd name="T3" fmla="*/ 0 h 395"/>
                  <a:gd name="T4" fmla="*/ 3511 w 3511"/>
                  <a:gd name="T5" fmla="*/ 395 h 395"/>
                  <a:gd name="T6" fmla="*/ 0 60000 65536"/>
                  <a:gd name="T7" fmla="*/ 0 60000 65536"/>
                  <a:gd name="T8" fmla="*/ 0 60000 65536"/>
                  <a:gd name="T9" fmla="*/ 0 w 3511"/>
                  <a:gd name="T10" fmla="*/ 0 h 395"/>
                  <a:gd name="T11" fmla="*/ 3511 w 3511"/>
                  <a:gd name="T12" fmla="*/ 395 h 3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511" h="395">
                    <a:moveTo>
                      <a:pt x="0" y="0"/>
                    </a:moveTo>
                    <a:lnTo>
                      <a:pt x="2272" y="0"/>
                    </a:lnTo>
                    <a:lnTo>
                      <a:pt x="3511" y="395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82" name="Freeform 97"/>
              <p:cNvSpPr>
                <a:spLocks/>
              </p:cNvSpPr>
              <p:nvPr/>
            </p:nvSpPr>
            <p:spPr bwMode="auto">
              <a:xfrm>
                <a:off x="1472" y="3403"/>
                <a:ext cx="293" cy="16"/>
              </a:xfrm>
              <a:custGeom>
                <a:avLst/>
                <a:gdLst>
                  <a:gd name="T0" fmla="*/ 0 w 3512"/>
                  <a:gd name="T1" fmla="*/ 0 h 325"/>
                  <a:gd name="T2" fmla="*/ 2012 w 3512"/>
                  <a:gd name="T3" fmla="*/ 0 h 325"/>
                  <a:gd name="T4" fmla="*/ 2491 w 3512"/>
                  <a:gd name="T5" fmla="*/ 157 h 325"/>
                  <a:gd name="T6" fmla="*/ 3512 w 3512"/>
                  <a:gd name="T7" fmla="*/ 325 h 3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12"/>
                  <a:gd name="T13" fmla="*/ 0 h 325"/>
                  <a:gd name="T14" fmla="*/ 3512 w 3512"/>
                  <a:gd name="T15" fmla="*/ 325 h 3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12" h="325">
                    <a:moveTo>
                      <a:pt x="0" y="0"/>
                    </a:moveTo>
                    <a:lnTo>
                      <a:pt x="2012" y="0"/>
                    </a:lnTo>
                    <a:lnTo>
                      <a:pt x="2491" y="157"/>
                    </a:lnTo>
                    <a:lnTo>
                      <a:pt x="3512" y="325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83" name="Freeform 98"/>
              <p:cNvSpPr>
                <a:spLocks/>
              </p:cNvSpPr>
              <p:nvPr/>
            </p:nvSpPr>
            <p:spPr bwMode="auto">
              <a:xfrm>
                <a:off x="1473" y="3390"/>
                <a:ext cx="292" cy="14"/>
              </a:xfrm>
              <a:custGeom>
                <a:avLst/>
                <a:gdLst>
                  <a:gd name="T0" fmla="*/ 0 w 3506"/>
                  <a:gd name="T1" fmla="*/ 5 h 292"/>
                  <a:gd name="T2" fmla="*/ 1943 w 3506"/>
                  <a:gd name="T3" fmla="*/ 0 h 292"/>
                  <a:gd name="T4" fmla="*/ 2428 w 3506"/>
                  <a:gd name="T5" fmla="*/ 151 h 292"/>
                  <a:gd name="T6" fmla="*/ 3506 w 3506"/>
                  <a:gd name="T7" fmla="*/ 292 h 2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06"/>
                  <a:gd name="T13" fmla="*/ 0 h 292"/>
                  <a:gd name="T14" fmla="*/ 3506 w 3506"/>
                  <a:gd name="T15" fmla="*/ 292 h 2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06" h="292">
                    <a:moveTo>
                      <a:pt x="0" y="5"/>
                    </a:moveTo>
                    <a:lnTo>
                      <a:pt x="1943" y="0"/>
                    </a:lnTo>
                    <a:lnTo>
                      <a:pt x="2428" y="151"/>
                    </a:lnTo>
                    <a:lnTo>
                      <a:pt x="3506" y="292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84" name="Freeform 99"/>
              <p:cNvSpPr>
                <a:spLocks/>
              </p:cNvSpPr>
              <p:nvPr/>
            </p:nvSpPr>
            <p:spPr bwMode="auto">
              <a:xfrm>
                <a:off x="1473" y="3378"/>
                <a:ext cx="291" cy="12"/>
              </a:xfrm>
              <a:custGeom>
                <a:avLst/>
                <a:gdLst>
                  <a:gd name="T0" fmla="*/ 0 w 3499"/>
                  <a:gd name="T1" fmla="*/ 0 h 238"/>
                  <a:gd name="T2" fmla="*/ 1770 w 3499"/>
                  <a:gd name="T3" fmla="*/ 0 h 238"/>
                  <a:gd name="T4" fmla="*/ 2398 w 3499"/>
                  <a:gd name="T5" fmla="*/ 179 h 238"/>
                  <a:gd name="T6" fmla="*/ 3499 w 3499"/>
                  <a:gd name="T7" fmla="*/ 238 h 2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499"/>
                  <a:gd name="T13" fmla="*/ 0 h 238"/>
                  <a:gd name="T14" fmla="*/ 3499 w 3499"/>
                  <a:gd name="T15" fmla="*/ 238 h 2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99" h="238">
                    <a:moveTo>
                      <a:pt x="0" y="0"/>
                    </a:moveTo>
                    <a:lnTo>
                      <a:pt x="1770" y="0"/>
                    </a:lnTo>
                    <a:lnTo>
                      <a:pt x="2398" y="179"/>
                    </a:lnTo>
                    <a:lnTo>
                      <a:pt x="3499" y="238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85" name="Freeform 100"/>
              <p:cNvSpPr>
                <a:spLocks/>
              </p:cNvSpPr>
              <p:nvPr/>
            </p:nvSpPr>
            <p:spPr bwMode="auto">
              <a:xfrm>
                <a:off x="1473" y="3367"/>
                <a:ext cx="292" cy="9"/>
              </a:xfrm>
              <a:custGeom>
                <a:avLst/>
                <a:gdLst>
                  <a:gd name="T0" fmla="*/ 0 w 3506"/>
                  <a:gd name="T1" fmla="*/ 0 h 185"/>
                  <a:gd name="T2" fmla="*/ 1857 w 3506"/>
                  <a:gd name="T3" fmla="*/ 6 h 185"/>
                  <a:gd name="T4" fmla="*/ 2490 w 3506"/>
                  <a:gd name="T5" fmla="*/ 185 h 185"/>
                  <a:gd name="T6" fmla="*/ 3506 w 3506"/>
                  <a:gd name="T7" fmla="*/ 185 h 18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06"/>
                  <a:gd name="T13" fmla="*/ 0 h 185"/>
                  <a:gd name="T14" fmla="*/ 3506 w 3506"/>
                  <a:gd name="T15" fmla="*/ 185 h 18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06" h="185">
                    <a:moveTo>
                      <a:pt x="0" y="0"/>
                    </a:moveTo>
                    <a:lnTo>
                      <a:pt x="1857" y="6"/>
                    </a:lnTo>
                    <a:lnTo>
                      <a:pt x="2490" y="185"/>
                    </a:lnTo>
                    <a:lnTo>
                      <a:pt x="3506" y="185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86" name="Freeform 101"/>
              <p:cNvSpPr>
                <a:spLocks/>
              </p:cNvSpPr>
              <p:nvPr/>
            </p:nvSpPr>
            <p:spPr bwMode="auto">
              <a:xfrm>
                <a:off x="1473" y="3444"/>
                <a:ext cx="151" cy="16"/>
              </a:xfrm>
              <a:custGeom>
                <a:avLst/>
                <a:gdLst>
                  <a:gd name="T0" fmla="*/ 0 w 1816"/>
                  <a:gd name="T1" fmla="*/ 325 h 325"/>
                  <a:gd name="T2" fmla="*/ 311 w 1816"/>
                  <a:gd name="T3" fmla="*/ 0 h 325"/>
                  <a:gd name="T4" fmla="*/ 1816 w 1816"/>
                  <a:gd name="T5" fmla="*/ 0 h 325"/>
                  <a:gd name="T6" fmla="*/ 0 60000 65536"/>
                  <a:gd name="T7" fmla="*/ 0 60000 65536"/>
                  <a:gd name="T8" fmla="*/ 0 60000 65536"/>
                  <a:gd name="T9" fmla="*/ 0 w 1816"/>
                  <a:gd name="T10" fmla="*/ 0 h 325"/>
                  <a:gd name="T11" fmla="*/ 1816 w 1816"/>
                  <a:gd name="T12" fmla="*/ 325 h 3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16" h="325">
                    <a:moveTo>
                      <a:pt x="0" y="325"/>
                    </a:moveTo>
                    <a:lnTo>
                      <a:pt x="311" y="0"/>
                    </a:lnTo>
                    <a:lnTo>
                      <a:pt x="1816" y="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87" name="Freeform 102"/>
              <p:cNvSpPr>
                <a:spLocks/>
              </p:cNvSpPr>
              <p:nvPr/>
            </p:nvSpPr>
            <p:spPr bwMode="auto">
              <a:xfrm>
                <a:off x="1473" y="3465"/>
                <a:ext cx="150" cy="6"/>
              </a:xfrm>
              <a:custGeom>
                <a:avLst/>
                <a:gdLst>
                  <a:gd name="T0" fmla="*/ 0 w 1810"/>
                  <a:gd name="T1" fmla="*/ 119 h 119"/>
                  <a:gd name="T2" fmla="*/ 294 w 1810"/>
                  <a:gd name="T3" fmla="*/ 5 h 119"/>
                  <a:gd name="T4" fmla="*/ 1810 w 1810"/>
                  <a:gd name="T5" fmla="*/ 0 h 119"/>
                  <a:gd name="T6" fmla="*/ 0 60000 65536"/>
                  <a:gd name="T7" fmla="*/ 0 60000 65536"/>
                  <a:gd name="T8" fmla="*/ 0 60000 65536"/>
                  <a:gd name="T9" fmla="*/ 0 w 1810"/>
                  <a:gd name="T10" fmla="*/ 0 h 119"/>
                  <a:gd name="T11" fmla="*/ 1810 w 1810"/>
                  <a:gd name="T12" fmla="*/ 119 h 1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10" h="119">
                    <a:moveTo>
                      <a:pt x="0" y="119"/>
                    </a:moveTo>
                    <a:lnTo>
                      <a:pt x="294" y="5"/>
                    </a:lnTo>
                    <a:lnTo>
                      <a:pt x="1810" y="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88" name="Freeform 103"/>
              <p:cNvSpPr>
                <a:spLocks/>
              </p:cNvSpPr>
              <p:nvPr/>
            </p:nvSpPr>
            <p:spPr bwMode="auto">
              <a:xfrm>
                <a:off x="1473" y="3483"/>
                <a:ext cx="47" cy="23"/>
              </a:xfrm>
              <a:custGeom>
                <a:avLst/>
                <a:gdLst>
                  <a:gd name="T0" fmla="*/ 0 w 571"/>
                  <a:gd name="T1" fmla="*/ 461 h 461"/>
                  <a:gd name="T2" fmla="*/ 415 w 571"/>
                  <a:gd name="T3" fmla="*/ 461 h 461"/>
                  <a:gd name="T4" fmla="*/ 571 w 571"/>
                  <a:gd name="T5" fmla="*/ 341 h 461"/>
                  <a:gd name="T6" fmla="*/ 571 w 571"/>
                  <a:gd name="T7" fmla="*/ 120 h 461"/>
                  <a:gd name="T8" fmla="*/ 415 w 571"/>
                  <a:gd name="T9" fmla="*/ 0 h 461"/>
                  <a:gd name="T10" fmla="*/ 0 w 571"/>
                  <a:gd name="T11" fmla="*/ 0 h 46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71"/>
                  <a:gd name="T19" fmla="*/ 0 h 461"/>
                  <a:gd name="T20" fmla="*/ 571 w 571"/>
                  <a:gd name="T21" fmla="*/ 461 h 46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71" h="461">
                    <a:moveTo>
                      <a:pt x="0" y="461"/>
                    </a:moveTo>
                    <a:lnTo>
                      <a:pt x="415" y="461"/>
                    </a:lnTo>
                    <a:lnTo>
                      <a:pt x="571" y="341"/>
                    </a:lnTo>
                    <a:lnTo>
                      <a:pt x="571" y="120"/>
                    </a:lnTo>
                    <a:lnTo>
                      <a:pt x="415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89" name="Freeform 104"/>
              <p:cNvSpPr>
                <a:spLocks/>
              </p:cNvSpPr>
              <p:nvPr/>
            </p:nvSpPr>
            <p:spPr bwMode="auto">
              <a:xfrm>
                <a:off x="1546" y="3428"/>
                <a:ext cx="5" cy="3"/>
              </a:xfrm>
              <a:custGeom>
                <a:avLst/>
                <a:gdLst>
                  <a:gd name="T0" fmla="*/ 28 w 58"/>
                  <a:gd name="T1" fmla="*/ 0 h 55"/>
                  <a:gd name="T2" fmla="*/ 35 w 58"/>
                  <a:gd name="T3" fmla="*/ 1 h 55"/>
                  <a:gd name="T4" fmla="*/ 40 w 58"/>
                  <a:gd name="T5" fmla="*/ 2 h 55"/>
                  <a:gd name="T6" fmla="*/ 46 w 58"/>
                  <a:gd name="T7" fmla="*/ 5 h 55"/>
                  <a:gd name="T8" fmla="*/ 50 w 58"/>
                  <a:gd name="T9" fmla="*/ 8 h 55"/>
                  <a:gd name="T10" fmla="*/ 53 w 58"/>
                  <a:gd name="T11" fmla="*/ 12 h 55"/>
                  <a:gd name="T12" fmla="*/ 55 w 58"/>
                  <a:gd name="T13" fmla="*/ 16 h 55"/>
                  <a:gd name="T14" fmla="*/ 58 w 58"/>
                  <a:gd name="T15" fmla="*/ 21 h 55"/>
                  <a:gd name="T16" fmla="*/ 58 w 58"/>
                  <a:gd name="T17" fmla="*/ 27 h 55"/>
                  <a:gd name="T18" fmla="*/ 58 w 58"/>
                  <a:gd name="T19" fmla="*/ 33 h 55"/>
                  <a:gd name="T20" fmla="*/ 55 w 58"/>
                  <a:gd name="T21" fmla="*/ 38 h 55"/>
                  <a:gd name="T22" fmla="*/ 53 w 58"/>
                  <a:gd name="T23" fmla="*/ 43 h 55"/>
                  <a:gd name="T24" fmla="*/ 50 w 58"/>
                  <a:gd name="T25" fmla="*/ 46 h 55"/>
                  <a:gd name="T26" fmla="*/ 46 w 58"/>
                  <a:gd name="T27" fmla="*/ 51 h 55"/>
                  <a:gd name="T28" fmla="*/ 40 w 58"/>
                  <a:gd name="T29" fmla="*/ 53 h 55"/>
                  <a:gd name="T30" fmla="*/ 35 w 58"/>
                  <a:gd name="T31" fmla="*/ 54 h 55"/>
                  <a:gd name="T32" fmla="*/ 28 w 58"/>
                  <a:gd name="T33" fmla="*/ 55 h 55"/>
                  <a:gd name="T34" fmla="*/ 23 w 58"/>
                  <a:gd name="T35" fmla="*/ 54 h 55"/>
                  <a:gd name="T36" fmla="*/ 16 w 58"/>
                  <a:gd name="T37" fmla="*/ 53 h 55"/>
                  <a:gd name="T38" fmla="*/ 12 w 58"/>
                  <a:gd name="T39" fmla="*/ 51 h 55"/>
                  <a:gd name="T40" fmla="*/ 8 w 58"/>
                  <a:gd name="T41" fmla="*/ 46 h 55"/>
                  <a:gd name="T42" fmla="*/ 5 w 58"/>
                  <a:gd name="T43" fmla="*/ 43 h 55"/>
                  <a:gd name="T44" fmla="*/ 2 w 58"/>
                  <a:gd name="T45" fmla="*/ 38 h 55"/>
                  <a:gd name="T46" fmla="*/ 0 w 58"/>
                  <a:gd name="T47" fmla="*/ 33 h 55"/>
                  <a:gd name="T48" fmla="*/ 0 w 58"/>
                  <a:gd name="T49" fmla="*/ 27 h 55"/>
                  <a:gd name="T50" fmla="*/ 0 w 58"/>
                  <a:gd name="T51" fmla="*/ 21 h 55"/>
                  <a:gd name="T52" fmla="*/ 2 w 58"/>
                  <a:gd name="T53" fmla="*/ 16 h 55"/>
                  <a:gd name="T54" fmla="*/ 5 w 58"/>
                  <a:gd name="T55" fmla="*/ 12 h 55"/>
                  <a:gd name="T56" fmla="*/ 8 w 58"/>
                  <a:gd name="T57" fmla="*/ 8 h 55"/>
                  <a:gd name="T58" fmla="*/ 12 w 58"/>
                  <a:gd name="T59" fmla="*/ 5 h 55"/>
                  <a:gd name="T60" fmla="*/ 16 w 58"/>
                  <a:gd name="T61" fmla="*/ 2 h 55"/>
                  <a:gd name="T62" fmla="*/ 23 w 58"/>
                  <a:gd name="T63" fmla="*/ 1 h 55"/>
                  <a:gd name="T64" fmla="*/ 28 w 58"/>
                  <a:gd name="T65" fmla="*/ 0 h 5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"/>
                  <a:gd name="T100" fmla="*/ 0 h 55"/>
                  <a:gd name="T101" fmla="*/ 58 w 58"/>
                  <a:gd name="T102" fmla="*/ 55 h 5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" h="55">
                    <a:moveTo>
                      <a:pt x="28" y="0"/>
                    </a:moveTo>
                    <a:lnTo>
                      <a:pt x="35" y="1"/>
                    </a:lnTo>
                    <a:lnTo>
                      <a:pt x="40" y="2"/>
                    </a:lnTo>
                    <a:lnTo>
                      <a:pt x="46" y="5"/>
                    </a:lnTo>
                    <a:lnTo>
                      <a:pt x="50" y="8"/>
                    </a:lnTo>
                    <a:lnTo>
                      <a:pt x="53" y="12"/>
                    </a:lnTo>
                    <a:lnTo>
                      <a:pt x="55" y="16"/>
                    </a:lnTo>
                    <a:lnTo>
                      <a:pt x="58" y="21"/>
                    </a:lnTo>
                    <a:lnTo>
                      <a:pt x="58" y="27"/>
                    </a:lnTo>
                    <a:lnTo>
                      <a:pt x="58" y="33"/>
                    </a:lnTo>
                    <a:lnTo>
                      <a:pt x="55" y="38"/>
                    </a:lnTo>
                    <a:lnTo>
                      <a:pt x="53" y="43"/>
                    </a:lnTo>
                    <a:lnTo>
                      <a:pt x="50" y="46"/>
                    </a:lnTo>
                    <a:lnTo>
                      <a:pt x="46" y="51"/>
                    </a:lnTo>
                    <a:lnTo>
                      <a:pt x="40" y="53"/>
                    </a:lnTo>
                    <a:lnTo>
                      <a:pt x="35" y="54"/>
                    </a:lnTo>
                    <a:lnTo>
                      <a:pt x="28" y="55"/>
                    </a:lnTo>
                    <a:lnTo>
                      <a:pt x="23" y="54"/>
                    </a:lnTo>
                    <a:lnTo>
                      <a:pt x="16" y="53"/>
                    </a:lnTo>
                    <a:lnTo>
                      <a:pt x="12" y="51"/>
                    </a:lnTo>
                    <a:lnTo>
                      <a:pt x="8" y="46"/>
                    </a:lnTo>
                    <a:lnTo>
                      <a:pt x="5" y="43"/>
                    </a:lnTo>
                    <a:lnTo>
                      <a:pt x="2" y="38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5" y="12"/>
                    </a:lnTo>
                    <a:lnTo>
                      <a:pt x="8" y="8"/>
                    </a:lnTo>
                    <a:lnTo>
                      <a:pt x="12" y="5"/>
                    </a:lnTo>
                    <a:lnTo>
                      <a:pt x="16" y="2"/>
                    </a:lnTo>
                    <a:lnTo>
                      <a:pt x="23" y="1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90" name="Freeform 105"/>
              <p:cNvSpPr>
                <a:spLocks/>
              </p:cNvSpPr>
              <p:nvPr/>
            </p:nvSpPr>
            <p:spPr bwMode="auto">
              <a:xfrm>
                <a:off x="1546" y="3428"/>
                <a:ext cx="5" cy="3"/>
              </a:xfrm>
              <a:custGeom>
                <a:avLst/>
                <a:gdLst>
                  <a:gd name="T0" fmla="*/ 28 w 58"/>
                  <a:gd name="T1" fmla="*/ 0 h 55"/>
                  <a:gd name="T2" fmla="*/ 35 w 58"/>
                  <a:gd name="T3" fmla="*/ 1 h 55"/>
                  <a:gd name="T4" fmla="*/ 40 w 58"/>
                  <a:gd name="T5" fmla="*/ 2 h 55"/>
                  <a:gd name="T6" fmla="*/ 46 w 58"/>
                  <a:gd name="T7" fmla="*/ 5 h 55"/>
                  <a:gd name="T8" fmla="*/ 50 w 58"/>
                  <a:gd name="T9" fmla="*/ 8 h 55"/>
                  <a:gd name="T10" fmla="*/ 53 w 58"/>
                  <a:gd name="T11" fmla="*/ 12 h 55"/>
                  <a:gd name="T12" fmla="*/ 55 w 58"/>
                  <a:gd name="T13" fmla="*/ 16 h 55"/>
                  <a:gd name="T14" fmla="*/ 58 w 58"/>
                  <a:gd name="T15" fmla="*/ 21 h 55"/>
                  <a:gd name="T16" fmla="*/ 58 w 58"/>
                  <a:gd name="T17" fmla="*/ 27 h 55"/>
                  <a:gd name="T18" fmla="*/ 58 w 58"/>
                  <a:gd name="T19" fmla="*/ 33 h 55"/>
                  <a:gd name="T20" fmla="*/ 55 w 58"/>
                  <a:gd name="T21" fmla="*/ 38 h 55"/>
                  <a:gd name="T22" fmla="*/ 53 w 58"/>
                  <a:gd name="T23" fmla="*/ 43 h 55"/>
                  <a:gd name="T24" fmla="*/ 50 w 58"/>
                  <a:gd name="T25" fmla="*/ 46 h 55"/>
                  <a:gd name="T26" fmla="*/ 46 w 58"/>
                  <a:gd name="T27" fmla="*/ 51 h 55"/>
                  <a:gd name="T28" fmla="*/ 40 w 58"/>
                  <a:gd name="T29" fmla="*/ 53 h 55"/>
                  <a:gd name="T30" fmla="*/ 35 w 58"/>
                  <a:gd name="T31" fmla="*/ 54 h 55"/>
                  <a:gd name="T32" fmla="*/ 28 w 58"/>
                  <a:gd name="T33" fmla="*/ 55 h 55"/>
                  <a:gd name="T34" fmla="*/ 23 w 58"/>
                  <a:gd name="T35" fmla="*/ 54 h 55"/>
                  <a:gd name="T36" fmla="*/ 16 w 58"/>
                  <a:gd name="T37" fmla="*/ 53 h 55"/>
                  <a:gd name="T38" fmla="*/ 12 w 58"/>
                  <a:gd name="T39" fmla="*/ 51 h 55"/>
                  <a:gd name="T40" fmla="*/ 8 w 58"/>
                  <a:gd name="T41" fmla="*/ 46 h 55"/>
                  <a:gd name="T42" fmla="*/ 5 w 58"/>
                  <a:gd name="T43" fmla="*/ 43 h 55"/>
                  <a:gd name="T44" fmla="*/ 2 w 58"/>
                  <a:gd name="T45" fmla="*/ 38 h 55"/>
                  <a:gd name="T46" fmla="*/ 0 w 58"/>
                  <a:gd name="T47" fmla="*/ 33 h 55"/>
                  <a:gd name="T48" fmla="*/ 0 w 58"/>
                  <a:gd name="T49" fmla="*/ 27 h 55"/>
                  <a:gd name="T50" fmla="*/ 0 w 58"/>
                  <a:gd name="T51" fmla="*/ 21 h 55"/>
                  <a:gd name="T52" fmla="*/ 2 w 58"/>
                  <a:gd name="T53" fmla="*/ 16 h 55"/>
                  <a:gd name="T54" fmla="*/ 5 w 58"/>
                  <a:gd name="T55" fmla="*/ 12 h 55"/>
                  <a:gd name="T56" fmla="*/ 8 w 58"/>
                  <a:gd name="T57" fmla="*/ 8 h 55"/>
                  <a:gd name="T58" fmla="*/ 12 w 58"/>
                  <a:gd name="T59" fmla="*/ 5 h 55"/>
                  <a:gd name="T60" fmla="*/ 16 w 58"/>
                  <a:gd name="T61" fmla="*/ 2 h 55"/>
                  <a:gd name="T62" fmla="*/ 23 w 58"/>
                  <a:gd name="T63" fmla="*/ 1 h 55"/>
                  <a:gd name="T64" fmla="*/ 28 w 58"/>
                  <a:gd name="T65" fmla="*/ 0 h 5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"/>
                  <a:gd name="T100" fmla="*/ 0 h 55"/>
                  <a:gd name="T101" fmla="*/ 58 w 58"/>
                  <a:gd name="T102" fmla="*/ 55 h 5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" h="55">
                    <a:moveTo>
                      <a:pt x="28" y="0"/>
                    </a:moveTo>
                    <a:lnTo>
                      <a:pt x="35" y="1"/>
                    </a:lnTo>
                    <a:lnTo>
                      <a:pt x="40" y="2"/>
                    </a:lnTo>
                    <a:lnTo>
                      <a:pt x="46" y="5"/>
                    </a:lnTo>
                    <a:lnTo>
                      <a:pt x="50" y="8"/>
                    </a:lnTo>
                    <a:lnTo>
                      <a:pt x="53" y="12"/>
                    </a:lnTo>
                    <a:lnTo>
                      <a:pt x="55" y="16"/>
                    </a:lnTo>
                    <a:lnTo>
                      <a:pt x="58" y="21"/>
                    </a:lnTo>
                    <a:lnTo>
                      <a:pt x="58" y="27"/>
                    </a:lnTo>
                    <a:lnTo>
                      <a:pt x="58" y="33"/>
                    </a:lnTo>
                    <a:lnTo>
                      <a:pt x="55" y="38"/>
                    </a:lnTo>
                    <a:lnTo>
                      <a:pt x="53" y="43"/>
                    </a:lnTo>
                    <a:lnTo>
                      <a:pt x="50" y="46"/>
                    </a:lnTo>
                    <a:lnTo>
                      <a:pt x="46" y="51"/>
                    </a:lnTo>
                    <a:lnTo>
                      <a:pt x="40" y="53"/>
                    </a:lnTo>
                    <a:lnTo>
                      <a:pt x="35" y="54"/>
                    </a:lnTo>
                    <a:lnTo>
                      <a:pt x="28" y="55"/>
                    </a:lnTo>
                    <a:lnTo>
                      <a:pt x="23" y="54"/>
                    </a:lnTo>
                    <a:lnTo>
                      <a:pt x="16" y="53"/>
                    </a:lnTo>
                    <a:lnTo>
                      <a:pt x="12" y="51"/>
                    </a:lnTo>
                    <a:lnTo>
                      <a:pt x="8" y="46"/>
                    </a:lnTo>
                    <a:lnTo>
                      <a:pt x="5" y="43"/>
                    </a:lnTo>
                    <a:lnTo>
                      <a:pt x="2" y="38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5" y="12"/>
                    </a:lnTo>
                    <a:lnTo>
                      <a:pt x="8" y="8"/>
                    </a:lnTo>
                    <a:lnTo>
                      <a:pt x="12" y="5"/>
                    </a:lnTo>
                    <a:lnTo>
                      <a:pt x="16" y="2"/>
                    </a:lnTo>
                    <a:lnTo>
                      <a:pt x="23" y="1"/>
                    </a:lnTo>
                    <a:lnTo>
                      <a:pt x="28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91" name="Freeform 106"/>
              <p:cNvSpPr>
                <a:spLocks/>
              </p:cNvSpPr>
              <p:nvPr/>
            </p:nvSpPr>
            <p:spPr bwMode="auto">
              <a:xfrm>
                <a:off x="1548" y="3430"/>
                <a:ext cx="1" cy="13"/>
              </a:xfrm>
              <a:custGeom>
                <a:avLst/>
                <a:gdLst>
                  <a:gd name="T0" fmla="*/ 5 w 12"/>
                  <a:gd name="T1" fmla="*/ 250 h 250"/>
                  <a:gd name="T2" fmla="*/ 9 w 12"/>
                  <a:gd name="T3" fmla="*/ 250 h 250"/>
                  <a:gd name="T4" fmla="*/ 11 w 12"/>
                  <a:gd name="T5" fmla="*/ 249 h 250"/>
                  <a:gd name="T6" fmla="*/ 12 w 12"/>
                  <a:gd name="T7" fmla="*/ 247 h 250"/>
                  <a:gd name="T8" fmla="*/ 12 w 12"/>
                  <a:gd name="T9" fmla="*/ 244 h 250"/>
                  <a:gd name="T10" fmla="*/ 12 w 12"/>
                  <a:gd name="T11" fmla="*/ 6 h 250"/>
                  <a:gd name="T12" fmla="*/ 12 w 12"/>
                  <a:gd name="T13" fmla="*/ 3 h 250"/>
                  <a:gd name="T14" fmla="*/ 11 w 12"/>
                  <a:gd name="T15" fmla="*/ 1 h 250"/>
                  <a:gd name="T16" fmla="*/ 9 w 12"/>
                  <a:gd name="T17" fmla="*/ 1 h 250"/>
                  <a:gd name="T18" fmla="*/ 5 w 12"/>
                  <a:gd name="T19" fmla="*/ 0 h 250"/>
                  <a:gd name="T20" fmla="*/ 5 w 12"/>
                  <a:gd name="T21" fmla="*/ 1 h 250"/>
                  <a:gd name="T22" fmla="*/ 3 w 12"/>
                  <a:gd name="T23" fmla="*/ 1 h 250"/>
                  <a:gd name="T24" fmla="*/ 1 w 12"/>
                  <a:gd name="T25" fmla="*/ 3 h 250"/>
                  <a:gd name="T26" fmla="*/ 0 w 12"/>
                  <a:gd name="T27" fmla="*/ 6 h 250"/>
                  <a:gd name="T28" fmla="*/ 0 w 12"/>
                  <a:gd name="T29" fmla="*/ 244 h 250"/>
                  <a:gd name="T30" fmla="*/ 1 w 12"/>
                  <a:gd name="T31" fmla="*/ 247 h 250"/>
                  <a:gd name="T32" fmla="*/ 3 w 12"/>
                  <a:gd name="T33" fmla="*/ 249 h 250"/>
                  <a:gd name="T34" fmla="*/ 5 w 12"/>
                  <a:gd name="T35" fmla="*/ 250 h 250"/>
                  <a:gd name="T36" fmla="*/ 5 w 12"/>
                  <a:gd name="T37" fmla="*/ 250 h 25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"/>
                  <a:gd name="T58" fmla="*/ 0 h 250"/>
                  <a:gd name="T59" fmla="*/ 12 w 12"/>
                  <a:gd name="T60" fmla="*/ 250 h 25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" h="250">
                    <a:moveTo>
                      <a:pt x="5" y="250"/>
                    </a:moveTo>
                    <a:lnTo>
                      <a:pt x="9" y="250"/>
                    </a:lnTo>
                    <a:lnTo>
                      <a:pt x="11" y="249"/>
                    </a:lnTo>
                    <a:lnTo>
                      <a:pt x="12" y="247"/>
                    </a:lnTo>
                    <a:lnTo>
                      <a:pt x="12" y="244"/>
                    </a:lnTo>
                    <a:lnTo>
                      <a:pt x="12" y="6"/>
                    </a:lnTo>
                    <a:lnTo>
                      <a:pt x="12" y="3"/>
                    </a:lnTo>
                    <a:lnTo>
                      <a:pt x="11" y="1"/>
                    </a:lnTo>
                    <a:lnTo>
                      <a:pt x="9" y="1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0" y="6"/>
                    </a:lnTo>
                    <a:lnTo>
                      <a:pt x="0" y="244"/>
                    </a:lnTo>
                    <a:lnTo>
                      <a:pt x="1" y="247"/>
                    </a:lnTo>
                    <a:lnTo>
                      <a:pt x="3" y="249"/>
                    </a:lnTo>
                    <a:lnTo>
                      <a:pt x="5" y="25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92" name="Freeform 107"/>
              <p:cNvSpPr>
                <a:spLocks/>
              </p:cNvSpPr>
              <p:nvPr/>
            </p:nvSpPr>
            <p:spPr bwMode="auto">
              <a:xfrm>
                <a:off x="1548" y="3430"/>
                <a:ext cx="1" cy="13"/>
              </a:xfrm>
              <a:custGeom>
                <a:avLst/>
                <a:gdLst>
                  <a:gd name="T0" fmla="*/ 5 w 12"/>
                  <a:gd name="T1" fmla="*/ 250 h 250"/>
                  <a:gd name="T2" fmla="*/ 9 w 12"/>
                  <a:gd name="T3" fmla="*/ 250 h 250"/>
                  <a:gd name="T4" fmla="*/ 11 w 12"/>
                  <a:gd name="T5" fmla="*/ 249 h 250"/>
                  <a:gd name="T6" fmla="*/ 12 w 12"/>
                  <a:gd name="T7" fmla="*/ 247 h 250"/>
                  <a:gd name="T8" fmla="*/ 12 w 12"/>
                  <a:gd name="T9" fmla="*/ 244 h 250"/>
                  <a:gd name="T10" fmla="*/ 12 w 12"/>
                  <a:gd name="T11" fmla="*/ 6 h 250"/>
                  <a:gd name="T12" fmla="*/ 12 w 12"/>
                  <a:gd name="T13" fmla="*/ 3 h 250"/>
                  <a:gd name="T14" fmla="*/ 11 w 12"/>
                  <a:gd name="T15" fmla="*/ 1 h 250"/>
                  <a:gd name="T16" fmla="*/ 9 w 12"/>
                  <a:gd name="T17" fmla="*/ 1 h 250"/>
                  <a:gd name="T18" fmla="*/ 5 w 12"/>
                  <a:gd name="T19" fmla="*/ 0 h 250"/>
                  <a:gd name="T20" fmla="*/ 5 w 12"/>
                  <a:gd name="T21" fmla="*/ 1 h 250"/>
                  <a:gd name="T22" fmla="*/ 3 w 12"/>
                  <a:gd name="T23" fmla="*/ 1 h 250"/>
                  <a:gd name="T24" fmla="*/ 1 w 12"/>
                  <a:gd name="T25" fmla="*/ 3 h 250"/>
                  <a:gd name="T26" fmla="*/ 0 w 12"/>
                  <a:gd name="T27" fmla="*/ 6 h 250"/>
                  <a:gd name="T28" fmla="*/ 0 w 12"/>
                  <a:gd name="T29" fmla="*/ 244 h 250"/>
                  <a:gd name="T30" fmla="*/ 1 w 12"/>
                  <a:gd name="T31" fmla="*/ 247 h 250"/>
                  <a:gd name="T32" fmla="*/ 3 w 12"/>
                  <a:gd name="T33" fmla="*/ 249 h 250"/>
                  <a:gd name="T34" fmla="*/ 5 w 12"/>
                  <a:gd name="T35" fmla="*/ 250 h 250"/>
                  <a:gd name="T36" fmla="*/ 5 w 12"/>
                  <a:gd name="T37" fmla="*/ 250 h 25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"/>
                  <a:gd name="T58" fmla="*/ 0 h 250"/>
                  <a:gd name="T59" fmla="*/ 12 w 12"/>
                  <a:gd name="T60" fmla="*/ 250 h 25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" h="250">
                    <a:moveTo>
                      <a:pt x="5" y="250"/>
                    </a:moveTo>
                    <a:lnTo>
                      <a:pt x="9" y="250"/>
                    </a:lnTo>
                    <a:lnTo>
                      <a:pt x="11" y="249"/>
                    </a:lnTo>
                    <a:lnTo>
                      <a:pt x="12" y="247"/>
                    </a:lnTo>
                    <a:lnTo>
                      <a:pt x="12" y="244"/>
                    </a:lnTo>
                    <a:lnTo>
                      <a:pt x="12" y="6"/>
                    </a:lnTo>
                    <a:lnTo>
                      <a:pt x="12" y="3"/>
                    </a:lnTo>
                    <a:lnTo>
                      <a:pt x="11" y="1"/>
                    </a:lnTo>
                    <a:lnTo>
                      <a:pt x="9" y="1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0" y="6"/>
                    </a:lnTo>
                    <a:lnTo>
                      <a:pt x="0" y="244"/>
                    </a:lnTo>
                    <a:lnTo>
                      <a:pt x="1" y="247"/>
                    </a:lnTo>
                    <a:lnTo>
                      <a:pt x="3" y="249"/>
                    </a:lnTo>
                    <a:lnTo>
                      <a:pt x="5" y="25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93" name="Freeform 108"/>
              <p:cNvSpPr>
                <a:spLocks/>
              </p:cNvSpPr>
              <p:nvPr/>
            </p:nvSpPr>
            <p:spPr bwMode="auto">
              <a:xfrm>
                <a:off x="1546" y="3478"/>
                <a:ext cx="5" cy="3"/>
              </a:xfrm>
              <a:custGeom>
                <a:avLst/>
                <a:gdLst>
                  <a:gd name="T0" fmla="*/ 28 w 58"/>
                  <a:gd name="T1" fmla="*/ 54 h 54"/>
                  <a:gd name="T2" fmla="*/ 23 w 58"/>
                  <a:gd name="T3" fmla="*/ 53 h 54"/>
                  <a:gd name="T4" fmla="*/ 16 w 58"/>
                  <a:gd name="T5" fmla="*/ 52 h 54"/>
                  <a:gd name="T6" fmla="*/ 12 w 58"/>
                  <a:gd name="T7" fmla="*/ 50 h 54"/>
                  <a:gd name="T8" fmla="*/ 8 w 58"/>
                  <a:gd name="T9" fmla="*/ 47 h 54"/>
                  <a:gd name="T10" fmla="*/ 5 w 58"/>
                  <a:gd name="T11" fmla="*/ 43 h 54"/>
                  <a:gd name="T12" fmla="*/ 2 w 58"/>
                  <a:gd name="T13" fmla="*/ 38 h 54"/>
                  <a:gd name="T14" fmla="*/ 0 w 58"/>
                  <a:gd name="T15" fmla="*/ 33 h 54"/>
                  <a:gd name="T16" fmla="*/ 0 w 58"/>
                  <a:gd name="T17" fmla="*/ 27 h 54"/>
                  <a:gd name="T18" fmla="*/ 0 w 58"/>
                  <a:gd name="T19" fmla="*/ 23 h 54"/>
                  <a:gd name="T20" fmla="*/ 2 w 58"/>
                  <a:gd name="T21" fmla="*/ 18 h 54"/>
                  <a:gd name="T22" fmla="*/ 5 w 58"/>
                  <a:gd name="T23" fmla="*/ 13 h 54"/>
                  <a:gd name="T24" fmla="*/ 8 w 58"/>
                  <a:gd name="T25" fmla="*/ 9 h 54"/>
                  <a:gd name="T26" fmla="*/ 12 w 58"/>
                  <a:gd name="T27" fmla="*/ 5 h 54"/>
                  <a:gd name="T28" fmla="*/ 16 w 58"/>
                  <a:gd name="T29" fmla="*/ 2 h 54"/>
                  <a:gd name="T30" fmla="*/ 23 w 58"/>
                  <a:gd name="T31" fmla="*/ 0 h 54"/>
                  <a:gd name="T32" fmla="*/ 28 w 58"/>
                  <a:gd name="T33" fmla="*/ 0 h 54"/>
                  <a:gd name="T34" fmla="*/ 35 w 58"/>
                  <a:gd name="T35" fmla="*/ 0 h 54"/>
                  <a:gd name="T36" fmla="*/ 40 w 58"/>
                  <a:gd name="T37" fmla="*/ 2 h 54"/>
                  <a:gd name="T38" fmla="*/ 46 w 58"/>
                  <a:gd name="T39" fmla="*/ 5 h 54"/>
                  <a:gd name="T40" fmla="*/ 50 w 58"/>
                  <a:gd name="T41" fmla="*/ 9 h 54"/>
                  <a:gd name="T42" fmla="*/ 53 w 58"/>
                  <a:gd name="T43" fmla="*/ 13 h 54"/>
                  <a:gd name="T44" fmla="*/ 55 w 58"/>
                  <a:gd name="T45" fmla="*/ 18 h 54"/>
                  <a:gd name="T46" fmla="*/ 58 w 58"/>
                  <a:gd name="T47" fmla="*/ 23 h 54"/>
                  <a:gd name="T48" fmla="*/ 58 w 58"/>
                  <a:gd name="T49" fmla="*/ 27 h 54"/>
                  <a:gd name="T50" fmla="*/ 58 w 58"/>
                  <a:gd name="T51" fmla="*/ 33 h 54"/>
                  <a:gd name="T52" fmla="*/ 55 w 58"/>
                  <a:gd name="T53" fmla="*/ 38 h 54"/>
                  <a:gd name="T54" fmla="*/ 53 w 58"/>
                  <a:gd name="T55" fmla="*/ 43 h 54"/>
                  <a:gd name="T56" fmla="*/ 50 w 58"/>
                  <a:gd name="T57" fmla="*/ 47 h 54"/>
                  <a:gd name="T58" fmla="*/ 46 w 58"/>
                  <a:gd name="T59" fmla="*/ 50 h 54"/>
                  <a:gd name="T60" fmla="*/ 40 w 58"/>
                  <a:gd name="T61" fmla="*/ 52 h 54"/>
                  <a:gd name="T62" fmla="*/ 35 w 58"/>
                  <a:gd name="T63" fmla="*/ 53 h 54"/>
                  <a:gd name="T64" fmla="*/ 28 w 58"/>
                  <a:gd name="T65" fmla="*/ 54 h 5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"/>
                  <a:gd name="T100" fmla="*/ 0 h 54"/>
                  <a:gd name="T101" fmla="*/ 58 w 58"/>
                  <a:gd name="T102" fmla="*/ 54 h 5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" h="54">
                    <a:moveTo>
                      <a:pt x="28" y="54"/>
                    </a:moveTo>
                    <a:lnTo>
                      <a:pt x="23" y="53"/>
                    </a:lnTo>
                    <a:lnTo>
                      <a:pt x="16" y="52"/>
                    </a:lnTo>
                    <a:lnTo>
                      <a:pt x="12" y="50"/>
                    </a:lnTo>
                    <a:lnTo>
                      <a:pt x="8" y="47"/>
                    </a:lnTo>
                    <a:lnTo>
                      <a:pt x="5" y="43"/>
                    </a:lnTo>
                    <a:lnTo>
                      <a:pt x="2" y="38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2" y="18"/>
                    </a:lnTo>
                    <a:lnTo>
                      <a:pt x="5" y="13"/>
                    </a:lnTo>
                    <a:lnTo>
                      <a:pt x="8" y="9"/>
                    </a:lnTo>
                    <a:lnTo>
                      <a:pt x="12" y="5"/>
                    </a:lnTo>
                    <a:lnTo>
                      <a:pt x="16" y="2"/>
                    </a:lnTo>
                    <a:lnTo>
                      <a:pt x="23" y="0"/>
                    </a:lnTo>
                    <a:lnTo>
                      <a:pt x="28" y="0"/>
                    </a:lnTo>
                    <a:lnTo>
                      <a:pt x="35" y="0"/>
                    </a:lnTo>
                    <a:lnTo>
                      <a:pt x="40" y="2"/>
                    </a:lnTo>
                    <a:lnTo>
                      <a:pt x="46" y="5"/>
                    </a:lnTo>
                    <a:lnTo>
                      <a:pt x="50" y="9"/>
                    </a:lnTo>
                    <a:lnTo>
                      <a:pt x="53" y="13"/>
                    </a:lnTo>
                    <a:lnTo>
                      <a:pt x="55" y="18"/>
                    </a:lnTo>
                    <a:lnTo>
                      <a:pt x="58" y="23"/>
                    </a:lnTo>
                    <a:lnTo>
                      <a:pt x="58" y="27"/>
                    </a:lnTo>
                    <a:lnTo>
                      <a:pt x="58" y="33"/>
                    </a:lnTo>
                    <a:lnTo>
                      <a:pt x="55" y="38"/>
                    </a:lnTo>
                    <a:lnTo>
                      <a:pt x="53" y="43"/>
                    </a:lnTo>
                    <a:lnTo>
                      <a:pt x="50" y="47"/>
                    </a:lnTo>
                    <a:lnTo>
                      <a:pt x="46" y="50"/>
                    </a:lnTo>
                    <a:lnTo>
                      <a:pt x="40" y="52"/>
                    </a:lnTo>
                    <a:lnTo>
                      <a:pt x="35" y="53"/>
                    </a:lnTo>
                    <a:lnTo>
                      <a:pt x="28" y="54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94" name="Freeform 109"/>
              <p:cNvSpPr>
                <a:spLocks/>
              </p:cNvSpPr>
              <p:nvPr/>
            </p:nvSpPr>
            <p:spPr bwMode="auto">
              <a:xfrm>
                <a:off x="1546" y="3478"/>
                <a:ext cx="5" cy="3"/>
              </a:xfrm>
              <a:custGeom>
                <a:avLst/>
                <a:gdLst>
                  <a:gd name="T0" fmla="*/ 28 w 58"/>
                  <a:gd name="T1" fmla="*/ 54 h 54"/>
                  <a:gd name="T2" fmla="*/ 23 w 58"/>
                  <a:gd name="T3" fmla="*/ 53 h 54"/>
                  <a:gd name="T4" fmla="*/ 16 w 58"/>
                  <a:gd name="T5" fmla="*/ 52 h 54"/>
                  <a:gd name="T6" fmla="*/ 12 w 58"/>
                  <a:gd name="T7" fmla="*/ 50 h 54"/>
                  <a:gd name="T8" fmla="*/ 8 w 58"/>
                  <a:gd name="T9" fmla="*/ 47 h 54"/>
                  <a:gd name="T10" fmla="*/ 5 w 58"/>
                  <a:gd name="T11" fmla="*/ 43 h 54"/>
                  <a:gd name="T12" fmla="*/ 2 w 58"/>
                  <a:gd name="T13" fmla="*/ 38 h 54"/>
                  <a:gd name="T14" fmla="*/ 0 w 58"/>
                  <a:gd name="T15" fmla="*/ 33 h 54"/>
                  <a:gd name="T16" fmla="*/ 0 w 58"/>
                  <a:gd name="T17" fmla="*/ 27 h 54"/>
                  <a:gd name="T18" fmla="*/ 0 w 58"/>
                  <a:gd name="T19" fmla="*/ 23 h 54"/>
                  <a:gd name="T20" fmla="*/ 2 w 58"/>
                  <a:gd name="T21" fmla="*/ 18 h 54"/>
                  <a:gd name="T22" fmla="*/ 5 w 58"/>
                  <a:gd name="T23" fmla="*/ 13 h 54"/>
                  <a:gd name="T24" fmla="*/ 8 w 58"/>
                  <a:gd name="T25" fmla="*/ 9 h 54"/>
                  <a:gd name="T26" fmla="*/ 12 w 58"/>
                  <a:gd name="T27" fmla="*/ 5 h 54"/>
                  <a:gd name="T28" fmla="*/ 16 w 58"/>
                  <a:gd name="T29" fmla="*/ 2 h 54"/>
                  <a:gd name="T30" fmla="*/ 23 w 58"/>
                  <a:gd name="T31" fmla="*/ 0 h 54"/>
                  <a:gd name="T32" fmla="*/ 28 w 58"/>
                  <a:gd name="T33" fmla="*/ 0 h 54"/>
                  <a:gd name="T34" fmla="*/ 35 w 58"/>
                  <a:gd name="T35" fmla="*/ 0 h 54"/>
                  <a:gd name="T36" fmla="*/ 40 w 58"/>
                  <a:gd name="T37" fmla="*/ 2 h 54"/>
                  <a:gd name="T38" fmla="*/ 46 w 58"/>
                  <a:gd name="T39" fmla="*/ 5 h 54"/>
                  <a:gd name="T40" fmla="*/ 50 w 58"/>
                  <a:gd name="T41" fmla="*/ 9 h 54"/>
                  <a:gd name="T42" fmla="*/ 53 w 58"/>
                  <a:gd name="T43" fmla="*/ 13 h 54"/>
                  <a:gd name="T44" fmla="*/ 55 w 58"/>
                  <a:gd name="T45" fmla="*/ 18 h 54"/>
                  <a:gd name="T46" fmla="*/ 58 w 58"/>
                  <a:gd name="T47" fmla="*/ 23 h 54"/>
                  <a:gd name="T48" fmla="*/ 58 w 58"/>
                  <a:gd name="T49" fmla="*/ 27 h 54"/>
                  <a:gd name="T50" fmla="*/ 58 w 58"/>
                  <a:gd name="T51" fmla="*/ 33 h 54"/>
                  <a:gd name="T52" fmla="*/ 55 w 58"/>
                  <a:gd name="T53" fmla="*/ 38 h 54"/>
                  <a:gd name="T54" fmla="*/ 53 w 58"/>
                  <a:gd name="T55" fmla="*/ 43 h 54"/>
                  <a:gd name="T56" fmla="*/ 50 w 58"/>
                  <a:gd name="T57" fmla="*/ 47 h 54"/>
                  <a:gd name="T58" fmla="*/ 46 w 58"/>
                  <a:gd name="T59" fmla="*/ 50 h 54"/>
                  <a:gd name="T60" fmla="*/ 40 w 58"/>
                  <a:gd name="T61" fmla="*/ 52 h 54"/>
                  <a:gd name="T62" fmla="*/ 35 w 58"/>
                  <a:gd name="T63" fmla="*/ 53 h 54"/>
                  <a:gd name="T64" fmla="*/ 28 w 58"/>
                  <a:gd name="T65" fmla="*/ 54 h 5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"/>
                  <a:gd name="T100" fmla="*/ 0 h 54"/>
                  <a:gd name="T101" fmla="*/ 58 w 58"/>
                  <a:gd name="T102" fmla="*/ 54 h 5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" h="54">
                    <a:moveTo>
                      <a:pt x="28" y="54"/>
                    </a:moveTo>
                    <a:lnTo>
                      <a:pt x="23" y="53"/>
                    </a:lnTo>
                    <a:lnTo>
                      <a:pt x="16" y="52"/>
                    </a:lnTo>
                    <a:lnTo>
                      <a:pt x="12" y="50"/>
                    </a:lnTo>
                    <a:lnTo>
                      <a:pt x="8" y="47"/>
                    </a:lnTo>
                    <a:lnTo>
                      <a:pt x="5" y="43"/>
                    </a:lnTo>
                    <a:lnTo>
                      <a:pt x="2" y="38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2" y="18"/>
                    </a:lnTo>
                    <a:lnTo>
                      <a:pt x="5" y="13"/>
                    </a:lnTo>
                    <a:lnTo>
                      <a:pt x="8" y="9"/>
                    </a:lnTo>
                    <a:lnTo>
                      <a:pt x="12" y="5"/>
                    </a:lnTo>
                    <a:lnTo>
                      <a:pt x="16" y="2"/>
                    </a:lnTo>
                    <a:lnTo>
                      <a:pt x="23" y="0"/>
                    </a:lnTo>
                    <a:lnTo>
                      <a:pt x="28" y="0"/>
                    </a:lnTo>
                    <a:lnTo>
                      <a:pt x="35" y="0"/>
                    </a:lnTo>
                    <a:lnTo>
                      <a:pt x="40" y="2"/>
                    </a:lnTo>
                    <a:lnTo>
                      <a:pt x="46" y="5"/>
                    </a:lnTo>
                    <a:lnTo>
                      <a:pt x="50" y="9"/>
                    </a:lnTo>
                    <a:lnTo>
                      <a:pt x="53" y="13"/>
                    </a:lnTo>
                    <a:lnTo>
                      <a:pt x="55" y="18"/>
                    </a:lnTo>
                    <a:lnTo>
                      <a:pt x="58" y="23"/>
                    </a:lnTo>
                    <a:lnTo>
                      <a:pt x="58" y="27"/>
                    </a:lnTo>
                    <a:lnTo>
                      <a:pt x="58" y="33"/>
                    </a:lnTo>
                    <a:lnTo>
                      <a:pt x="55" y="38"/>
                    </a:lnTo>
                    <a:lnTo>
                      <a:pt x="53" y="43"/>
                    </a:lnTo>
                    <a:lnTo>
                      <a:pt x="50" y="47"/>
                    </a:lnTo>
                    <a:lnTo>
                      <a:pt x="46" y="50"/>
                    </a:lnTo>
                    <a:lnTo>
                      <a:pt x="40" y="52"/>
                    </a:lnTo>
                    <a:lnTo>
                      <a:pt x="35" y="53"/>
                    </a:lnTo>
                    <a:lnTo>
                      <a:pt x="28" y="54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95" name="Freeform 110"/>
              <p:cNvSpPr>
                <a:spLocks/>
              </p:cNvSpPr>
              <p:nvPr/>
            </p:nvSpPr>
            <p:spPr bwMode="auto">
              <a:xfrm>
                <a:off x="1548" y="3467"/>
                <a:ext cx="1" cy="12"/>
              </a:xfrm>
              <a:custGeom>
                <a:avLst/>
                <a:gdLst>
                  <a:gd name="T0" fmla="*/ 5 w 17"/>
                  <a:gd name="T1" fmla="*/ 0 h 255"/>
                  <a:gd name="T2" fmla="*/ 3 w 17"/>
                  <a:gd name="T3" fmla="*/ 4 h 255"/>
                  <a:gd name="T4" fmla="*/ 0 w 17"/>
                  <a:gd name="T5" fmla="*/ 11 h 255"/>
                  <a:gd name="T6" fmla="*/ 0 w 17"/>
                  <a:gd name="T7" fmla="*/ 249 h 255"/>
                  <a:gd name="T8" fmla="*/ 1 w 17"/>
                  <a:gd name="T9" fmla="*/ 252 h 255"/>
                  <a:gd name="T10" fmla="*/ 3 w 17"/>
                  <a:gd name="T11" fmla="*/ 254 h 255"/>
                  <a:gd name="T12" fmla="*/ 5 w 17"/>
                  <a:gd name="T13" fmla="*/ 255 h 255"/>
                  <a:gd name="T14" fmla="*/ 5 w 17"/>
                  <a:gd name="T15" fmla="*/ 255 h 255"/>
                  <a:gd name="T16" fmla="*/ 10 w 17"/>
                  <a:gd name="T17" fmla="*/ 255 h 255"/>
                  <a:gd name="T18" fmla="*/ 14 w 17"/>
                  <a:gd name="T19" fmla="*/ 254 h 255"/>
                  <a:gd name="T20" fmla="*/ 15 w 17"/>
                  <a:gd name="T21" fmla="*/ 254 h 255"/>
                  <a:gd name="T22" fmla="*/ 16 w 17"/>
                  <a:gd name="T23" fmla="*/ 252 h 255"/>
                  <a:gd name="T24" fmla="*/ 17 w 17"/>
                  <a:gd name="T25" fmla="*/ 250 h 255"/>
                  <a:gd name="T26" fmla="*/ 17 w 17"/>
                  <a:gd name="T27" fmla="*/ 249 h 255"/>
                  <a:gd name="T28" fmla="*/ 17 w 17"/>
                  <a:gd name="T29" fmla="*/ 11 h 255"/>
                  <a:gd name="T30" fmla="*/ 16 w 17"/>
                  <a:gd name="T31" fmla="*/ 7 h 255"/>
                  <a:gd name="T32" fmla="*/ 14 w 17"/>
                  <a:gd name="T33" fmla="*/ 4 h 255"/>
                  <a:gd name="T34" fmla="*/ 10 w 17"/>
                  <a:gd name="T35" fmla="*/ 1 h 255"/>
                  <a:gd name="T36" fmla="*/ 5 w 17"/>
                  <a:gd name="T37" fmla="*/ 0 h 25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7"/>
                  <a:gd name="T58" fmla="*/ 0 h 255"/>
                  <a:gd name="T59" fmla="*/ 17 w 17"/>
                  <a:gd name="T60" fmla="*/ 255 h 25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7" h="255">
                    <a:moveTo>
                      <a:pt x="5" y="0"/>
                    </a:moveTo>
                    <a:lnTo>
                      <a:pt x="3" y="4"/>
                    </a:lnTo>
                    <a:lnTo>
                      <a:pt x="0" y="11"/>
                    </a:lnTo>
                    <a:lnTo>
                      <a:pt x="0" y="249"/>
                    </a:lnTo>
                    <a:lnTo>
                      <a:pt x="1" y="252"/>
                    </a:lnTo>
                    <a:lnTo>
                      <a:pt x="3" y="254"/>
                    </a:lnTo>
                    <a:lnTo>
                      <a:pt x="5" y="255"/>
                    </a:lnTo>
                    <a:lnTo>
                      <a:pt x="10" y="255"/>
                    </a:lnTo>
                    <a:lnTo>
                      <a:pt x="14" y="254"/>
                    </a:lnTo>
                    <a:lnTo>
                      <a:pt x="15" y="254"/>
                    </a:lnTo>
                    <a:lnTo>
                      <a:pt x="16" y="252"/>
                    </a:lnTo>
                    <a:lnTo>
                      <a:pt x="17" y="250"/>
                    </a:lnTo>
                    <a:lnTo>
                      <a:pt x="17" y="249"/>
                    </a:lnTo>
                    <a:lnTo>
                      <a:pt x="17" y="11"/>
                    </a:lnTo>
                    <a:lnTo>
                      <a:pt x="16" y="7"/>
                    </a:lnTo>
                    <a:lnTo>
                      <a:pt x="14" y="4"/>
                    </a:lnTo>
                    <a:lnTo>
                      <a:pt x="10" y="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96" name="Freeform 111"/>
              <p:cNvSpPr>
                <a:spLocks/>
              </p:cNvSpPr>
              <p:nvPr/>
            </p:nvSpPr>
            <p:spPr bwMode="auto">
              <a:xfrm>
                <a:off x="1548" y="3467"/>
                <a:ext cx="1" cy="12"/>
              </a:xfrm>
              <a:custGeom>
                <a:avLst/>
                <a:gdLst>
                  <a:gd name="T0" fmla="*/ 5 w 17"/>
                  <a:gd name="T1" fmla="*/ 0 h 255"/>
                  <a:gd name="T2" fmla="*/ 3 w 17"/>
                  <a:gd name="T3" fmla="*/ 4 h 255"/>
                  <a:gd name="T4" fmla="*/ 0 w 17"/>
                  <a:gd name="T5" fmla="*/ 11 h 255"/>
                  <a:gd name="T6" fmla="*/ 0 w 17"/>
                  <a:gd name="T7" fmla="*/ 249 h 255"/>
                  <a:gd name="T8" fmla="*/ 1 w 17"/>
                  <a:gd name="T9" fmla="*/ 252 h 255"/>
                  <a:gd name="T10" fmla="*/ 3 w 17"/>
                  <a:gd name="T11" fmla="*/ 254 h 255"/>
                  <a:gd name="T12" fmla="*/ 5 w 17"/>
                  <a:gd name="T13" fmla="*/ 255 h 255"/>
                  <a:gd name="T14" fmla="*/ 5 w 17"/>
                  <a:gd name="T15" fmla="*/ 255 h 255"/>
                  <a:gd name="T16" fmla="*/ 10 w 17"/>
                  <a:gd name="T17" fmla="*/ 255 h 255"/>
                  <a:gd name="T18" fmla="*/ 14 w 17"/>
                  <a:gd name="T19" fmla="*/ 254 h 255"/>
                  <a:gd name="T20" fmla="*/ 15 w 17"/>
                  <a:gd name="T21" fmla="*/ 254 h 255"/>
                  <a:gd name="T22" fmla="*/ 16 w 17"/>
                  <a:gd name="T23" fmla="*/ 252 h 255"/>
                  <a:gd name="T24" fmla="*/ 17 w 17"/>
                  <a:gd name="T25" fmla="*/ 250 h 255"/>
                  <a:gd name="T26" fmla="*/ 17 w 17"/>
                  <a:gd name="T27" fmla="*/ 249 h 255"/>
                  <a:gd name="T28" fmla="*/ 17 w 17"/>
                  <a:gd name="T29" fmla="*/ 11 h 255"/>
                  <a:gd name="T30" fmla="*/ 16 w 17"/>
                  <a:gd name="T31" fmla="*/ 7 h 255"/>
                  <a:gd name="T32" fmla="*/ 14 w 17"/>
                  <a:gd name="T33" fmla="*/ 4 h 255"/>
                  <a:gd name="T34" fmla="*/ 10 w 17"/>
                  <a:gd name="T35" fmla="*/ 1 h 255"/>
                  <a:gd name="T36" fmla="*/ 5 w 17"/>
                  <a:gd name="T37" fmla="*/ 0 h 25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7"/>
                  <a:gd name="T58" fmla="*/ 0 h 255"/>
                  <a:gd name="T59" fmla="*/ 17 w 17"/>
                  <a:gd name="T60" fmla="*/ 255 h 25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7" h="255">
                    <a:moveTo>
                      <a:pt x="5" y="0"/>
                    </a:moveTo>
                    <a:lnTo>
                      <a:pt x="3" y="4"/>
                    </a:lnTo>
                    <a:lnTo>
                      <a:pt x="0" y="11"/>
                    </a:lnTo>
                    <a:lnTo>
                      <a:pt x="0" y="249"/>
                    </a:lnTo>
                    <a:lnTo>
                      <a:pt x="1" y="252"/>
                    </a:lnTo>
                    <a:lnTo>
                      <a:pt x="3" y="254"/>
                    </a:lnTo>
                    <a:lnTo>
                      <a:pt x="5" y="255"/>
                    </a:lnTo>
                    <a:lnTo>
                      <a:pt x="10" y="255"/>
                    </a:lnTo>
                    <a:lnTo>
                      <a:pt x="14" y="254"/>
                    </a:lnTo>
                    <a:lnTo>
                      <a:pt x="15" y="254"/>
                    </a:lnTo>
                    <a:lnTo>
                      <a:pt x="16" y="252"/>
                    </a:lnTo>
                    <a:lnTo>
                      <a:pt x="17" y="250"/>
                    </a:lnTo>
                    <a:lnTo>
                      <a:pt x="17" y="249"/>
                    </a:lnTo>
                    <a:lnTo>
                      <a:pt x="17" y="11"/>
                    </a:lnTo>
                    <a:lnTo>
                      <a:pt x="16" y="7"/>
                    </a:lnTo>
                    <a:lnTo>
                      <a:pt x="14" y="4"/>
                    </a:lnTo>
                    <a:lnTo>
                      <a:pt x="10" y="1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97" name="Freeform 112"/>
              <p:cNvSpPr>
                <a:spLocks/>
              </p:cNvSpPr>
              <p:nvPr/>
            </p:nvSpPr>
            <p:spPr bwMode="auto">
              <a:xfrm>
                <a:off x="1538" y="3442"/>
                <a:ext cx="21" cy="25"/>
              </a:xfrm>
              <a:custGeom>
                <a:avLst/>
                <a:gdLst>
                  <a:gd name="T0" fmla="*/ 133 w 247"/>
                  <a:gd name="T1" fmla="*/ 1 h 504"/>
                  <a:gd name="T2" fmla="*/ 158 w 247"/>
                  <a:gd name="T3" fmla="*/ 6 h 504"/>
                  <a:gd name="T4" fmla="*/ 182 w 247"/>
                  <a:gd name="T5" fmla="*/ 16 h 504"/>
                  <a:gd name="T6" fmla="*/ 202 w 247"/>
                  <a:gd name="T7" fmla="*/ 29 h 504"/>
                  <a:gd name="T8" fmla="*/ 221 w 247"/>
                  <a:gd name="T9" fmla="*/ 46 h 504"/>
                  <a:gd name="T10" fmla="*/ 235 w 247"/>
                  <a:gd name="T11" fmla="*/ 65 h 504"/>
                  <a:gd name="T12" fmla="*/ 244 w 247"/>
                  <a:gd name="T13" fmla="*/ 86 h 504"/>
                  <a:gd name="T14" fmla="*/ 245 w 247"/>
                  <a:gd name="T15" fmla="*/ 108 h 504"/>
                  <a:gd name="T16" fmla="*/ 237 w 247"/>
                  <a:gd name="T17" fmla="*/ 137 h 504"/>
                  <a:gd name="T18" fmla="*/ 227 w 247"/>
                  <a:gd name="T19" fmla="*/ 172 h 504"/>
                  <a:gd name="T20" fmla="*/ 221 w 247"/>
                  <a:gd name="T21" fmla="*/ 207 h 504"/>
                  <a:gd name="T22" fmla="*/ 218 w 247"/>
                  <a:gd name="T23" fmla="*/ 243 h 504"/>
                  <a:gd name="T24" fmla="*/ 218 w 247"/>
                  <a:gd name="T25" fmla="*/ 278 h 504"/>
                  <a:gd name="T26" fmla="*/ 221 w 247"/>
                  <a:gd name="T27" fmla="*/ 312 h 504"/>
                  <a:gd name="T28" fmla="*/ 227 w 247"/>
                  <a:gd name="T29" fmla="*/ 345 h 504"/>
                  <a:gd name="T30" fmla="*/ 237 w 247"/>
                  <a:gd name="T31" fmla="*/ 376 h 504"/>
                  <a:gd name="T32" fmla="*/ 246 w 247"/>
                  <a:gd name="T33" fmla="*/ 401 h 504"/>
                  <a:gd name="T34" fmla="*/ 246 w 247"/>
                  <a:gd name="T35" fmla="*/ 422 h 504"/>
                  <a:gd name="T36" fmla="*/ 238 w 247"/>
                  <a:gd name="T37" fmla="*/ 443 h 504"/>
                  <a:gd name="T38" fmla="*/ 223 w 247"/>
                  <a:gd name="T39" fmla="*/ 461 h 504"/>
                  <a:gd name="T40" fmla="*/ 205 w 247"/>
                  <a:gd name="T41" fmla="*/ 476 h 504"/>
                  <a:gd name="T42" fmla="*/ 183 w 247"/>
                  <a:gd name="T43" fmla="*/ 490 h 504"/>
                  <a:gd name="T44" fmla="*/ 158 w 247"/>
                  <a:gd name="T45" fmla="*/ 499 h 504"/>
                  <a:gd name="T46" fmla="*/ 133 w 247"/>
                  <a:gd name="T47" fmla="*/ 503 h 504"/>
                  <a:gd name="T48" fmla="*/ 109 w 247"/>
                  <a:gd name="T49" fmla="*/ 503 h 504"/>
                  <a:gd name="T50" fmla="*/ 85 w 247"/>
                  <a:gd name="T51" fmla="*/ 499 h 504"/>
                  <a:gd name="T52" fmla="*/ 61 w 247"/>
                  <a:gd name="T53" fmla="*/ 490 h 504"/>
                  <a:gd name="T54" fmla="*/ 39 w 247"/>
                  <a:gd name="T55" fmla="*/ 476 h 504"/>
                  <a:gd name="T56" fmla="*/ 21 w 247"/>
                  <a:gd name="T57" fmla="*/ 461 h 504"/>
                  <a:gd name="T58" fmla="*/ 8 w 247"/>
                  <a:gd name="T59" fmla="*/ 443 h 504"/>
                  <a:gd name="T60" fmla="*/ 1 w 247"/>
                  <a:gd name="T61" fmla="*/ 428 h 504"/>
                  <a:gd name="T62" fmla="*/ 0 w 247"/>
                  <a:gd name="T63" fmla="*/ 417 h 504"/>
                  <a:gd name="T64" fmla="*/ 1 w 247"/>
                  <a:gd name="T65" fmla="*/ 406 h 504"/>
                  <a:gd name="T66" fmla="*/ 3 w 247"/>
                  <a:gd name="T67" fmla="*/ 395 h 504"/>
                  <a:gd name="T68" fmla="*/ 12 w 247"/>
                  <a:gd name="T69" fmla="*/ 376 h 504"/>
                  <a:gd name="T70" fmla="*/ 22 w 247"/>
                  <a:gd name="T71" fmla="*/ 345 h 504"/>
                  <a:gd name="T72" fmla="*/ 28 w 247"/>
                  <a:gd name="T73" fmla="*/ 312 h 504"/>
                  <a:gd name="T74" fmla="*/ 32 w 247"/>
                  <a:gd name="T75" fmla="*/ 278 h 504"/>
                  <a:gd name="T76" fmla="*/ 32 w 247"/>
                  <a:gd name="T77" fmla="*/ 243 h 504"/>
                  <a:gd name="T78" fmla="*/ 28 w 247"/>
                  <a:gd name="T79" fmla="*/ 207 h 504"/>
                  <a:gd name="T80" fmla="*/ 22 w 247"/>
                  <a:gd name="T81" fmla="*/ 172 h 504"/>
                  <a:gd name="T82" fmla="*/ 12 w 247"/>
                  <a:gd name="T83" fmla="*/ 137 h 504"/>
                  <a:gd name="T84" fmla="*/ 3 w 247"/>
                  <a:gd name="T85" fmla="*/ 114 h 504"/>
                  <a:gd name="T86" fmla="*/ 1 w 247"/>
                  <a:gd name="T87" fmla="*/ 103 h 504"/>
                  <a:gd name="T88" fmla="*/ 1 w 247"/>
                  <a:gd name="T89" fmla="*/ 86 h 504"/>
                  <a:gd name="T90" fmla="*/ 8 w 247"/>
                  <a:gd name="T91" fmla="*/ 65 h 504"/>
                  <a:gd name="T92" fmla="*/ 21 w 247"/>
                  <a:gd name="T93" fmla="*/ 46 h 504"/>
                  <a:gd name="T94" fmla="*/ 39 w 247"/>
                  <a:gd name="T95" fmla="*/ 29 h 504"/>
                  <a:gd name="T96" fmla="*/ 61 w 247"/>
                  <a:gd name="T97" fmla="*/ 16 h 504"/>
                  <a:gd name="T98" fmla="*/ 85 w 247"/>
                  <a:gd name="T99" fmla="*/ 6 h 504"/>
                  <a:gd name="T100" fmla="*/ 109 w 247"/>
                  <a:gd name="T101" fmla="*/ 1 h 50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504"/>
                  <a:gd name="T155" fmla="*/ 247 w 247"/>
                  <a:gd name="T156" fmla="*/ 504 h 50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504">
                    <a:moveTo>
                      <a:pt x="121" y="0"/>
                    </a:moveTo>
                    <a:lnTo>
                      <a:pt x="133" y="1"/>
                    </a:lnTo>
                    <a:lnTo>
                      <a:pt x="146" y="3"/>
                    </a:lnTo>
                    <a:lnTo>
                      <a:pt x="158" y="6"/>
                    </a:lnTo>
                    <a:lnTo>
                      <a:pt x="170" y="10"/>
                    </a:lnTo>
                    <a:lnTo>
                      <a:pt x="182" y="16"/>
                    </a:lnTo>
                    <a:lnTo>
                      <a:pt x="193" y="22"/>
                    </a:lnTo>
                    <a:lnTo>
                      <a:pt x="202" y="29"/>
                    </a:lnTo>
                    <a:lnTo>
                      <a:pt x="212" y="38"/>
                    </a:lnTo>
                    <a:lnTo>
                      <a:pt x="221" y="46"/>
                    </a:lnTo>
                    <a:lnTo>
                      <a:pt x="228" y="56"/>
                    </a:lnTo>
                    <a:lnTo>
                      <a:pt x="235" y="65"/>
                    </a:lnTo>
                    <a:lnTo>
                      <a:pt x="240" y="75"/>
                    </a:lnTo>
                    <a:lnTo>
                      <a:pt x="244" y="86"/>
                    </a:lnTo>
                    <a:lnTo>
                      <a:pt x="245" y="97"/>
                    </a:lnTo>
                    <a:lnTo>
                      <a:pt x="245" y="108"/>
                    </a:lnTo>
                    <a:lnTo>
                      <a:pt x="242" y="119"/>
                    </a:lnTo>
                    <a:lnTo>
                      <a:pt x="237" y="137"/>
                    </a:lnTo>
                    <a:lnTo>
                      <a:pt x="232" y="154"/>
                    </a:lnTo>
                    <a:lnTo>
                      <a:pt x="227" y="172"/>
                    </a:lnTo>
                    <a:lnTo>
                      <a:pt x="223" y="190"/>
                    </a:lnTo>
                    <a:lnTo>
                      <a:pt x="221" y="207"/>
                    </a:lnTo>
                    <a:lnTo>
                      <a:pt x="219" y="225"/>
                    </a:lnTo>
                    <a:lnTo>
                      <a:pt x="218" y="243"/>
                    </a:lnTo>
                    <a:lnTo>
                      <a:pt x="216" y="261"/>
                    </a:lnTo>
                    <a:lnTo>
                      <a:pt x="218" y="278"/>
                    </a:lnTo>
                    <a:lnTo>
                      <a:pt x="219" y="296"/>
                    </a:lnTo>
                    <a:lnTo>
                      <a:pt x="221" y="312"/>
                    </a:lnTo>
                    <a:lnTo>
                      <a:pt x="223" y="329"/>
                    </a:lnTo>
                    <a:lnTo>
                      <a:pt x="227" y="345"/>
                    </a:lnTo>
                    <a:lnTo>
                      <a:pt x="232" y="361"/>
                    </a:lnTo>
                    <a:lnTo>
                      <a:pt x="237" y="376"/>
                    </a:lnTo>
                    <a:lnTo>
                      <a:pt x="242" y="390"/>
                    </a:lnTo>
                    <a:lnTo>
                      <a:pt x="246" y="401"/>
                    </a:lnTo>
                    <a:lnTo>
                      <a:pt x="247" y="412"/>
                    </a:lnTo>
                    <a:lnTo>
                      <a:pt x="246" y="422"/>
                    </a:lnTo>
                    <a:lnTo>
                      <a:pt x="242" y="433"/>
                    </a:lnTo>
                    <a:lnTo>
                      <a:pt x="238" y="443"/>
                    </a:lnTo>
                    <a:lnTo>
                      <a:pt x="232" y="452"/>
                    </a:lnTo>
                    <a:lnTo>
                      <a:pt x="223" y="461"/>
                    </a:lnTo>
                    <a:lnTo>
                      <a:pt x="214" y="469"/>
                    </a:lnTo>
                    <a:lnTo>
                      <a:pt x="205" y="476"/>
                    </a:lnTo>
                    <a:lnTo>
                      <a:pt x="194" y="483"/>
                    </a:lnTo>
                    <a:lnTo>
                      <a:pt x="183" y="490"/>
                    </a:lnTo>
                    <a:lnTo>
                      <a:pt x="171" y="495"/>
                    </a:lnTo>
                    <a:lnTo>
                      <a:pt x="158" y="499"/>
                    </a:lnTo>
                    <a:lnTo>
                      <a:pt x="146" y="502"/>
                    </a:lnTo>
                    <a:lnTo>
                      <a:pt x="133" y="503"/>
                    </a:lnTo>
                    <a:lnTo>
                      <a:pt x="121" y="504"/>
                    </a:lnTo>
                    <a:lnTo>
                      <a:pt x="109" y="503"/>
                    </a:lnTo>
                    <a:lnTo>
                      <a:pt x="98" y="502"/>
                    </a:lnTo>
                    <a:lnTo>
                      <a:pt x="85" y="499"/>
                    </a:lnTo>
                    <a:lnTo>
                      <a:pt x="73" y="495"/>
                    </a:lnTo>
                    <a:lnTo>
                      <a:pt x="61" y="490"/>
                    </a:lnTo>
                    <a:lnTo>
                      <a:pt x="50" y="483"/>
                    </a:lnTo>
                    <a:lnTo>
                      <a:pt x="39" y="476"/>
                    </a:lnTo>
                    <a:lnTo>
                      <a:pt x="29" y="469"/>
                    </a:lnTo>
                    <a:lnTo>
                      <a:pt x="21" y="461"/>
                    </a:lnTo>
                    <a:lnTo>
                      <a:pt x="13" y="452"/>
                    </a:lnTo>
                    <a:lnTo>
                      <a:pt x="8" y="443"/>
                    </a:lnTo>
                    <a:lnTo>
                      <a:pt x="3" y="433"/>
                    </a:lnTo>
                    <a:lnTo>
                      <a:pt x="1" y="428"/>
                    </a:lnTo>
                    <a:lnTo>
                      <a:pt x="1" y="422"/>
                    </a:lnTo>
                    <a:lnTo>
                      <a:pt x="0" y="417"/>
                    </a:lnTo>
                    <a:lnTo>
                      <a:pt x="0" y="412"/>
                    </a:lnTo>
                    <a:lnTo>
                      <a:pt x="1" y="406"/>
                    </a:lnTo>
                    <a:lnTo>
                      <a:pt x="2" y="401"/>
                    </a:lnTo>
                    <a:lnTo>
                      <a:pt x="3" y="395"/>
                    </a:lnTo>
                    <a:lnTo>
                      <a:pt x="7" y="390"/>
                    </a:lnTo>
                    <a:lnTo>
                      <a:pt x="12" y="376"/>
                    </a:lnTo>
                    <a:lnTo>
                      <a:pt x="17" y="361"/>
                    </a:lnTo>
                    <a:lnTo>
                      <a:pt x="22" y="345"/>
                    </a:lnTo>
                    <a:lnTo>
                      <a:pt x="26" y="329"/>
                    </a:lnTo>
                    <a:lnTo>
                      <a:pt x="28" y="312"/>
                    </a:lnTo>
                    <a:lnTo>
                      <a:pt x="30" y="296"/>
                    </a:lnTo>
                    <a:lnTo>
                      <a:pt x="32" y="278"/>
                    </a:lnTo>
                    <a:lnTo>
                      <a:pt x="33" y="261"/>
                    </a:lnTo>
                    <a:lnTo>
                      <a:pt x="32" y="243"/>
                    </a:lnTo>
                    <a:lnTo>
                      <a:pt x="30" y="225"/>
                    </a:lnTo>
                    <a:lnTo>
                      <a:pt x="28" y="207"/>
                    </a:lnTo>
                    <a:lnTo>
                      <a:pt x="26" y="190"/>
                    </a:lnTo>
                    <a:lnTo>
                      <a:pt x="22" y="172"/>
                    </a:lnTo>
                    <a:lnTo>
                      <a:pt x="17" y="154"/>
                    </a:lnTo>
                    <a:lnTo>
                      <a:pt x="12" y="137"/>
                    </a:lnTo>
                    <a:lnTo>
                      <a:pt x="7" y="119"/>
                    </a:lnTo>
                    <a:lnTo>
                      <a:pt x="3" y="114"/>
                    </a:lnTo>
                    <a:lnTo>
                      <a:pt x="2" y="108"/>
                    </a:lnTo>
                    <a:lnTo>
                      <a:pt x="1" y="103"/>
                    </a:lnTo>
                    <a:lnTo>
                      <a:pt x="0" y="97"/>
                    </a:lnTo>
                    <a:lnTo>
                      <a:pt x="1" y="86"/>
                    </a:lnTo>
                    <a:lnTo>
                      <a:pt x="3" y="75"/>
                    </a:lnTo>
                    <a:lnTo>
                      <a:pt x="8" y="65"/>
                    </a:lnTo>
                    <a:lnTo>
                      <a:pt x="13" y="56"/>
                    </a:lnTo>
                    <a:lnTo>
                      <a:pt x="21" y="46"/>
                    </a:lnTo>
                    <a:lnTo>
                      <a:pt x="29" y="38"/>
                    </a:lnTo>
                    <a:lnTo>
                      <a:pt x="39" y="29"/>
                    </a:lnTo>
                    <a:lnTo>
                      <a:pt x="50" y="22"/>
                    </a:lnTo>
                    <a:lnTo>
                      <a:pt x="61" y="16"/>
                    </a:lnTo>
                    <a:lnTo>
                      <a:pt x="73" y="10"/>
                    </a:lnTo>
                    <a:lnTo>
                      <a:pt x="85" y="6"/>
                    </a:lnTo>
                    <a:lnTo>
                      <a:pt x="98" y="3"/>
                    </a:lnTo>
                    <a:lnTo>
                      <a:pt x="109" y="1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EAC79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98" name="Freeform 113"/>
              <p:cNvSpPr>
                <a:spLocks/>
              </p:cNvSpPr>
              <p:nvPr/>
            </p:nvSpPr>
            <p:spPr bwMode="auto">
              <a:xfrm>
                <a:off x="1538" y="3442"/>
                <a:ext cx="21" cy="25"/>
              </a:xfrm>
              <a:custGeom>
                <a:avLst/>
                <a:gdLst>
                  <a:gd name="T0" fmla="*/ 133 w 247"/>
                  <a:gd name="T1" fmla="*/ 1 h 504"/>
                  <a:gd name="T2" fmla="*/ 158 w 247"/>
                  <a:gd name="T3" fmla="*/ 6 h 504"/>
                  <a:gd name="T4" fmla="*/ 182 w 247"/>
                  <a:gd name="T5" fmla="*/ 16 h 504"/>
                  <a:gd name="T6" fmla="*/ 202 w 247"/>
                  <a:gd name="T7" fmla="*/ 29 h 504"/>
                  <a:gd name="T8" fmla="*/ 221 w 247"/>
                  <a:gd name="T9" fmla="*/ 46 h 504"/>
                  <a:gd name="T10" fmla="*/ 235 w 247"/>
                  <a:gd name="T11" fmla="*/ 65 h 504"/>
                  <a:gd name="T12" fmla="*/ 244 w 247"/>
                  <a:gd name="T13" fmla="*/ 86 h 504"/>
                  <a:gd name="T14" fmla="*/ 245 w 247"/>
                  <a:gd name="T15" fmla="*/ 108 h 504"/>
                  <a:gd name="T16" fmla="*/ 237 w 247"/>
                  <a:gd name="T17" fmla="*/ 137 h 504"/>
                  <a:gd name="T18" fmla="*/ 227 w 247"/>
                  <a:gd name="T19" fmla="*/ 172 h 504"/>
                  <a:gd name="T20" fmla="*/ 221 w 247"/>
                  <a:gd name="T21" fmla="*/ 207 h 504"/>
                  <a:gd name="T22" fmla="*/ 218 w 247"/>
                  <a:gd name="T23" fmla="*/ 243 h 504"/>
                  <a:gd name="T24" fmla="*/ 218 w 247"/>
                  <a:gd name="T25" fmla="*/ 278 h 504"/>
                  <a:gd name="T26" fmla="*/ 221 w 247"/>
                  <a:gd name="T27" fmla="*/ 312 h 504"/>
                  <a:gd name="T28" fmla="*/ 227 w 247"/>
                  <a:gd name="T29" fmla="*/ 345 h 504"/>
                  <a:gd name="T30" fmla="*/ 237 w 247"/>
                  <a:gd name="T31" fmla="*/ 376 h 504"/>
                  <a:gd name="T32" fmla="*/ 246 w 247"/>
                  <a:gd name="T33" fmla="*/ 401 h 504"/>
                  <a:gd name="T34" fmla="*/ 246 w 247"/>
                  <a:gd name="T35" fmla="*/ 422 h 504"/>
                  <a:gd name="T36" fmla="*/ 238 w 247"/>
                  <a:gd name="T37" fmla="*/ 443 h 504"/>
                  <a:gd name="T38" fmla="*/ 223 w 247"/>
                  <a:gd name="T39" fmla="*/ 461 h 504"/>
                  <a:gd name="T40" fmla="*/ 205 w 247"/>
                  <a:gd name="T41" fmla="*/ 476 h 504"/>
                  <a:gd name="T42" fmla="*/ 183 w 247"/>
                  <a:gd name="T43" fmla="*/ 490 h 504"/>
                  <a:gd name="T44" fmla="*/ 158 w 247"/>
                  <a:gd name="T45" fmla="*/ 499 h 504"/>
                  <a:gd name="T46" fmla="*/ 133 w 247"/>
                  <a:gd name="T47" fmla="*/ 503 h 504"/>
                  <a:gd name="T48" fmla="*/ 109 w 247"/>
                  <a:gd name="T49" fmla="*/ 503 h 504"/>
                  <a:gd name="T50" fmla="*/ 85 w 247"/>
                  <a:gd name="T51" fmla="*/ 499 h 504"/>
                  <a:gd name="T52" fmla="*/ 61 w 247"/>
                  <a:gd name="T53" fmla="*/ 490 h 504"/>
                  <a:gd name="T54" fmla="*/ 39 w 247"/>
                  <a:gd name="T55" fmla="*/ 476 h 504"/>
                  <a:gd name="T56" fmla="*/ 21 w 247"/>
                  <a:gd name="T57" fmla="*/ 461 h 504"/>
                  <a:gd name="T58" fmla="*/ 8 w 247"/>
                  <a:gd name="T59" fmla="*/ 443 h 504"/>
                  <a:gd name="T60" fmla="*/ 1 w 247"/>
                  <a:gd name="T61" fmla="*/ 428 h 504"/>
                  <a:gd name="T62" fmla="*/ 0 w 247"/>
                  <a:gd name="T63" fmla="*/ 417 h 504"/>
                  <a:gd name="T64" fmla="*/ 1 w 247"/>
                  <a:gd name="T65" fmla="*/ 406 h 504"/>
                  <a:gd name="T66" fmla="*/ 3 w 247"/>
                  <a:gd name="T67" fmla="*/ 395 h 504"/>
                  <a:gd name="T68" fmla="*/ 12 w 247"/>
                  <a:gd name="T69" fmla="*/ 376 h 504"/>
                  <a:gd name="T70" fmla="*/ 22 w 247"/>
                  <a:gd name="T71" fmla="*/ 345 h 504"/>
                  <a:gd name="T72" fmla="*/ 28 w 247"/>
                  <a:gd name="T73" fmla="*/ 312 h 504"/>
                  <a:gd name="T74" fmla="*/ 32 w 247"/>
                  <a:gd name="T75" fmla="*/ 278 h 504"/>
                  <a:gd name="T76" fmla="*/ 32 w 247"/>
                  <a:gd name="T77" fmla="*/ 243 h 504"/>
                  <a:gd name="T78" fmla="*/ 28 w 247"/>
                  <a:gd name="T79" fmla="*/ 207 h 504"/>
                  <a:gd name="T80" fmla="*/ 22 w 247"/>
                  <a:gd name="T81" fmla="*/ 172 h 504"/>
                  <a:gd name="T82" fmla="*/ 12 w 247"/>
                  <a:gd name="T83" fmla="*/ 137 h 504"/>
                  <a:gd name="T84" fmla="*/ 3 w 247"/>
                  <a:gd name="T85" fmla="*/ 114 h 504"/>
                  <a:gd name="T86" fmla="*/ 1 w 247"/>
                  <a:gd name="T87" fmla="*/ 103 h 504"/>
                  <a:gd name="T88" fmla="*/ 1 w 247"/>
                  <a:gd name="T89" fmla="*/ 86 h 504"/>
                  <a:gd name="T90" fmla="*/ 8 w 247"/>
                  <a:gd name="T91" fmla="*/ 65 h 504"/>
                  <a:gd name="T92" fmla="*/ 21 w 247"/>
                  <a:gd name="T93" fmla="*/ 46 h 504"/>
                  <a:gd name="T94" fmla="*/ 39 w 247"/>
                  <a:gd name="T95" fmla="*/ 29 h 504"/>
                  <a:gd name="T96" fmla="*/ 61 w 247"/>
                  <a:gd name="T97" fmla="*/ 16 h 504"/>
                  <a:gd name="T98" fmla="*/ 85 w 247"/>
                  <a:gd name="T99" fmla="*/ 6 h 504"/>
                  <a:gd name="T100" fmla="*/ 109 w 247"/>
                  <a:gd name="T101" fmla="*/ 1 h 50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504"/>
                  <a:gd name="T155" fmla="*/ 247 w 247"/>
                  <a:gd name="T156" fmla="*/ 504 h 50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504">
                    <a:moveTo>
                      <a:pt x="121" y="0"/>
                    </a:moveTo>
                    <a:lnTo>
                      <a:pt x="133" y="1"/>
                    </a:lnTo>
                    <a:lnTo>
                      <a:pt x="146" y="3"/>
                    </a:lnTo>
                    <a:lnTo>
                      <a:pt x="158" y="6"/>
                    </a:lnTo>
                    <a:lnTo>
                      <a:pt x="170" y="10"/>
                    </a:lnTo>
                    <a:lnTo>
                      <a:pt x="182" y="16"/>
                    </a:lnTo>
                    <a:lnTo>
                      <a:pt x="193" y="22"/>
                    </a:lnTo>
                    <a:lnTo>
                      <a:pt x="202" y="29"/>
                    </a:lnTo>
                    <a:lnTo>
                      <a:pt x="212" y="38"/>
                    </a:lnTo>
                    <a:lnTo>
                      <a:pt x="221" y="46"/>
                    </a:lnTo>
                    <a:lnTo>
                      <a:pt x="228" y="56"/>
                    </a:lnTo>
                    <a:lnTo>
                      <a:pt x="235" y="65"/>
                    </a:lnTo>
                    <a:lnTo>
                      <a:pt x="240" y="75"/>
                    </a:lnTo>
                    <a:lnTo>
                      <a:pt x="244" y="86"/>
                    </a:lnTo>
                    <a:lnTo>
                      <a:pt x="245" y="97"/>
                    </a:lnTo>
                    <a:lnTo>
                      <a:pt x="245" y="108"/>
                    </a:lnTo>
                    <a:lnTo>
                      <a:pt x="242" y="119"/>
                    </a:lnTo>
                    <a:lnTo>
                      <a:pt x="237" y="137"/>
                    </a:lnTo>
                    <a:lnTo>
                      <a:pt x="232" y="154"/>
                    </a:lnTo>
                    <a:lnTo>
                      <a:pt x="227" y="172"/>
                    </a:lnTo>
                    <a:lnTo>
                      <a:pt x="223" y="190"/>
                    </a:lnTo>
                    <a:lnTo>
                      <a:pt x="221" y="207"/>
                    </a:lnTo>
                    <a:lnTo>
                      <a:pt x="219" y="225"/>
                    </a:lnTo>
                    <a:lnTo>
                      <a:pt x="218" y="243"/>
                    </a:lnTo>
                    <a:lnTo>
                      <a:pt x="216" y="261"/>
                    </a:lnTo>
                    <a:lnTo>
                      <a:pt x="218" y="278"/>
                    </a:lnTo>
                    <a:lnTo>
                      <a:pt x="219" y="296"/>
                    </a:lnTo>
                    <a:lnTo>
                      <a:pt x="221" y="312"/>
                    </a:lnTo>
                    <a:lnTo>
                      <a:pt x="223" y="329"/>
                    </a:lnTo>
                    <a:lnTo>
                      <a:pt x="227" y="345"/>
                    </a:lnTo>
                    <a:lnTo>
                      <a:pt x="232" y="361"/>
                    </a:lnTo>
                    <a:lnTo>
                      <a:pt x="237" y="376"/>
                    </a:lnTo>
                    <a:lnTo>
                      <a:pt x="242" y="390"/>
                    </a:lnTo>
                    <a:lnTo>
                      <a:pt x="246" y="401"/>
                    </a:lnTo>
                    <a:lnTo>
                      <a:pt x="247" y="412"/>
                    </a:lnTo>
                    <a:lnTo>
                      <a:pt x="246" y="422"/>
                    </a:lnTo>
                    <a:lnTo>
                      <a:pt x="242" y="433"/>
                    </a:lnTo>
                    <a:lnTo>
                      <a:pt x="238" y="443"/>
                    </a:lnTo>
                    <a:lnTo>
                      <a:pt x="232" y="452"/>
                    </a:lnTo>
                    <a:lnTo>
                      <a:pt x="223" y="461"/>
                    </a:lnTo>
                    <a:lnTo>
                      <a:pt x="214" y="469"/>
                    </a:lnTo>
                    <a:lnTo>
                      <a:pt x="205" y="476"/>
                    </a:lnTo>
                    <a:lnTo>
                      <a:pt x="194" y="483"/>
                    </a:lnTo>
                    <a:lnTo>
                      <a:pt x="183" y="490"/>
                    </a:lnTo>
                    <a:lnTo>
                      <a:pt x="171" y="495"/>
                    </a:lnTo>
                    <a:lnTo>
                      <a:pt x="158" y="499"/>
                    </a:lnTo>
                    <a:lnTo>
                      <a:pt x="146" y="502"/>
                    </a:lnTo>
                    <a:lnTo>
                      <a:pt x="133" y="503"/>
                    </a:lnTo>
                    <a:lnTo>
                      <a:pt x="121" y="504"/>
                    </a:lnTo>
                    <a:lnTo>
                      <a:pt x="109" y="503"/>
                    </a:lnTo>
                    <a:lnTo>
                      <a:pt x="98" y="502"/>
                    </a:lnTo>
                    <a:lnTo>
                      <a:pt x="85" y="499"/>
                    </a:lnTo>
                    <a:lnTo>
                      <a:pt x="73" y="495"/>
                    </a:lnTo>
                    <a:lnTo>
                      <a:pt x="61" y="490"/>
                    </a:lnTo>
                    <a:lnTo>
                      <a:pt x="50" y="483"/>
                    </a:lnTo>
                    <a:lnTo>
                      <a:pt x="39" y="476"/>
                    </a:lnTo>
                    <a:lnTo>
                      <a:pt x="29" y="469"/>
                    </a:lnTo>
                    <a:lnTo>
                      <a:pt x="21" y="461"/>
                    </a:lnTo>
                    <a:lnTo>
                      <a:pt x="13" y="452"/>
                    </a:lnTo>
                    <a:lnTo>
                      <a:pt x="8" y="443"/>
                    </a:lnTo>
                    <a:lnTo>
                      <a:pt x="3" y="433"/>
                    </a:lnTo>
                    <a:lnTo>
                      <a:pt x="1" y="428"/>
                    </a:lnTo>
                    <a:lnTo>
                      <a:pt x="1" y="422"/>
                    </a:lnTo>
                    <a:lnTo>
                      <a:pt x="0" y="417"/>
                    </a:lnTo>
                    <a:lnTo>
                      <a:pt x="0" y="412"/>
                    </a:lnTo>
                    <a:lnTo>
                      <a:pt x="1" y="406"/>
                    </a:lnTo>
                    <a:lnTo>
                      <a:pt x="2" y="401"/>
                    </a:lnTo>
                    <a:lnTo>
                      <a:pt x="3" y="395"/>
                    </a:lnTo>
                    <a:lnTo>
                      <a:pt x="7" y="390"/>
                    </a:lnTo>
                    <a:lnTo>
                      <a:pt x="12" y="376"/>
                    </a:lnTo>
                    <a:lnTo>
                      <a:pt x="17" y="361"/>
                    </a:lnTo>
                    <a:lnTo>
                      <a:pt x="22" y="345"/>
                    </a:lnTo>
                    <a:lnTo>
                      <a:pt x="26" y="329"/>
                    </a:lnTo>
                    <a:lnTo>
                      <a:pt x="28" y="312"/>
                    </a:lnTo>
                    <a:lnTo>
                      <a:pt x="30" y="296"/>
                    </a:lnTo>
                    <a:lnTo>
                      <a:pt x="32" y="278"/>
                    </a:lnTo>
                    <a:lnTo>
                      <a:pt x="33" y="261"/>
                    </a:lnTo>
                    <a:lnTo>
                      <a:pt x="32" y="243"/>
                    </a:lnTo>
                    <a:lnTo>
                      <a:pt x="30" y="225"/>
                    </a:lnTo>
                    <a:lnTo>
                      <a:pt x="28" y="207"/>
                    </a:lnTo>
                    <a:lnTo>
                      <a:pt x="26" y="190"/>
                    </a:lnTo>
                    <a:lnTo>
                      <a:pt x="22" y="172"/>
                    </a:lnTo>
                    <a:lnTo>
                      <a:pt x="17" y="154"/>
                    </a:lnTo>
                    <a:lnTo>
                      <a:pt x="12" y="137"/>
                    </a:lnTo>
                    <a:lnTo>
                      <a:pt x="7" y="119"/>
                    </a:lnTo>
                    <a:lnTo>
                      <a:pt x="3" y="114"/>
                    </a:lnTo>
                    <a:lnTo>
                      <a:pt x="2" y="108"/>
                    </a:lnTo>
                    <a:lnTo>
                      <a:pt x="1" y="103"/>
                    </a:lnTo>
                    <a:lnTo>
                      <a:pt x="0" y="97"/>
                    </a:lnTo>
                    <a:lnTo>
                      <a:pt x="1" y="86"/>
                    </a:lnTo>
                    <a:lnTo>
                      <a:pt x="3" y="75"/>
                    </a:lnTo>
                    <a:lnTo>
                      <a:pt x="8" y="65"/>
                    </a:lnTo>
                    <a:lnTo>
                      <a:pt x="13" y="56"/>
                    </a:lnTo>
                    <a:lnTo>
                      <a:pt x="21" y="46"/>
                    </a:lnTo>
                    <a:lnTo>
                      <a:pt x="29" y="38"/>
                    </a:lnTo>
                    <a:lnTo>
                      <a:pt x="39" y="29"/>
                    </a:lnTo>
                    <a:lnTo>
                      <a:pt x="50" y="22"/>
                    </a:lnTo>
                    <a:lnTo>
                      <a:pt x="61" y="16"/>
                    </a:lnTo>
                    <a:lnTo>
                      <a:pt x="73" y="10"/>
                    </a:lnTo>
                    <a:lnTo>
                      <a:pt x="85" y="6"/>
                    </a:lnTo>
                    <a:lnTo>
                      <a:pt x="98" y="3"/>
                    </a:lnTo>
                    <a:lnTo>
                      <a:pt x="109" y="1"/>
                    </a:lnTo>
                    <a:lnTo>
                      <a:pt x="121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699" name="Freeform 114"/>
              <p:cNvSpPr>
                <a:spLocks/>
              </p:cNvSpPr>
              <p:nvPr/>
            </p:nvSpPr>
            <p:spPr bwMode="auto">
              <a:xfrm>
                <a:off x="1538" y="3447"/>
                <a:ext cx="21" cy="1"/>
              </a:xfrm>
              <a:custGeom>
                <a:avLst/>
                <a:gdLst>
                  <a:gd name="T0" fmla="*/ 0 w 242"/>
                  <a:gd name="T1" fmla="*/ 0 h 38"/>
                  <a:gd name="T2" fmla="*/ 242 w 242"/>
                  <a:gd name="T3" fmla="*/ 0 h 38"/>
                  <a:gd name="T4" fmla="*/ 241 w 242"/>
                  <a:gd name="T5" fmla="*/ 12 h 38"/>
                  <a:gd name="T6" fmla="*/ 240 w 242"/>
                  <a:gd name="T7" fmla="*/ 21 h 38"/>
                  <a:gd name="T8" fmla="*/ 238 w 242"/>
                  <a:gd name="T9" fmla="*/ 30 h 38"/>
                  <a:gd name="T10" fmla="*/ 237 w 242"/>
                  <a:gd name="T11" fmla="*/ 38 h 38"/>
                  <a:gd name="T12" fmla="*/ 7 w 242"/>
                  <a:gd name="T13" fmla="*/ 38 h 38"/>
                  <a:gd name="T14" fmla="*/ 6 w 242"/>
                  <a:gd name="T15" fmla="*/ 30 h 38"/>
                  <a:gd name="T16" fmla="*/ 3 w 242"/>
                  <a:gd name="T17" fmla="*/ 21 h 38"/>
                  <a:gd name="T18" fmla="*/ 1 w 242"/>
                  <a:gd name="T19" fmla="*/ 12 h 38"/>
                  <a:gd name="T20" fmla="*/ 0 w 242"/>
                  <a:gd name="T21" fmla="*/ 0 h 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42"/>
                  <a:gd name="T34" fmla="*/ 0 h 38"/>
                  <a:gd name="T35" fmla="*/ 242 w 242"/>
                  <a:gd name="T36" fmla="*/ 38 h 3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42" h="38">
                    <a:moveTo>
                      <a:pt x="0" y="0"/>
                    </a:moveTo>
                    <a:lnTo>
                      <a:pt x="242" y="0"/>
                    </a:lnTo>
                    <a:lnTo>
                      <a:pt x="241" y="12"/>
                    </a:lnTo>
                    <a:lnTo>
                      <a:pt x="240" y="21"/>
                    </a:lnTo>
                    <a:lnTo>
                      <a:pt x="238" y="30"/>
                    </a:lnTo>
                    <a:lnTo>
                      <a:pt x="237" y="38"/>
                    </a:lnTo>
                    <a:lnTo>
                      <a:pt x="7" y="38"/>
                    </a:lnTo>
                    <a:lnTo>
                      <a:pt x="6" y="30"/>
                    </a:lnTo>
                    <a:lnTo>
                      <a:pt x="3" y="21"/>
                    </a:lnTo>
                    <a:lnTo>
                      <a:pt x="1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775E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00" name="Freeform 115"/>
              <p:cNvSpPr>
                <a:spLocks/>
              </p:cNvSpPr>
              <p:nvPr/>
            </p:nvSpPr>
            <p:spPr bwMode="auto">
              <a:xfrm>
                <a:off x="1538" y="3447"/>
                <a:ext cx="21" cy="1"/>
              </a:xfrm>
              <a:custGeom>
                <a:avLst/>
                <a:gdLst>
                  <a:gd name="T0" fmla="*/ 0 w 242"/>
                  <a:gd name="T1" fmla="*/ 0 h 38"/>
                  <a:gd name="T2" fmla="*/ 242 w 242"/>
                  <a:gd name="T3" fmla="*/ 0 h 38"/>
                  <a:gd name="T4" fmla="*/ 241 w 242"/>
                  <a:gd name="T5" fmla="*/ 12 h 38"/>
                  <a:gd name="T6" fmla="*/ 240 w 242"/>
                  <a:gd name="T7" fmla="*/ 21 h 38"/>
                  <a:gd name="T8" fmla="*/ 238 w 242"/>
                  <a:gd name="T9" fmla="*/ 30 h 38"/>
                  <a:gd name="T10" fmla="*/ 237 w 242"/>
                  <a:gd name="T11" fmla="*/ 38 h 38"/>
                  <a:gd name="T12" fmla="*/ 7 w 242"/>
                  <a:gd name="T13" fmla="*/ 38 h 38"/>
                  <a:gd name="T14" fmla="*/ 6 w 242"/>
                  <a:gd name="T15" fmla="*/ 30 h 38"/>
                  <a:gd name="T16" fmla="*/ 3 w 242"/>
                  <a:gd name="T17" fmla="*/ 21 h 38"/>
                  <a:gd name="T18" fmla="*/ 1 w 242"/>
                  <a:gd name="T19" fmla="*/ 12 h 38"/>
                  <a:gd name="T20" fmla="*/ 0 w 242"/>
                  <a:gd name="T21" fmla="*/ 0 h 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42"/>
                  <a:gd name="T34" fmla="*/ 0 h 38"/>
                  <a:gd name="T35" fmla="*/ 242 w 242"/>
                  <a:gd name="T36" fmla="*/ 38 h 3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42" h="38">
                    <a:moveTo>
                      <a:pt x="0" y="0"/>
                    </a:moveTo>
                    <a:lnTo>
                      <a:pt x="242" y="0"/>
                    </a:lnTo>
                    <a:lnTo>
                      <a:pt x="241" y="12"/>
                    </a:lnTo>
                    <a:lnTo>
                      <a:pt x="240" y="21"/>
                    </a:lnTo>
                    <a:lnTo>
                      <a:pt x="238" y="30"/>
                    </a:lnTo>
                    <a:lnTo>
                      <a:pt x="237" y="38"/>
                    </a:lnTo>
                    <a:lnTo>
                      <a:pt x="7" y="38"/>
                    </a:lnTo>
                    <a:lnTo>
                      <a:pt x="6" y="30"/>
                    </a:lnTo>
                    <a:lnTo>
                      <a:pt x="3" y="21"/>
                    </a:lnTo>
                    <a:lnTo>
                      <a:pt x="1" y="1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01" name="Freeform 116"/>
              <p:cNvSpPr>
                <a:spLocks/>
              </p:cNvSpPr>
              <p:nvPr/>
            </p:nvSpPr>
            <p:spPr bwMode="auto">
              <a:xfrm>
                <a:off x="1540" y="3450"/>
                <a:ext cx="17" cy="2"/>
              </a:xfrm>
              <a:custGeom>
                <a:avLst/>
                <a:gdLst>
                  <a:gd name="T0" fmla="*/ 0 w 208"/>
                  <a:gd name="T1" fmla="*/ 0 h 38"/>
                  <a:gd name="T2" fmla="*/ 208 w 208"/>
                  <a:gd name="T3" fmla="*/ 0 h 38"/>
                  <a:gd name="T4" fmla="*/ 207 w 208"/>
                  <a:gd name="T5" fmla="*/ 12 h 38"/>
                  <a:gd name="T6" fmla="*/ 206 w 208"/>
                  <a:gd name="T7" fmla="*/ 22 h 38"/>
                  <a:gd name="T8" fmla="*/ 204 w 208"/>
                  <a:gd name="T9" fmla="*/ 30 h 38"/>
                  <a:gd name="T10" fmla="*/ 203 w 208"/>
                  <a:gd name="T11" fmla="*/ 38 h 38"/>
                  <a:gd name="T12" fmla="*/ 7 w 208"/>
                  <a:gd name="T13" fmla="*/ 38 h 38"/>
                  <a:gd name="T14" fmla="*/ 7 w 208"/>
                  <a:gd name="T15" fmla="*/ 30 h 38"/>
                  <a:gd name="T16" fmla="*/ 6 w 208"/>
                  <a:gd name="T17" fmla="*/ 22 h 38"/>
                  <a:gd name="T18" fmla="*/ 4 w 208"/>
                  <a:gd name="T19" fmla="*/ 12 h 38"/>
                  <a:gd name="T20" fmla="*/ 0 w 208"/>
                  <a:gd name="T21" fmla="*/ 0 h 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08"/>
                  <a:gd name="T34" fmla="*/ 0 h 38"/>
                  <a:gd name="T35" fmla="*/ 208 w 208"/>
                  <a:gd name="T36" fmla="*/ 38 h 3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08" h="38">
                    <a:moveTo>
                      <a:pt x="0" y="0"/>
                    </a:moveTo>
                    <a:lnTo>
                      <a:pt x="208" y="0"/>
                    </a:lnTo>
                    <a:lnTo>
                      <a:pt x="207" y="12"/>
                    </a:lnTo>
                    <a:lnTo>
                      <a:pt x="206" y="22"/>
                    </a:lnTo>
                    <a:lnTo>
                      <a:pt x="204" y="30"/>
                    </a:lnTo>
                    <a:lnTo>
                      <a:pt x="203" y="38"/>
                    </a:lnTo>
                    <a:lnTo>
                      <a:pt x="7" y="38"/>
                    </a:lnTo>
                    <a:lnTo>
                      <a:pt x="7" y="30"/>
                    </a:lnTo>
                    <a:lnTo>
                      <a:pt x="6" y="22"/>
                    </a:lnTo>
                    <a:lnTo>
                      <a:pt x="4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02" name="Freeform 117"/>
              <p:cNvSpPr>
                <a:spLocks/>
              </p:cNvSpPr>
              <p:nvPr/>
            </p:nvSpPr>
            <p:spPr bwMode="auto">
              <a:xfrm>
                <a:off x="1540" y="3450"/>
                <a:ext cx="17" cy="2"/>
              </a:xfrm>
              <a:custGeom>
                <a:avLst/>
                <a:gdLst>
                  <a:gd name="T0" fmla="*/ 0 w 208"/>
                  <a:gd name="T1" fmla="*/ 0 h 38"/>
                  <a:gd name="T2" fmla="*/ 208 w 208"/>
                  <a:gd name="T3" fmla="*/ 0 h 38"/>
                  <a:gd name="T4" fmla="*/ 207 w 208"/>
                  <a:gd name="T5" fmla="*/ 12 h 38"/>
                  <a:gd name="T6" fmla="*/ 206 w 208"/>
                  <a:gd name="T7" fmla="*/ 22 h 38"/>
                  <a:gd name="T8" fmla="*/ 204 w 208"/>
                  <a:gd name="T9" fmla="*/ 30 h 38"/>
                  <a:gd name="T10" fmla="*/ 203 w 208"/>
                  <a:gd name="T11" fmla="*/ 38 h 38"/>
                  <a:gd name="T12" fmla="*/ 7 w 208"/>
                  <a:gd name="T13" fmla="*/ 38 h 38"/>
                  <a:gd name="T14" fmla="*/ 7 w 208"/>
                  <a:gd name="T15" fmla="*/ 30 h 38"/>
                  <a:gd name="T16" fmla="*/ 6 w 208"/>
                  <a:gd name="T17" fmla="*/ 22 h 38"/>
                  <a:gd name="T18" fmla="*/ 4 w 208"/>
                  <a:gd name="T19" fmla="*/ 12 h 38"/>
                  <a:gd name="T20" fmla="*/ 0 w 208"/>
                  <a:gd name="T21" fmla="*/ 0 h 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08"/>
                  <a:gd name="T34" fmla="*/ 0 h 38"/>
                  <a:gd name="T35" fmla="*/ 208 w 208"/>
                  <a:gd name="T36" fmla="*/ 38 h 3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08" h="38">
                    <a:moveTo>
                      <a:pt x="0" y="0"/>
                    </a:moveTo>
                    <a:lnTo>
                      <a:pt x="208" y="0"/>
                    </a:lnTo>
                    <a:lnTo>
                      <a:pt x="207" y="12"/>
                    </a:lnTo>
                    <a:lnTo>
                      <a:pt x="206" y="22"/>
                    </a:lnTo>
                    <a:lnTo>
                      <a:pt x="204" y="30"/>
                    </a:lnTo>
                    <a:lnTo>
                      <a:pt x="203" y="38"/>
                    </a:lnTo>
                    <a:lnTo>
                      <a:pt x="7" y="38"/>
                    </a:lnTo>
                    <a:lnTo>
                      <a:pt x="7" y="30"/>
                    </a:lnTo>
                    <a:lnTo>
                      <a:pt x="6" y="22"/>
                    </a:lnTo>
                    <a:lnTo>
                      <a:pt x="4" y="1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03" name="Freeform 118"/>
              <p:cNvSpPr>
                <a:spLocks/>
              </p:cNvSpPr>
              <p:nvPr/>
            </p:nvSpPr>
            <p:spPr bwMode="auto">
              <a:xfrm>
                <a:off x="1541" y="3454"/>
                <a:ext cx="16" cy="2"/>
              </a:xfrm>
              <a:custGeom>
                <a:avLst/>
                <a:gdLst>
                  <a:gd name="T0" fmla="*/ 0 w 191"/>
                  <a:gd name="T1" fmla="*/ 0 h 38"/>
                  <a:gd name="T2" fmla="*/ 191 w 191"/>
                  <a:gd name="T3" fmla="*/ 0 h 38"/>
                  <a:gd name="T4" fmla="*/ 190 w 191"/>
                  <a:gd name="T5" fmla="*/ 9 h 38"/>
                  <a:gd name="T6" fmla="*/ 187 w 191"/>
                  <a:gd name="T7" fmla="*/ 19 h 38"/>
                  <a:gd name="T8" fmla="*/ 185 w 191"/>
                  <a:gd name="T9" fmla="*/ 29 h 38"/>
                  <a:gd name="T10" fmla="*/ 185 w 191"/>
                  <a:gd name="T11" fmla="*/ 38 h 38"/>
                  <a:gd name="T12" fmla="*/ 0 w 191"/>
                  <a:gd name="T13" fmla="*/ 38 h 38"/>
                  <a:gd name="T14" fmla="*/ 0 w 191"/>
                  <a:gd name="T15" fmla="*/ 29 h 38"/>
                  <a:gd name="T16" fmla="*/ 0 w 191"/>
                  <a:gd name="T17" fmla="*/ 19 h 38"/>
                  <a:gd name="T18" fmla="*/ 0 w 191"/>
                  <a:gd name="T19" fmla="*/ 9 h 38"/>
                  <a:gd name="T20" fmla="*/ 0 w 191"/>
                  <a:gd name="T21" fmla="*/ 0 h 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38"/>
                  <a:gd name="T35" fmla="*/ 191 w 191"/>
                  <a:gd name="T36" fmla="*/ 38 h 3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38">
                    <a:moveTo>
                      <a:pt x="0" y="0"/>
                    </a:moveTo>
                    <a:lnTo>
                      <a:pt x="191" y="0"/>
                    </a:lnTo>
                    <a:lnTo>
                      <a:pt x="190" y="9"/>
                    </a:lnTo>
                    <a:lnTo>
                      <a:pt x="187" y="19"/>
                    </a:lnTo>
                    <a:lnTo>
                      <a:pt x="185" y="29"/>
                    </a:lnTo>
                    <a:lnTo>
                      <a:pt x="185" y="38"/>
                    </a:lnTo>
                    <a:lnTo>
                      <a:pt x="0" y="38"/>
                    </a:lnTo>
                    <a:lnTo>
                      <a:pt x="0" y="29"/>
                    </a:lnTo>
                    <a:lnTo>
                      <a:pt x="0" y="19"/>
                    </a:lnTo>
                    <a:lnTo>
                      <a:pt x="0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24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04" name="Freeform 119"/>
              <p:cNvSpPr>
                <a:spLocks/>
              </p:cNvSpPr>
              <p:nvPr/>
            </p:nvSpPr>
            <p:spPr bwMode="auto">
              <a:xfrm>
                <a:off x="1541" y="3454"/>
                <a:ext cx="16" cy="2"/>
              </a:xfrm>
              <a:custGeom>
                <a:avLst/>
                <a:gdLst>
                  <a:gd name="T0" fmla="*/ 0 w 191"/>
                  <a:gd name="T1" fmla="*/ 0 h 38"/>
                  <a:gd name="T2" fmla="*/ 191 w 191"/>
                  <a:gd name="T3" fmla="*/ 0 h 38"/>
                  <a:gd name="T4" fmla="*/ 190 w 191"/>
                  <a:gd name="T5" fmla="*/ 9 h 38"/>
                  <a:gd name="T6" fmla="*/ 187 w 191"/>
                  <a:gd name="T7" fmla="*/ 19 h 38"/>
                  <a:gd name="T8" fmla="*/ 185 w 191"/>
                  <a:gd name="T9" fmla="*/ 29 h 38"/>
                  <a:gd name="T10" fmla="*/ 185 w 191"/>
                  <a:gd name="T11" fmla="*/ 38 h 38"/>
                  <a:gd name="T12" fmla="*/ 0 w 191"/>
                  <a:gd name="T13" fmla="*/ 38 h 38"/>
                  <a:gd name="T14" fmla="*/ 0 w 191"/>
                  <a:gd name="T15" fmla="*/ 29 h 38"/>
                  <a:gd name="T16" fmla="*/ 0 w 191"/>
                  <a:gd name="T17" fmla="*/ 19 h 38"/>
                  <a:gd name="T18" fmla="*/ 0 w 191"/>
                  <a:gd name="T19" fmla="*/ 9 h 38"/>
                  <a:gd name="T20" fmla="*/ 0 w 191"/>
                  <a:gd name="T21" fmla="*/ 0 h 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38"/>
                  <a:gd name="T35" fmla="*/ 191 w 191"/>
                  <a:gd name="T36" fmla="*/ 38 h 3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38">
                    <a:moveTo>
                      <a:pt x="0" y="0"/>
                    </a:moveTo>
                    <a:lnTo>
                      <a:pt x="191" y="0"/>
                    </a:lnTo>
                    <a:lnTo>
                      <a:pt x="190" y="9"/>
                    </a:lnTo>
                    <a:lnTo>
                      <a:pt x="187" y="19"/>
                    </a:lnTo>
                    <a:lnTo>
                      <a:pt x="185" y="29"/>
                    </a:lnTo>
                    <a:lnTo>
                      <a:pt x="185" y="38"/>
                    </a:lnTo>
                    <a:lnTo>
                      <a:pt x="0" y="38"/>
                    </a:lnTo>
                    <a:lnTo>
                      <a:pt x="0" y="29"/>
                    </a:lnTo>
                    <a:lnTo>
                      <a:pt x="0" y="19"/>
                    </a:lnTo>
                    <a:lnTo>
                      <a:pt x="0" y="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05" name="Freeform 120"/>
              <p:cNvSpPr>
                <a:spLocks/>
              </p:cNvSpPr>
              <p:nvPr/>
            </p:nvSpPr>
            <p:spPr bwMode="auto">
              <a:xfrm>
                <a:off x="1540" y="3457"/>
                <a:ext cx="17" cy="2"/>
              </a:xfrm>
              <a:custGeom>
                <a:avLst/>
                <a:gdLst>
                  <a:gd name="T0" fmla="*/ 5 w 201"/>
                  <a:gd name="T1" fmla="*/ 0 h 38"/>
                  <a:gd name="T2" fmla="*/ 196 w 201"/>
                  <a:gd name="T3" fmla="*/ 0 h 38"/>
                  <a:gd name="T4" fmla="*/ 196 w 201"/>
                  <a:gd name="T5" fmla="*/ 9 h 38"/>
                  <a:gd name="T6" fmla="*/ 197 w 201"/>
                  <a:gd name="T7" fmla="*/ 19 h 38"/>
                  <a:gd name="T8" fmla="*/ 198 w 201"/>
                  <a:gd name="T9" fmla="*/ 29 h 38"/>
                  <a:gd name="T10" fmla="*/ 201 w 201"/>
                  <a:gd name="T11" fmla="*/ 38 h 38"/>
                  <a:gd name="T12" fmla="*/ 0 w 201"/>
                  <a:gd name="T13" fmla="*/ 38 h 38"/>
                  <a:gd name="T14" fmla="*/ 1 w 201"/>
                  <a:gd name="T15" fmla="*/ 29 h 38"/>
                  <a:gd name="T16" fmla="*/ 2 w 201"/>
                  <a:gd name="T17" fmla="*/ 19 h 38"/>
                  <a:gd name="T18" fmla="*/ 4 w 201"/>
                  <a:gd name="T19" fmla="*/ 9 h 38"/>
                  <a:gd name="T20" fmla="*/ 5 w 201"/>
                  <a:gd name="T21" fmla="*/ 0 h 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01"/>
                  <a:gd name="T34" fmla="*/ 0 h 38"/>
                  <a:gd name="T35" fmla="*/ 201 w 201"/>
                  <a:gd name="T36" fmla="*/ 38 h 3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01" h="38">
                    <a:moveTo>
                      <a:pt x="5" y="0"/>
                    </a:moveTo>
                    <a:lnTo>
                      <a:pt x="196" y="0"/>
                    </a:lnTo>
                    <a:lnTo>
                      <a:pt x="196" y="9"/>
                    </a:lnTo>
                    <a:lnTo>
                      <a:pt x="197" y="19"/>
                    </a:lnTo>
                    <a:lnTo>
                      <a:pt x="198" y="29"/>
                    </a:lnTo>
                    <a:lnTo>
                      <a:pt x="201" y="38"/>
                    </a:lnTo>
                    <a:lnTo>
                      <a:pt x="0" y="38"/>
                    </a:lnTo>
                    <a:lnTo>
                      <a:pt x="1" y="29"/>
                    </a:lnTo>
                    <a:lnTo>
                      <a:pt x="2" y="19"/>
                    </a:lnTo>
                    <a:lnTo>
                      <a:pt x="4" y="9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8C4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06" name="Freeform 121"/>
              <p:cNvSpPr>
                <a:spLocks/>
              </p:cNvSpPr>
              <p:nvPr/>
            </p:nvSpPr>
            <p:spPr bwMode="auto">
              <a:xfrm>
                <a:off x="1540" y="3457"/>
                <a:ext cx="17" cy="2"/>
              </a:xfrm>
              <a:custGeom>
                <a:avLst/>
                <a:gdLst>
                  <a:gd name="T0" fmla="*/ 5 w 201"/>
                  <a:gd name="T1" fmla="*/ 0 h 38"/>
                  <a:gd name="T2" fmla="*/ 196 w 201"/>
                  <a:gd name="T3" fmla="*/ 0 h 38"/>
                  <a:gd name="T4" fmla="*/ 196 w 201"/>
                  <a:gd name="T5" fmla="*/ 9 h 38"/>
                  <a:gd name="T6" fmla="*/ 197 w 201"/>
                  <a:gd name="T7" fmla="*/ 19 h 38"/>
                  <a:gd name="T8" fmla="*/ 198 w 201"/>
                  <a:gd name="T9" fmla="*/ 29 h 38"/>
                  <a:gd name="T10" fmla="*/ 201 w 201"/>
                  <a:gd name="T11" fmla="*/ 38 h 38"/>
                  <a:gd name="T12" fmla="*/ 0 w 201"/>
                  <a:gd name="T13" fmla="*/ 38 h 38"/>
                  <a:gd name="T14" fmla="*/ 1 w 201"/>
                  <a:gd name="T15" fmla="*/ 29 h 38"/>
                  <a:gd name="T16" fmla="*/ 2 w 201"/>
                  <a:gd name="T17" fmla="*/ 19 h 38"/>
                  <a:gd name="T18" fmla="*/ 4 w 201"/>
                  <a:gd name="T19" fmla="*/ 9 h 38"/>
                  <a:gd name="T20" fmla="*/ 5 w 201"/>
                  <a:gd name="T21" fmla="*/ 0 h 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01"/>
                  <a:gd name="T34" fmla="*/ 0 h 38"/>
                  <a:gd name="T35" fmla="*/ 201 w 201"/>
                  <a:gd name="T36" fmla="*/ 38 h 3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01" h="38">
                    <a:moveTo>
                      <a:pt x="5" y="0"/>
                    </a:moveTo>
                    <a:lnTo>
                      <a:pt x="196" y="0"/>
                    </a:lnTo>
                    <a:lnTo>
                      <a:pt x="196" y="9"/>
                    </a:lnTo>
                    <a:lnTo>
                      <a:pt x="197" y="19"/>
                    </a:lnTo>
                    <a:lnTo>
                      <a:pt x="198" y="29"/>
                    </a:lnTo>
                    <a:lnTo>
                      <a:pt x="201" y="38"/>
                    </a:lnTo>
                    <a:lnTo>
                      <a:pt x="0" y="38"/>
                    </a:lnTo>
                    <a:lnTo>
                      <a:pt x="1" y="29"/>
                    </a:lnTo>
                    <a:lnTo>
                      <a:pt x="2" y="19"/>
                    </a:lnTo>
                    <a:lnTo>
                      <a:pt x="4" y="9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07" name="Freeform 122"/>
              <p:cNvSpPr>
                <a:spLocks/>
              </p:cNvSpPr>
              <p:nvPr/>
            </p:nvSpPr>
            <p:spPr bwMode="auto">
              <a:xfrm>
                <a:off x="1607" y="3432"/>
                <a:ext cx="34" cy="45"/>
              </a:xfrm>
              <a:custGeom>
                <a:avLst/>
                <a:gdLst>
                  <a:gd name="T0" fmla="*/ 205 w 404"/>
                  <a:gd name="T1" fmla="*/ 0 h 900"/>
                  <a:gd name="T2" fmla="*/ 223 w 404"/>
                  <a:gd name="T3" fmla="*/ 2 h 900"/>
                  <a:gd name="T4" fmla="*/ 242 w 404"/>
                  <a:gd name="T5" fmla="*/ 6 h 900"/>
                  <a:gd name="T6" fmla="*/ 259 w 404"/>
                  <a:gd name="T7" fmla="*/ 12 h 900"/>
                  <a:gd name="T8" fmla="*/ 275 w 404"/>
                  <a:gd name="T9" fmla="*/ 21 h 900"/>
                  <a:gd name="T10" fmla="*/ 305 w 404"/>
                  <a:gd name="T11" fmla="*/ 45 h 900"/>
                  <a:gd name="T12" fmla="*/ 329 w 404"/>
                  <a:gd name="T13" fmla="*/ 76 h 900"/>
                  <a:gd name="T14" fmla="*/ 351 w 404"/>
                  <a:gd name="T15" fmla="*/ 114 h 900"/>
                  <a:gd name="T16" fmla="*/ 367 w 404"/>
                  <a:gd name="T17" fmla="*/ 155 h 900"/>
                  <a:gd name="T18" fmla="*/ 380 w 404"/>
                  <a:gd name="T19" fmla="*/ 201 h 900"/>
                  <a:gd name="T20" fmla="*/ 389 w 404"/>
                  <a:gd name="T21" fmla="*/ 250 h 900"/>
                  <a:gd name="T22" fmla="*/ 400 w 404"/>
                  <a:gd name="T23" fmla="*/ 351 h 900"/>
                  <a:gd name="T24" fmla="*/ 404 w 404"/>
                  <a:gd name="T25" fmla="*/ 452 h 900"/>
                  <a:gd name="T26" fmla="*/ 402 w 404"/>
                  <a:gd name="T27" fmla="*/ 552 h 900"/>
                  <a:gd name="T28" fmla="*/ 396 w 404"/>
                  <a:gd name="T29" fmla="*/ 601 h 900"/>
                  <a:gd name="T30" fmla="*/ 389 w 404"/>
                  <a:gd name="T31" fmla="*/ 650 h 900"/>
                  <a:gd name="T32" fmla="*/ 380 w 404"/>
                  <a:gd name="T33" fmla="*/ 700 h 900"/>
                  <a:gd name="T34" fmla="*/ 367 w 404"/>
                  <a:gd name="T35" fmla="*/ 747 h 900"/>
                  <a:gd name="T36" fmla="*/ 351 w 404"/>
                  <a:gd name="T37" fmla="*/ 788 h 900"/>
                  <a:gd name="T38" fmla="*/ 329 w 404"/>
                  <a:gd name="T39" fmla="*/ 826 h 900"/>
                  <a:gd name="T40" fmla="*/ 305 w 404"/>
                  <a:gd name="T41" fmla="*/ 856 h 900"/>
                  <a:gd name="T42" fmla="*/ 290 w 404"/>
                  <a:gd name="T43" fmla="*/ 869 h 900"/>
                  <a:gd name="T44" fmla="*/ 275 w 404"/>
                  <a:gd name="T45" fmla="*/ 880 h 900"/>
                  <a:gd name="T46" fmla="*/ 259 w 404"/>
                  <a:gd name="T47" fmla="*/ 888 h 900"/>
                  <a:gd name="T48" fmla="*/ 242 w 404"/>
                  <a:gd name="T49" fmla="*/ 895 h 900"/>
                  <a:gd name="T50" fmla="*/ 223 w 404"/>
                  <a:gd name="T51" fmla="*/ 898 h 900"/>
                  <a:gd name="T52" fmla="*/ 205 w 404"/>
                  <a:gd name="T53" fmla="*/ 900 h 900"/>
                  <a:gd name="T54" fmla="*/ 189 w 404"/>
                  <a:gd name="T55" fmla="*/ 899 h 900"/>
                  <a:gd name="T56" fmla="*/ 170 w 404"/>
                  <a:gd name="T57" fmla="*/ 897 h 900"/>
                  <a:gd name="T58" fmla="*/ 153 w 404"/>
                  <a:gd name="T59" fmla="*/ 892 h 900"/>
                  <a:gd name="T60" fmla="*/ 136 w 404"/>
                  <a:gd name="T61" fmla="*/ 884 h 900"/>
                  <a:gd name="T62" fmla="*/ 120 w 404"/>
                  <a:gd name="T63" fmla="*/ 875 h 900"/>
                  <a:gd name="T64" fmla="*/ 104 w 404"/>
                  <a:gd name="T65" fmla="*/ 863 h 900"/>
                  <a:gd name="T66" fmla="*/ 84 w 404"/>
                  <a:gd name="T67" fmla="*/ 842 h 900"/>
                  <a:gd name="T68" fmla="*/ 61 w 404"/>
                  <a:gd name="T69" fmla="*/ 808 h 900"/>
                  <a:gd name="T70" fmla="*/ 42 w 404"/>
                  <a:gd name="T71" fmla="*/ 768 h 900"/>
                  <a:gd name="T72" fmla="*/ 27 w 404"/>
                  <a:gd name="T73" fmla="*/ 723 h 900"/>
                  <a:gd name="T74" fmla="*/ 17 w 404"/>
                  <a:gd name="T75" fmla="*/ 675 h 900"/>
                  <a:gd name="T76" fmla="*/ 8 w 404"/>
                  <a:gd name="T77" fmla="*/ 601 h 900"/>
                  <a:gd name="T78" fmla="*/ 1 w 404"/>
                  <a:gd name="T79" fmla="*/ 504 h 900"/>
                  <a:gd name="T80" fmla="*/ 0 w 404"/>
                  <a:gd name="T81" fmla="*/ 429 h 900"/>
                  <a:gd name="T82" fmla="*/ 1 w 404"/>
                  <a:gd name="T83" fmla="*/ 379 h 900"/>
                  <a:gd name="T84" fmla="*/ 4 w 404"/>
                  <a:gd name="T85" fmla="*/ 328 h 900"/>
                  <a:gd name="T86" fmla="*/ 10 w 404"/>
                  <a:gd name="T87" fmla="*/ 276 h 900"/>
                  <a:gd name="T88" fmla="*/ 18 w 404"/>
                  <a:gd name="T89" fmla="*/ 225 h 900"/>
                  <a:gd name="T90" fmla="*/ 29 w 404"/>
                  <a:gd name="T91" fmla="*/ 179 h 900"/>
                  <a:gd name="T92" fmla="*/ 44 w 404"/>
                  <a:gd name="T93" fmla="*/ 134 h 900"/>
                  <a:gd name="T94" fmla="*/ 63 w 404"/>
                  <a:gd name="T95" fmla="*/ 94 h 900"/>
                  <a:gd name="T96" fmla="*/ 86 w 404"/>
                  <a:gd name="T97" fmla="*/ 60 h 900"/>
                  <a:gd name="T98" fmla="*/ 107 w 404"/>
                  <a:gd name="T99" fmla="*/ 39 h 900"/>
                  <a:gd name="T100" fmla="*/ 121 w 404"/>
                  <a:gd name="T101" fmla="*/ 26 h 900"/>
                  <a:gd name="T102" fmla="*/ 137 w 404"/>
                  <a:gd name="T103" fmla="*/ 16 h 900"/>
                  <a:gd name="T104" fmla="*/ 153 w 404"/>
                  <a:gd name="T105" fmla="*/ 9 h 900"/>
                  <a:gd name="T106" fmla="*/ 170 w 404"/>
                  <a:gd name="T107" fmla="*/ 4 h 900"/>
                  <a:gd name="T108" fmla="*/ 189 w 404"/>
                  <a:gd name="T109" fmla="*/ 1 h 9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04"/>
                  <a:gd name="T166" fmla="*/ 0 h 900"/>
                  <a:gd name="T167" fmla="*/ 404 w 404"/>
                  <a:gd name="T168" fmla="*/ 900 h 900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04" h="900">
                    <a:moveTo>
                      <a:pt x="199" y="0"/>
                    </a:moveTo>
                    <a:lnTo>
                      <a:pt x="205" y="0"/>
                    </a:lnTo>
                    <a:lnTo>
                      <a:pt x="215" y="1"/>
                    </a:lnTo>
                    <a:lnTo>
                      <a:pt x="223" y="2"/>
                    </a:lnTo>
                    <a:lnTo>
                      <a:pt x="233" y="4"/>
                    </a:lnTo>
                    <a:lnTo>
                      <a:pt x="242" y="6"/>
                    </a:lnTo>
                    <a:lnTo>
                      <a:pt x="250" y="9"/>
                    </a:lnTo>
                    <a:lnTo>
                      <a:pt x="259" y="12"/>
                    </a:lnTo>
                    <a:lnTo>
                      <a:pt x="267" y="16"/>
                    </a:lnTo>
                    <a:lnTo>
                      <a:pt x="275" y="21"/>
                    </a:lnTo>
                    <a:lnTo>
                      <a:pt x="290" y="32"/>
                    </a:lnTo>
                    <a:lnTo>
                      <a:pt x="305" y="45"/>
                    </a:lnTo>
                    <a:lnTo>
                      <a:pt x="317" y="60"/>
                    </a:lnTo>
                    <a:lnTo>
                      <a:pt x="329" y="76"/>
                    </a:lnTo>
                    <a:lnTo>
                      <a:pt x="340" y="94"/>
                    </a:lnTo>
                    <a:lnTo>
                      <a:pt x="351" y="114"/>
                    </a:lnTo>
                    <a:lnTo>
                      <a:pt x="360" y="134"/>
                    </a:lnTo>
                    <a:lnTo>
                      <a:pt x="367" y="155"/>
                    </a:lnTo>
                    <a:lnTo>
                      <a:pt x="375" y="179"/>
                    </a:lnTo>
                    <a:lnTo>
                      <a:pt x="380" y="201"/>
                    </a:lnTo>
                    <a:lnTo>
                      <a:pt x="386" y="225"/>
                    </a:lnTo>
                    <a:lnTo>
                      <a:pt x="389" y="250"/>
                    </a:lnTo>
                    <a:lnTo>
                      <a:pt x="395" y="301"/>
                    </a:lnTo>
                    <a:lnTo>
                      <a:pt x="400" y="351"/>
                    </a:lnTo>
                    <a:lnTo>
                      <a:pt x="403" y="401"/>
                    </a:lnTo>
                    <a:lnTo>
                      <a:pt x="404" y="452"/>
                    </a:lnTo>
                    <a:lnTo>
                      <a:pt x="404" y="502"/>
                    </a:lnTo>
                    <a:lnTo>
                      <a:pt x="402" y="552"/>
                    </a:lnTo>
                    <a:lnTo>
                      <a:pt x="400" y="577"/>
                    </a:lnTo>
                    <a:lnTo>
                      <a:pt x="396" y="601"/>
                    </a:lnTo>
                    <a:lnTo>
                      <a:pt x="393" y="626"/>
                    </a:lnTo>
                    <a:lnTo>
                      <a:pt x="389" y="650"/>
                    </a:lnTo>
                    <a:lnTo>
                      <a:pt x="386" y="675"/>
                    </a:lnTo>
                    <a:lnTo>
                      <a:pt x="380" y="700"/>
                    </a:lnTo>
                    <a:lnTo>
                      <a:pt x="375" y="723"/>
                    </a:lnTo>
                    <a:lnTo>
                      <a:pt x="367" y="747"/>
                    </a:lnTo>
                    <a:lnTo>
                      <a:pt x="360" y="768"/>
                    </a:lnTo>
                    <a:lnTo>
                      <a:pt x="351" y="788"/>
                    </a:lnTo>
                    <a:lnTo>
                      <a:pt x="340" y="808"/>
                    </a:lnTo>
                    <a:lnTo>
                      <a:pt x="329" y="826"/>
                    </a:lnTo>
                    <a:lnTo>
                      <a:pt x="317" y="842"/>
                    </a:lnTo>
                    <a:lnTo>
                      <a:pt x="305" y="856"/>
                    </a:lnTo>
                    <a:lnTo>
                      <a:pt x="297" y="863"/>
                    </a:lnTo>
                    <a:lnTo>
                      <a:pt x="290" y="869"/>
                    </a:lnTo>
                    <a:lnTo>
                      <a:pt x="283" y="875"/>
                    </a:lnTo>
                    <a:lnTo>
                      <a:pt x="275" y="880"/>
                    </a:lnTo>
                    <a:lnTo>
                      <a:pt x="267" y="884"/>
                    </a:lnTo>
                    <a:lnTo>
                      <a:pt x="259" y="888"/>
                    </a:lnTo>
                    <a:lnTo>
                      <a:pt x="250" y="892"/>
                    </a:lnTo>
                    <a:lnTo>
                      <a:pt x="242" y="895"/>
                    </a:lnTo>
                    <a:lnTo>
                      <a:pt x="233" y="897"/>
                    </a:lnTo>
                    <a:lnTo>
                      <a:pt x="223" y="898"/>
                    </a:lnTo>
                    <a:lnTo>
                      <a:pt x="215" y="899"/>
                    </a:lnTo>
                    <a:lnTo>
                      <a:pt x="205" y="900"/>
                    </a:lnTo>
                    <a:lnTo>
                      <a:pt x="199" y="900"/>
                    </a:lnTo>
                    <a:lnTo>
                      <a:pt x="189" y="899"/>
                    </a:lnTo>
                    <a:lnTo>
                      <a:pt x="180" y="898"/>
                    </a:lnTo>
                    <a:lnTo>
                      <a:pt x="170" y="897"/>
                    </a:lnTo>
                    <a:lnTo>
                      <a:pt x="162" y="895"/>
                    </a:lnTo>
                    <a:lnTo>
                      <a:pt x="153" y="892"/>
                    </a:lnTo>
                    <a:lnTo>
                      <a:pt x="144" y="888"/>
                    </a:lnTo>
                    <a:lnTo>
                      <a:pt x="136" y="884"/>
                    </a:lnTo>
                    <a:lnTo>
                      <a:pt x="128" y="880"/>
                    </a:lnTo>
                    <a:lnTo>
                      <a:pt x="120" y="875"/>
                    </a:lnTo>
                    <a:lnTo>
                      <a:pt x="112" y="869"/>
                    </a:lnTo>
                    <a:lnTo>
                      <a:pt x="104" y="863"/>
                    </a:lnTo>
                    <a:lnTo>
                      <a:pt x="98" y="856"/>
                    </a:lnTo>
                    <a:lnTo>
                      <a:pt x="84" y="842"/>
                    </a:lnTo>
                    <a:lnTo>
                      <a:pt x="72" y="826"/>
                    </a:lnTo>
                    <a:lnTo>
                      <a:pt x="61" y="808"/>
                    </a:lnTo>
                    <a:lnTo>
                      <a:pt x="50" y="788"/>
                    </a:lnTo>
                    <a:lnTo>
                      <a:pt x="42" y="768"/>
                    </a:lnTo>
                    <a:lnTo>
                      <a:pt x="33" y="747"/>
                    </a:lnTo>
                    <a:lnTo>
                      <a:pt x="27" y="723"/>
                    </a:lnTo>
                    <a:lnTo>
                      <a:pt x="21" y="700"/>
                    </a:lnTo>
                    <a:lnTo>
                      <a:pt x="17" y="675"/>
                    </a:lnTo>
                    <a:lnTo>
                      <a:pt x="15" y="650"/>
                    </a:lnTo>
                    <a:lnTo>
                      <a:pt x="8" y="601"/>
                    </a:lnTo>
                    <a:lnTo>
                      <a:pt x="4" y="553"/>
                    </a:lnTo>
                    <a:lnTo>
                      <a:pt x="1" y="504"/>
                    </a:lnTo>
                    <a:lnTo>
                      <a:pt x="0" y="454"/>
                    </a:lnTo>
                    <a:lnTo>
                      <a:pt x="0" y="429"/>
                    </a:lnTo>
                    <a:lnTo>
                      <a:pt x="0" y="404"/>
                    </a:lnTo>
                    <a:lnTo>
                      <a:pt x="1" y="379"/>
                    </a:lnTo>
                    <a:lnTo>
                      <a:pt x="2" y="353"/>
                    </a:lnTo>
                    <a:lnTo>
                      <a:pt x="4" y="328"/>
                    </a:lnTo>
                    <a:lnTo>
                      <a:pt x="7" y="302"/>
                    </a:lnTo>
                    <a:lnTo>
                      <a:pt x="10" y="276"/>
                    </a:lnTo>
                    <a:lnTo>
                      <a:pt x="15" y="250"/>
                    </a:lnTo>
                    <a:lnTo>
                      <a:pt x="18" y="225"/>
                    </a:lnTo>
                    <a:lnTo>
                      <a:pt x="23" y="201"/>
                    </a:lnTo>
                    <a:lnTo>
                      <a:pt x="29" y="179"/>
                    </a:lnTo>
                    <a:lnTo>
                      <a:pt x="36" y="155"/>
                    </a:lnTo>
                    <a:lnTo>
                      <a:pt x="44" y="134"/>
                    </a:lnTo>
                    <a:lnTo>
                      <a:pt x="53" y="114"/>
                    </a:lnTo>
                    <a:lnTo>
                      <a:pt x="63" y="94"/>
                    </a:lnTo>
                    <a:lnTo>
                      <a:pt x="74" y="76"/>
                    </a:lnTo>
                    <a:lnTo>
                      <a:pt x="86" y="60"/>
                    </a:lnTo>
                    <a:lnTo>
                      <a:pt x="99" y="45"/>
                    </a:lnTo>
                    <a:lnTo>
                      <a:pt x="107" y="39"/>
                    </a:lnTo>
                    <a:lnTo>
                      <a:pt x="113" y="32"/>
                    </a:lnTo>
                    <a:lnTo>
                      <a:pt x="121" y="26"/>
                    </a:lnTo>
                    <a:lnTo>
                      <a:pt x="128" y="21"/>
                    </a:lnTo>
                    <a:lnTo>
                      <a:pt x="137" y="16"/>
                    </a:lnTo>
                    <a:lnTo>
                      <a:pt x="144" y="12"/>
                    </a:lnTo>
                    <a:lnTo>
                      <a:pt x="153" y="9"/>
                    </a:lnTo>
                    <a:lnTo>
                      <a:pt x="162" y="6"/>
                    </a:lnTo>
                    <a:lnTo>
                      <a:pt x="170" y="4"/>
                    </a:lnTo>
                    <a:lnTo>
                      <a:pt x="180" y="2"/>
                    </a:lnTo>
                    <a:lnTo>
                      <a:pt x="189" y="1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93D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08" name="Freeform 123"/>
              <p:cNvSpPr>
                <a:spLocks/>
              </p:cNvSpPr>
              <p:nvPr/>
            </p:nvSpPr>
            <p:spPr bwMode="auto">
              <a:xfrm>
                <a:off x="1607" y="3432"/>
                <a:ext cx="34" cy="45"/>
              </a:xfrm>
              <a:custGeom>
                <a:avLst/>
                <a:gdLst>
                  <a:gd name="T0" fmla="*/ 205 w 404"/>
                  <a:gd name="T1" fmla="*/ 0 h 900"/>
                  <a:gd name="T2" fmla="*/ 223 w 404"/>
                  <a:gd name="T3" fmla="*/ 2 h 900"/>
                  <a:gd name="T4" fmla="*/ 242 w 404"/>
                  <a:gd name="T5" fmla="*/ 6 h 900"/>
                  <a:gd name="T6" fmla="*/ 259 w 404"/>
                  <a:gd name="T7" fmla="*/ 12 h 900"/>
                  <a:gd name="T8" fmla="*/ 275 w 404"/>
                  <a:gd name="T9" fmla="*/ 21 h 900"/>
                  <a:gd name="T10" fmla="*/ 305 w 404"/>
                  <a:gd name="T11" fmla="*/ 45 h 900"/>
                  <a:gd name="T12" fmla="*/ 329 w 404"/>
                  <a:gd name="T13" fmla="*/ 76 h 900"/>
                  <a:gd name="T14" fmla="*/ 351 w 404"/>
                  <a:gd name="T15" fmla="*/ 114 h 900"/>
                  <a:gd name="T16" fmla="*/ 367 w 404"/>
                  <a:gd name="T17" fmla="*/ 155 h 900"/>
                  <a:gd name="T18" fmla="*/ 380 w 404"/>
                  <a:gd name="T19" fmla="*/ 201 h 900"/>
                  <a:gd name="T20" fmla="*/ 389 w 404"/>
                  <a:gd name="T21" fmla="*/ 250 h 900"/>
                  <a:gd name="T22" fmla="*/ 400 w 404"/>
                  <a:gd name="T23" fmla="*/ 351 h 900"/>
                  <a:gd name="T24" fmla="*/ 404 w 404"/>
                  <a:gd name="T25" fmla="*/ 452 h 900"/>
                  <a:gd name="T26" fmla="*/ 402 w 404"/>
                  <a:gd name="T27" fmla="*/ 552 h 900"/>
                  <a:gd name="T28" fmla="*/ 396 w 404"/>
                  <a:gd name="T29" fmla="*/ 601 h 900"/>
                  <a:gd name="T30" fmla="*/ 389 w 404"/>
                  <a:gd name="T31" fmla="*/ 650 h 900"/>
                  <a:gd name="T32" fmla="*/ 380 w 404"/>
                  <a:gd name="T33" fmla="*/ 700 h 900"/>
                  <a:gd name="T34" fmla="*/ 367 w 404"/>
                  <a:gd name="T35" fmla="*/ 747 h 900"/>
                  <a:gd name="T36" fmla="*/ 351 w 404"/>
                  <a:gd name="T37" fmla="*/ 788 h 900"/>
                  <a:gd name="T38" fmla="*/ 329 w 404"/>
                  <a:gd name="T39" fmla="*/ 826 h 900"/>
                  <a:gd name="T40" fmla="*/ 305 w 404"/>
                  <a:gd name="T41" fmla="*/ 856 h 900"/>
                  <a:gd name="T42" fmla="*/ 290 w 404"/>
                  <a:gd name="T43" fmla="*/ 869 h 900"/>
                  <a:gd name="T44" fmla="*/ 275 w 404"/>
                  <a:gd name="T45" fmla="*/ 880 h 900"/>
                  <a:gd name="T46" fmla="*/ 259 w 404"/>
                  <a:gd name="T47" fmla="*/ 888 h 900"/>
                  <a:gd name="T48" fmla="*/ 242 w 404"/>
                  <a:gd name="T49" fmla="*/ 895 h 900"/>
                  <a:gd name="T50" fmla="*/ 223 w 404"/>
                  <a:gd name="T51" fmla="*/ 898 h 900"/>
                  <a:gd name="T52" fmla="*/ 205 w 404"/>
                  <a:gd name="T53" fmla="*/ 900 h 900"/>
                  <a:gd name="T54" fmla="*/ 189 w 404"/>
                  <a:gd name="T55" fmla="*/ 899 h 900"/>
                  <a:gd name="T56" fmla="*/ 170 w 404"/>
                  <a:gd name="T57" fmla="*/ 897 h 900"/>
                  <a:gd name="T58" fmla="*/ 153 w 404"/>
                  <a:gd name="T59" fmla="*/ 892 h 900"/>
                  <a:gd name="T60" fmla="*/ 136 w 404"/>
                  <a:gd name="T61" fmla="*/ 884 h 900"/>
                  <a:gd name="T62" fmla="*/ 120 w 404"/>
                  <a:gd name="T63" fmla="*/ 875 h 900"/>
                  <a:gd name="T64" fmla="*/ 104 w 404"/>
                  <a:gd name="T65" fmla="*/ 863 h 900"/>
                  <a:gd name="T66" fmla="*/ 84 w 404"/>
                  <a:gd name="T67" fmla="*/ 842 h 900"/>
                  <a:gd name="T68" fmla="*/ 61 w 404"/>
                  <a:gd name="T69" fmla="*/ 808 h 900"/>
                  <a:gd name="T70" fmla="*/ 42 w 404"/>
                  <a:gd name="T71" fmla="*/ 768 h 900"/>
                  <a:gd name="T72" fmla="*/ 27 w 404"/>
                  <a:gd name="T73" fmla="*/ 723 h 900"/>
                  <a:gd name="T74" fmla="*/ 17 w 404"/>
                  <a:gd name="T75" fmla="*/ 675 h 900"/>
                  <a:gd name="T76" fmla="*/ 8 w 404"/>
                  <a:gd name="T77" fmla="*/ 601 h 900"/>
                  <a:gd name="T78" fmla="*/ 1 w 404"/>
                  <a:gd name="T79" fmla="*/ 504 h 900"/>
                  <a:gd name="T80" fmla="*/ 0 w 404"/>
                  <a:gd name="T81" fmla="*/ 429 h 900"/>
                  <a:gd name="T82" fmla="*/ 1 w 404"/>
                  <a:gd name="T83" fmla="*/ 379 h 900"/>
                  <a:gd name="T84" fmla="*/ 4 w 404"/>
                  <a:gd name="T85" fmla="*/ 328 h 900"/>
                  <a:gd name="T86" fmla="*/ 10 w 404"/>
                  <a:gd name="T87" fmla="*/ 276 h 900"/>
                  <a:gd name="T88" fmla="*/ 18 w 404"/>
                  <a:gd name="T89" fmla="*/ 225 h 900"/>
                  <a:gd name="T90" fmla="*/ 29 w 404"/>
                  <a:gd name="T91" fmla="*/ 179 h 900"/>
                  <a:gd name="T92" fmla="*/ 44 w 404"/>
                  <a:gd name="T93" fmla="*/ 134 h 900"/>
                  <a:gd name="T94" fmla="*/ 63 w 404"/>
                  <a:gd name="T95" fmla="*/ 94 h 900"/>
                  <a:gd name="T96" fmla="*/ 86 w 404"/>
                  <a:gd name="T97" fmla="*/ 60 h 900"/>
                  <a:gd name="T98" fmla="*/ 107 w 404"/>
                  <a:gd name="T99" fmla="*/ 39 h 900"/>
                  <a:gd name="T100" fmla="*/ 121 w 404"/>
                  <a:gd name="T101" fmla="*/ 26 h 900"/>
                  <a:gd name="T102" fmla="*/ 137 w 404"/>
                  <a:gd name="T103" fmla="*/ 16 h 900"/>
                  <a:gd name="T104" fmla="*/ 153 w 404"/>
                  <a:gd name="T105" fmla="*/ 9 h 900"/>
                  <a:gd name="T106" fmla="*/ 170 w 404"/>
                  <a:gd name="T107" fmla="*/ 4 h 900"/>
                  <a:gd name="T108" fmla="*/ 189 w 404"/>
                  <a:gd name="T109" fmla="*/ 1 h 9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04"/>
                  <a:gd name="T166" fmla="*/ 0 h 900"/>
                  <a:gd name="T167" fmla="*/ 404 w 404"/>
                  <a:gd name="T168" fmla="*/ 900 h 900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04" h="900">
                    <a:moveTo>
                      <a:pt x="199" y="0"/>
                    </a:moveTo>
                    <a:lnTo>
                      <a:pt x="205" y="0"/>
                    </a:lnTo>
                    <a:lnTo>
                      <a:pt x="215" y="1"/>
                    </a:lnTo>
                    <a:lnTo>
                      <a:pt x="223" y="2"/>
                    </a:lnTo>
                    <a:lnTo>
                      <a:pt x="233" y="4"/>
                    </a:lnTo>
                    <a:lnTo>
                      <a:pt x="242" y="6"/>
                    </a:lnTo>
                    <a:lnTo>
                      <a:pt x="250" y="9"/>
                    </a:lnTo>
                    <a:lnTo>
                      <a:pt x="259" y="12"/>
                    </a:lnTo>
                    <a:lnTo>
                      <a:pt x="267" y="16"/>
                    </a:lnTo>
                    <a:lnTo>
                      <a:pt x="275" y="21"/>
                    </a:lnTo>
                    <a:lnTo>
                      <a:pt x="290" y="32"/>
                    </a:lnTo>
                    <a:lnTo>
                      <a:pt x="305" y="45"/>
                    </a:lnTo>
                    <a:lnTo>
                      <a:pt x="317" y="60"/>
                    </a:lnTo>
                    <a:lnTo>
                      <a:pt x="329" y="76"/>
                    </a:lnTo>
                    <a:lnTo>
                      <a:pt x="340" y="94"/>
                    </a:lnTo>
                    <a:lnTo>
                      <a:pt x="351" y="114"/>
                    </a:lnTo>
                    <a:lnTo>
                      <a:pt x="360" y="134"/>
                    </a:lnTo>
                    <a:lnTo>
                      <a:pt x="367" y="155"/>
                    </a:lnTo>
                    <a:lnTo>
                      <a:pt x="375" y="179"/>
                    </a:lnTo>
                    <a:lnTo>
                      <a:pt x="380" y="201"/>
                    </a:lnTo>
                    <a:lnTo>
                      <a:pt x="386" y="225"/>
                    </a:lnTo>
                    <a:lnTo>
                      <a:pt x="389" y="250"/>
                    </a:lnTo>
                    <a:lnTo>
                      <a:pt x="395" y="301"/>
                    </a:lnTo>
                    <a:lnTo>
                      <a:pt x="400" y="351"/>
                    </a:lnTo>
                    <a:lnTo>
                      <a:pt x="403" y="401"/>
                    </a:lnTo>
                    <a:lnTo>
                      <a:pt x="404" y="452"/>
                    </a:lnTo>
                    <a:lnTo>
                      <a:pt x="404" y="502"/>
                    </a:lnTo>
                    <a:lnTo>
                      <a:pt x="402" y="552"/>
                    </a:lnTo>
                    <a:lnTo>
                      <a:pt x="400" y="577"/>
                    </a:lnTo>
                    <a:lnTo>
                      <a:pt x="396" y="601"/>
                    </a:lnTo>
                    <a:lnTo>
                      <a:pt x="393" y="626"/>
                    </a:lnTo>
                    <a:lnTo>
                      <a:pt x="389" y="650"/>
                    </a:lnTo>
                    <a:lnTo>
                      <a:pt x="386" y="675"/>
                    </a:lnTo>
                    <a:lnTo>
                      <a:pt x="380" y="700"/>
                    </a:lnTo>
                    <a:lnTo>
                      <a:pt x="375" y="723"/>
                    </a:lnTo>
                    <a:lnTo>
                      <a:pt x="367" y="747"/>
                    </a:lnTo>
                    <a:lnTo>
                      <a:pt x="360" y="768"/>
                    </a:lnTo>
                    <a:lnTo>
                      <a:pt x="351" y="788"/>
                    </a:lnTo>
                    <a:lnTo>
                      <a:pt x="340" y="808"/>
                    </a:lnTo>
                    <a:lnTo>
                      <a:pt x="329" y="826"/>
                    </a:lnTo>
                    <a:lnTo>
                      <a:pt x="317" y="842"/>
                    </a:lnTo>
                    <a:lnTo>
                      <a:pt x="305" y="856"/>
                    </a:lnTo>
                    <a:lnTo>
                      <a:pt x="297" y="863"/>
                    </a:lnTo>
                    <a:lnTo>
                      <a:pt x="290" y="869"/>
                    </a:lnTo>
                    <a:lnTo>
                      <a:pt x="283" y="875"/>
                    </a:lnTo>
                    <a:lnTo>
                      <a:pt x="275" y="880"/>
                    </a:lnTo>
                    <a:lnTo>
                      <a:pt x="267" y="884"/>
                    </a:lnTo>
                    <a:lnTo>
                      <a:pt x="259" y="888"/>
                    </a:lnTo>
                    <a:lnTo>
                      <a:pt x="250" y="892"/>
                    </a:lnTo>
                    <a:lnTo>
                      <a:pt x="242" y="895"/>
                    </a:lnTo>
                    <a:lnTo>
                      <a:pt x="233" y="897"/>
                    </a:lnTo>
                    <a:lnTo>
                      <a:pt x="223" y="898"/>
                    </a:lnTo>
                    <a:lnTo>
                      <a:pt x="215" y="899"/>
                    </a:lnTo>
                    <a:lnTo>
                      <a:pt x="205" y="900"/>
                    </a:lnTo>
                    <a:lnTo>
                      <a:pt x="199" y="900"/>
                    </a:lnTo>
                    <a:lnTo>
                      <a:pt x="189" y="899"/>
                    </a:lnTo>
                    <a:lnTo>
                      <a:pt x="180" y="898"/>
                    </a:lnTo>
                    <a:lnTo>
                      <a:pt x="170" y="897"/>
                    </a:lnTo>
                    <a:lnTo>
                      <a:pt x="162" y="895"/>
                    </a:lnTo>
                    <a:lnTo>
                      <a:pt x="153" y="892"/>
                    </a:lnTo>
                    <a:lnTo>
                      <a:pt x="144" y="888"/>
                    </a:lnTo>
                    <a:lnTo>
                      <a:pt x="136" y="884"/>
                    </a:lnTo>
                    <a:lnTo>
                      <a:pt x="128" y="880"/>
                    </a:lnTo>
                    <a:lnTo>
                      <a:pt x="120" y="875"/>
                    </a:lnTo>
                    <a:lnTo>
                      <a:pt x="112" y="869"/>
                    </a:lnTo>
                    <a:lnTo>
                      <a:pt x="104" y="863"/>
                    </a:lnTo>
                    <a:lnTo>
                      <a:pt x="98" y="856"/>
                    </a:lnTo>
                    <a:lnTo>
                      <a:pt x="84" y="842"/>
                    </a:lnTo>
                    <a:lnTo>
                      <a:pt x="72" y="826"/>
                    </a:lnTo>
                    <a:lnTo>
                      <a:pt x="61" y="808"/>
                    </a:lnTo>
                    <a:lnTo>
                      <a:pt x="50" y="788"/>
                    </a:lnTo>
                    <a:lnTo>
                      <a:pt x="42" y="768"/>
                    </a:lnTo>
                    <a:lnTo>
                      <a:pt x="33" y="747"/>
                    </a:lnTo>
                    <a:lnTo>
                      <a:pt x="27" y="723"/>
                    </a:lnTo>
                    <a:lnTo>
                      <a:pt x="21" y="700"/>
                    </a:lnTo>
                    <a:lnTo>
                      <a:pt x="17" y="675"/>
                    </a:lnTo>
                    <a:lnTo>
                      <a:pt x="15" y="650"/>
                    </a:lnTo>
                    <a:lnTo>
                      <a:pt x="8" y="601"/>
                    </a:lnTo>
                    <a:lnTo>
                      <a:pt x="4" y="553"/>
                    </a:lnTo>
                    <a:lnTo>
                      <a:pt x="1" y="504"/>
                    </a:lnTo>
                    <a:lnTo>
                      <a:pt x="0" y="454"/>
                    </a:lnTo>
                    <a:lnTo>
                      <a:pt x="0" y="429"/>
                    </a:lnTo>
                    <a:lnTo>
                      <a:pt x="0" y="404"/>
                    </a:lnTo>
                    <a:lnTo>
                      <a:pt x="1" y="379"/>
                    </a:lnTo>
                    <a:lnTo>
                      <a:pt x="2" y="353"/>
                    </a:lnTo>
                    <a:lnTo>
                      <a:pt x="4" y="328"/>
                    </a:lnTo>
                    <a:lnTo>
                      <a:pt x="7" y="302"/>
                    </a:lnTo>
                    <a:lnTo>
                      <a:pt x="10" y="276"/>
                    </a:lnTo>
                    <a:lnTo>
                      <a:pt x="15" y="250"/>
                    </a:lnTo>
                    <a:lnTo>
                      <a:pt x="18" y="225"/>
                    </a:lnTo>
                    <a:lnTo>
                      <a:pt x="23" y="201"/>
                    </a:lnTo>
                    <a:lnTo>
                      <a:pt x="29" y="179"/>
                    </a:lnTo>
                    <a:lnTo>
                      <a:pt x="36" y="155"/>
                    </a:lnTo>
                    <a:lnTo>
                      <a:pt x="44" y="134"/>
                    </a:lnTo>
                    <a:lnTo>
                      <a:pt x="53" y="114"/>
                    </a:lnTo>
                    <a:lnTo>
                      <a:pt x="63" y="94"/>
                    </a:lnTo>
                    <a:lnTo>
                      <a:pt x="74" y="76"/>
                    </a:lnTo>
                    <a:lnTo>
                      <a:pt x="86" y="60"/>
                    </a:lnTo>
                    <a:lnTo>
                      <a:pt x="99" y="45"/>
                    </a:lnTo>
                    <a:lnTo>
                      <a:pt x="107" y="39"/>
                    </a:lnTo>
                    <a:lnTo>
                      <a:pt x="113" y="32"/>
                    </a:lnTo>
                    <a:lnTo>
                      <a:pt x="121" y="26"/>
                    </a:lnTo>
                    <a:lnTo>
                      <a:pt x="128" y="21"/>
                    </a:lnTo>
                    <a:lnTo>
                      <a:pt x="137" y="16"/>
                    </a:lnTo>
                    <a:lnTo>
                      <a:pt x="144" y="12"/>
                    </a:lnTo>
                    <a:lnTo>
                      <a:pt x="153" y="9"/>
                    </a:lnTo>
                    <a:lnTo>
                      <a:pt x="162" y="6"/>
                    </a:lnTo>
                    <a:lnTo>
                      <a:pt x="170" y="4"/>
                    </a:lnTo>
                    <a:lnTo>
                      <a:pt x="180" y="2"/>
                    </a:lnTo>
                    <a:lnTo>
                      <a:pt x="189" y="1"/>
                    </a:lnTo>
                    <a:lnTo>
                      <a:pt x="199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09" name="Freeform 124"/>
              <p:cNvSpPr>
                <a:spLocks/>
              </p:cNvSpPr>
              <p:nvPr/>
            </p:nvSpPr>
            <p:spPr bwMode="auto">
              <a:xfrm>
                <a:off x="1473" y="3514"/>
                <a:ext cx="185" cy="4"/>
              </a:xfrm>
              <a:custGeom>
                <a:avLst/>
                <a:gdLst>
                  <a:gd name="T0" fmla="*/ 0 w 2220"/>
                  <a:gd name="T1" fmla="*/ 92 h 92"/>
                  <a:gd name="T2" fmla="*/ 957 w 2220"/>
                  <a:gd name="T3" fmla="*/ 92 h 92"/>
                  <a:gd name="T4" fmla="*/ 1078 w 2220"/>
                  <a:gd name="T5" fmla="*/ 0 h 92"/>
                  <a:gd name="T6" fmla="*/ 2220 w 2220"/>
                  <a:gd name="T7" fmla="*/ 0 h 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20"/>
                  <a:gd name="T13" fmla="*/ 0 h 92"/>
                  <a:gd name="T14" fmla="*/ 2220 w 2220"/>
                  <a:gd name="T15" fmla="*/ 92 h 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20" h="92">
                    <a:moveTo>
                      <a:pt x="0" y="92"/>
                    </a:moveTo>
                    <a:lnTo>
                      <a:pt x="957" y="92"/>
                    </a:lnTo>
                    <a:lnTo>
                      <a:pt x="1078" y="0"/>
                    </a:lnTo>
                    <a:lnTo>
                      <a:pt x="2220" y="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10" name="Line 125"/>
              <p:cNvSpPr>
                <a:spLocks noChangeShapeType="1"/>
              </p:cNvSpPr>
              <p:nvPr/>
            </p:nvSpPr>
            <p:spPr bwMode="auto">
              <a:xfrm>
                <a:off x="1472" y="3530"/>
                <a:ext cx="186" cy="1"/>
              </a:xfrm>
              <a:prstGeom prst="line">
                <a:avLst/>
              </a:pr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11" name="Freeform 126"/>
              <p:cNvSpPr>
                <a:spLocks/>
              </p:cNvSpPr>
              <p:nvPr/>
            </p:nvSpPr>
            <p:spPr bwMode="auto">
              <a:xfrm>
                <a:off x="1472" y="3541"/>
                <a:ext cx="186" cy="6"/>
              </a:xfrm>
              <a:custGeom>
                <a:avLst/>
                <a:gdLst>
                  <a:gd name="T0" fmla="*/ 0 w 2226"/>
                  <a:gd name="T1" fmla="*/ 0 h 119"/>
                  <a:gd name="T2" fmla="*/ 997 w 2226"/>
                  <a:gd name="T3" fmla="*/ 0 h 119"/>
                  <a:gd name="T4" fmla="*/ 1096 w 2226"/>
                  <a:gd name="T5" fmla="*/ 119 h 119"/>
                  <a:gd name="T6" fmla="*/ 2226 w 2226"/>
                  <a:gd name="T7" fmla="*/ 119 h 1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26"/>
                  <a:gd name="T13" fmla="*/ 0 h 119"/>
                  <a:gd name="T14" fmla="*/ 2226 w 2226"/>
                  <a:gd name="T15" fmla="*/ 119 h 1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26" h="119">
                    <a:moveTo>
                      <a:pt x="0" y="0"/>
                    </a:moveTo>
                    <a:lnTo>
                      <a:pt x="997" y="0"/>
                    </a:lnTo>
                    <a:lnTo>
                      <a:pt x="1096" y="119"/>
                    </a:lnTo>
                    <a:lnTo>
                      <a:pt x="2226" y="119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12" name="Freeform 127"/>
              <p:cNvSpPr>
                <a:spLocks noEditPoints="1"/>
              </p:cNvSpPr>
              <p:nvPr/>
            </p:nvSpPr>
            <p:spPr bwMode="auto">
              <a:xfrm>
                <a:off x="1634" y="3504"/>
                <a:ext cx="47" cy="53"/>
              </a:xfrm>
              <a:custGeom>
                <a:avLst/>
                <a:gdLst>
                  <a:gd name="T0" fmla="*/ 488 w 571"/>
                  <a:gd name="T1" fmla="*/ 349 h 1067"/>
                  <a:gd name="T2" fmla="*/ 526 w 571"/>
                  <a:gd name="T3" fmla="*/ 335 h 1067"/>
                  <a:gd name="T4" fmla="*/ 554 w 571"/>
                  <a:gd name="T5" fmla="*/ 309 h 1067"/>
                  <a:gd name="T6" fmla="*/ 569 w 571"/>
                  <a:gd name="T7" fmla="*/ 274 h 1067"/>
                  <a:gd name="T8" fmla="*/ 570 w 571"/>
                  <a:gd name="T9" fmla="*/ 91 h 1067"/>
                  <a:gd name="T10" fmla="*/ 558 w 571"/>
                  <a:gd name="T11" fmla="*/ 53 h 1067"/>
                  <a:gd name="T12" fmla="*/ 533 w 571"/>
                  <a:gd name="T13" fmla="*/ 22 h 1067"/>
                  <a:gd name="T14" fmla="*/ 498 w 571"/>
                  <a:gd name="T15" fmla="*/ 4 h 1067"/>
                  <a:gd name="T16" fmla="*/ 104 w 571"/>
                  <a:gd name="T17" fmla="*/ 0 h 1067"/>
                  <a:gd name="T18" fmla="*/ 63 w 571"/>
                  <a:gd name="T19" fmla="*/ 7 h 1067"/>
                  <a:gd name="T20" fmla="*/ 31 w 571"/>
                  <a:gd name="T21" fmla="*/ 29 h 1067"/>
                  <a:gd name="T22" fmla="*/ 9 w 571"/>
                  <a:gd name="T23" fmla="*/ 61 h 1067"/>
                  <a:gd name="T24" fmla="*/ 0 w 571"/>
                  <a:gd name="T25" fmla="*/ 103 h 1067"/>
                  <a:gd name="T26" fmla="*/ 5 w 571"/>
                  <a:gd name="T27" fmla="*/ 283 h 1067"/>
                  <a:gd name="T28" fmla="*/ 24 w 571"/>
                  <a:gd name="T29" fmla="*/ 316 h 1067"/>
                  <a:gd name="T30" fmla="*/ 54 w 571"/>
                  <a:gd name="T31" fmla="*/ 340 h 1067"/>
                  <a:gd name="T32" fmla="*/ 93 w 571"/>
                  <a:gd name="T33" fmla="*/ 352 h 1067"/>
                  <a:gd name="T34" fmla="*/ 478 w 571"/>
                  <a:gd name="T35" fmla="*/ 709 h 1067"/>
                  <a:gd name="T36" fmla="*/ 517 w 571"/>
                  <a:gd name="T37" fmla="*/ 696 h 1067"/>
                  <a:gd name="T38" fmla="*/ 547 w 571"/>
                  <a:gd name="T39" fmla="*/ 670 h 1067"/>
                  <a:gd name="T40" fmla="*/ 567 w 571"/>
                  <a:gd name="T41" fmla="*/ 636 h 1067"/>
                  <a:gd name="T42" fmla="*/ 571 w 571"/>
                  <a:gd name="T43" fmla="*/ 454 h 1067"/>
                  <a:gd name="T44" fmla="*/ 563 w 571"/>
                  <a:gd name="T45" fmla="*/ 416 h 1067"/>
                  <a:gd name="T46" fmla="*/ 541 w 571"/>
                  <a:gd name="T47" fmla="*/ 383 h 1067"/>
                  <a:gd name="T48" fmla="*/ 507 w 571"/>
                  <a:gd name="T49" fmla="*/ 361 h 1067"/>
                  <a:gd name="T50" fmla="*/ 467 w 571"/>
                  <a:gd name="T51" fmla="*/ 352 h 1067"/>
                  <a:gd name="T52" fmla="*/ 73 w 571"/>
                  <a:gd name="T53" fmla="*/ 357 h 1067"/>
                  <a:gd name="T54" fmla="*/ 38 w 571"/>
                  <a:gd name="T55" fmla="*/ 376 h 1067"/>
                  <a:gd name="T56" fmla="*/ 12 w 571"/>
                  <a:gd name="T57" fmla="*/ 406 h 1067"/>
                  <a:gd name="T58" fmla="*/ 0 w 571"/>
                  <a:gd name="T59" fmla="*/ 445 h 1067"/>
                  <a:gd name="T60" fmla="*/ 2 w 571"/>
                  <a:gd name="T61" fmla="*/ 626 h 1067"/>
                  <a:gd name="T62" fmla="*/ 18 w 571"/>
                  <a:gd name="T63" fmla="*/ 662 h 1067"/>
                  <a:gd name="T64" fmla="*/ 46 w 571"/>
                  <a:gd name="T65" fmla="*/ 691 h 1067"/>
                  <a:gd name="T66" fmla="*/ 82 w 571"/>
                  <a:gd name="T67" fmla="*/ 707 h 1067"/>
                  <a:gd name="T68" fmla="*/ 467 w 571"/>
                  <a:gd name="T69" fmla="*/ 1067 h 1067"/>
                  <a:gd name="T70" fmla="*/ 507 w 571"/>
                  <a:gd name="T71" fmla="*/ 1058 h 1067"/>
                  <a:gd name="T72" fmla="*/ 541 w 571"/>
                  <a:gd name="T73" fmla="*/ 1035 h 1067"/>
                  <a:gd name="T74" fmla="*/ 563 w 571"/>
                  <a:gd name="T75" fmla="*/ 1003 h 1067"/>
                  <a:gd name="T76" fmla="*/ 571 w 571"/>
                  <a:gd name="T77" fmla="*/ 964 h 1067"/>
                  <a:gd name="T78" fmla="*/ 567 w 571"/>
                  <a:gd name="T79" fmla="*/ 777 h 1067"/>
                  <a:gd name="T80" fmla="*/ 547 w 571"/>
                  <a:gd name="T81" fmla="*/ 745 h 1067"/>
                  <a:gd name="T82" fmla="*/ 517 w 571"/>
                  <a:gd name="T83" fmla="*/ 721 h 1067"/>
                  <a:gd name="T84" fmla="*/ 478 w 571"/>
                  <a:gd name="T85" fmla="*/ 710 h 1067"/>
                  <a:gd name="T86" fmla="*/ 82 w 571"/>
                  <a:gd name="T87" fmla="*/ 711 h 1067"/>
                  <a:gd name="T88" fmla="*/ 46 w 571"/>
                  <a:gd name="T89" fmla="*/ 725 h 1067"/>
                  <a:gd name="T90" fmla="*/ 18 w 571"/>
                  <a:gd name="T91" fmla="*/ 752 h 1067"/>
                  <a:gd name="T92" fmla="*/ 2 w 571"/>
                  <a:gd name="T93" fmla="*/ 787 h 1067"/>
                  <a:gd name="T94" fmla="*/ 0 w 571"/>
                  <a:gd name="T95" fmla="*/ 974 h 1067"/>
                  <a:gd name="T96" fmla="*/ 12 w 571"/>
                  <a:gd name="T97" fmla="*/ 1012 h 1067"/>
                  <a:gd name="T98" fmla="*/ 38 w 571"/>
                  <a:gd name="T99" fmla="*/ 1042 h 1067"/>
                  <a:gd name="T100" fmla="*/ 73 w 571"/>
                  <a:gd name="T101" fmla="*/ 1062 h 1067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71"/>
                  <a:gd name="T154" fmla="*/ 0 h 1067"/>
                  <a:gd name="T155" fmla="*/ 571 w 571"/>
                  <a:gd name="T156" fmla="*/ 1067 h 1067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71" h="1067">
                    <a:moveTo>
                      <a:pt x="104" y="352"/>
                    </a:moveTo>
                    <a:lnTo>
                      <a:pt x="467" y="352"/>
                    </a:lnTo>
                    <a:lnTo>
                      <a:pt x="478" y="352"/>
                    </a:lnTo>
                    <a:lnTo>
                      <a:pt x="488" y="349"/>
                    </a:lnTo>
                    <a:lnTo>
                      <a:pt x="498" y="347"/>
                    </a:lnTo>
                    <a:lnTo>
                      <a:pt x="507" y="344"/>
                    </a:lnTo>
                    <a:lnTo>
                      <a:pt x="517" y="340"/>
                    </a:lnTo>
                    <a:lnTo>
                      <a:pt x="526" y="335"/>
                    </a:lnTo>
                    <a:lnTo>
                      <a:pt x="533" y="329"/>
                    </a:lnTo>
                    <a:lnTo>
                      <a:pt x="541" y="323"/>
                    </a:lnTo>
                    <a:lnTo>
                      <a:pt x="547" y="316"/>
                    </a:lnTo>
                    <a:lnTo>
                      <a:pt x="554" y="309"/>
                    </a:lnTo>
                    <a:lnTo>
                      <a:pt x="558" y="301"/>
                    </a:lnTo>
                    <a:lnTo>
                      <a:pt x="563" y="293"/>
                    </a:lnTo>
                    <a:lnTo>
                      <a:pt x="567" y="283"/>
                    </a:lnTo>
                    <a:lnTo>
                      <a:pt x="569" y="274"/>
                    </a:lnTo>
                    <a:lnTo>
                      <a:pt x="570" y="264"/>
                    </a:lnTo>
                    <a:lnTo>
                      <a:pt x="571" y="254"/>
                    </a:lnTo>
                    <a:lnTo>
                      <a:pt x="571" y="103"/>
                    </a:lnTo>
                    <a:lnTo>
                      <a:pt x="570" y="91"/>
                    </a:lnTo>
                    <a:lnTo>
                      <a:pt x="569" y="81"/>
                    </a:lnTo>
                    <a:lnTo>
                      <a:pt x="567" y="71"/>
                    </a:lnTo>
                    <a:lnTo>
                      <a:pt x="563" y="61"/>
                    </a:lnTo>
                    <a:lnTo>
                      <a:pt x="558" y="53"/>
                    </a:lnTo>
                    <a:lnTo>
                      <a:pt x="554" y="44"/>
                    </a:lnTo>
                    <a:lnTo>
                      <a:pt x="547" y="36"/>
                    </a:lnTo>
                    <a:lnTo>
                      <a:pt x="541" y="29"/>
                    </a:lnTo>
                    <a:lnTo>
                      <a:pt x="533" y="22"/>
                    </a:lnTo>
                    <a:lnTo>
                      <a:pt x="526" y="16"/>
                    </a:lnTo>
                    <a:lnTo>
                      <a:pt x="517" y="11"/>
                    </a:lnTo>
                    <a:lnTo>
                      <a:pt x="507" y="7"/>
                    </a:lnTo>
                    <a:lnTo>
                      <a:pt x="498" y="4"/>
                    </a:lnTo>
                    <a:lnTo>
                      <a:pt x="488" y="2"/>
                    </a:lnTo>
                    <a:lnTo>
                      <a:pt x="478" y="0"/>
                    </a:lnTo>
                    <a:lnTo>
                      <a:pt x="467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82" y="2"/>
                    </a:lnTo>
                    <a:lnTo>
                      <a:pt x="73" y="4"/>
                    </a:lnTo>
                    <a:lnTo>
                      <a:pt x="63" y="7"/>
                    </a:lnTo>
                    <a:lnTo>
                      <a:pt x="54" y="11"/>
                    </a:lnTo>
                    <a:lnTo>
                      <a:pt x="46" y="16"/>
                    </a:lnTo>
                    <a:lnTo>
                      <a:pt x="38" y="22"/>
                    </a:lnTo>
                    <a:lnTo>
                      <a:pt x="31" y="29"/>
                    </a:lnTo>
                    <a:lnTo>
                      <a:pt x="24" y="36"/>
                    </a:lnTo>
                    <a:lnTo>
                      <a:pt x="18" y="44"/>
                    </a:lnTo>
                    <a:lnTo>
                      <a:pt x="12" y="53"/>
                    </a:lnTo>
                    <a:lnTo>
                      <a:pt x="9" y="61"/>
                    </a:lnTo>
                    <a:lnTo>
                      <a:pt x="5" y="71"/>
                    </a:lnTo>
                    <a:lnTo>
                      <a:pt x="2" y="81"/>
                    </a:lnTo>
                    <a:lnTo>
                      <a:pt x="0" y="91"/>
                    </a:lnTo>
                    <a:lnTo>
                      <a:pt x="0" y="103"/>
                    </a:lnTo>
                    <a:lnTo>
                      <a:pt x="0" y="254"/>
                    </a:lnTo>
                    <a:lnTo>
                      <a:pt x="0" y="264"/>
                    </a:lnTo>
                    <a:lnTo>
                      <a:pt x="2" y="274"/>
                    </a:lnTo>
                    <a:lnTo>
                      <a:pt x="5" y="283"/>
                    </a:lnTo>
                    <a:lnTo>
                      <a:pt x="9" y="293"/>
                    </a:lnTo>
                    <a:lnTo>
                      <a:pt x="12" y="301"/>
                    </a:lnTo>
                    <a:lnTo>
                      <a:pt x="18" y="309"/>
                    </a:lnTo>
                    <a:lnTo>
                      <a:pt x="24" y="316"/>
                    </a:lnTo>
                    <a:lnTo>
                      <a:pt x="31" y="323"/>
                    </a:lnTo>
                    <a:lnTo>
                      <a:pt x="38" y="329"/>
                    </a:lnTo>
                    <a:lnTo>
                      <a:pt x="46" y="335"/>
                    </a:lnTo>
                    <a:lnTo>
                      <a:pt x="54" y="340"/>
                    </a:lnTo>
                    <a:lnTo>
                      <a:pt x="63" y="344"/>
                    </a:lnTo>
                    <a:lnTo>
                      <a:pt x="73" y="347"/>
                    </a:lnTo>
                    <a:lnTo>
                      <a:pt x="82" y="349"/>
                    </a:lnTo>
                    <a:lnTo>
                      <a:pt x="93" y="352"/>
                    </a:lnTo>
                    <a:lnTo>
                      <a:pt x="104" y="352"/>
                    </a:lnTo>
                    <a:close/>
                    <a:moveTo>
                      <a:pt x="104" y="709"/>
                    </a:moveTo>
                    <a:lnTo>
                      <a:pt x="467" y="709"/>
                    </a:lnTo>
                    <a:lnTo>
                      <a:pt x="478" y="709"/>
                    </a:lnTo>
                    <a:lnTo>
                      <a:pt x="488" y="707"/>
                    </a:lnTo>
                    <a:lnTo>
                      <a:pt x="498" y="704"/>
                    </a:lnTo>
                    <a:lnTo>
                      <a:pt x="507" y="701"/>
                    </a:lnTo>
                    <a:lnTo>
                      <a:pt x="517" y="696"/>
                    </a:lnTo>
                    <a:lnTo>
                      <a:pt x="526" y="691"/>
                    </a:lnTo>
                    <a:lnTo>
                      <a:pt x="533" y="685"/>
                    </a:lnTo>
                    <a:lnTo>
                      <a:pt x="541" y="678"/>
                    </a:lnTo>
                    <a:lnTo>
                      <a:pt x="547" y="670"/>
                    </a:lnTo>
                    <a:lnTo>
                      <a:pt x="554" y="662"/>
                    </a:lnTo>
                    <a:lnTo>
                      <a:pt x="558" y="654"/>
                    </a:lnTo>
                    <a:lnTo>
                      <a:pt x="563" y="645"/>
                    </a:lnTo>
                    <a:lnTo>
                      <a:pt x="567" y="636"/>
                    </a:lnTo>
                    <a:lnTo>
                      <a:pt x="569" y="626"/>
                    </a:lnTo>
                    <a:lnTo>
                      <a:pt x="570" y="617"/>
                    </a:lnTo>
                    <a:lnTo>
                      <a:pt x="571" y="606"/>
                    </a:lnTo>
                    <a:lnTo>
                      <a:pt x="571" y="454"/>
                    </a:lnTo>
                    <a:lnTo>
                      <a:pt x="570" y="445"/>
                    </a:lnTo>
                    <a:lnTo>
                      <a:pt x="569" y="435"/>
                    </a:lnTo>
                    <a:lnTo>
                      <a:pt x="567" y="425"/>
                    </a:lnTo>
                    <a:lnTo>
                      <a:pt x="563" y="416"/>
                    </a:lnTo>
                    <a:lnTo>
                      <a:pt x="558" y="406"/>
                    </a:lnTo>
                    <a:lnTo>
                      <a:pt x="554" y="398"/>
                    </a:lnTo>
                    <a:lnTo>
                      <a:pt x="547" y="390"/>
                    </a:lnTo>
                    <a:lnTo>
                      <a:pt x="541" y="383"/>
                    </a:lnTo>
                    <a:lnTo>
                      <a:pt x="533" y="376"/>
                    </a:lnTo>
                    <a:lnTo>
                      <a:pt x="526" y="370"/>
                    </a:lnTo>
                    <a:lnTo>
                      <a:pt x="517" y="365"/>
                    </a:lnTo>
                    <a:lnTo>
                      <a:pt x="507" y="361"/>
                    </a:lnTo>
                    <a:lnTo>
                      <a:pt x="498" y="357"/>
                    </a:lnTo>
                    <a:lnTo>
                      <a:pt x="488" y="354"/>
                    </a:lnTo>
                    <a:lnTo>
                      <a:pt x="478" y="353"/>
                    </a:lnTo>
                    <a:lnTo>
                      <a:pt x="467" y="352"/>
                    </a:lnTo>
                    <a:lnTo>
                      <a:pt x="104" y="352"/>
                    </a:lnTo>
                    <a:lnTo>
                      <a:pt x="93" y="353"/>
                    </a:lnTo>
                    <a:lnTo>
                      <a:pt x="82" y="354"/>
                    </a:lnTo>
                    <a:lnTo>
                      <a:pt x="73" y="357"/>
                    </a:lnTo>
                    <a:lnTo>
                      <a:pt x="63" y="361"/>
                    </a:lnTo>
                    <a:lnTo>
                      <a:pt x="54" y="365"/>
                    </a:lnTo>
                    <a:lnTo>
                      <a:pt x="46" y="370"/>
                    </a:lnTo>
                    <a:lnTo>
                      <a:pt x="38" y="376"/>
                    </a:lnTo>
                    <a:lnTo>
                      <a:pt x="31" y="383"/>
                    </a:lnTo>
                    <a:lnTo>
                      <a:pt x="24" y="390"/>
                    </a:lnTo>
                    <a:lnTo>
                      <a:pt x="18" y="398"/>
                    </a:lnTo>
                    <a:lnTo>
                      <a:pt x="12" y="406"/>
                    </a:lnTo>
                    <a:lnTo>
                      <a:pt x="9" y="416"/>
                    </a:lnTo>
                    <a:lnTo>
                      <a:pt x="5" y="425"/>
                    </a:lnTo>
                    <a:lnTo>
                      <a:pt x="2" y="435"/>
                    </a:lnTo>
                    <a:lnTo>
                      <a:pt x="0" y="445"/>
                    </a:lnTo>
                    <a:lnTo>
                      <a:pt x="0" y="454"/>
                    </a:lnTo>
                    <a:lnTo>
                      <a:pt x="0" y="606"/>
                    </a:lnTo>
                    <a:lnTo>
                      <a:pt x="0" y="617"/>
                    </a:lnTo>
                    <a:lnTo>
                      <a:pt x="2" y="626"/>
                    </a:lnTo>
                    <a:lnTo>
                      <a:pt x="5" y="636"/>
                    </a:lnTo>
                    <a:lnTo>
                      <a:pt x="9" y="645"/>
                    </a:lnTo>
                    <a:lnTo>
                      <a:pt x="12" y="654"/>
                    </a:lnTo>
                    <a:lnTo>
                      <a:pt x="18" y="662"/>
                    </a:lnTo>
                    <a:lnTo>
                      <a:pt x="24" y="670"/>
                    </a:lnTo>
                    <a:lnTo>
                      <a:pt x="31" y="678"/>
                    </a:lnTo>
                    <a:lnTo>
                      <a:pt x="38" y="685"/>
                    </a:lnTo>
                    <a:lnTo>
                      <a:pt x="46" y="691"/>
                    </a:lnTo>
                    <a:lnTo>
                      <a:pt x="54" y="696"/>
                    </a:lnTo>
                    <a:lnTo>
                      <a:pt x="63" y="701"/>
                    </a:lnTo>
                    <a:lnTo>
                      <a:pt x="73" y="704"/>
                    </a:lnTo>
                    <a:lnTo>
                      <a:pt x="82" y="707"/>
                    </a:lnTo>
                    <a:lnTo>
                      <a:pt x="93" y="709"/>
                    </a:lnTo>
                    <a:lnTo>
                      <a:pt x="104" y="709"/>
                    </a:lnTo>
                    <a:close/>
                    <a:moveTo>
                      <a:pt x="104" y="1067"/>
                    </a:moveTo>
                    <a:lnTo>
                      <a:pt x="467" y="1067"/>
                    </a:lnTo>
                    <a:lnTo>
                      <a:pt x="478" y="1066"/>
                    </a:lnTo>
                    <a:lnTo>
                      <a:pt x="488" y="1065"/>
                    </a:lnTo>
                    <a:lnTo>
                      <a:pt x="498" y="1062"/>
                    </a:lnTo>
                    <a:lnTo>
                      <a:pt x="507" y="1058"/>
                    </a:lnTo>
                    <a:lnTo>
                      <a:pt x="517" y="1053"/>
                    </a:lnTo>
                    <a:lnTo>
                      <a:pt x="526" y="1048"/>
                    </a:lnTo>
                    <a:lnTo>
                      <a:pt x="533" y="1042"/>
                    </a:lnTo>
                    <a:lnTo>
                      <a:pt x="541" y="1035"/>
                    </a:lnTo>
                    <a:lnTo>
                      <a:pt x="547" y="1028"/>
                    </a:lnTo>
                    <a:lnTo>
                      <a:pt x="554" y="1020"/>
                    </a:lnTo>
                    <a:lnTo>
                      <a:pt x="558" y="1012"/>
                    </a:lnTo>
                    <a:lnTo>
                      <a:pt x="563" y="1003"/>
                    </a:lnTo>
                    <a:lnTo>
                      <a:pt x="567" y="993"/>
                    </a:lnTo>
                    <a:lnTo>
                      <a:pt x="569" y="983"/>
                    </a:lnTo>
                    <a:lnTo>
                      <a:pt x="570" y="974"/>
                    </a:lnTo>
                    <a:lnTo>
                      <a:pt x="571" y="964"/>
                    </a:lnTo>
                    <a:lnTo>
                      <a:pt x="571" y="807"/>
                    </a:lnTo>
                    <a:lnTo>
                      <a:pt x="570" y="796"/>
                    </a:lnTo>
                    <a:lnTo>
                      <a:pt x="569" y="787"/>
                    </a:lnTo>
                    <a:lnTo>
                      <a:pt x="567" y="777"/>
                    </a:lnTo>
                    <a:lnTo>
                      <a:pt x="563" y="769"/>
                    </a:lnTo>
                    <a:lnTo>
                      <a:pt x="558" y="760"/>
                    </a:lnTo>
                    <a:lnTo>
                      <a:pt x="554" y="752"/>
                    </a:lnTo>
                    <a:lnTo>
                      <a:pt x="547" y="745"/>
                    </a:lnTo>
                    <a:lnTo>
                      <a:pt x="541" y="738"/>
                    </a:lnTo>
                    <a:lnTo>
                      <a:pt x="533" y="731"/>
                    </a:lnTo>
                    <a:lnTo>
                      <a:pt x="526" y="725"/>
                    </a:lnTo>
                    <a:lnTo>
                      <a:pt x="517" y="721"/>
                    </a:lnTo>
                    <a:lnTo>
                      <a:pt x="507" y="717"/>
                    </a:lnTo>
                    <a:lnTo>
                      <a:pt x="498" y="713"/>
                    </a:lnTo>
                    <a:lnTo>
                      <a:pt x="488" y="711"/>
                    </a:lnTo>
                    <a:lnTo>
                      <a:pt x="478" y="710"/>
                    </a:lnTo>
                    <a:lnTo>
                      <a:pt x="467" y="709"/>
                    </a:lnTo>
                    <a:lnTo>
                      <a:pt x="104" y="709"/>
                    </a:lnTo>
                    <a:lnTo>
                      <a:pt x="93" y="710"/>
                    </a:lnTo>
                    <a:lnTo>
                      <a:pt x="82" y="711"/>
                    </a:lnTo>
                    <a:lnTo>
                      <a:pt x="73" y="713"/>
                    </a:lnTo>
                    <a:lnTo>
                      <a:pt x="63" y="717"/>
                    </a:lnTo>
                    <a:lnTo>
                      <a:pt x="54" y="721"/>
                    </a:lnTo>
                    <a:lnTo>
                      <a:pt x="46" y="725"/>
                    </a:lnTo>
                    <a:lnTo>
                      <a:pt x="38" y="731"/>
                    </a:lnTo>
                    <a:lnTo>
                      <a:pt x="31" y="738"/>
                    </a:lnTo>
                    <a:lnTo>
                      <a:pt x="24" y="745"/>
                    </a:lnTo>
                    <a:lnTo>
                      <a:pt x="18" y="752"/>
                    </a:lnTo>
                    <a:lnTo>
                      <a:pt x="12" y="760"/>
                    </a:lnTo>
                    <a:lnTo>
                      <a:pt x="9" y="769"/>
                    </a:lnTo>
                    <a:lnTo>
                      <a:pt x="5" y="777"/>
                    </a:lnTo>
                    <a:lnTo>
                      <a:pt x="2" y="787"/>
                    </a:lnTo>
                    <a:lnTo>
                      <a:pt x="0" y="796"/>
                    </a:lnTo>
                    <a:lnTo>
                      <a:pt x="0" y="807"/>
                    </a:lnTo>
                    <a:lnTo>
                      <a:pt x="0" y="964"/>
                    </a:lnTo>
                    <a:lnTo>
                      <a:pt x="0" y="974"/>
                    </a:lnTo>
                    <a:lnTo>
                      <a:pt x="2" y="983"/>
                    </a:lnTo>
                    <a:lnTo>
                      <a:pt x="5" y="993"/>
                    </a:lnTo>
                    <a:lnTo>
                      <a:pt x="9" y="1003"/>
                    </a:lnTo>
                    <a:lnTo>
                      <a:pt x="12" y="1012"/>
                    </a:lnTo>
                    <a:lnTo>
                      <a:pt x="18" y="1020"/>
                    </a:lnTo>
                    <a:lnTo>
                      <a:pt x="24" y="1028"/>
                    </a:lnTo>
                    <a:lnTo>
                      <a:pt x="31" y="1035"/>
                    </a:lnTo>
                    <a:lnTo>
                      <a:pt x="38" y="1042"/>
                    </a:lnTo>
                    <a:lnTo>
                      <a:pt x="46" y="1048"/>
                    </a:lnTo>
                    <a:lnTo>
                      <a:pt x="54" y="1053"/>
                    </a:lnTo>
                    <a:lnTo>
                      <a:pt x="63" y="1058"/>
                    </a:lnTo>
                    <a:lnTo>
                      <a:pt x="73" y="1062"/>
                    </a:lnTo>
                    <a:lnTo>
                      <a:pt x="82" y="1065"/>
                    </a:lnTo>
                    <a:lnTo>
                      <a:pt x="93" y="1066"/>
                    </a:lnTo>
                    <a:lnTo>
                      <a:pt x="104" y="106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13" name="Freeform 128"/>
              <p:cNvSpPr>
                <a:spLocks/>
              </p:cNvSpPr>
              <p:nvPr/>
            </p:nvSpPr>
            <p:spPr bwMode="auto">
              <a:xfrm>
                <a:off x="1634" y="3504"/>
                <a:ext cx="47" cy="17"/>
              </a:xfrm>
              <a:custGeom>
                <a:avLst/>
                <a:gdLst>
                  <a:gd name="T0" fmla="*/ 467 w 571"/>
                  <a:gd name="T1" fmla="*/ 352 h 352"/>
                  <a:gd name="T2" fmla="*/ 488 w 571"/>
                  <a:gd name="T3" fmla="*/ 349 h 352"/>
                  <a:gd name="T4" fmla="*/ 507 w 571"/>
                  <a:gd name="T5" fmla="*/ 344 h 352"/>
                  <a:gd name="T6" fmla="*/ 526 w 571"/>
                  <a:gd name="T7" fmla="*/ 335 h 352"/>
                  <a:gd name="T8" fmla="*/ 541 w 571"/>
                  <a:gd name="T9" fmla="*/ 323 h 352"/>
                  <a:gd name="T10" fmla="*/ 554 w 571"/>
                  <a:gd name="T11" fmla="*/ 309 h 352"/>
                  <a:gd name="T12" fmla="*/ 563 w 571"/>
                  <a:gd name="T13" fmla="*/ 293 h 352"/>
                  <a:gd name="T14" fmla="*/ 569 w 571"/>
                  <a:gd name="T15" fmla="*/ 274 h 352"/>
                  <a:gd name="T16" fmla="*/ 571 w 571"/>
                  <a:gd name="T17" fmla="*/ 254 h 352"/>
                  <a:gd name="T18" fmla="*/ 570 w 571"/>
                  <a:gd name="T19" fmla="*/ 91 h 352"/>
                  <a:gd name="T20" fmla="*/ 567 w 571"/>
                  <a:gd name="T21" fmla="*/ 71 h 352"/>
                  <a:gd name="T22" fmla="*/ 558 w 571"/>
                  <a:gd name="T23" fmla="*/ 53 h 352"/>
                  <a:gd name="T24" fmla="*/ 547 w 571"/>
                  <a:gd name="T25" fmla="*/ 36 h 352"/>
                  <a:gd name="T26" fmla="*/ 533 w 571"/>
                  <a:gd name="T27" fmla="*/ 22 h 352"/>
                  <a:gd name="T28" fmla="*/ 517 w 571"/>
                  <a:gd name="T29" fmla="*/ 11 h 352"/>
                  <a:gd name="T30" fmla="*/ 498 w 571"/>
                  <a:gd name="T31" fmla="*/ 4 h 352"/>
                  <a:gd name="T32" fmla="*/ 478 w 571"/>
                  <a:gd name="T33" fmla="*/ 0 h 352"/>
                  <a:gd name="T34" fmla="*/ 104 w 571"/>
                  <a:gd name="T35" fmla="*/ 0 h 352"/>
                  <a:gd name="T36" fmla="*/ 82 w 571"/>
                  <a:gd name="T37" fmla="*/ 2 h 352"/>
                  <a:gd name="T38" fmla="*/ 63 w 571"/>
                  <a:gd name="T39" fmla="*/ 7 h 352"/>
                  <a:gd name="T40" fmla="*/ 46 w 571"/>
                  <a:gd name="T41" fmla="*/ 16 h 352"/>
                  <a:gd name="T42" fmla="*/ 31 w 571"/>
                  <a:gd name="T43" fmla="*/ 29 h 352"/>
                  <a:gd name="T44" fmla="*/ 18 w 571"/>
                  <a:gd name="T45" fmla="*/ 44 h 352"/>
                  <a:gd name="T46" fmla="*/ 9 w 571"/>
                  <a:gd name="T47" fmla="*/ 61 h 352"/>
                  <a:gd name="T48" fmla="*/ 2 w 571"/>
                  <a:gd name="T49" fmla="*/ 81 h 352"/>
                  <a:gd name="T50" fmla="*/ 0 w 571"/>
                  <a:gd name="T51" fmla="*/ 103 h 352"/>
                  <a:gd name="T52" fmla="*/ 0 w 571"/>
                  <a:gd name="T53" fmla="*/ 264 h 352"/>
                  <a:gd name="T54" fmla="*/ 5 w 571"/>
                  <a:gd name="T55" fmla="*/ 283 h 352"/>
                  <a:gd name="T56" fmla="*/ 12 w 571"/>
                  <a:gd name="T57" fmla="*/ 301 h 352"/>
                  <a:gd name="T58" fmla="*/ 24 w 571"/>
                  <a:gd name="T59" fmla="*/ 316 h 352"/>
                  <a:gd name="T60" fmla="*/ 38 w 571"/>
                  <a:gd name="T61" fmla="*/ 329 h 352"/>
                  <a:gd name="T62" fmla="*/ 54 w 571"/>
                  <a:gd name="T63" fmla="*/ 340 h 352"/>
                  <a:gd name="T64" fmla="*/ 73 w 571"/>
                  <a:gd name="T65" fmla="*/ 347 h 352"/>
                  <a:gd name="T66" fmla="*/ 93 w 571"/>
                  <a:gd name="T67" fmla="*/ 352 h 35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71"/>
                  <a:gd name="T103" fmla="*/ 0 h 352"/>
                  <a:gd name="T104" fmla="*/ 571 w 571"/>
                  <a:gd name="T105" fmla="*/ 352 h 35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71" h="352">
                    <a:moveTo>
                      <a:pt x="104" y="352"/>
                    </a:moveTo>
                    <a:lnTo>
                      <a:pt x="467" y="352"/>
                    </a:lnTo>
                    <a:lnTo>
                      <a:pt x="478" y="352"/>
                    </a:lnTo>
                    <a:lnTo>
                      <a:pt x="488" y="349"/>
                    </a:lnTo>
                    <a:lnTo>
                      <a:pt x="498" y="347"/>
                    </a:lnTo>
                    <a:lnTo>
                      <a:pt x="507" y="344"/>
                    </a:lnTo>
                    <a:lnTo>
                      <a:pt x="517" y="340"/>
                    </a:lnTo>
                    <a:lnTo>
                      <a:pt x="526" y="335"/>
                    </a:lnTo>
                    <a:lnTo>
                      <a:pt x="533" y="329"/>
                    </a:lnTo>
                    <a:lnTo>
                      <a:pt x="541" y="323"/>
                    </a:lnTo>
                    <a:lnTo>
                      <a:pt x="547" y="316"/>
                    </a:lnTo>
                    <a:lnTo>
                      <a:pt x="554" y="309"/>
                    </a:lnTo>
                    <a:lnTo>
                      <a:pt x="558" y="301"/>
                    </a:lnTo>
                    <a:lnTo>
                      <a:pt x="563" y="293"/>
                    </a:lnTo>
                    <a:lnTo>
                      <a:pt x="567" y="283"/>
                    </a:lnTo>
                    <a:lnTo>
                      <a:pt x="569" y="274"/>
                    </a:lnTo>
                    <a:lnTo>
                      <a:pt x="570" y="264"/>
                    </a:lnTo>
                    <a:lnTo>
                      <a:pt x="571" y="254"/>
                    </a:lnTo>
                    <a:lnTo>
                      <a:pt x="571" y="103"/>
                    </a:lnTo>
                    <a:lnTo>
                      <a:pt x="570" y="91"/>
                    </a:lnTo>
                    <a:lnTo>
                      <a:pt x="569" y="81"/>
                    </a:lnTo>
                    <a:lnTo>
                      <a:pt x="567" y="71"/>
                    </a:lnTo>
                    <a:lnTo>
                      <a:pt x="563" y="61"/>
                    </a:lnTo>
                    <a:lnTo>
                      <a:pt x="558" y="53"/>
                    </a:lnTo>
                    <a:lnTo>
                      <a:pt x="554" y="44"/>
                    </a:lnTo>
                    <a:lnTo>
                      <a:pt x="547" y="36"/>
                    </a:lnTo>
                    <a:lnTo>
                      <a:pt x="541" y="29"/>
                    </a:lnTo>
                    <a:lnTo>
                      <a:pt x="533" y="22"/>
                    </a:lnTo>
                    <a:lnTo>
                      <a:pt x="526" y="16"/>
                    </a:lnTo>
                    <a:lnTo>
                      <a:pt x="517" y="11"/>
                    </a:lnTo>
                    <a:lnTo>
                      <a:pt x="507" y="7"/>
                    </a:lnTo>
                    <a:lnTo>
                      <a:pt x="498" y="4"/>
                    </a:lnTo>
                    <a:lnTo>
                      <a:pt x="488" y="2"/>
                    </a:lnTo>
                    <a:lnTo>
                      <a:pt x="478" y="0"/>
                    </a:lnTo>
                    <a:lnTo>
                      <a:pt x="467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82" y="2"/>
                    </a:lnTo>
                    <a:lnTo>
                      <a:pt x="73" y="4"/>
                    </a:lnTo>
                    <a:lnTo>
                      <a:pt x="63" y="7"/>
                    </a:lnTo>
                    <a:lnTo>
                      <a:pt x="54" y="11"/>
                    </a:lnTo>
                    <a:lnTo>
                      <a:pt x="46" y="16"/>
                    </a:lnTo>
                    <a:lnTo>
                      <a:pt x="38" y="22"/>
                    </a:lnTo>
                    <a:lnTo>
                      <a:pt x="31" y="29"/>
                    </a:lnTo>
                    <a:lnTo>
                      <a:pt x="24" y="36"/>
                    </a:lnTo>
                    <a:lnTo>
                      <a:pt x="18" y="44"/>
                    </a:lnTo>
                    <a:lnTo>
                      <a:pt x="12" y="53"/>
                    </a:lnTo>
                    <a:lnTo>
                      <a:pt x="9" y="61"/>
                    </a:lnTo>
                    <a:lnTo>
                      <a:pt x="5" y="71"/>
                    </a:lnTo>
                    <a:lnTo>
                      <a:pt x="2" y="81"/>
                    </a:lnTo>
                    <a:lnTo>
                      <a:pt x="0" y="91"/>
                    </a:lnTo>
                    <a:lnTo>
                      <a:pt x="0" y="103"/>
                    </a:lnTo>
                    <a:lnTo>
                      <a:pt x="0" y="254"/>
                    </a:lnTo>
                    <a:lnTo>
                      <a:pt x="0" y="264"/>
                    </a:lnTo>
                    <a:lnTo>
                      <a:pt x="2" y="274"/>
                    </a:lnTo>
                    <a:lnTo>
                      <a:pt x="5" y="283"/>
                    </a:lnTo>
                    <a:lnTo>
                      <a:pt x="9" y="293"/>
                    </a:lnTo>
                    <a:lnTo>
                      <a:pt x="12" y="301"/>
                    </a:lnTo>
                    <a:lnTo>
                      <a:pt x="18" y="309"/>
                    </a:lnTo>
                    <a:lnTo>
                      <a:pt x="24" y="316"/>
                    </a:lnTo>
                    <a:lnTo>
                      <a:pt x="31" y="323"/>
                    </a:lnTo>
                    <a:lnTo>
                      <a:pt x="38" y="329"/>
                    </a:lnTo>
                    <a:lnTo>
                      <a:pt x="46" y="335"/>
                    </a:lnTo>
                    <a:lnTo>
                      <a:pt x="54" y="340"/>
                    </a:lnTo>
                    <a:lnTo>
                      <a:pt x="63" y="344"/>
                    </a:lnTo>
                    <a:lnTo>
                      <a:pt x="73" y="347"/>
                    </a:lnTo>
                    <a:lnTo>
                      <a:pt x="82" y="349"/>
                    </a:lnTo>
                    <a:lnTo>
                      <a:pt x="93" y="352"/>
                    </a:lnTo>
                    <a:lnTo>
                      <a:pt x="104" y="352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14" name="Freeform 129"/>
              <p:cNvSpPr>
                <a:spLocks/>
              </p:cNvSpPr>
              <p:nvPr/>
            </p:nvSpPr>
            <p:spPr bwMode="auto">
              <a:xfrm>
                <a:off x="1634" y="3521"/>
                <a:ext cx="47" cy="18"/>
              </a:xfrm>
              <a:custGeom>
                <a:avLst/>
                <a:gdLst>
                  <a:gd name="T0" fmla="*/ 467 w 571"/>
                  <a:gd name="T1" fmla="*/ 357 h 357"/>
                  <a:gd name="T2" fmla="*/ 488 w 571"/>
                  <a:gd name="T3" fmla="*/ 355 h 357"/>
                  <a:gd name="T4" fmla="*/ 507 w 571"/>
                  <a:gd name="T5" fmla="*/ 349 h 357"/>
                  <a:gd name="T6" fmla="*/ 526 w 571"/>
                  <a:gd name="T7" fmla="*/ 339 h 357"/>
                  <a:gd name="T8" fmla="*/ 541 w 571"/>
                  <a:gd name="T9" fmla="*/ 326 h 357"/>
                  <a:gd name="T10" fmla="*/ 554 w 571"/>
                  <a:gd name="T11" fmla="*/ 310 h 357"/>
                  <a:gd name="T12" fmla="*/ 563 w 571"/>
                  <a:gd name="T13" fmla="*/ 293 h 357"/>
                  <a:gd name="T14" fmla="*/ 569 w 571"/>
                  <a:gd name="T15" fmla="*/ 274 h 357"/>
                  <a:gd name="T16" fmla="*/ 571 w 571"/>
                  <a:gd name="T17" fmla="*/ 254 h 357"/>
                  <a:gd name="T18" fmla="*/ 570 w 571"/>
                  <a:gd name="T19" fmla="*/ 93 h 357"/>
                  <a:gd name="T20" fmla="*/ 567 w 571"/>
                  <a:gd name="T21" fmla="*/ 73 h 357"/>
                  <a:gd name="T22" fmla="*/ 558 w 571"/>
                  <a:gd name="T23" fmla="*/ 54 h 357"/>
                  <a:gd name="T24" fmla="*/ 547 w 571"/>
                  <a:gd name="T25" fmla="*/ 38 h 357"/>
                  <a:gd name="T26" fmla="*/ 533 w 571"/>
                  <a:gd name="T27" fmla="*/ 24 h 357"/>
                  <a:gd name="T28" fmla="*/ 517 w 571"/>
                  <a:gd name="T29" fmla="*/ 13 h 357"/>
                  <a:gd name="T30" fmla="*/ 498 w 571"/>
                  <a:gd name="T31" fmla="*/ 5 h 357"/>
                  <a:gd name="T32" fmla="*/ 478 w 571"/>
                  <a:gd name="T33" fmla="*/ 1 h 357"/>
                  <a:gd name="T34" fmla="*/ 104 w 571"/>
                  <a:gd name="T35" fmla="*/ 0 h 357"/>
                  <a:gd name="T36" fmla="*/ 82 w 571"/>
                  <a:gd name="T37" fmla="*/ 2 h 357"/>
                  <a:gd name="T38" fmla="*/ 63 w 571"/>
                  <a:gd name="T39" fmla="*/ 9 h 357"/>
                  <a:gd name="T40" fmla="*/ 46 w 571"/>
                  <a:gd name="T41" fmla="*/ 18 h 357"/>
                  <a:gd name="T42" fmla="*/ 31 w 571"/>
                  <a:gd name="T43" fmla="*/ 31 h 357"/>
                  <a:gd name="T44" fmla="*/ 18 w 571"/>
                  <a:gd name="T45" fmla="*/ 46 h 357"/>
                  <a:gd name="T46" fmla="*/ 9 w 571"/>
                  <a:gd name="T47" fmla="*/ 64 h 357"/>
                  <a:gd name="T48" fmla="*/ 2 w 571"/>
                  <a:gd name="T49" fmla="*/ 83 h 357"/>
                  <a:gd name="T50" fmla="*/ 0 w 571"/>
                  <a:gd name="T51" fmla="*/ 102 h 357"/>
                  <a:gd name="T52" fmla="*/ 0 w 571"/>
                  <a:gd name="T53" fmla="*/ 265 h 357"/>
                  <a:gd name="T54" fmla="*/ 5 w 571"/>
                  <a:gd name="T55" fmla="*/ 284 h 357"/>
                  <a:gd name="T56" fmla="*/ 12 w 571"/>
                  <a:gd name="T57" fmla="*/ 302 h 357"/>
                  <a:gd name="T58" fmla="*/ 24 w 571"/>
                  <a:gd name="T59" fmla="*/ 318 h 357"/>
                  <a:gd name="T60" fmla="*/ 38 w 571"/>
                  <a:gd name="T61" fmla="*/ 333 h 357"/>
                  <a:gd name="T62" fmla="*/ 54 w 571"/>
                  <a:gd name="T63" fmla="*/ 344 h 357"/>
                  <a:gd name="T64" fmla="*/ 73 w 571"/>
                  <a:gd name="T65" fmla="*/ 352 h 357"/>
                  <a:gd name="T66" fmla="*/ 93 w 571"/>
                  <a:gd name="T67" fmla="*/ 357 h 35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71"/>
                  <a:gd name="T103" fmla="*/ 0 h 357"/>
                  <a:gd name="T104" fmla="*/ 571 w 571"/>
                  <a:gd name="T105" fmla="*/ 357 h 35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71" h="357">
                    <a:moveTo>
                      <a:pt x="104" y="357"/>
                    </a:moveTo>
                    <a:lnTo>
                      <a:pt x="467" y="357"/>
                    </a:lnTo>
                    <a:lnTo>
                      <a:pt x="478" y="357"/>
                    </a:lnTo>
                    <a:lnTo>
                      <a:pt x="488" y="355"/>
                    </a:lnTo>
                    <a:lnTo>
                      <a:pt x="498" y="352"/>
                    </a:lnTo>
                    <a:lnTo>
                      <a:pt x="507" y="349"/>
                    </a:lnTo>
                    <a:lnTo>
                      <a:pt x="517" y="344"/>
                    </a:lnTo>
                    <a:lnTo>
                      <a:pt x="526" y="339"/>
                    </a:lnTo>
                    <a:lnTo>
                      <a:pt x="533" y="333"/>
                    </a:lnTo>
                    <a:lnTo>
                      <a:pt x="541" y="326"/>
                    </a:lnTo>
                    <a:lnTo>
                      <a:pt x="547" y="318"/>
                    </a:lnTo>
                    <a:lnTo>
                      <a:pt x="554" y="310"/>
                    </a:lnTo>
                    <a:lnTo>
                      <a:pt x="558" y="302"/>
                    </a:lnTo>
                    <a:lnTo>
                      <a:pt x="563" y="293"/>
                    </a:lnTo>
                    <a:lnTo>
                      <a:pt x="567" y="284"/>
                    </a:lnTo>
                    <a:lnTo>
                      <a:pt x="569" y="274"/>
                    </a:lnTo>
                    <a:lnTo>
                      <a:pt x="570" y="265"/>
                    </a:lnTo>
                    <a:lnTo>
                      <a:pt x="571" y="254"/>
                    </a:lnTo>
                    <a:lnTo>
                      <a:pt x="571" y="102"/>
                    </a:lnTo>
                    <a:lnTo>
                      <a:pt x="570" y="93"/>
                    </a:lnTo>
                    <a:lnTo>
                      <a:pt x="569" y="83"/>
                    </a:lnTo>
                    <a:lnTo>
                      <a:pt x="567" y="73"/>
                    </a:lnTo>
                    <a:lnTo>
                      <a:pt x="563" y="64"/>
                    </a:lnTo>
                    <a:lnTo>
                      <a:pt x="558" y="54"/>
                    </a:lnTo>
                    <a:lnTo>
                      <a:pt x="554" y="46"/>
                    </a:lnTo>
                    <a:lnTo>
                      <a:pt x="547" y="38"/>
                    </a:lnTo>
                    <a:lnTo>
                      <a:pt x="541" y="31"/>
                    </a:lnTo>
                    <a:lnTo>
                      <a:pt x="533" y="24"/>
                    </a:lnTo>
                    <a:lnTo>
                      <a:pt x="526" y="18"/>
                    </a:lnTo>
                    <a:lnTo>
                      <a:pt x="517" y="13"/>
                    </a:lnTo>
                    <a:lnTo>
                      <a:pt x="507" y="9"/>
                    </a:lnTo>
                    <a:lnTo>
                      <a:pt x="498" y="5"/>
                    </a:lnTo>
                    <a:lnTo>
                      <a:pt x="488" y="2"/>
                    </a:lnTo>
                    <a:lnTo>
                      <a:pt x="478" y="1"/>
                    </a:lnTo>
                    <a:lnTo>
                      <a:pt x="467" y="0"/>
                    </a:lnTo>
                    <a:lnTo>
                      <a:pt x="104" y="0"/>
                    </a:lnTo>
                    <a:lnTo>
                      <a:pt x="93" y="1"/>
                    </a:lnTo>
                    <a:lnTo>
                      <a:pt x="82" y="2"/>
                    </a:lnTo>
                    <a:lnTo>
                      <a:pt x="73" y="5"/>
                    </a:lnTo>
                    <a:lnTo>
                      <a:pt x="63" y="9"/>
                    </a:lnTo>
                    <a:lnTo>
                      <a:pt x="54" y="13"/>
                    </a:lnTo>
                    <a:lnTo>
                      <a:pt x="46" y="18"/>
                    </a:lnTo>
                    <a:lnTo>
                      <a:pt x="38" y="24"/>
                    </a:lnTo>
                    <a:lnTo>
                      <a:pt x="31" y="31"/>
                    </a:lnTo>
                    <a:lnTo>
                      <a:pt x="24" y="38"/>
                    </a:lnTo>
                    <a:lnTo>
                      <a:pt x="18" y="46"/>
                    </a:lnTo>
                    <a:lnTo>
                      <a:pt x="12" y="54"/>
                    </a:lnTo>
                    <a:lnTo>
                      <a:pt x="9" y="64"/>
                    </a:lnTo>
                    <a:lnTo>
                      <a:pt x="5" y="73"/>
                    </a:lnTo>
                    <a:lnTo>
                      <a:pt x="2" y="83"/>
                    </a:lnTo>
                    <a:lnTo>
                      <a:pt x="0" y="93"/>
                    </a:lnTo>
                    <a:lnTo>
                      <a:pt x="0" y="102"/>
                    </a:lnTo>
                    <a:lnTo>
                      <a:pt x="0" y="254"/>
                    </a:lnTo>
                    <a:lnTo>
                      <a:pt x="0" y="265"/>
                    </a:lnTo>
                    <a:lnTo>
                      <a:pt x="2" y="274"/>
                    </a:lnTo>
                    <a:lnTo>
                      <a:pt x="5" y="284"/>
                    </a:lnTo>
                    <a:lnTo>
                      <a:pt x="9" y="293"/>
                    </a:lnTo>
                    <a:lnTo>
                      <a:pt x="12" y="302"/>
                    </a:lnTo>
                    <a:lnTo>
                      <a:pt x="18" y="310"/>
                    </a:lnTo>
                    <a:lnTo>
                      <a:pt x="24" y="318"/>
                    </a:lnTo>
                    <a:lnTo>
                      <a:pt x="31" y="326"/>
                    </a:lnTo>
                    <a:lnTo>
                      <a:pt x="38" y="333"/>
                    </a:lnTo>
                    <a:lnTo>
                      <a:pt x="46" y="339"/>
                    </a:lnTo>
                    <a:lnTo>
                      <a:pt x="54" y="344"/>
                    </a:lnTo>
                    <a:lnTo>
                      <a:pt x="63" y="349"/>
                    </a:lnTo>
                    <a:lnTo>
                      <a:pt x="73" y="352"/>
                    </a:lnTo>
                    <a:lnTo>
                      <a:pt x="82" y="355"/>
                    </a:lnTo>
                    <a:lnTo>
                      <a:pt x="93" y="357"/>
                    </a:lnTo>
                    <a:lnTo>
                      <a:pt x="104" y="357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15" name="Freeform 130"/>
              <p:cNvSpPr>
                <a:spLocks/>
              </p:cNvSpPr>
              <p:nvPr/>
            </p:nvSpPr>
            <p:spPr bwMode="auto">
              <a:xfrm>
                <a:off x="1634" y="3539"/>
                <a:ext cx="47" cy="18"/>
              </a:xfrm>
              <a:custGeom>
                <a:avLst/>
                <a:gdLst>
                  <a:gd name="T0" fmla="*/ 467 w 571"/>
                  <a:gd name="T1" fmla="*/ 358 h 358"/>
                  <a:gd name="T2" fmla="*/ 488 w 571"/>
                  <a:gd name="T3" fmla="*/ 356 h 358"/>
                  <a:gd name="T4" fmla="*/ 507 w 571"/>
                  <a:gd name="T5" fmla="*/ 349 h 358"/>
                  <a:gd name="T6" fmla="*/ 526 w 571"/>
                  <a:gd name="T7" fmla="*/ 339 h 358"/>
                  <a:gd name="T8" fmla="*/ 541 w 571"/>
                  <a:gd name="T9" fmla="*/ 326 h 358"/>
                  <a:gd name="T10" fmla="*/ 554 w 571"/>
                  <a:gd name="T11" fmla="*/ 311 h 358"/>
                  <a:gd name="T12" fmla="*/ 563 w 571"/>
                  <a:gd name="T13" fmla="*/ 294 h 358"/>
                  <a:gd name="T14" fmla="*/ 569 w 571"/>
                  <a:gd name="T15" fmla="*/ 274 h 358"/>
                  <a:gd name="T16" fmla="*/ 571 w 571"/>
                  <a:gd name="T17" fmla="*/ 255 h 358"/>
                  <a:gd name="T18" fmla="*/ 570 w 571"/>
                  <a:gd name="T19" fmla="*/ 87 h 358"/>
                  <a:gd name="T20" fmla="*/ 567 w 571"/>
                  <a:gd name="T21" fmla="*/ 68 h 358"/>
                  <a:gd name="T22" fmla="*/ 558 w 571"/>
                  <a:gd name="T23" fmla="*/ 51 h 358"/>
                  <a:gd name="T24" fmla="*/ 547 w 571"/>
                  <a:gd name="T25" fmla="*/ 36 h 358"/>
                  <a:gd name="T26" fmla="*/ 533 w 571"/>
                  <a:gd name="T27" fmla="*/ 22 h 358"/>
                  <a:gd name="T28" fmla="*/ 517 w 571"/>
                  <a:gd name="T29" fmla="*/ 12 h 358"/>
                  <a:gd name="T30" fmla="*/ 498 w 571"/>
                  <a:gd name="T31" fmla="*/ 4 h 358"/>
                  <a:gd name="T32" fmla="*/ 478 w 571"/>
                  <a:gd name="T33" fmla="*/ 1 h 358"/>
                  <a:gd name="T34" fmla="*/ 104 w 571"/>
                  <a:gd name="T35" fmla="*/ 0 h 358"/>
                  <a:gd name="T36" fmla="*/ 82 w 571"/>
                  <a:gd name="T37" fmla="*/ 2 h 358"/>
                  <a:gd name="T38" fmla="*/ 63 w 571"/>
                  <a:gd name="T39" fmla="*/ 8 h 358"/>
                  <a:gd name="T40" fmla="*/ 46 w 571"/>
                  <a:gd name="T41" fmla="*/ 16 h 358"/>
                  <a:gd name="T42" fmla="*/ 31 w 571"/>
                  <a:gd name="T43" fmla="*/ 29 h 358"/>
                  <a:gd name="T44" fmla="*/ 18 w 571"/>
                  <a:gd name="T45" fmla="*/ 43 h 358"/>
                  <a:gd name="T46" fmla="*/ 9 w 571"/>
                  <a:gd name="T47" fmla="*/ 60 h 358"/>
                  <a:gd name="T48" fmla="*/ 2 w 571"/>
                  <a:gd name="T49" fmla="*/ 78 h 358"/>
                  <a:gd name="T50" fmla="*/ 0 w 571"/>
                  <a:gd name="T51" fmla="*/ 98 h 358"/>
                  <a:gd name="T52" fmla="*/ 0 w 571"/>
                  <a:gd name="T53" fmla="*/ 265 h 358"/>
                  <a:gd name="T54" fmla="*/ 5 w 571"/>
                  <a:gd name="T55" fmla="*/ 284 h 358"/>
                  <a:gd name="T56" fmla="*/ 12 w 571"/>
                  <a:gd name="T57" fmla="*/ 303 h 358"/>
                  <a:gd name="T58" fmla="*/ 24 w 571"/>
                  <a:gd name="T59" fmla="*/ 319 h 358"/>
                  <a:gd name="T60" fmla="*/ 38 w 571"/>
                  <a:gd name="T61" fmla="*/ 333 h 358"/>
                  <a:gd name="T62" fmla="*/ 54 w 571"/>
                  <a:gd name="T63" fmla="*/ 344 h 358"/>
                  <a:gd name="T64" fmla="*/ 73 w 571"/>
                  <a:gd name="T65" fmla="*/ 353 h 358"/>
                  <a:gd name="T66" fmla="*/ 93 w 571"/>
                  <a:gd name="T67" fmla="*/ 357 h 35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71"/>
                  <a:gd name="T103" fmla="*/ 0 h 358"/>
                  <a:gd name="T104" fmla="*/ 571 w 571"/>
                  <a:gd name="T105" fmla="*/ 358 h 35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71" h="358">
                    <a:moveTo>
                      <a:pt x="104" y="358"/>
                    </a:moveTo>
                    <a:lnTo>
                      <a:pt x="467" y="358"/>
                    </a:lnTo>
                    <a:lnTo>
                      <a:pt x="478" y="357"/>
                    </a:lnTo>
                    <a:lnTo>
                      <a:pt x="488" y="356"/>
                    </a:lnTo>
                    <a:lnTo>
                      <a:pt x="498" y="353"/>
                    </a:lnTo>
                    <a:lnTo>
                      <a:pt x="507" y="349"/>
                    </a:lnTo>
                    <a:lnTo>
                      <a:pt x="517" y="344"/>
                    </a:lnTo>
                    <a:lnTo>
                      <a:pt x="526" y="339"/>
                    </a:lnTo>
                    <a:lnTo>
                      <a:pt x="533" y="333"/>
                    </a:lnTo>
                    <a:lnTo>
                      <a:pt x="541" y="326"/>
                    </a:lnTo>
                    <a:lnTo>
                      <a:pt x="547" y="319"/>
                    </a:lnTo>
                    <a:lnTo>
                      <a:pt x="554" y="311"/>
                    </a:lnTo>
                    <a:lnTo>
                      <a:pt x="558" y="303"/>
                    </a:lnTo>
                    <a:lnTo>
                      <a:pt x="563" y="294"/>
                    </a:lnTo>
                    <a:lnTo>
                      <a:pt x="567" y="284"/>
                    </a:lnTo>
                    <a:lnTo>
                      <a:pt x="569" y="274"/>
                    </a:lnTo>
                    <a:lnTo>
                      <a:pt x="570" y="265"/>
                    </a:lnTo>
                    <a:lnTo>
                      <a:pt x="571" y="255"/>
                    </a:lnTo>
                    <a:lnTo>
                      <a:pt x="571" y="98"/>
                    </a:lnTo>
                    <a:lnTo>
                      <a:pt x="570" y="87"/>
                    </a:lnTo>
                    <a:lnTo>
                      <a:pt x="569" y="78"/>
                    </a:lnTo>
                    <a:lnTo>
                      <a:pt x="567" y="68"/>
                    </a:lnTo>
                    <a:lnTo>
                      <a:pt x="563" y="60"/>
                    </a:lnTo>
                    <a:lnTo>
                      <a:pt x="558" y="51"/>
                    </a:lnTo>
                    <a:lnTo>
                      <a:pt x="554" y="43"/>
                    </a:lnTo>
                    <a:lnTo>
                      <a:pt x="547" y="36"/>
                    </a:lnTo>
                    <a:lnTo>
                      <a:pt x="541" y="29"/>
                    </a:lnTo>
                    <a:lnTo>
                      <a:pt x="533" y="22"/>
                    </a:lnTo>
                    <a:lnTo>
                      <a:pt x="526" y="16"/>
                    </a:lnTo>
                    <a:lnTo>
                      <a:pt x="517" y="12"/>
                    </a:lnTo>
                    <a:lnTo>
                      <a:pt x="507" y="8"/>
                    </a:lnTo>
                    <a:lnTo>
                      <a:pt x="498" y="4"/>
                    </a:lnTo>
                    <a:lnTo>
                      <a:pt x="488" y="2"/>
                    </a:lnTo>
                    <a:lnTo>
                      <a:pt x="478" y="1"/>
                    </a:lnTo>
                    <a:lnTo>
                      <a:pt x="467" y="0"/>
                    </a:lnTo>
                    <a:lnTo>
                      <a:pt x="104" y="0"/>
                    </a:lnTo>
                    <a:lnTo>
                      <a:pt x="93" y="1"/>
                    </a:lnTo>
                    <a:lnTo>
                      <a:pt x="82" y="2"/>
                    </a:lnTo>
                    <a:lnTo>
                      <a:pt x="73" y="4"/>
                    </a:lnTo>
                    <a:lnTo>
                      <a:pt x="63" y="8"/>
                    </a:lnTo>
                    <a:lnTo>
                      <a:pt x="54" y="12"/>
                    </a:lnTo>
                    <a:lnTo>
                      <a:pt x="46" y="16"/>
                    </a:lnTo>
                    <a:lnTo>
                      <a:pt x="38" y="22"/>
                    </a:lnTo>
                    <a:lnTo>
                      <a:pt x="31" y="29"/>
                    </a:lnTo>
                    <a:lnTo>
                      <a:pt x="24" y="36"/>
                    </a:lnTo>
                    <a:lnTo>
                      <a:pt x="18" y="43"/>
                    </a:lnTo>
                    <a:lnTo>
                      <a:pt x="12" y="51"/>
                    </a:lnTo>
                    <a:lnTo>
                      <a:pt x="9" y="60"/>
                    </a:lnTo>
                    <a:lnTo>
                      <a:pt x="5" y="68"/>
                    </a:lnTo>
                    <a:lnTo>
                      <a:pt x="2" y="78"/>
                    </a:lnTo>
                    <a:lnTo>
                      <a:pt x="0" y="87"/>
                    </a:lnTo>
                    <a:lnTo>
                      <a:pt x="0" y="98"/>
                    </a:lnTo>
                    <a:lnTo>
                      <a:pt x="0" y="255"/>
                    </a:lnTo>
                    <a:lnTo>
                      <a:pt x="0" y="265"/>
                    </a:lnTo>
                    <a:lnTo>
                      <a:pt x="2" y="274"/>
                    </a:lnTo>
                    <a:lnTo>
                      <a:pt x="5" y="284"/>
                    </a:lnTo>
                    <a:lnTo>
                      <a:pt x="9" y="294"/>
                    </a:lnTo>
                    <a:lnTo>
                      <a:pt x="12" y="303"/>
                    </a:lnTo>
                    <a:lnTo>
                      <a:pt x="18" y="311"/>
                    </a:lnTo>
                    <a:lnTo>
                      <a:pt x="24" y="319"/>
                    </a:lnTo>
                    <a:lnTo>
                      <a:pt x="31" y="326"/>
                    </a:lnTo>
                    <a:lnTo>
                      <a:pt x="38" y="333"/>
                    </a:lnTo>
                    <a:lnTo>
                      <a:pt x="46" y="339"/>
                    </a:lnTo>
                    <a:lnTo>
                      <a:pt x="54" y="344"/>
                    </a:lnTo>
                    <a:lnTo>
                      <a:pt x="63" y="349"/>
                    </a:lnTo>
                    <a:lnTo>
                      <a:pt x="73" y="353"/>
                    </a:lnTo>
                    <a:lnTo>
                      <a:pt x="82" y="356"/>
                    </a:lnTo>
                    <a:lnTo>
                      <a:pt x="93" y="357"/>
                    </a:lnTo>
                    <a:lnTo>
                      <a:pt x="104" y="358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16" name="Freeform 131"/>
              <p:cNvSpPr>
                <a:spLocks noEditPoints="1"/>
              </p:cNvSpPr>
              <p:nvPr/>
            </p:nvSpPr>
            <p:spPr bwMode="auto">
              <a:xfrm>
                <a:off x="1635" y="3505"/>
                <a:ext cx="45" cy="50"/>
              </a:xfrm>
              <a:custGeom>
                <a:avLst/>
                <a:gdLst>
                  <a:gd name="T0" fmla="*/ 459 w 541"/>
                  <a:gd name="T1" fmla="*/ 333 h 996"/>
                  <a:gd name="T2" fmla="*/ 496 w 541"/>
                  <a:gd name="T3" fmla="*/ 319 h 996"/>
                  <a:gd name="T4" fmla="*/ 524 w 541"/>
                  <a:gd name="T5" fmla="*/ 292 h 996"/>
                  <a:gd name="T6" fmla="*/ 539 w 541"/>
                  <a:gd name="T7" fmla="*/ 258 h 996"/>
                  <a:gd name="T8" fmla="*/ 541 w 541"/>
                  <a:gd name="T9" fmla="*/ 87 h 996"/>
                  <a:gd name="T10" fmla="*/ 529 w 541"/>
                  <a:gd name="T11" fmla="*/ 50 h 996"/>
                  <a:gd name="T12" fmla="*/ 504 w 541"/>
                  <a:gd name="T13" fmla="*/ 22 h 996"/>
                  <a:gd name="T14" fmla="*/ 469 w 541"/>
                  <a:gd name="T15" fmla="*/ 4 h 996"/>
                  <a:gd name="T16" fmla="*/ 98 w 541"/>
                  <a:gd name="T17" fmla="*/ 0 h 996"/>
                  <a:gd name="T18" fmla="*/ 60 w 541"/>
                  <a:gd name="T19" fmla="*/ 7 h 996"/>
                  <a:gd name="T20" fmla="*/ 29 w 541"/>
                  <a:gd name="T21" fmla="*/ 28 h 996"/>
                  <a:gd name="T22" fmla="*/ 7 w 541"/>
                  <a:gd name="T23" fmla="*/ 58 h 996"/>
                  <a:gd name="T24" fmla="*/ 0 w 541"/>
                  <a:gd name="T25" fmla="*/ 97 h 996"/>
                  <a:gd name="T26" fmla="*/ 4 w 541"/>
                  <a:gd name="T27" fmla="*/ 267 h 996"/>
                  <a:gd name="T28" fmla="*/ 22 w 541"/>
                  <a:gd name="T29" fmla="*/ 299 h 996"/>
                  <a:gd name="T30" fmla="*/ 51 w 541"/>
                  <a:gd name="T31" fmla="*/ 324 h 996"/>
                  <a:gd name="T32" fmla="*/ 88 w 541"/>
                  <a:gd name="T33" fmla="*/ 335 h 996"/>
                  <a:gd name="T34" fmla="*/ 448 w 541"/>
                  <a:gd name="T35" fmla="*/ 665 h 996"/>
                  <a:gd name="T36" fmla="*/ 487 w 541"/>
                  <a:gd name="T37" fmla="*/ 654 h 996"/>
                  <a:gd name="T38" fmla="*/ 518 w 541"/>
                  <a:gd name="T39" fmla="*/ 630 h 996"/>
                  <a:gd name="T40" fmla="*/ 537 w 541"/>
                  <a:gd name="T41" fmla="*/ 597 h 996"/>
                  <a:gd name="T42" fmla="*/ 541 w 541"/>
                  <a:gd name="T43" fmla="*/ 427 h 996"/>
                  <a:gd name="T44" fmla="*/ 534 w 541"/>
                  <a:gd name="T45" fmla="*/ 390 h 996"/>
                  <a:gd name="T46" fmla="*/ 511 w 541"/>
                  <a:gd name="T47" fmla="*/ 361 h 996"/>
                  <a:gd name="T48" fmla="*/ 479 w 541"/>
                  <a:gd name="T49" fmla="*/ 342 h 996"/>
                  <a:gd name="T50" fmla="*/ 438 w 541"/>
                  <a:gd name="T51" fmla="*/ 335 h 996"/>
                  <a:gd name="T52" fmla="*/ 69 w 541"/>
                  <a:gd name="T53" fmla="*/ 339 h 996"/>
                  <a:gd name="T54" fmla="*/ 36 w 541"/>
                  <a:gd name="T55" fmla="*/ 355 h 996"/>
                  <a:gd name="T56" fmla="*/ 11 w 541"/>
                  <a:gd name="T57" fmla="*/ 382 h 996"/>
                  <a:gd name="T58" fmla="*/ 0 w 541"/>
                  <a:gd name="T59" fmla="*/ 417 h 996"/>
                  <a:gd name="T60" fmla="*/ 2 w 541"/>
                  <a:gd name="T61" fmla="*/ 588 h 996"/>
                  <a:gd name="T62" fmla="*/ 17 w 541"/>
                  <a:gd name="T63" fmla="*/ 622 h 996"/>
                  <a:gd name="T64" fmla="*/ 44 w 541"/>
                  <a:gd name="T65" fmla="*/ 649 h 996"/>
                  <a:gd name="T66" fmla="*/ 79 w 541"/>
                  <a:gd name="T67" fmla="*/ 664 h 996"/>
                  <a:gd name="T68" fmla="*/ 438 w 541"/>
                  <a:gd name="T69" fmla="*/ 996 h 996"/>
                  <a:gd name="T70" fmla="*/ 479 w 541"/>
                  <a:gd name="T71" fmla="*/ 988 h 996"/>
                  <a:gd name="T72" fmla="*/ 511 w 541"/>
                  <a:gd name="T73" fmla="*/ 968 h 996"/>
                  <a:gd name="T74" fmla="*/ 534 w 541"/>
                  <a:gd name="T75" fmla="*/ 938 h 996"/>
                  <a:gd name="T76" fmla="*/ 541 w 541"/>
                  <a:gd name="T77" fmla="*/ 904 h 996"/>
                  <a:gd name="T78" fmla="*/ 537 w 541"/>
                  <a:gd name="T79" fmla="*/ 731 h 996"/>
                  <a:gd name="T80" fmla="*/ 518 w 541"/>
                  <a:gd name="T81" fmla="*/ 699 h 996"/>
                  <a:gd name="T82" fmla="*/ 487 w 541"/>
                  <a:gd name="T83" fmla="*/ 677 h 996"/>
                  <a:gd name="T84" fmla="*/ 448 w 541"/>
                  <a:gd name="T85" fmla="*/ 666 h 996"/>
                  <a:gd name="T86" fmla="*/ 79 w 541"/>
                  <a:gd name="T87" fmla="*/ 667 h 996"/>
                  <a:gd name="T88" fmla="*/ 44 w 541"/>
                  <a:gd name="T89" fmla="*/ 681 h 996"/>
                  <a:gd name="T90" fmla="*/ 17 w 541"/>
                  <a:gd name="T91" fmla="*/ 707 h 996"/>
                  <a:gd name="T92" fmla="*/ 2 w 541"/>
                  <a:gd name="T93" fmla="*/ 739 h 996"/>
                  <a:gd name="T94" fmla="*/ 0 w 541"/>
                  <a:gd name="T95" fmla="*/ 913 h 996"/>
                  <a:gd name="T96" fmla="*/ 11 w 541"/>
                  <a:gd name="T97" fmla="*/ 946 h 996"/>
                  <a:gd name="T98" fmla="*/ 36 w 541"/>
                  <a:gd name="T99" fmla="*/ 974 h 996"/>
                  <a:gd name="T100" fmla="*/ 69 w 541"/>
                  <a:gd name="T101" fmla="*/ 991 h 99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41"/>
                  <a:gd name="T154" fmla="*/ 0 h 996"/>
                  <a:gd name="T155" fmla="*/ 541 w 541"/>
                  <a:gd name="T156" fmla="*/ 996 h 99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41" h="996">
                    <a:moveTo>
                      <a:pt x="98" y="335"/>
                    </a:moveTo>
                    <a:lnTo>
                      <a:pt x="438" y="335"/>
                    </a:lnTo>
                    <a:lnTo>
                      <a:pt x="448" y="335"/>
                    </a:lnTo>
                    <a:lnTo>
                      <a:pt x="459" y="333"/>
                    </a:lnTo>
                    <a:lnTo>
                      <a:pt x="469" y="331"/>
                    </a:lnTo>
                    <a:lnTo>
                      <a:pt x="479" y="328"/>
                    </a:lnTo>
                    <a:lnTo>
                      <a:pt x="487" y="324"/>
                    </a:lnTo>
                    <a:lnTo>
                      <a:pt x="496" y="319"/>
                    </a:lnTo>
                    <a:lnTo>
                      <a:pt x="504" y="312"/>
                    </a:lnTo>
                    <a:lnTo>
                      <a:pt x="511" y="306"/>
                    </a:lnTo>
                    <a:lnTo>
                      <a:pt x="518" y="299"/>
                    </a:lnTo>
                    <a:lnTo>
                      <a:pt x="524" y="292"/>
                    </a:lnTo>
                    <a:lnTo>
                      <a:pt x="529" y="284"/>
                    </a:lnTo>
                    <a:lnTo>
                      <a:pt x="534" y="276"/>
                    </a:lnTo>
                    <a:lnTo>
                      <a:pt x="537" y="267"/>
                    </a:lnTo>
                    <a:lnTo>
                      <a:pt x="539" y="258"/>
                    </a:lnTo>
                    <a:lnTo>
                      <a:pt x="541" y="247"/>
                    </a:lnTo>
                    <a:lnTo>
                      <a:pt x="541" y="237"/>
                    </a:lnTo>
                    <a:lnTo>
                      <a:pt x="541" y="97"/>
                    </a:lnTo>
                    <a:lnTo>
                      <a:pt x="541" y="87"/>
                    </a:lnTo>
                    <a:lnTo>
                      <a:pt x="539" y="77"/>
                    </a:lnTo>
                    <a:lnTo>
                      <a:pt x="537" y="68"/>
                    </a:lnTo>
                    <a:lnTo>
                      <a:pt x="534" y="58"/>
                    </a:lnTo>
                    <a:lnTo>
                      <a:pt x="529" y="50"/>
                    </a:lnTo>
                    <a:lnTo>
                      <a:pt x="524" y="42"/>
                    </a:lnTo>
                    <a:lnTo>
                      <a:pt x="518" y="35"/>
                    </a:lnTo>
                    <a:lnTo>
                      <a:pt x="511" y="28"/>
                    </a:lnTo>
                    <a:lnTo>
                      <a:pt x="504" y="22"/>
                    </a:lnTo>
                    <a:lnTo>
                      <a:pt x="496" y="16"/>
                    </a:lnTo>
                    <a:lnTo>
                      <a:pt x="487" y="11"/>
                    </a:lnTo>
                    <a:lnTo>
                      <a:pt x="479" y="7"/>
                    </a:lnTo>
                    <a:lnTo>
                      <a:pt x="469" y="4"/>
                    </a:lnTo>
                    <a:lnTo>
                      <a:pt x="459" y="2"/>
                    </a:lnTo>
                    <a:lnTo>
                      <a:pt x="448" y="0"/>
                    </a:lnTo>
                    <a:lnTo>
                      <a:pt x="438" y="0"/>
                    </a:lnTo>
                    <a:lnTo>
                      <a:pt x="98" y="0"/>
                    </a:lnTo>
                    <a:lnTo>
                      <a:pt x="88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60" y="7"/>
                    </a:lnTo>
                    <a:lnTo>
                      <a:pt x="51" y="11"/>
                    </a:lnTo>
                    <a:lnTo>
                      <a:pt x="44" y="16"/>
                    </a:lnTo>
                    <a:lnTo>
                      <a:pt x="36" y="22"/>
                    </a:lnTo>
                    <a:lnTo>
                      <a:pt x="29" y="28"/>
                    </a:lnTo>
                    <a:lnTo>
                      <a:pt x="22" y="35"/>
                    </a:lnTo>
                    <a:lnTo>
                      <a:pt x="17" y="42"/>
                    </a:lnTo>
                    <a:lnTo>
                      <a:pt x="11" y="50"/>
                    </a:lnTo>
                    <a:lnTo>
                      <a:pt x="7" y="58"/>
                    </a:lnTo>
                    <a:lnTo>
                      <a:pt x="4" y="68"/>
                    </a:lnTo>
                    <a:lnTo>
                      <a:pt x="2" y="77"/>
                    </a:lnTo>
                    <a:lnTo>
                      <a:pt x="0" y="87"/>
                    </a:lnTo>
                    <a:lnTo>
                      <a:pt x="0" y="97"/>
                    </a:lnTo>
                    <a:lnTo>
                      <a:pt x="0" y="237"/>
                    </a:lnTo>
                    <a:lnTo>
                      <a:pt x="0" y="247"/>
                    </a:lnTo>
                    <a:lnTo>
                      <a:pt x="2" y="258"/>
                    </a:lnTo>
                    <a:lnTo>
                      <a:pt x="4" y="267"/>
                    </a:lnTo>
                    <a:lnTo>
                      <a:pt x="7" y="276"/>
                    </a:lnTo>
                    <a:lnTo>
                      <a:pt x="11" y="284"/>
                    </a:lnTo>
                    <a:lnTo>
                      <a:pt x="17" y="292"/>
                    </a:lnTo>
                    <a:lnTo>
                      <a:pt x="22" y="299"/>
                    </a:lnTo>
                    <a:lnTo>
                      <a:pt x="29" y="306"/>
                    </a:lnTo>
                    <a:lnTo>
                      <a:pt x="36" y="312"/>
                    </a:lnTo>
                    <a:lnTo>
                      <a:pt x="44" y="319"/>
                    </a:lnTo>
                    <a:lnTo>
                      <a:pt x="51" y="324"/>
                    </a:lnTo>
                    <a:lnTo>
                      <a:pt x="60" y="328"/>
                    </a:lnTo>
                    <a:lnTo>
                      <a:pt x="69" y="331"/>
                    </a:lnTo>
                    <a:lnTo>
                      <a:pt x="79" y="333"/>
                    </a:lnTo>
                    <a:lnTo>
                      <a:pt x="88" y="335"/>
                    </a:lnTo>
                    <a:lnTo>
                      <a:pt x="98" y="335"/>
                    </a:lnTo>
                    <a:close/>
                    <a:moveTo>
                      <a:pt x="98" y="665"/>
                    </a:moveTo>
                    <a:lnTo>
                      <a:pt x="438" y="665"/>
                    </a:lnTo>
                    <a:lnTo>
                      <a:pt x="448" y="665"/>
                    </a:lnTo>
                    <a:lnTo>
                      <a:pt x="459" y="664"/>
                    </a:lnTo>
                    <a:lnTo>
                      <a:pt x="469" y="661"/>
                    </a:lnTo>
                    <a:lnTo>
                      <a:pt x="479" y="658"/>
                    </a:lnTo>
                    <a:lnTo>
                      <a:pt x="487" y="654"/>
                    </a:lnTo>
                    <a:lnTo>
                      <a:pt x="496" y="649"/>
                    </a:lnTo>
                    <a:lnTo>
                      <a:pt x="504" y="644"/>
                    </a:lnTo>
                    <a:lnTo>
                      <a:pt x="511" y="636"/>
                    </a:lnTo>
                    <a:lnTo>
                      <a:pt x="518" y="630"/>
                    </a:lnTo>
                    <a:lnTo>
                      <a:pt x="524" y="622"/>
                    </a:lnTo>
                    <a:lnTo>
                      <a:pt x="529" y="614"/>
                    </a:lnTo>
                    <a:lnTo>
                      <a:pt x="534" y="606"/>
                    </a:lnTo>
                    <a:lnTo>
                      <a:pt x="537" y="597"/>
                    </a:lnTo>
                    <a:lnTo>
                      <a:pt x="539" y="588"/>
                    </a:lnTo>
                    <a:lnTo>
                      <a:pt x="541" y="578"/>
                    </a:lnTo>
                    <a:lnTo>
                      <a:pt x="541" y="567"/>
                    </a:lnTo>
                    <a:lnTo>
                      <a:pt x="541" y="427"/>
                    </a:lnTo>
                    <a:lnTo>
                      <a:pt x="541" y="417"/>
                    </a:lnTo>
                    <a:lnTo>
                      <a:pt x="539" y="408"/>
                    </a:lnTo>
                    <a:lnTo>
                      <a:pt x="537" y="399"/>
                    </a:lnTo>
                    <a:lnTo>
                      <a:pt x="534" y="390"/>
                    </a:lnTo>
                    <a:lnTo>
                      <a:pt x="529" y="382"/>
                    </a:lnTo>
                    <a:lnTo>
                      <a:pt x="524" y="374"/>
                    </a:lnTo>
                    <a:lnTo>
                      <a:pt x="518" y="367"/>
                    </a:lnTo>
                    <a:lnTo>
                      <a:pt x="511" y="361"/>
                    </a:lnTo>
                    <a:lnTo>
                      <a:pt x="504" y="355"/>
                    </a:lnTo>
                    <a:lnTo>
                      <a:pt x="496" y="350"/>
                    </a:lnTo>
                    <a:lnTo>
                      <a:pt x="487" y="346"/>
                    </a:lnTo>
                    <a:lnTo>
                      <a:pt x="479" y="342"/>
                    </a:lnTo>
                    <a:lnTo>
                      <a:pt x="469" y="339"/>
                    </a:lnTo>
                    <a:lnTo>
                      <a:pt x="459" y="337"/>
                    </a:lnTo>
                    <a:lnTo>
                      <a:pt x="448" y="336"/>
                    </a:lnTo>
                    <a:lnTo>
                      <a:pt x="438" y="335"/>
                    </a:lnTo>
                    <a:lnTo>
                      <a:pt x="98" y="335"/>
                    </a:lnTo>
                    <a:lnTo>
                      <a:pt x="88" y="336"/>
                    </a:lnTo>
                    <a:lnTo>
                      <a:pt x="79" y="337"/>
                    </a:lnTo>
                    <a:lnTo>
                      <a:pt x="69" y="339"/>
                    </a:lnTo>
                    <a:lnTo>
                      <a:pt x="60" y="342"/>
                    </a:lnTo>
                    <a:lnTo>
                      <a:pt x="51" y="346"/>
                    </a:lnTo>
                    <a:lnTo>
                      <a:pt x="44" y="350"/>
                    </a:lnTo>
                    <a:lnTo>
                      <a:pt x="36" y="355"/>
                    </a:lnTo>
                    <a:lnTo>
                      <a:pt x="29" y="361"/>
                    </a:lnTo>
                    <a:lnTo>
                      <a:pt x="22" y="367"/>
                    </a:lnTo>
                    <a:lnTo>
                      <a:pt x="17" y="374"/>
                    </a:lnTo>
                    <a:lnTo>
                      <a:pt x="11" y="382"/>
                    </a:lnTo>
                    <a:lnTo>
                      <a:pt x="7" y="390"/>
                    </a:lnTo>
                    <a:lnTo>
                      <a:pt x="4" y="399"/>
                    </a:lnTo>
                    <a:lnTo>
                      <a:pt x="2" y="408"/>
                    </a:lnTo>
                    <a:lnTo>
                      <a:pt x="0" y="417"/>
                    </a:lnTo>
                    <a:lnTo>
                      <a:pt x="0" y="427"/>
                    </a:lnTo>
                    <a:lnTo>
                      <a:pt x="0" y="567"/>
                    </a:lnTo>
                    <a:lnTo>
                      <a:pt x="0" y="578"/>
                    </a:lnTo>
                    <a:lnTo>
                      <a:pt x="2" y="588"/>
                    </a:lnTo>
                    <a:lnTo>
                      <a:pt x="4" y="597"/>
                    </a:lnTo>
                    <a:lnTo>
                      <a:pt x="7" y="606"/>
                    </a:lnTo>
                    <a:lnTo>
                      <a:pt x="11" y="614"/>
                    </a:lnTo>
                    <a:lnTo>
                      <a:pt x="17" y="622"/>
                    </a:lnTo>
                    <a:lnTo>
                      <a:pt x="22" y="630"/>
                    </a:lnTo>
                    <a:lnTo>
                      <a:pt x="29" y="636"/>
                    </a:lnTo>
                    <a:lnTo>
                      <a:pt x="36" y="644"/>
                    </a:lnTo>
                    <a:lnTo>
                      <a:pt x="44" y="649"/>
                    </a:lnTo>
                    <a:lnTo>
                      <a:pt x="51" y="654"/>
                    </a:lnTo>
                    <a:lnTo>
                      <a:pt x="60" y="658"/>
                    </a:lnTo>
                    <a:lnTo>
                      <a:pt x="69" y="661"/>
                    </a:lnTo>
                    <a:lnTo>
                      <a:pt x="79" y="664"/>
                    </a:lnTo>
                    <a:lnTo>
                      <a:pt x="88" y="665"/>
                    </a:lnTo>
                    <a:lnTo>
                      <a:pt x="98" y="665"/>
                    </a:lnTo>
                    <a:close/>
                    <a:moveTo>
                      <a:pt x="98" y="996"/>
                    </a:moveTo>
                    <a:lnTo>
                      <a:pt x="438" y="996"/>
                    </a:lnTo>
                    <a:lnTo>
                      <a:pt x="448" y="995"/>
                    </a:lnTo>
                    <a:lnTo>
                      <a:pt x="459" y="994"/>
                    </a:lnTo>
                    <a:lnTo>
                      <a:pt x="469" y="991"/>
                    </a:lnTo>
                    <a:lnTo>
                      <a:pt x="479" y="988"/>
                    </a:lnTo>
                    <a:lnTo>
                      <a:pt x="487" y="984"/>
                    </a:lnTo>
                    <a:lnTo>
                      <a:pt x="496" y="980"/>
                    </a:lnTo>
                    <a:lnTo>
                      <a:pt x="504" y="974"/>
                    </a:lnTo>
                    <a:lnTo>
                      <a:pt x="511" y="968"/>
                    </a:lnTo>
                    <a:lnTo>
                      <a:pt x="518" y="961"/>
                    </a:lnTo>
                    <a:lnTo>
                      <a:pt x="524" y="954"/>
                    </a:lnTo>
                    <a:lnTo>
                      <a:pt x="529" y="946"/>
                    </a:lnTo>
                    <a:lnTo>
                      <a:pt x="534" y="938"/>
                    </a:lnTo>
                    <a:lnTo>
                      <a:pt x="537" y="930"/>
                    </a:lnTo>
                    <a:lnTo>
                      <a:pt x="539" y="922"/>
                    </a:lnTo>
                    <a:lnTo>
                      <a:pt x="541" y="913"/>
                    </a:lnTo>
                    <a:lnTo>
                      <a:pt x="541" y="904"/>
                    </a:lnTo>
                    <a:lnTo>
                      <a:pt x="541" y="757"/>
                    </a:lnTo>
                    <a:lnTo>
                      <a:pt x="541" y="748"/>
                    </a:lnTo>
                    <a:lnTo>
                      <a:pt x="539" y="739"/>
                    </a:lnTo>
                    <a:lnTo>
                      <a:pt x="537" y="731"/>
                    </a:lnTo>
                    <a:lnTo>
                      <a:pt x="534" y="723"/>
                    </a:lnTo>
                    <a:lnTo>
                      <a:pt x="529" y="715"/>
                    </a:lnTo>
                    <a:lnTo>
                      <a:pt x="524" y="707"/>
                    </a:lnTo>
                    <a:lnTo>
                      <a:pt x="518" y="699"/>
                    </a:lnTo>
                    <a:lnTo>
                      <a:pt x="511" y="693"/>
                    </a:lnTo>
                    <a:lnTo>
                      <a:pt x="504" y="687"/>
                    </a:lnTo>
                    <a:lnTo>
                      <a:pt x="496" y="681"/>
                    </a:lnTo>
                    <a:lnTo>
                      <a:pt x="487" y="677"/>
                    </a:lnTo>
                    <a:lnTo>
                      <a:pt x="479" y="673"/>
                    </a:lnTo>
                    <a:lnTo>
                      <a:pt x="469" y="670"/>
                    </a:lnTo>
                    <a:lnTo>
                      <a:pt x="459" y="667"/>
                    </a:lnTo>
                    <a:lnTo>
                      <a:pt x="448" y="666"/>
                    </a:lnTo>
                    <a:lnTo>
                      <a:pt x="438" y="665"/>
                    </a:lnTo>
                    <a:lnTo>
                      <a:pt x="98" y="665"/>
                    </a:lnTo>
                    <a:lnTo>
                      <a:pt x="88" y="666"/>
                    </a:lnTo>
                    <a:lnTo>
                      <a:pt x="79" y="667"/>
                    </a:lnTo>
                    <a:lnTo>
                      <a:pt x="69" y="670"/>
                    </a:lnTo>
                    <a:lnTo>
                      <a:pt x="60" y="673"/>
                    </a:lnTo>
                    <a:lnTo>
                      <a:pt x="51" y="677"/>
                    </a:lnTo>
                    <a:lnTo>
                      <a:pt x="44" y="681"/>
                    </a:lnTo>
                    <a:lnTo>
                      <a:pt x="36" y="687"/>
                    </a:lnTo>
                    <a:lnTo>
                      <a:pt x="29" y="693"/>
                    </a:lnTo>
                    <a:lnTo>
                      <a:pt x="22" y="699"/>
                    </a:lnTo>
                    <a:lnTo>
                      <a:pt x="17" y="707"/>
                    </a:lnTo>
                    <a:lnTo>
                      <a:pt x="11" y="715"/>
                    </a:lnTo>
                    <a:lnTo>
                      <a:pt x="7" y="723"/>
                    </a:lnTo>
                    <a:lnTo>
                      <a:pt x="4" y="731"/>
                    </a:lnTo>
                    <a:lnTo>
                      <a:pt x="2" y="739"/>
                    </a:lnTo>
                    <a:lnTo>
                      <a:pt x="0" y="748"/>
                    </a:lnTo>
                    <a:lnTo>
                      <a:pt x="0" y="757"/>
                    </a:lnTo>
                    <a:lnTo>
                      <a:pt x="0" y="904"/>
                    </a:lnTo>
                    <a:lnTo>
                      <a:pt x="0" y="913"/>
                    </a:lnTo>
                    <a:lnTo>
                      <a:pt x="2" y="922"/>
                    </a:lnTo>
                    <a:lnTo>
                      <a:pt x="4" y="930"/>
                    </a:lnTo>
                    <a:lnTo>
                      <a:pt x="7" y="938"/>
                    </a:lnTo>
                    <a:lnTo>
                      <a:pt x="11" y="946"/>
                    </a:lnTo>
                    <a:lnTo>
                      <a:pt x="17" y="954"/>
                    </a:lnTo>
                    <a:lnTo>
                      <a:pt x="22" y="961"/>
                    </a:lnTo>
                    <a:lnTo>
                      <a:pt x="29" y="968"/>
                    </a:lnTo>
                    <a:lnTo>
                      <a:pt x="36" y="974"/>
                    </a:lnTo>
                    <a:lnTo>
                      <a:pt x="44" y="980"/>
                    </a:lnTo>
                    <a:lnTo>
                      <a:pt x="51" y="984"/>
                    </a:lnTo>
                    <a:lnTo>
                      <a:pt x="60" y="988"/>
                    </a:lnTo>
                    <a:lnTo>
                      <a:pt x="69" y="991"/>
                    </a:lnTo>
                    <a:lnTo>
                      <a:pt x="79" y="994"/>
                    </a:lnTo>
                    <a:lnTo>
                      <a:pt x="88" y="995"/>
                    </a:lnTo>
                    <a:lnTo>
                      <a:pt x="98" y="996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17" name="Freeform 132"/>
              <p:cNvSpPr>
                <a:spLocks/>
              </p:cNvSpPr>
              <p:nvPr/>
            </p:nvSpPr>
            <p:spPr bwMode="auto">
              <a:xfrm>
                <a:off x="1635" y="3505"/>
                <a:ext cx="45" cy="17"/>
              </a:xfrm>
              <a:custGeom>
                <a:avLst/>
                <a:gdLst>
                  <a:gd name="T0" fmla="*/ 438 w 541"/>
                  <a:gd name="T1" fmla="*/ 335 h 335"/>
                  <a:gd name="T2" fmla="*/ 459 w 541"/>
                  <a:gd name="T3" fmla="*/ 333 h 335"/>
                  <a:gd name="T4" fmla="*/ 479 w 541"/>
                  <a:gd name="T5" fmla="*/ 328 h 335"/>
                  <a:gd name="T6" fmla="*/ 496 w 541"/>
                  <a:gd name="T7" fmla="*/ 319 h 335"/>
                  <a:gd name="T8" fmla="*/ 511 w 541"/>
                  <a:gd name="T9" fmla="*/ 306 h 335"/>
                  <a:gd name="T10" fmla="*/ 524 w 541"/>
                  <a:gd name="T11" fmla="*/ 292 h 335"/>
                  <a:gd name="T12" fmla="*/ 534 w 541"/>
                  <a:gd name="T13" fmla="*/ 276 h 335"/>
                  <a:gd name="T14" fmla="*/ 539 w 541"/>
                  <a:gd name="T15" fmla="*/ 258 h 335"/>
                  <a:gd name="T16" fmla="*/ 541 w 541"/>
                  <a:gd name="T17" fmla="*/ 237 h 335"/>
                  <a:gd name="T18" fmla="*/ 541 w 541"/>
                  <a:gd name="T19" fmla="*/ 87 h 335"/>
                  <a:gd name="T20" fmla="*/ 537 w 541"/>
                  <a:gd name="T21" fmla="*/ 68 h 335"/>
                  <a:gd name="T22" fmla="*/ 529 w 541"/>
                  <a:gd name="T23" fmla="*/ 50 h 335"/>
                  <a:gd name="T24" fmla="*/ 518 w 541"/>
                  <a:gd name="T25" fmla="*/ 35 h 335"/>
                  <a:gd name="T26" fmla="*/ 504 w 541"/>
                  <a:gd name="T27" fmla="*/ 22 h 335"/>
                  <a:gd name="T28" fmla="*/ 487 w 541"/>
                  <a:gd name="T29" fmla="*/ 11 h 335"/>
                  <a:gd name="T30" fmla="*/ 469 w 541"/>
                  <a:gd name="T31" fmla="*/ 4 h 335"/>
                  <a:gd name="T32" fmla="*/ 448 w 541"/>
                  <a:gd name="T33" fmla="*/ 0 h 335"/>
                  <a:gd name="T34" fmla="*/ 98 w 541"/>
                  <a:gd name="T35" fmla="*/ 0 h 335"/>
                  <a:gd name="T36" fmla="*/ 79 w 541"/>
                  <a:gd name="T37" fmla="*/ 2 h 335"/>
                  <a:gd name="T38" fmla="*/ 60 w 541"/>
                  <a:gd name="T39" fmla="*/ 7 h 335"/>
                  <a:gd name="T40" fmla="*/ 44 w 541"/>
                  <a:gd name="T41" fmla="*/ 16 h 335"/>
                  <a:gd name="T42" fmla="*/ 29 w 541"/>
                  <a:gd name="T43" fmla="*/ 28 h 335"/>
                  <a:gd name="T44" fmla="*/ 17 w 541"/>
                  <a:gd name="T45" fmla="*/ 42 h 335"/>
                  <a:gd name="T46" fmla="*/ 7 w 541"/>
                  <a:gd name="T47" fmla="*/ 58 h 335"/>
                  <a:gd name="T48" fmla="*/ 2 w 541"/>
                  <a:gd name="T49" fmla="*/ 77 h 335"/>
                  <a:gd name="T50" fmla="*/ 0 w 541"/>
                  <a:gd name="T51" fmla="*/ 97 h 335"/>
                  <a:gd name="T52" fmla="*/ 0 w 541"/>
                  <a:gd name="T53" fmla="*/ 247 h 335"/>
                  <a:gd name="T54" fmla="*/ 4 w 541"/>
                  <a:gd name="T55" fmla="*/ 267 h 335"/>
                  <a:gd name="T56" fmla="*/ 11 w 541"/>
                  <a:gd name="T57" fmla="*/ 284 h 335"/>
                  <a:gd name="T58" fmla="*/ 22 w 541"/>
                  <a:gd name="T59" fmla="*/ 299 h 335"/>
                  <a:gd name="T60" fmla="*/ 36 w 541"/>
                  <a:gd name="T61" fmla="*/ 312 h 335"/>
                  <a:gd name="T62" fmla="*/ 51 w 541"/>
                  <a:gd name="T63" fmla="*/ 324 h 335"/>
                  <a:gd name="T64" fmla="*/ 69 w 541"/>
                  <a:gd name="T65" fmla="*/ 331 h 335"/>
                  <a:gd name="T66" fmla="*/ 88 w 541"/>
                  <a:gd name="T67" fmla="*/ 335 h 33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41"/>
                  <a:gd name="T103" fmla="*/ 0 h 335"/>
                  <a:gd name="T104" fmla="*/ 541 w 541"/>
                  <a:gd name="T105" fmla="*/ 335 h 33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41" h="335">
                    <a:moveTo>
                      <a:pt x="98" y="335"/>
                    </a:moveTo>
                    <a:lnTo>
                      <a:pt x="438" y="335"/>
                    </a:lnTo>
                    <a:lnTo>
                      <a:pt x="448" y="335"/>
                    </a:lnTo>
                    <a:lnTo>
                      <a:pt x="459" y="333"/>
                    </a:lnTo>
                    <a:lnTo>
                      <a:pt x="469" y="331"/>
                    </a:lnTo>
                    <a:lnTo>
                      <a:pt x="479" y="328"/>
                    </a:lnTo>
                    <a:lnTo>
                      <a:pt x="487" y="324"/>
                    </a:lnTo>
                    <a:lnTo>
                      <a:pt x="496" y="319"/>
                    </a:lnTo>
                    <a:lnTo>
                      <a:pt x="504" y="312"/>
                    </a:lnTo>
                    <a:lnTo>
                      <a:pt x="511" y="306"/>
                    </a:lnTo>
                    <a:lnTo>
                      <a:pt x="518" y="299"/>
                    </a:lnTo>
                    <a:lnTo>
                      <a:pt x="524" y="292"/>
                    </a:lnTo>
                    <a:lnTo>
                      <a:pt x="529" y="284"/>
                    </a:lnTo>
                    <a:lnTo>
                      <a:pt x="534" y="276"/>
                    </a:lnTo>
                    <a:lnTo>
                      <a:pt x="537" y="267"/>
                    </a:lnTo>
                    <a:lnTo>
                      <a:pt x="539" y="258"/>
                    </a:lnTo>
                    <a:lnTo>
                      <a:pt x="541" y="247"/>
                    </a:lnTo>
                    <a:lnTo>
                      <a:pt x="541" y="237"/>
                    </a:lnTo>
                    <a:lnTo>
                      <a:pt x="541" y="97"/>
                    </a:lnTo>
                    <a:lnTo>
                      <a:pt x="541" y="87"/>
                    </a:lnTo>
                    <a:lnTo>
                      <a:pt x="539" y="77"/>
                    </a:lnTo>
                    <a:lnTo>
                      <a:pt x="537" y="68"/>
                    </a:lnTo>
                    <a:lnTo>
                      <a:pt x="534" y="58"/>
                    </a:lnTo>
                    <a:lnTo>
                      <a:pt x="529" y="50"/>
                    </a:lnTo>
                    <a:lnTo>
                      <a:pt x="524" y="42"/>
                    </a:lnTo>
                    <a:lnTo>
                      <a:pt x="518" y="35"/>
                    </a:lnTo>
                    <a:lnTo>
                      <a:pt x="511" y="28"/>
                    </a:lnTo>
                    <a:lnTo>
                      <a:pt x="504" y="22"/>
                    </a:lnTo>
                    <a:lnTo>
                      <a:pt x="496" y="16"/>
                    </a:lnTo>
                    <a:lnTo>
                      <a:pt x="487" y="11"/>
                    </a:lnTo>
                    <a:lnTo>
                      <a:pt x="479" y="7"/>
                    </a:lnTo>
                    <a:lnTo>
                      <a:pt x="469" y="4"/>
                    </a:lnTo>
                    <a:lnTo>
                      <a:pt x="459" y="2"/>
                    </a:lnTo>
                    <a:lnTo>
                      <a:pt x="448" y="0"/>
                    </a:lnTo>
                    <a:lnTo>
                      <a:pt x="438" y="0"/>
                    </a:lnTo>
                    <a:lnTo>
                      <a:pt x="98" y="0"/>
                    </a:lnTo>
                    <a:lnTo>
                      <a:pt x="88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60" y="7"/>
                    </a:lnTo>
                    <a:lnTo>
                      <a:pt x="51" y="11"/>
                    </a:lnTo>
                    <a:lnTo>
                      <a:pt x="44" y="16"/>
                    </a:lnTo>
                    <a:lnTo>
                      <a:pt x="36" y="22"/>
                    </a:lnTo>
                    <a:lnTo>
                      <a:pt x="29" y="28"/>
                    </a:lnTo>
                    <a:lnTo>
                      <a:pt x="22" y="35"/>
                    </a:lnTo>
                    <a:lnTo>
                      <a:pt x="17" y="42"/>
                    </a:lnTo>
                    <a:lnTo>
                      <a:pt x="11" y="50"/>
                    </a:lnTo>
                    <a:lnTo>
                      <a:pt x="7" y="58"/>
                    </a:lnTo>
                    <a:lnTo>
                      <a:pt x="4" y="68"/>
                    </a:lnTo>
                    <a:lnTo>
                      <a:pt x="2" y="77"/>
                    </a:lnTo>
                    <a:lnTo>
                      <a:pt x="0" y="87"/>
                    </a:lnTo>
                    <a:lnTo>
                      <a:pt x="0" y="97"/>
                    </a:lnTo>
                    <a:lnTo>
                      <a:pt x="0" y="237"/>
                    </a:lnTo>
                    <a:lnTo>
                      <a:pt x="0" y="247"/>
                    </a:lnTo>
                    <a:lnTo>
                      <a:pt x="2" y="258"/>
                    </a:lnTo>
                    <a:lnTo>
                      <a:pt x="4" y="267"/>
                    </a:lnTo>
                    <a:lnTo>
                      <a:pt x="7" y="276"/>
                    </a:lnTo>
                    <a:lnTo>
                      <a:pt x="11" y="284"/>
                    </a:lnTo>
                    <a:lnTo>
                      <a:pt x="17" y="292"/>
                    </a:lnTo>
                    <a:lnTo>
                      <a:pt x="22" y="299"/>
                    </a:lnTo>
                    <a:lnTo>
                      <a:pt x="29" y="306"/>
                    </a:lnTo>
                    <a:lnTo>
                      <a:pt x="36" y="312"/>
                    </a:lnTo>
                    <a:lnTo>
                      <a:pt x="44" y="319"/>
                    </a:lnTo>
                    <a:lnTo>
                      <a:pt x="51" y="324"/>
                    </a:lnTo>
                    <a:lnTo>
                      <a:pt x="60" y="328"/>
                    </a:lnTo>
                    <a:lnTo>
                      <a:pt x="69" y="331"/>
                    </a:lnTo>
                    <a:lnTo>
                      <a:pt x="79" y="333"/>
                    </a:lnTo>
                    <a:lnTo>
                      <a:pt x="88" y="335"/>
                    </a:lnTo>
                    <a:lnTo>
                      <a:pt x="98" y="335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18" name="Freeform 133"/>
              <p:cNvSpPr>
                <a:spLocks/>
              </p:cNvSpPr>
              <p:nvPr/>
            </p:nvSpPr>
            <p:spPr bwMode="auto">
              <a:xfrm>
                <a:off x="1635" y="3522"/>
                <a:ext cx="45" cy="17"/>
              </a:xfrm>
              <a:custGeom>
                <a:avLst/>
                <a:gdLst>
                  <a:gd name="T0" fmla="*/ 438 w 541"/>
                  <a:gd name="T1" fmla="*/ 330 h 330"/>
                  <a:gd name="T2" fmla="*/ 459 w 541"/>
                  <a:gd name="T3" fmla="*/ 329 h 330"/>
                  <a:gd name="T4" fmla="*/ 479 w 541"/>
                  <a:gd name="T5" fmla="*/ 323 h 330"/>
                  <a:gd name="T6" fmla="*/ 496 w 541"/>
                  <a:gd name="T7" fmla="*/ 314 h 330"/>
                  <a:gd name="T8" fmla="*/ 511 w 541"/>
                  <a:gd name="T9" fmla="*/ 301 h 330"/>
                  <a:gd name="T10" fmla="*/ 524 w 541"/>
                  <a:gd name="T11" fmla="*/ 287 h 330"/>
                  <a:gd name="T12" fmla="*/ 534 w 541"/>
                  <a:gd name="T13" fmla="*/ 271 h 330"/>
                  <a:gd name="T14" fmla="*/ 539 w 541"/>
                  <a:gd name="T15" fmla="*/ 253 h 330"/>
                  <a:gd name="T16" fmla="*/ 541 w 541"/>
                  <a:gd name="T17" fmla="*/ 232 h 330"/>
                  <a:gd name="T18" fmla="*/ 541 w 541"/>
                  <a:gd name="T19" fmla="*/ 82 h 330"/>
                  <a:gd name="T20" fmla="*/ 537 w 541"/>
                  <a:gd name="T21" fmla="*/ 64 h 330"/>
                  <a:gd name="T22" fmla="*/ 529 w 541"/>
                  <a:gd name="T23" fmla="*/ 47 h 330"/>
                  <a:gd name="T24" fmla="*/ 518 w 541"/>
                  <a:gd name="T25" fmla="*/ 32 h 330"/>
                  <a:gd name="T26" fmla="*/ 504 w 541"/>
                  <a:gd name="T27" fmla="*/ 20 h 330"/>
                  <a:gd name="T28" fmla="*/ 487 w 541"/>
                  <a:gd name="T29" fmla="*/ 11 h 330"/>
                  <a:gd name="T30" fmla="*/ 469 w 541"/>
                  <a:gd name="T31" fmla="*/ 4 h 330"/>
                  <a:gd name="T32" fmla="*/ 448 w 541"/>
                  <a:gd name="T33" fmla="*/ 1 h 330"/>
                  <a:gd name="T34" fmla="*/ 98 w 541"/>
                  <a:gd name="T35" fmla="*/ 0 h 330"/>
                  <a:gd name="T36" fmla="*/ 79 w 541"/>
                  <a:gd name="T37" fmla="*/ 2 h 330"/>
                  <a:gd name="T38" fmla="*/ 60 w 541"/>
                  <a:gd name="T39" fmla="*/ 7 h 330"/>
                  <a:gd name="T40" fmla="*/ 44 w 541"/>
                  <a:gd name="T41" fmla="*/ 15 h 330"/>
                  <a:gd name="T42" fmla="*/ 29 w 541"/>
                  <a:gd name="T43" fmla="*/ 26 h 330"/>
                  <a:gd name="T44" fmla="*/ 17 w 541"/>
                  <a:gd name="T45" fmla="*/ 39 h 330"/>
                  <a:gd name="T46" fmla="*/ 7 w 541"/>
                  <a:gd name="T47" fmla="*/ 55 h 330"/>
                  <a:gd name="T48" fmla="*/ 2 w 541"/>
                  <a:gd name="T49" fmla="*/ 73 h 330"/>
                  <a:gd name="T50" fmla="*/ 0 w 541"/>
                  <a:gd name="T51" fmla="*/ 92 h 330"/>
                  <a:gd name="T52" fmla="*/ 0 w 541"/>
                  <a:gd name="T53" fmla="*/ 243 h 330"/>
                  <a:gd name="T54" fmla="*/ 4 w 541"/>
                  <a:gd name="T55" fmla="*/ 262 h 330"/>
                  <a:gd name="T56" fmla="*/ 11 w 541"/>
                  <a:gd name="T57" fmla="*/ 279 h 330"/>
                  <a:gd name="T58" fmla="*/ 22 w 541"/>
                  <a:gd name="T59" fmla="*/ 295 h 330"/>
                  <a:gd name="T60" fmla="*/ 36 w 541"/>
                  <a:gd name="T61" fmla="*/ 309 h 330"/>
                  <a:gd name="T62" fmla="*/ 51 w 541"/>
                  <a:gd name="T63" fmla="*/ 319 h 330"/>
                  <a:gd name="T64" fmla="*/ 69 w 541"/>
                  <a:gd name="T65" fmla="*/ 326 h 330"/>
                  <a:gd name="T66" fmla="*/ 88 w 541"/>
                  <a:gd name="T67" fmla="*/ 330 h 33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41"/>
                  <a:gd name="T103" fmla="*/ 0 h 330"/>
                  <a:gd name="T104" fmla="*/ 541 w 541"/>
                  <a:gd name="T105" fmla="*/ 330 h 33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41" h="330">
                    <a:moveTo>
                      <a:pt x="98" y="330"/>
                    </a:moveTo>
                    <a:lnTo>
                      <a:pt x="438" y="330"/>
                    </a:lnTo>
                    <a:lnTo>
                      <a:pt x="448" y="330"/>
                    </a:lnTo>
                    <a:lnTo>
                      <a:pt x="459" y="329"/>
                    </a:lnTo>
                    <a:lnTo>
                      <a:pt x="469" y="326"/>
                    </a:lnTo>
                    <a:lnTo>
                      <a:pt x="479" y="323"/>
                    </a:lnTo>
                    <a:lnTo>
                      <a:pt x="487" y="319"/>
                    </a:lnTo>
                    <a:lnTo>
                      <a:pt x="496" y="314"/>
                    </a:lnTo>
                    <a:lnTo>
                      <a:pt x="504" y="309"/>
                    </a:lnTo>
                    <a:lnTo>
                      <a:pt x="511" y="301"/>
                    </a:lnTo>
                    <a:lnTo>
                      <a:pt x="518" y="295"/>
                    </a:lnTo>
                    <a:lnTo>
                      <a:pt x="524" y="287"/>
                    </a:lnTo>
                    <a:lnTo>
                      <a:pt x="529" y="279"/>
                    </a:lnTo>
                    <a:lnTo>
                      <a:pt x="534" y="271"/>
                    </a:lnTo>
                    <a:lnTo>
                      <a:pt x="537" y="262"/>
                    </a:lnTo>
                    <a:lnTo>
                      <a:pt x="539" y="253"/>
                    </a:lnTo>
                    <a:lnTo>
                      <a:pt x="541" y="243"/>
                    </a:lnTo>
                    <a:lnTo>
                      <a:pt x="541" y="232"/>
                    </a:lnTo>
                    <a:lnTo>
                      <a:pt x="541" y="92"/>
                    </a:lnTo>
                    <a:lnTo>
                      <a:pt x="541" y="82"/>
                    </a:lnTo>
                    <a:lnTo>
                      <a:pt x="539" y="73"/>
                    </a:lnTo>
                    <a:lnTo>
                      <a:pt x="537" y="64"/>
                    </a:lnTo>
                    <a:lnTo>
                      <a:pt x="534" y="55"/>
                    </a:lnTo>
                    <a:lnTo>
                      <a:pt x="529" y="47"/>
                    </a:lnTo>
                    <a:lnTo>
                      <a:pt x="524" y="39"/>
                    </a:lnTo>
                    <a:lnTo>
                      <a:pt x="518" y="32"/>
                    </a:lnTo>
                    <a:lnTo>
                      <a:pt x="511" y="26"/>
                    </a:lnTo>
                    <a:lnTo>
                      <a:pt x="504" y="20"/>
                    </a:lnTo>
                    <a:lnTo>
                      <a:pt x="496" y="15"/>
                    </a:lnTo>
                    <a:lnTo>
                      <a:pt x="487" y="11"/>
                    </a:lnTo>
                    <a:lnTo>
                      <a:pt x="479" y="7"/>
                    </a:lnTo>
                    <a:lnTo>
                      <a:pt x="469" y="4"/>
                    </a:lnTo>
                    <a:lnTo>
                      <a:pt x="459" y="2"/>
                    </a:lnTo>
                    <a:lnTo>
                      <a:pt x="448" y="1"/>
                    </a:lnTo>
                    <a:lnTo>
                      <a:pt x="438" y="0"/>
                    </a:lnTo>
                    <a:lnTo>
                      <a:pt x="98" y="0"/>
                    </a:lnTo>
                    <a:lnTo>
                      <a:pt x="88" y="1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60" y="7"/>
                    </a:lnTo>
                    <a:lnTo>
                      <a:pt x="51" y="11"/>
                    </a:lnTo>
                    <a:lnTo>
                      <a:pt x="44" y="15"/>
                    </a:lnTo>
                    <a:lnTo>
                      <a:pt x="36" y="20"/>
                    </a:lnTo>
                    <a:lnTo>
                      <a:pt x="29" y="26"/>
                    </a:lnTo>
                    <a:lnTo>
                      <a:pt x="22" y="32"/>
                    </a:lnTo>
                    <a:lnTo>
                      <a:pt x="17" y="39"/>
                    </a:lnTo>
                    <a:lnTo>
                      <a:pt x="11" y="47"/>
                    </a:lnTo>
                    <a:lnTo>
                      <a:pt x="7" y="55"/>
                    </a:lnTo>
                    <a:lnTo>
                      <a:pt x="4" y="64"/>
                    </a:lnTo>
                    <a:lnTo>
                      <a:pt x="2" y="73"/>
                    </a:lnTo>
                    <a:lnTo>
                      <a:pt x="0" y="82"/>
                    </a:lnTo>
                    <a:lnTo>
                      <a:pt x="0" y="92"/>
                    </a:lnTo>
                    <a:lnTo>
                      <a:pt x="0" y="232"/>
                    </a:lnTo>
                    <a:lnTo>
                      <a:pt x="0" y="243"/>
                    </a:lnTo>
                    <a:lnTo>
                      <a:pt x="2" y="253"/>
                    </a:lnTo>
                    <a:lnTo>
                      <a:pt x="4" y="262"/>
                    </a:lnTo>
                    <a:lnTo>
                      <a:pt x="7" y="271"/>
                    </a:lnTo>
                    <a:lnTo>
                      <a:pt x="11" y="279"/>
                    </a:lnTo>
                    <a:lnTo>
                      <a:pt x="17" y="287"/>
                    </a:lnTo>
                    <a:lnTo>
                      <a:pt x="22" y="295"/>
                    </a:lnTo>
                    <a:lnTo>
                      <a:pt x="29" y="301"/>
                    </a:lnTo>
                    <a:lnTo>
                      <a:pt x="36" y="309"/>
                    </a:lnTo>
                    <a:lnTo>
                      <a:pt x="44" y="314"/>
                    </a:lnTo>
                    <a:lnTo>
                      <a:pt x="51" y="319"/>
                    </a:lnTo>
                    <a:lnTo>
                      <a:pt x="60" y="323"/>
                    </a:lnTo>
                    <a:lnTo>
                      <a:pt x="69" y="326"/>
                    </a:lnTo>
                    <a:lnTo>
                      <a:pt x="79" y="329"/>
                    </a:lnTo>
                    <a:lnTo>
                      <a:pt x="88" y="330"/>
                    </a:lnTo>
                    <a:lnTo>
                      <a:pt x="98" y="33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19" name="Freeform 134"/>
              <p:cNvSpPr>
                <a:spLocks/>
              </p:cNvSpPr>
              <p:nvPr/>
            </p:nvSpPr>
            <p:spPr bwMode="auto">
              <a:xfrm>
                <a:off x="1635" y="3539"/>
                <a:ext cx="45" cy="16"/>
              </a:xfrm>
              <a:custGeom>
                <a:avLst/>
                <a:gdLst>
                  <a:gd name="T0" fmla="*/ 438 w 541"/>
                  <a:gd name="T1" fmla="*/ 331 h 331"/>
                  <a:gd name="T2" fmla="*/ 459 w 541"/>
                  <a:gd name="T3" fmla="*/ 329 h 331"/>
                  <a:gd name="T4" fmla="*/ 479 w 541"/>
                  <a:gd name="T5" fmla="*/ 323 h 331"/>
                  <a:gd name="T6" fmla="*/ 496 w 541"/>
                  <a:gd name="T7" fmla="*/ 315 h 331"/>
                  <a:gd name="T8" fmla="*/ 511 w 541"/>
                  <a:gd name="T9" fmla="*/ 303 h 331"/>
                  <a:gd name="T10" fmla="*/ 524 w 541"/>
                  <a:gd name="T11" fmla="*/ 289 h 331"/>
                  <a:gd name="T12" fmla="*/ 534 w 541"/>
                  <a:gd name="T13" fmla="*/ 273 h 331"/>
                  <a:gd name="T14" fmla="*/ 539 w 541"/>
                  <a:gd name="T15" fmla="*/ 257 h 331"/>
                  <a:gd name="T16" fmla="*/ 541 w 541"/>
                  <a:gd name="T17" fmla="*/ 239 h 331"/>
                  <a:gd name="T18" fmla="*/ 541 w 541"/>
                  <a:gd name="T19" fmla="*/ 83 h 331"/>
                  <a:gd name="T20" fmla="*/ 537 w 541"/>
                  <a:gd name="T21" fmla="*/ 66 h 331"/>
                  <a:gd name="T22" fmla="*/ 529 w 541"/>
                  <a:gd name="T23" fmla="*/ 50 h 331"/>
                  <a:gd name="T24" fmla="*/ 518 w 541"/>
                  <a:gd name="T25" fmla="*/ 34 h 331"/>
                  <a:gd name="T26" fmla="*/ 504 w 541"/>
                  <a:gd name="T27" fmla="*/ 22 h 331"/>
                  <a:gd name="T28" fmla="*/ 487 w 541"/>
                  <a:gd name="T29" fmla="*/ 12 h 331"/>
                  <a:gd name="T30" fmla="*/ 469 w 541"/>
                  <a:gd name="T31" fmla="*/ 5 h 331"/>
                  <a:gd name="T32" fmla="*/ 448 w 541"/>
                  <a:gd name="T33" fmla="*/ 1 h 331"/>
                  <a:gd name="T34" fmla="*/ 98 w 541"/>
                  <a:gd name="T35" fmla="*/ 0 h 331"/>
                  <a:gd name="T36" fmla="*/ 79 w 541"/>
                  <a:gd name="T37" fmla="*/ 2 h 331"/>
                  <a:gd name="T38" fmla="*/ 60 w 541"/>
                  <a:gd name="T39" fmla="*/ 8 h 331"/>
                  <a:gd name="T40" fmla="*/ 44 w 541"/>
                  <a:gd name="T41" fmla="*/ 16 h 331"/>
                  <a:gd name="T42" fmla="*/ 29 w 541"/>
                  <a:gd name="T43" fmla="*/ 28 h 331"/>
                  <a:gd name="T44" fmla="*/ 17 w 541"/>
                  <a:gd name="T45" fmla="*/ 42 h 331"/>
                  <a:gd name="T46" fmla="*/ 7 w 541"/>
                  <a:gd name="T47" fmla="*/ 58 h 331"/>
                  <a:gd name="T48" fmla="*/ 2 w 541"/>
                  <a:gd name="T49" fmla="*/ 74 h 331"/>
                  <a:gd name="T50" fmla="*/ 0 w 541"/>
                  <a:gd name="T51" fmla="*/ 92 h 331"/>
                  <a:gd name="T52" fmla="*/ 0 w 541"/>
                  <a:gd name="T53" fmla="*/ 248 h 331"/>
                  <a:gd name="T54" fmla="*/ 4 w 541"/>
                  <a:gd name="T55" fmla="*/ 265 h 331"/>
                  <a:gd name="T56" fmla="*/ 11 w 541"/>
                  <a:gd name="T57" fmla="*/ 281 h 331"/>
                  <a:gd name="T58" fmla="*/ 22 w 541"/>
                  <a:gd name="T59" fmla="*/ 296 h 331"/>
                  <a:gd name="T60" fmla="*/ 36 w 541"/>
                  <a:gd name="T61" fmla="*/ 309 h 331"/>
                  <a:gd name="T62" fmla="*/ 51 w 541"/>
                  <a:gd name="T63" fmla="*/ 319 h 331"/>
                  <a:gd name="T64" fmla="*/ 69 w 541"/>
                  <a:gd name="T65" fmla="*/ 326 h 331"/>
                  <a:gd name="T66" fmla="*/ 88 w 541"/>
                  <a:gd name="T67" fmla="*/ 330 h 33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41"/>
                  <a:gd name="T103" fmla="*/ 0 h 331"/>
                  <a:gd name="T104" fmla="*/ 541 w 541"/>
                  <a:gd name="T105" fmla="*/ 331 h 33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41" h="331">
                    <a:moveTo>
                      <a:pt x="98" y="331"/>
                    </a:moveTo>
                    <a:lnTo>
                      <a:pt x="438" y="331"/>
                    </a:lnTo>
                    <a:lnTo>
                      <a:pt x="448" y="330"/>
                    </a:lnTo>
                    <a:lnTo>
                      <a:pt x="459" y="329"/>
                    </a:lnTo>
                    <a:lnTo>
                      <a:pt x="469" y="326"/>
                    </a:lnTo>
                    <a:lnTo>
                      <a:pt x="479" y="323"/>
                    </a:lnTo>
                    <a:lnTo>
                      <a:pt x="487" y="319"/>
                    </a:lnTo>
                    <a:lnTo>
                      <a:pt x="496" y="315"/>
                    </a:lnTo>
                    <a:lnTo>
                      <a:pt x="504" y="309"/>
                    </a:lnTo>
                    <a:lnTo>
                      <a:pt x="511" y="303"/>
                    </a:lnTo>
                    <a:lnTo>
                      <a:pt x="518" y="296"/>
                    </a:lnTo>
                    <a:lnTo>
                      <a:pt x="524" y="289"/>
                    </a:lnTo>
                    <a:lnTo>
                      <a:pt x="529" y="281"/>
                    </a:lnTo>
                    <a:lnTo>
                      <a:pt x="534" y="273"/>
                    </a:lnTo>
                    <a:lnTo>
                      <a:pt x="537" y="265"/>
                    </a:lnTo>
                    <a:lnTo>
                      <a:pt x="539" y="257"/>
                    </a:lnTo>
                    <a:lnTo>
                      <a:pt x="541" y="248"/>
                    </a:lnTo>
                    <a:lnTo>
                      <a:pt x="541" y="239"/>
                    </a:lnTo>
                    <a:lnTo>
                      <a:pt x="541" y="92"/>
                    </a:lnTo>
                    <a:lnTo>
                      <a:pt x="541" y="83"/>
                    </a:lnTo>
                    <a:lnTo>
                      <a:pt x="539" y="74"/>
                    </a:lnTo>
                    <a:lnTo>
                      <a:pt x="537" y="66"/>
                    </a:lnTo>
                    <a:lnTo>
                      <a:pt x="534" y="58"/>
                    </a:lnTo>
                    <a:lnTo>
                      <a:pt x="529" y="50"/>
                    </a:lnTo>
                    <a:lnTo>
                      <a:pt x="524" y="42"/>
                    </a:lnTo>
                    <a:lnTo>
                      <a:pt x="518" y="34"/>
                    </a:lnTo>
                    <a:lnTo>
                      <a:pt x="511" y="28"/>
                    </a:lnTo>
                    <a:lnTo>
                      <a:pt x="504" y="22"/>
                    </a:lnTo>
                    <a:lnTo>
                      <a:pt x="496" y="16"/>
                    </a:lnTo>
                    <a:lnTo>
                      <a:pt x="487" y="12"/>
                    </a:lnTo>
                    <a:lnTo>
                      <a:pt x="479" y="8"/>
                    </a:lnTo>
                    <a:lnTo>
                      <a:pt x="469" y="5"/>
                    </a:lnTo>
                    <a:lnTo>
                      <a:pt x="459" y="2"/>
                    </a:lnTo>
                    <a:lnTo>
                      <a:pt x="448" y="1"/>
                    </a:lnTo>
                    <a:lnTo>
                      <a:pt x="438" y="0"/>
                    </a:lnTo>
                    <a:lnTo>
                      <a:pt x="98" y="0"/>
                    </a:lnTo>
                    <a:lnTo>
                      <a:pt x="88" y="1"/>
                    </a:lnTo>
                    <a:lnTo>
                      <a:pt x="79" y="2"/>
                    </a:lnTo>
                    <a:lnTo>
                      <a:pt x="69" y="5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4" y="16"/>
                    </a:lnTo>
                    <a:lnTo>
                      <a:pt x="36" y="22"/>
                    </a:lnTo>
                    <a:lnTo>
                      <a:pt x="29" y="28"/>
                    </a:lnTo>
                    <a:lnTo>
                      <a:pt x="22" y="34"/>
                    </a:lnTo>
                    <a:lnTo>
                      <a:pt x="17" y="42"/>
                    </a:lnTo>
                    <a:lnTo>
                      <a:pt x="11" y="50"/>
                    </a:lnTo>
                    <a:lnTo>
                      <a:pt x="7" y="58"/>
                    </a:lnTo>
                    <a:lnTo>
                      <a:pt x="4" y="66"/>
                    </a:lnTo>
                    <a:lnTo>
                      <a:pt x="2" y="74"/>
                    </a:lnTo>
                    <a:lnTo>
                      <a:pt x="0" y="83"/>
                    </a:lnTo>
                    <a:lnTo>
                      <a:pt x="0" y="92"/>
                    </a:lnTo>
                    <a:lnTo>
                      <a:pt x="0" y="239"/>
                    </a:lnTo>
                    <a:lnTo>
                      <a:pt x="0" y="248"/>
                    </a:lnTo>
                    <a:lnTo>
                      <a:pt x="2" y="257"/>
                    </a:lnTo>
                    <a:lnTo>
                      <a:pt x="4" y="265"/>
                    </a:lnTo>
                    <a:lnTo>
                      <a:pt x="7" y="273"/>
                    </a:lnTo>
                    <a:lnTo>
                      <a:pt x="11" y="281"/>
                    </a:lnTo>
                    <a:lnTo>
                      <a:pt x="17" y="289"/>
                    </a:lnTo>
                    <a:lnTo>
                      <a:pt x="22" y="296"/>
                    </a:lnTo>
                    <a:lnTo>
                      <a:pt x="29" y="303"/>
                    </a:lnTo>
                    <a:lnTo>
                      <a:pt x="36" y="309"/>
                    </a:lnTo>
                    <a:lnTo>
                      <a:pt x="44" y="315"/>
                    </a:lnTo>
                    <a:lnTo>
                      <a:pt x="51" y="319"/>
                    </a:lnTo>
                    <a:lnTo>
                      <a:pt x="60" y="323"/>
                    </a:lnTo>
                    <a:lnTo>
                      <a:pt x="69" y="326"/>
                    </a:lnTo>
                    <a:lnTo>
                      <a:pt x="79" y="329"/>
                    </a:lnTo>
                    <a:lnTo>
                      <a:pt x="88" y="330"/>
                    </a:lnTo>
                    <a:lnTo>
                      <a:pt x="98" y="331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20" name="Rectangle 135"/>
              <p:cNvSpPr>
                <a:spLocks noChangeArrowheads="1"/>
              </p:cNvSpPr>
              <p:nvPr/>
            </p:nvSpPr>
            <p:spPr bwMode="auto">
              <a:xfrm>
                <a:off x="1639" y="3521"/>
                <a:ext cx="36" cy="34"/>
              </a:xfrm>
              <a:prstGeom prst="rect">
                <a:avLst/>
              </a:prstGeom>
              <a:solidFill>
                <a:srgbClr val="DA251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21" name="Rectangle 136"/>
              <p:cNvSpPr>
                <a:spLocks noChangeArrowheads="1"/>
              </p:cNvSpPr>
              <p:nvPr/>
            </p:nvSpPr>
            <p:spPr bwMode="auto">
              <a:xfrm>
                <a:off x="1639" y="3521"/>
                <a:ext cx="36" cy="34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22" name="Rectangle 137"/>
              <p:cNvSpPr>
                <a:spLocks noChangeArrowheads="1"/>
              </p:cNvSpPr>
              <p:nvPr/>
            </p:nvSpPr>
            <p:spPr bwMode="auto">
              <a:xfrm>
                <a:off x="1644" y="3523"/>
                <a:ext cx="27" cy="29"/>
              </a:xfrm>
              <a:prstGeom prst="rect">
                <a:avLst/>
              </a:prstGeom>
              <a:solidFill>
                <a:srgbClr val="781E1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23" name="Rectangle 138"/>
              <p:cNvSpPr>
                <a:spLocks noChangeArrowheads="1"/>
              </p:cNvSpPr>
              <p:nvPr/>
            </p:nvSpPr>
            <p:spPr bwMode="auto">
              <a:xfrm>
                <a:off x="1644" y="3523"/>
                <a:ext cx="27" cy="29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24" name="Freeform 139"/>
              <p:cNvSpPr>
                <a:spLocks noEditPoints="1"/>
              </p:cNvSpPr>
              <p:nvPr/>
            </p:nvSpPr>
            <p:spPr bwMode="auto">
              <a:xfrm>
                <a:off x="2068" y="3310"/>
                <a:ext cx="127" cy="616"/>
              </a:xfrm>
              <a:custGeom>
                <a:avLst/>
                <a:gdLst>
                  <a:gd name="T0" fmla="*/ 0 w 1522"/>
                  <a:gd name="T1" fmla="*/ 0 h 12314"/>
                  <a:gd name="T2" fmla="*/ 184 w 1522"/>
                  <a:gd name="T3" fmla="*/ 0 h 12314"/>
                  <a:gd name="T4" fmla="*/ 184 w 1522"/>
                  <a:gd name="T5" fmla="*/ 12314 h 12314"/>
                  <a:gd name="T6" fmla="*/ 0 w 1522"/>
                  <a:gd name="T7" fmla="*/ 12314 h 12314"/>
                  <a:gd name="T8" fmla="*/ 0 w 1522"/>
                  <a:gd name="T9" fmla="*/ 0 h 12314"/>
                  <a:gd name="T10" fmla="*/ 0 w 1522"/>
                  <a:gd name="T11" fmla="*/ 0 h 12314"/>
                  <a:gd name="T12" fmla="*/ 1522 w 1522"/>
                  <a:gd name="T13" fmla="*/ 0 h 12314"/>
                  <a:gd name="T14" fmla="*/ 1522 w 1522"/>
                  <a:gd name="T15" fmla="*/ 168 h 12314"/>
                  <a:gd name="T16" fmla="*/ 0 w 1522"/>
                  <a:gd name="T17" fmla="*/ 168 h 12314"/>
                  <a:gd name="T18" fmla="*/ 0 w 1522"/>
                  <a:gd name="T19" fmla="*/ 0 h 123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22"/>
                  <a:gd name="T31" fmla="*/ 0 h 12314"/>
                  <a:gd name="T32" fmla="*/ 1522 w 1522"/>
                  <a:gd name="T33" fmla="*/ 12314 h 123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22" h="12314">
                    <a:moveTo>
                      <a:pt x="0" y="0"/>
                    </a:moveTo>
                    <a:lnTo>
                      <a:pt x="184" y="0"/>
                    </a:lnTo>
                    <a:lnTo>
                      <a:pt x="184" y="12314"/>
                    </a:lnTo>
                    <a:lnTo>
                      <a:pt x="0" y="12314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1522" y="0"/>
                    </a:lnTo>
                    <a:lnTo>
                      <a:pt x="1522" y="168"/>
                    </a:lnTo>
                    <a:lnTo>
                      <a:pt x="0" y="1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25" name="Rectangle 140"/>
              <p:cNvSpPr>
                <a:spLocks noChangeArrowheads="1"/>
              </p:cNvSpPr>
              <p:nvPr/>
            </p:nvSpPr>
            <p:spPr bwMode="auto">
              <a:xfrm>
                <a:off x="2068" y="3310"/>
                <a:ext cx="15" cy="616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26" name="Rectangle 141"/>
              <p:cNvSpPr>
                <a:spLocks noChangeArrowheads="1"/>
              </p:cNvSpPr>
              <p:nvPr/>
            </p:nvSpPr>
            <p:spPr bwMode="auto">
              <a:xfrm>
                <a:off x="2068" y="3310"/>
                <a:ext cx="127" cy="9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27" name="Freeform 142"/>
              <p:cNvSpPr>
                <a:spLocks/>
              </p:cNvSpPr>
              <p:nvPr/>
            </p:nvSpPr>
            <p:spPr bwMode="auto">
              <a:xfrm>
                <a:off x="1787" y="3376"/>
                <a:ext cx="222" cy="225"/>
              </a:xfrm>
              <a:custGeom>
                <a:avLst/>
                <a:gdLst>
                  <a:gd name="T0" fmla="*/ 0 w 2664"/>
                  <a:gd name="T1" fmla="*/ 0 h 4500"/>
                  <a:gd name="T2" fmla="*/ 1729 w 2664"/>
                  <a:gd name="T3" fmla="*/ 0 h 4500"/>
                  <a:gd name="T4" fmla="*/ 2664 w 2664"/>
                  <a:gd name="T5" fmla="*/ 444 h 4500"/>
                  <a:gd name="T6" fmla="*/ 2664 w 2664"/>
                  <a:gd name="T7" fmla="*/ 4500 h 45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"/>
                  <a:gd name="T13" fmla="*/ 0 h 4500"/>
                  <a:gd name="T14" fmla="*/ 2664 w 2664"/>
                  <a:gd name="T15" fmla="*/ 4500 h 45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" h="4500">
                    <a:moveTo>
                      <a:pt x="0" y="0"/>
                    </a:moveTo>
                    <a:lnTo>
                      <a:pt x="1729" y="0"/>
                    </a:lnTo>
                    <a:lnTo>
                      <a:pt x="2664" y="444"/>
                    </a:lnTo>
                    <a:lnTo>
                      <a:pt x="2664" y="4500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28" name="Freeform 143"/>
              <p:cNvSpPr>
                <a:spLocks/>
              </p:cNvSpPr>
              <p:nvPr/>
            </p:nvSpPr>
            <p:spPr bwMode="auto">
              <a:xfrm>
                <a:off x="1787" y="3390"/>
                <a:ext cx="203" cy="210"/>
              </a:xfrm>
              <a:custGeom>
                <a:avLst/>
                <a:gdLst>
                  <a:gd name="T0" fmla="*/ 0 w 2439"/>
                  <a:gd name="T1" fmla="*/ 0 h 4213"/>
                  <a:gd name="T2" fmla="*/ 1747 w 2439"/>
                  <a:gd name="T3" fmla="*/ 5 h 4213"/>
                  <a:gd name="T4" fmla="*/ 2433 w 2439"/>
                  <a:gd name="T5" fmla="*/ 309 h 4213"/>
                  <a:gd name="T6" fmla="*/ 2439 w 2439"/>
                  <a:gd name="T7" fmla="*/ 4213 h 42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39"/>
                  <a:gd name="T13" fmla="*/ 0 h 4213"/>
                  <a:gd name="T14" fmla="*/ 2439 w 2439"/>
                  <a:gd name="T15" fmla="*/ 4213 h 42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39" h="4213">
                    <a:moveTo>
                      <a:pt x="0" y="0"/>
                    </a:moveTo>
                    <a:lnTo>
                      <a:pt x="1747" y="5"/>
                    </a:lnTo>
                    <a:lnTo>
                      <a:pt x="2433" y="309"/>
                    </a:lnTo>
                    <a:lnTo>
                      <a:pt x="2439" y="4213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29" name="Freeform 144"/>
              <p:cNvSpPr>
                <a:spLocks/>
              </p:cNvSpPr>
              <p:nvPr/>
            </p:nvSpPr>
            <p:spPr bwMode="auto">
              <a:xfrm>
                <a:off x="1787" y="3404"/>
                <a:ext cx="184" cy="196"/>
              </a:xfrm>
              <a:custGeom>
                <a:avLst/>
                <a:gdLst>
                  <a:gd name="T0" fmla="*/ 0 w 2214"/>
                  <a:gd name="T1" fmla="*/ 6 h 3932"/>
                  <a:gd name="T2" fmla="*/ 1643 w 2214"/>
                  <a:gd name="T3" fmla="*/ 0 h 3932"/>
                  <a:gd name="T4" fmla="*/ 2208 w 2214"/>
                  <a:gd name="T5" fmla="*/ 266 h 3932"/>
                  <a:gd name="T6" fmla="*/ 2214 w 2214"/>
                  <a:gd name="T7" fmla="*/ 3932 h 39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14"/>
                  <a:gd name="T13" fmla="*/ 0 h 3932"/>
                  <a:gd name="T14" fmla="*/ 2214 w 2214"/>
                  <a:gd name="T15" fmla="*/ 3932 h 39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14" h="3932">
                    <a:moveTo>
                      <a:pt x="0" y="6"/>
                    </a:moveTo>
                    <a:lnTo>
                      <a:pt x="1643" y="0"/>
                    </a:lnTo>
                    <a:lnTo>
                      <a:pt x="2208" y="266"/>
                    </a:lnTo>
                    <a:lnTo>
                      <a:pt x="2214" y="3932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30" name="Freeform 145"/>
              <p:cNvSpPr>
                <a:spLocks/>
              </p:cNvSpPr>
              <p:nvPr/>
            </p:nvSpPr>
            <p:spPr bwMode="auto">
              <a:xfrm>
                <a:off x="1787" y="3418"/>
                <a:ext cx="166" cy="182"/>
              </a:xfrm>
              <a:custGeom>
                <a:avLst/>
                <a:gdLst>
                  <a:gd name="T0" fmla="*/ 0 w 1989"/>
                  <a:gd name="T1" fmla="*/ 0 h 3639"/>
                  <a:gd name="T2" fmla="*/ 1690 w 1989"/>
                  <a:gd name="T3" fmla="*/ 6 h 3639"/>
                  <a:gd name="T4" fmla="*/ 1989 w 1989"/>
                  <a:gd name="T5" fmla="*/ 157 h 3639"/>
                  <a:gd name="T6" fmla="*/ 1989 w 1989"/>
                  <a:gd name="T7" fmla="*/ 3639 h 36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89"/>
                  <a:gd name="T13" fmla="*/ 0 h 3639"/>
                  <a:gd name="T14" fmla="*/ 1989 w 1989"/>
                  <a:gd name="T15" fmla="*/ 3639 h 36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89" h="3639">
                    <a:moveTo>
                      <a:pt x="0" y="0"/>
                    </a:moveTo>
                    <a:lnTo>
                      <a:pt x="1690" y="6"/>
                    </a:lnTo>
                    <a:lnTo>
                      <a:pt x="1989" y="157"/>
                    </a:lnTo>
                    <a:lnTo>
                      <a:pt x="1989" y="3639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31" name="Freeform 146"/>
              <p:cNvSpPr>
                <a:spLocks/>
              </p:cNvSpPr>
              <p:nvPr/>
            </p:nvSpPr>
            <p:spPr bwMode="auto">
              <a:xfrm>
                <a:off x="1787" y="3432"/>
                <a:ext cx="147" cy="168"/>
              </a:xfrm>
              <a:custGeom>
                <a:avLst/>
                <a:gdLst>
                  <a:gd name="T0" fmla="*/ 0 w 1769"/>
                  <a:gd name="T1" fmla="*/ 0 h 3358"/>
                  <a:gd name="T2" fmla="*/ 1528 w 1769"/>
                  <a:gd name="T3" fmla="*/ 0 h 3358"/>
                  <a:gd name="T4" fmla="*/ 1769 w 1769"/>
                  <a:gd name="T5" fmla="*/ 141 h 3358"/>
                  <a:gd name="T6" fmla="*/ 1764 w 1769"/>
                  <a:gd name="T7" fmla="*/ 3358 h 335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69"/>
                  <a:gd name="T13" fmla="*/ 0 h 3358"/>
                  <a:gd name="T14" fmla="*/ 1769 w 1769"/>
                  <a:gd name="T15" fmla="*/ 3358 h 335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69" h="3358">
                    <a:moveTo>
                      <a:pt x="0" y="0"/>
                    </a:moveTo>
                    <a:lnTo>
                      <a:pt x="1528" y="0"/>
                    </a:lnTo>
                    <a:lnTo>
                      <a:pt x="1769" y="141"/>
                    </a:lnTo>
                    <a:lnTo>
                      <a:pt x="1764" y="3358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32" name="Freeform 147"/>
              <p:cNvSpPr>
                <a:spLocks/>
              </p:cNvSpPr>
              <p:nvPr/>
            </p:nvSpPr>
            <p:spPr bwMode="auto">
              <a:xfrm>
                <a:off x="1787" y="3447"/>
                <a:ext cx="110" cy="173"/>
              </a:xfrm>
              <a:custGeom>
                <a:avLst/>
                <a:gdLst>
                  <a:gd name="T0" fmla="*/ 0 w 1321"/>
                  <a:gd name="T1" fmla="*/ 0 h 3477"/>
                  <a:gd name="T2" fmla="*/ 796 w 1321"/>
                  <a:gd name="T3" fmla="*/ 0 h 3477"/>
                  <a:gd name="T4" fmla="*/ 987 w 1321"/>
                  <a:gd name="T5" fmla="*/ 119 h 3477"/>
                  <a:gd name="T6" fmla="*/ 975 w 1321"/>
                  <a:gd name="T7" fmla="*/ 3364 h 3477"/>
                  <a:gd name="T8" fmla="*/ 1101 w 1321"/>
                  <a:gd name="T9" fmla="*/ 3477 h 3477"/>
                  <a:gd name="T10" fmla="*/ 1321 w 1321"/>
                  <a:gd name="T11" fmla="*/ 3477 h 34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21"/>
                  <a:gd name="T19" fmla="*/ 0 h 3477"/>
                  <a:gd name="T20" fmla="*/ 1321 w 1321"/>
                  <a:gd name="T21" fmla="*/ 3477 h 34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21" h="3477">
                    <a:moveTo>
                      <a:pt x="0" y="0"/>
                    </a:moveTo>
                    <a:lnTo>
                      <a:pt x="796" y="0"/>
                    </a:lnTo>
                    <a:lnTo>
                      <a:pt x="987" y="119"/>
                    </a:lnTo>
                    <a:lnTo>
                      <a:pt x="975" y="3364"/>
                    </a:lnTo>
                    <a:lnTo>
                      <a:pt x="1101" y="3477"/>
                    </a:lnTo>
                    <a:lnTo>
                      <a:pt x="1321" y="3477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33" name="Freeform 148"/>
              <p:cNvSpPr>
                <a:spLocks/>
              </p:cNvSpPr>
              <p:nvPr/>
            </p:nvSpPr>
            <p:spPr bwMode="auto">
              <a:xfrm>
                <a:off x="1788" y="3460"/>
                <a:ext cx="109" cy="180"/>
              </a:xfrm>
              <a:custGeom>
                <a:avLst/>
                <a:gdLst>
                  <a:gd name="T0" fmla="*/ 0 w 1315"/>
                  <a:gd name="T1" fmla="*/ 0 h 3584"/>
                  <a:gd name="T2" fmla="*/ 525 w 1315"/>
                  <a:gd name="T3" fmla="*/ 0 h 3584"/>
                  <a:gd name="T4" fmla="*/ 692 w 1315"/>
                  <a:gd name="T5" fmla="*/ 178 h 3584"/>
                  <a:gd name="T6" fmla="*/ 698 w 1315"/>
                  <a:gd name="T7" fmla="*/ 3405 h 3584"/>
                  <a:gd name="T8" fmla="*/ 870 w 1315"/>
                  <a:gd name="T9" fmla="*/ 3579 h 3584"/>
                  <a:gd name="T10" fmla="*/ 1315 w 1315"/>
                  <a:gd name="T11" fmla="*/ 3584 h 35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15"/>
                  <a:gd name="T19" fmla="*/ 0 h 3584"/>
                  <a:gd name="T20" fmla="*/ 1315 w 1315"/>
                  <a:gd name="T21" fmla="*/ 3584 h 35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15" h="3584">
                    <a:moveTo>
                      <a:pt x="0" y="0"/>
                    </a:moveTo>
                    <a:lnTo>
                      <a:pt x="525" y="0"/>
                    </a:lnTo>
                    <a:lnTo>
                      <a:pt x="692" y="178"/>
                    </a:lnTo>
                    <a:lnTo>
                      <a:pt x="698" y="3405"/>
                    </a:lnTo>
                    <a:lnTo>
                      <a:pt x="870" y="3579"/>
                    </a:lnTo>
                    <a:lnTo>
                      <a:pt x="1315" y="3584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34" name="Freeform 149"/>
              <p:cNvSpPr>
                <a:spLocks/>
              </p:cNvSpPr>
              <p:nvPr/>
            </p:nvSpPr>
            <p:spPr bwMode="auto">
              <a:xfrm>
                <a:off x="1787" y="3475"/>
                <a:ext cx="110" cy="180"/>
              </a:xfrm>
              <a:custGeom>
                <a:avLst/>
                <a:gdLst>
                  <a:gd name="T0" fmla="*/ 0 w 1321"/>
                  <a:gd name="T1" fmla="*/ 0 h 3612"/>
                  <a:gd name="T2" fmla="*/ 208 w 1321"/>
                  <a:gd name="T3" fmla="*/ 0 h 3612"/>
                  <a:gd name="T4" fmla="*/ 341 w 1321"/>
                  <a:gd name="T5" fmla="*/ 184 h 3612"/>
                  <a:gd name="T6" fmla="*/ 334 w 1321"/>
                  <a:gd name="T7" fmla="*/ 3412 h 3612"/>
                  <a:gd name="T8" fmla="*/ 490 w 1321"/>
                  <a:gd name="T9" fmla="*/ 3612 h 3612"/>
                  <a:gd name="T10" fmla="*/ 1321 w 1321"/>
                  <a:gd name="T11" fmla="*/ 3607 h 36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21"/>
                  <a:gd name="T19" fmla="*/ 0 h 3612"/>
                  <a:gd name="T20" fmla="*/ 1321 w 1321"/>
                  <a:gd name="T21" fmla="*/ 3612 h 361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21" h="3612">
                    <a:moveTo>
                      <a:pt x="0" y="0"/>
                    </a:moveTo>
                    <a:lnTo>
                      <a:pt x="208" y="0"/>
                    </a:lnTo>
                    <a:lnTo>
                      <a:pt x="341" y="184"/>
                    </a:lnTo>
                    <a:lnTo>
                      <a:pt x="334" y="3412"/>
                    </a:lnTo>
                    <a:lnTo>
                      <a:pt x="490" y="3612"/>
                    </a:lnTo>
                    <a:lnTo>
                      <a:pt x="1321" y="3607"/>
                    </a:lnTo>
                  </a:path>
                </a:pathLst>
              </a:custGeom>
              <a:noFill/>
              <a:ln w="0">
                <a:solidFill>
                  <a:srgbClr val="DEDED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35" name="Freeform 150"/>
              <p:cNvSpPr>
                <a:spLocks noEditPoints="1"/>
              </p:cNvSpPr>
              <p:nvPr/>
            </p:nvSpPr>
            <p:spPr bwMode="auto">
              <a:xfrm>
                <a:off x="1765" y="3369"/>
                <a:ext cx="22" cy="112"/>
              </a:xfrm>
              <a:custGeom>
                <a:avLst/>
                <a:gdLst>
                  <a:gd name="T0" fmla="*/ 226 w 265"/>
                  <a:gd name="T1" fmla="*/ 39 h 2232"/>
                  <a:gd name="T2" fmla="*/ 264 w 265"/>
                  <a:gd name="T3" fmla="*/ 140 h 2232"/>
                  <a:gd name="T4" fmla="*/ 206 w 265"/>
                  <a:gd name="T5" fmla="*/ 234 h 2232"/>
                  <a:gd name="T6" fmla="*/ 94 w 265"/>
                  <a:gd name="T7" fmla="*/ 249 h 2232"/>
                  <a:gd name="T8" fmla="*/ 11 w 265"/>
                  <a:gd name="T9" fmla="*/ 177 h 2232"/>
                  <a:gd name="T10" fmla="*/ 16 w 265"/>
                  <a:gd name="T11" fmla="*/ 67 h 2232"/>
                  <a:gd name="T12" fmla="*/ 106 w 265"/>
                  <a:gd name="T13" fmla="*/ 3 h 2232"/>
                  <a:gd name="T14" fmla="*/ 206 w 265"/>
                  <a:gd name="T15" fmla="*/ 1153 h 2232"/>
                  <a:gd name="T16" fmla="*/ 264 w 265"/>
                  <a:gd name="T17" fmla="*/ 1249 h 2232"/>
                  <a:gd name="T18" fmla="*/ 226 w 265"/>
                  <a:gd name="T19" fmla="*/ 1349 h 2232"/>
                  <a:gd name="T20" fmla="*/ 119 w 265"/>
                  <a:gd name="T21" fmla="*/ 1387 h 2232"/>
                  <a:gd name="T22" fmla="*/ 23 w 265"/>
                  <a:gd name="T23" fmla="*/ 1330 h 2232"/>
                  <a:gd name="T24" fmla="*/ 5 w 265"/>
                  <a:gd name="T25" fmla="*/ 1222 h 2232"/>
                  <a:gd name="T26" fmla="*/ 82 w 265"/>
                  <a:gd name="T27" fmla="*/ 1142 h 2232"/>
                  <a:gd name="T28" fmla="*/ 185 w 265"/>
                  <a:gd name="T29" fmla="*/ 287 h 2232"/>
                  <a:gd name="T30" fmla="*/ 258 w 265"/>
                  <a:gd name="T31" fmla="*/ 369 h 2232"/>
                  <a:gd name="T32" fmla="*/ 242 w 265"/>
                  <a:gd name="T33" fmla="*/ 477 h 2232"/>
                  <a:gd name="T34" fmla="*/ 146 w 265"/>
                  <a:gd name="T35" fmla="*/ 531 h 2232"/>
                  <a:gd name="T36" fmla="*/ 40 w 265"/>
                  <a:gd name="T37" fmla="*/ 495 h 2232"/>
                  <a:gd name="T38" fmla="*/ 0 w 265"/>
                  <a:gd name="T39" fmla="*/ 394 h 2232"/>
                  <a:gd name="T40" fmla="*/ 59 w 265"/>
                  <a:gd name="T41" fmla="*/ 299 h 2232"/>
                  <a:gd name="T42" fmla="*/ 159 w 265"/>
                  <a:gd name="T43" fmla="*/ 1416 h 2232"/>
                  <a:gd name="T44" fmla="*/ 249 w 265"/>
                  <a:gd name="T45" fmla="*/ 1478 h 2232"/>
                  <a:gd name="T46" fmla="*/ 254 w 265"/>
                  <a:gd name="T47" fmla="*/ 1586 h 2232"/>
                  <a:gd name="T48" fmla="*/ 172 w 265"/>
                  <a:gd name="T49" fmla="*/ 1657 h 2232"/>
                  <a:gd name="T50" fmla="*/ 59 w 265"/>
                  <a:gd name="T51" fmla="*/ 1641 h 2232"/>
                  <a:gd name="T52" fmla="*/ 0 w 265"/>
                  <a:gd name="T53" fmla="*/ 1550 h 2232"/>
                  <a:gd name="T54" fmla="*/ 40 w 265"/>
                  <a:gd name="T55" fmla="*/ 1450 h 2232"/>
                  <a:gd name="T56" fmla="*/ 132 w 265"/>
                  <a:gd name="T57" fmla="*/ 564 h 2232"/>
                  <a:gd name="T58" fmla="*/ 235 w 265"/>
                  <a:gd name="T59" fmla="*/ 612 h 2232"/>
                  <a:gd name="T60" fmla="*/ 262 w 265"/>
                  <a:gd name="T61" fmla="*/ 718 h 2232"/>
                  <a:gd name="T62" fmla="*/ 196 w 265"/>
                  <a:gd name="T63" fmla="*/ 803 h 2232"/>
                  <a:gd name="T64" fmla="*/ 82 w 265"/>
                  <a:gd name="T65" fmla="*/ 808 h 2232"/>
                  <a:gd name="T66" fmla="*/ 5 w 265"/>
                  <a:gd name="T67" fmla="*/ 730 h 2232"/>
                  <a:gd name="T68" fmla="*/ 23 w 265"/>
                  <a:gd name="T69" fmla="*/ 622 h 2232"/>
                  <a:gd name="T70" fmla="*/ 119 w 265"/>
                  <a:gd name="T71" fmla="*/ 564 h 2232"/>
                  <a:gd name="T72" fmla="*/ 217 w 265"/>
                  <a:gd name="T73" fmla="*/ 1725 h 2232"/>
                  <a:gd name="T74" fmla="*/ 265 w 265"/>
                  <a:gd name="T75" fmla="*/ 1821 h 2232"/>
                  <a:gd name="T76" fmla="*/ 217 w 265"/>
                  <a:gd name="T77" fmla="*/ 1920 h 2232"/>
                  <a:gd name="T78" fmla="*/ 106 w 265"/>
                  <a:gd name="T79" fmla="*/ 1948 h 2232"/>
                  <a:gd name="T80" fmla="*/ 16 w 265"/>
                  <a:gd name="T81" fmla="*/ 1882 h 2232"/>
                  <a:gd name="T82" fmla="*/ 11 w 265"/>
                  <a:gd name="T83" fmla="*/ 1773 h 2232"/>
                  <a:gd name="T84" fmla="*/ 94 w 265"/>
                  <a:gd name="T85" fmla="*/ 1702 h 2232"/>
                  <a:gd name="T86" fmla="*/ 196 w 265"/>
                  <a:gd name="T87" fmla="*/ 866 h 2232"/>
                  <a:gd name="T88" fmla="*/ 262 w 265"/>
                  <a:gd name="T89" fmla="*/ 950 h 2232"/>
                  <a:gd name="T90" fmla="*/ 235 w 265"/>
                  <a:gd name="T91" fmla="*/ 1053 h 2232"/>
                  <a:gd name="T92" fmla="*/ 132 w 265"/>
                  <a:gd name="T93" fmla="*/ 1100 h 2232"/>
                  <a:gd name="T94" fmla="*/ 31 w 265"/>
                  <a:gd name="T95" fmla="*/ 1053 h 2232"/>
                  <a:gd name="T96" fmla="*/ 2 w 265"/>
                  <a:gd name="T97" fmla="*/ 950 h 2232"/>
                  <a:gd name="T98" fmla="*/ 70 w 265"/>
                  <a:gd name="T99" fmla="*/ 866 h 2232"/>
                  <a:gd name="T100" fmla="*/ 172 w 265"/>
                  <a:gd name="T101" fmla="*/ 1983 h 2232"/>
                  <a:gd name="T102" fmla="*/ 254 w 265"/>
                  <a:gd name="T103" fmla="*/ 2055 h 2232"/>
                  <a:gd name="T104" fmla="*/ 249 w 265"/>
                  <a:gd name="T105" fmla="*/ 2166 h 2232"/>
                  <a:gd name="T106" fmla="*/ 159 w 265"/>
                  <a:gd name="T107" fmla="*/ 2229 h 2232"/>
                  <a:gd name="T108" fmla="*/ 50 w 265"/>
                  <a:gd name="T109" fmla="*/ 2204 h 2232"/>
                  <a:gd name="T110" fmla="*/ 0 w 265"/>
                  <a:gd name="T111" fmla="*/ 2102 h 2232"/>
                  <a:gd name="T112" fmla="*/ 50 w 265"/>
                  <a:gd name="T113" fmla="*/ 2007 h 223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65"/>
                  <a:gd name="T172" fmla="*/ 0 h 2232"/>
                  <a:gd name="T173" fmla="*/ 265 w 265"/>
                  <a:gd name="T174" fmla="*/ 2232 h 223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65" h="2232">
                    <a:moveTo>
                      <a:pt x="132" y="0"/>
                    </a:moveTo>
                    <a:lnTo>
                      <a:pt x="146" y="1"/>
                    </a:lnTo>
                    <a:lnTo>
                      <a:pt x="159" y="3"/>
                    </a:lnTo>
                    <a:lnTo>
                      <a:pt x="172" y="7"/>
                    </a:lnTo>
                    <a:lnTo>
                      <a:pt x="185" y="11"/>
                    </a:lnTo>
                    <a:lnTo>
                      <a:pt x="196" y="17"/>
                    </a:lnTo>
                    <a:lnTo>
                      <a:pt x="206" y="23"/>
                    </a:lnTo>
                    <a:lnTo>
                      <a:pt x="217" y="30"/>
                    </a:lnTo>
                    <a:lnTo>
                      <a:pt x="226" y="39"/>
                    </a:lnTo>
                    <a:lnTo>
                      <a:pt x="235" y="47"/>
                    </a:lnTo>
                    <a:lnTo>
                      <a:pt x="242" y="57"/>
                    </a:lnTo>
                    <a:lnTo>
                      <a:pt x="249" y="67"/>
                    </a:lnTo>
                    <a:lnTo>
                      <a:pt x="254" y="79"/>
                    </a:lnTo>
                    <a:lnTo>
                      <a:pt x="258" y="90"/>
                    </a:lnTo>
                    <a:lnTo>
                      <a:pt x="262" y="101"/>
                    </a:lnTo>
                    <a:lnTo>
                      <a:pt x="264" y="113"/>
                    </a:lnTo>
                    <a:lnTo>
                      <a:pt x="265" y="125"/>
                    </a:lnTo>
                    <a:lnTo>
                      <a:pt x="264" y="140"/>
                    </a:lnTo>
                    <a:lnTo>
                      <a:pt x="262" y="153"/>
                    </a:lnTo>
                    <a:lnTo>
                      <a:pt x="258" y="165"/>
                    </a:lnTo>
                    <a:lnTo>
                      <a:pt x="254" y="177"/>
                    </a:lnTo>
                    <a:lnTo>
                      <a:pt x="249" y="189"/>
                    </a:lnTo>
                    <a:lnTo>
                      <a:pt x="242" y="200"/>
                    </a:lnTo>
                    <a:lnTo>
                      <a:pt x="235" y="210"/>
                    </a:lnTo>
                    <a:lnTo>
                      <a:pt x="226" y="219"/>
                    </a:lnTo>
                    <a:lnTo>
                      <a:pt x="217" y="227"/>
                    </a:lnTo>
                    <a:lnTo>
                      <a:pt x="206" y="234"/>
                    </a:lnTo>
                    <a:lnTo>
                      <a:pt x="196" y="240"/>
                    </a:lnTo>
                    <a:lnTo>
                      <a:pt x="185" y="245"/>
                    </a:lnTo>
                    <a:lnTo>
                      <a:pt x="172" y="249"/>
                    </a:lnTo>
                    <a:lnTo>
                      <a:pt x="159" y="252"/>
                    </a:lnTo>
                    <a:lnTo>
                      <a:pt x="146" y="254"/>
                    </a:lnTo>
                    <a:lnTo>
                      <a:pt x="132" y="255"/>
                    </a:lnTo>
                    <a:lnTo>
                      <a:pt x="119" y="254"/>
                    </a:lnTo>
                    <a:lnTo>
                      <a:pt x="106" y="252"/>
                    </a:lnTo>
                    <a:lnTo>
                      <a:pt x="94" y="249"/>
                    </a:lnTo>
                    <a:lnTo>
                      <a:pt x="82" y="245"/>
                    </a:lnTo>
                    <a:lnTo>
                      <a:pt x="70" y="240"/>
                    </a:lnTo>
                    <a:lnTo>
                      <a:pt x="59" y="234"/>
                    </a:lnTo>
                    <a:lnTo>
                      <a:pt x="50" y="227"/>
                    </a:lnTo>
                    <a:lnTo>
                      <a:pt x="40" y="219"/>
                    </a:lnTo>
                    <a:lnTo>
                      <a:pt x="31" y="210"/>
                    </a:lnTo>
                    <a:lnTo>
                      <a:pt x="23" y="200"/>
                    </a:lnTo>
                    <a:lnTo>
                      <a:pt x="16" y="189"/>
                    </a:lnTo>
                    <a:lnTo>
                      <a:pt x="11" y="177"/>
                    </a:lnTo>
                    <a:lnTo>
                      <a:pt x="5" y="165"/>
                    </a:lnTo>
                    <a:lnTo>
                      <a:pt x="2" y="153"/>
                    </a:lnTo>
                    <a:lnTo>
                      <a:pt x="0" y="140"/>
                    </a:lnTo>
                    <a:lnTo>
                      <a:pt x="0" y="125"/>
                    </a:lnTo>
                    <a:lnTo>
                      <a:pt x="0" y="113"/>
                    </a:lnTo>
                    <a:lnTo>
                      <a:pt x="2" y="101"/>
                    </a:lnTo>
                    <a:lnTo>
                      <a:pt x="5" y="90"/>
                    </a:lnTo>
                    <a:lnTo>
                      <a:pt x="11" y="79"/>
                    </a:lnTo>
                    <a:lnTo>
                      <a:pt x="16" y="67"/>
                    </a:lnTo>
                    <a:lnTo>
                      <a:pt x="23" y="57"/>
                    </a:lnTo>
                    <a:lnTo>
                      <a:pt x="31" y="47"/>
                    </a:lnTo>
                    <a:lnTo>
                      <a:pt x="40" y="39"/>
                    </a:lnTo>
                    <a:lnTo>
                      <a:pt x="50" y="30"/>
                    </a:lnTo>
                    <a:lnTo>
                      <a:pt x="59" y="23"/>
                    </a:lnTo>
                    <a:lnTo>
                      <a:pt x="70" y="17"/>
                    </a:lnTo>
                    <a:lnTo>
                      <a:pt x="82" y="11"/>
                    </a:lnTo>
                    <a:lnTo>
                      <a:pt x="94" y="7"/>
                    </a:lnTo>
                    <a:lnTo>
                      <a:pt x="106" y="3"/>
                    </a:lnTo>
                    <a:lnTo>
                      <a:pt x="119" y="1"/>
                    </a:lnTo>
                    <a:lnTo>
                      <a:pt x="132" y="0"/>
                    </a:lnTo>
                    <a:close/>
                    <a:moveTo>
                      <a:pt x="132" y="1132"/>
                    </a:moveTo>
                    <a:lnTo>
                      <a:pt x="146" y="1133"/>
                    </a:lnTo>
                    <a:lnTo>
                      <a:pt x="159" y="1135"/>
                    </a:lnTo>
                    <a:lnTo>
                      <a:pt x="172" y="1138"/>
                    </a:lnTo>
                    <a:lnTo>
                      <a:pt x="185" y="1142"/>
                    </a:lnTo>
                    <a:lnTo>
                      <a:pt x="196" y="1147"/>
                    </a:lnTo>
                    <a:lnTo>
                      <a:pt x="206" y="1153"/>
                    </a:lnTo>
                    <a:lnTo>
                      <a:pt x="217" y="1160"/>
                    </a:lnTo>
                    <a:lnTo>
                      <a:pt x="226" y="1169"/>
                    </a:lnTo>
                    <a:lnTo>
                      <a:pt x="235" y="1178"/>
                    </a:lnTo>
                    <a:lnTo>
                      <a:pt x="242" y="1188"/>
                    </a:lnTo>
                    <a:lnTo>
                      <a:pt x="249" y="1199"/>
                    </a:lnTo>
                    <a:lnTo>
                      <a:pt x="254" y="1210"/>
                    </a:lnTo>
                    <a:lnTo>
                      <a:pt x="258" y="1222"/>
                    </a:lnTo>
                    <a:lnTo>
                      <a:pt x="262" y="1236"/>
                    </a:lnTo>
                    <a:lnTo>
                      <a:pt x="264" y="1249"/>
                    </a:lnTo>
                    <a:lnTo>
                      <a:pt x="265" y="1262"/>
                    </a:lnTo>
                    <a:lnTo>
                      <a:pt x="264" y="1274"/>
                    </a:lnTo>
                    <a:lnTo>
                      <a:pt x="262" y="1286"/>
                    </a:lnTo>
                    <a:lnTo>
                      <a:pt x="258" y="1299"/>
                    </a:lnTo>
                    <a:lnTo>
                      <a:pt x="254" y="1310"/>
                    </a:lnTo>
                    <a:lnTo>
                      <a:pt x="249" y="1320"/>
                    </a:lnTo>
                    <a:lnTo>
                      <a:pt x="242" y="1330"/>
                    </a:lnTo>
                    <a:lnTo>
                      <a:pt x="235" y="1340"/>
                    </a:lnTo>
                    <a:lnTo>
                      <a:pt x="226" y="1349"/>
                    </a:lnTo>
                    <a:lnTo>
                      <a:pt x="217" y="1357"/>
                    </a:lnTo>
                    <a:lnTo>
                      <a:pt x="206" y="1365"/>
                    </a:lnTo>
                    <a:lnTo>
                      <a:pt x="196" y="1372"/>
                    </a:lnTo>
                    <a:lnTo>
                      <a:pt x="185" y="1377"/>
                    </a:lnTo>
                    <a:lnTo>
                      <a:pt x="172" y="1381"/>
                    </a:lnTo>
                    <a:lnTo>
                      <a:pt x="159" y="1385"/>
                    </a:lnTo>
                    <a:lnTo>
                      <a:pt x="146" y="1387"/>
                    </a:lnTo>
                    <a:lnTo>
                      <a:pt x="132" y="1387"/>
                    </a:lnTo>
                    <a:lnTo>
                      <a:pt x="119" y="1387"/>
                    </a:lnTo>
                    <a:lnTo>
                      <a:pt x="106" y="1385"/>
                    </a:lnTo>
                    <a:lnTo>
                      <a:pt x="94" y="1381"/>
                    </a:lnTo>
                    <a:lnTo>
                      <a:pt x="82" y="1377"/>
                    </a:lnTo>
                    <a:lnTo>
                      <a:pt x="70" y="1372"/>
                    </a:lnTo>
                    <a:lnTo>
                      <a:pt x="59" y="1365"/>
                    </a:lnTo>
                    <a:lnTo>
                      <a:pt x="50" y="1357"/>
                    </a:lnTo>
                    <a:lnTo>
                      <a:pt x="40" y="1349"/>
                    </a:lnTo>
                    <a:lnTo>
                      <a:pt x="31" y="1340"/>
                    </a:lnTo>
                    <a:lnTo>
                      <a:pt x="23" y="1330"/>
                    </a:lnTo>
                    <a:lnTo>
                      <a:pt x="16" y="1320"/>
                    </a:lnTo>
                    <a:lnTo>
                      <a:pt x="11" y="1310"/>
                    </a:lnTo>
                    <a:lnTo>
                      <a:pt x="5" y="1299"/>
                    </a:lnTo>
                    <a:lnTo>
                      <a:pt x="2" y="1286"/>
                    </a:lnTo>
                    <a:lnTo>
                      <a:pt x="0" y="1274"/>
                    </a:lnTo>
                    <a:lnTo>
                      <a:pt x="0" y="1262"/>
                    </a:lnTo>
                    <a:lnTo>
                      <a:pt x="0" y="1249"/>
                    </a:lnTo>
                    <a:lnTo>
                      <a:pt x="2" y="1236"/>
                    </a:lnTo>
                    <a:lnTo>
                      <a:pt x="5" y="1222"/>
                    </a:lnTo>
                    <a:lnTo>
                      <a:pt x="11" y="1210"/>
                    </a:lnTo>
                    <a:lnTo>
                      <a:pt x="16" y="1199"/>
                    </a:lnTo>
                    <a:lnTo>
                      <a:pt x="23" y="1188"/>
                    </a:lnTo>
                    <a:lnTo>
                      <a:pt x="31" y="1178"/>
                    </a:lnTo>
                    <a:lnTo>
                      <a:pt x="40" y="1169"/>
                    </a:lnTo>
                    <a:lnTo>
                      <a:pt x="50" y="1160"/>
                    </a:lnTo>
                    <a:lnTo>
                      <a:pt x="59" y="1153"/>
                    </a:lnTo>
                    <a:lnTo>
                      <a:pt x="70" y="1147"/>
                    </a:lnTo>
                    <a:lnTo>
                      <a:pt x="82" y="1142"/>
                    </a:lnTo>
                    <a:lnTo>
                      <a:pt x="94" y="1138"/>
                    </a:lnTo>
                    <a:lnTo>
                      <a:pt x="106" y="1135"/>
                    </a:lnTo>
                    <a:lnTo>
                      <a:pt x="119" y="1133"/>
                    </a:lnTo>
                    <a:lnTo>
                      <a:pt x="132" y="1132"/>
                    </a:lnTo>
                    <a:close/>
                    <a:moveTo>
                      <a:pt x="132" y="277"/>
                    </a:moveTo>
                    <a:lnTo>
                      <a:pt x="146" y="278"/>
                    </a:lnTo>
                    <a:lnTo>
                      <a:pt x="159" y="280"/>
                    </a:lnTo>
                    <a:lnTo>
                      <a:pt x="172" y="283"/>
                    </a:lnTo>
                    <a:lnTo>
                      <a:pt x="185" y="287"/>
                    </a:lnTo>
                    <a:lnTo>
                      <a:pt x="196" y="293"/>
                    </a:lnTo>
                    <a:lnTo>
                      <a:pt x="206" y="299"/>
                    </a:lnTo>
                    <a:lnTo>
                      <a:pt x="217" y="307"/>
                    </a:lnTo>
                    <a:lnTo>
                      <a:pt x="226" y="315"/>
                    </a:lnTo>
                    <a:lnTo>
                      <a:pt x="235" y="324"/>
                    </a:lnTo>
                    <a:lnTo>
                      <a:pt x="242" y="335"/>
                    </a:lnTo>
                    <a:lnTo>
                      <a:pt x="249" y="346"/>
                    </a:lnTo>
                    <a:lnTo>
                      <a:pt x="254" y="357"/>
                    </a:lnTo>
                    <a:lnTo>
                      <a:pt x="258" y="369"/>
                    </a:lnTo>
                    <a:lnTo>
                      <a:pt x="262" y="381"/>
                    </a:lnTo>
                    <a:lnTo>
                      <a:pt x="264" y="394"/>
                    </a:lnTo>
                    <a:lnTo>
                      <a:pt x="265" y="407"/>
                    </a:lnTo>
                    <a:lnTo>
                      <a:pt x="264" y="420"/>
                    </a:lnTo>
                    <a:lnTo>
                      <a:pt x="262" y="432"/>
                    </a:lnTo>
                    <a:lnTo>
                      <a:pt x="258" y="444"/>
                    </a:lnTo>
                    <a:lnTo>
                      <a:pt x="254" y="456"/>
                    </a:lnTo>
                    <a:lnTo>
                      <a:pt x="249" y="467"/>
                    </a:lnTo>
                    <a:lnTo>
                      <a:pt x="242" y="477"/>
                    </a:lnTo>
                    <a:lnTo>
                      <a:pt x="235" y="487"/>
                    </a:lnTo>
                    <a:lnTo>
                      <a:pt x="226" y="495"/>
                    </a:lnTo>
                    <a:lnTo>
                      <a:pt x="217" y="503"/>
                    </a:lnTo>
                    <a:lnTo>
                      <a:pt x="206" y="510"/>
                    </a:lnTo>
                    <a:lnTo>
                      <a:pt x="196" y="516"/>
                    </a:lnTo>
                    <a:lnTo>
                      <a:pt x="185" y="522"/>
                    </a:lnTo>
                    <a:lnTo>
                      <a:pt x="172" y="526"/>
                    </a:lnTo>
                    <a:lnTo>
                      <a:pt x="159" y="529"/>
                    </a:lnTo>
                    <a:lnTo>
                      <a:pt x="146" y="531"/>
                    </a:lnTo>
                    <a:lnTo>
                      <a:pt x="132" y="532"/>
                    </a:lnTo>
                    <a:lnTo>
                      <a:pt x="119" y="531"/>
                    </a:lnTo>
                    <a:lnTo>
                      <a:pt x="106" y="529"/>
                    </a:lnTo>
                    <a:lnTo>
                      <a:pt x="94" y="526"/>
                    </a:lnTo>
                    <a:lnTo>
                      <a:pt x="82" y="522"/>
                    </a:lnTo>
                    <a:lnTo>
                      <a:pt x="70" y="516"/>
                    </a:lnTo>
                    <a:lnTo>
                      <a:pt x="59" y="510"/>
                    </a:lnTo>
                    <a:lnTo>
                      <a:pt x="50" y="503"/>
                    </a:lnTo>
                    <a:lnTo>
                      <a:pt x="40" y="495"/>
                    </a:lnTo>
                    <a:lnTo>
                      <a:pt x="31" y="487"/>
                    </a:lnTo>
                    <a:lnTo>
                      <a:pt x="23" y="477"/>
                    </a:lnTo>
                    <a:lnTo>
                      <a:pt x="16" y="467"/>
                    </a:lnTo>
                    <a:lnTo>
                      <a:pt x="11" y="456"/>
                    </a:lnTo>
                    <a:lnTo>
                      <a:pt x="5" y="444"/>
                    </a:lnTo>
                    <a:lnTo>
                      <a:pt x="2" y="432"/>
                    </a:lnTo>
                    <a:lnTo>
                      <a:pt x="0" y="420"/>
                    </a:lnTo>
                    <a:lnTo>
                      <a:pt x="0" y="407"/>
                    </a:lnTo>
                    <a:lnTo>
                      <a:pt x="0" y="394"/>
                    </a:lnTo>
                    <a:lnTo>
                      <a:pt x="2" y="381"/>
                    </a:lnTo>
                    <a:lnTo>
                      <a:pt x="5" y="369"/>
                    </a:lnTo>
                    <a:lnTo>
                      <a:pt x="11" y="357"/>
                    </a:lnTo>
                    <a:lnTo>
                      <a:pt x="16" y="346"/>
                    </a:lnTo>
                    <a:lnTo>
                      <a:pt x="23" y="335"/>
                    </a:lnTo>
                    <a:lnTo>
                      <a:pt x="31" y="324"/>
                    </a:lnTo>
                    <a:lnTo>
                      <a:pt x="40" y="315"/>
                    </a:lnTo>
                    <a:lnTo>
                      <a:pt x="50" y="307"/>
                    </a:lnTo>
                    <a:lnTo>
                      <a:pt x="59" y="299"/>
                    </a:lnTo>
                    <a:lnTo>
                      <a:pt x="70" y="293"/>
                    </a:lnTo>
                    <a:lnTo>
                      <a:pt x="82" y="287"/>
                    </a:lnTo>
                    <a:lnTo>
                      <a:pt x="94" y="283"/>
                    </a:lnTo>
                    <a:lnTo>
                      <a:pt x="106" y="280"/>
                    </a:lnTo>
                    <a:lnTo>
                      <a:pt x="119" y="278"/>
                    </a:lnTo>
                    <a:lnTo>
                      <a:pt x="132" y="277"/>
                    </a:lnTo>
                    <a:close/>
                    <a:moveTo>
                      <a:pt x="132" y="1414"/>
                    </a:moveTo>
                    <a:lnTo>
                      <a:pt x="146" y="1414"/>
                    </a:lnTo>
                    <a:lnTo>
                      <a:pt x="159" y="1416"/>
                    </a:lnTo>
                    <a:lnTo>
                      <a:pt x="172" y="1419"/>
                    </a:lnTo>
                    <a:lnTo>
                      <a:pt x="185" y="1423"/>
                    </a:lnTo>
                    <a:lnTo>
                      <a:pt x="196" y="1429"/>
                    </a:lnTo>
                    <a:lnTo>
                      <a:pt x="206" y="1435"/>
                    </a:lnTo>
                    <a:lnTo>
                      <a:pt x="217" y="1442"/>
                    </a:lnTo>
                    <a:lnTo>
                      <a:pt x="226" y="1450"/>
                    </a:lnTo>
                    <a:lnTo>
                      <a:pt x="235" y="1459"/>
                    </a:lnTo>
                    <a:lnTo>
                      <a:pt x="242" y="1468"/>
                    </a:lnTo>
                    <a:lnTo>
                      <a:pt x="249" y="1478"/>
                    </a:lnTo>
                    <a:lnTo>
                      <a:pt x="254" y="1490"/>
                    </a:lnTo>
                    <a:lnTo>
                      <a:pt x="258" y="1501"/>
                    </a:lnTo>
                    <a:lnTo>
                      <a:pt x="262" y="1513"/>
                    </a:lnTo>
                    <a:lnTo>
                      <a:pt x="264" y="1526"/>
                    </a:lnTo>
                    <a:lnTo>
                      <a:pt x="265" y="1538"/>
                    </a:lnTo>
                    <a:lnTo>
                      <a:pt x="264" y="1550"/>
                    </a:lnTo>
                    <a:lnTo>
                      <a:pt x="262" y="1563"/>
                    </a:lnTo>
                    <a:lnTo>
                      <a:pt x="258" y="1575"/>
                    </a:lnTo>
                    <a:lnTo>
                      <a:pt x="254" y="1586"/>
                    </a:lnTo>
                    <a:lnTo>
                      <a:pt x="249" y="1596"/>
                    </a:lnTo>
                    <a:lnTo>
                      <a:pt x="242" y="1606"/>
                    </a:lnTo>
                    <a:lnTo>
                      <a:pt x="235" y="1616"/>
                    </a:lnTo>
                    <a:lnTo>
                      <a:pt x="226" y="1626"/>
                    </a:lnTo>
                    <a:lnTo>
                      <a:pt x="217" y="1634"/>
                    </a:lnTo>
                    <a:lnTo>
                      <a:pt x="206" y="1641"/>
                    </a:lnTo>
                    <a:lnTo>
                      <a:pt x="196" y="1648"/>
                    </a:lnTo>
                    <a:lnTo>
                      <a:pt x="185" y="1653"/>
                    </a:lnTo>
                    <a:lnTo>
                      <a:pt x="172" y="1657"/>
                    </a:lnTo>
                    <a:lnTo>
                      <a:pt x="159" y="1660"/>
                    </a:lnTo>
                    <a:lnTo>
                      <a:pt x="146" y="1662"/>
                    </a:lnTo>
                    <a:lnTo>
                      <a:pt x="132" y="1663"/>
                    </a:lnTo>
                    <a:lnTo>
                      <a:pt x="119" y="1662"/>
                    </a:lnTo>
                    <a:lnTo>
                      <a:pt x="106" y="1660"/>
                    </a:lnTo>
                    <a:lnTo>
                      <a:pt x="94" y="1657"/>
                    </a:lnTo>
                    <a:lnTo>
                      <a:pt x="82" y="1653"/>
                    </a:lnTo>
                    <a:lnTo>
                      <a:pt x="70" y="1648"/>
                    </a:lnTo>
                    <a:lnTo>
                      <a:pt x="59" y="1641"/>
                    </a:lnTo>
                    <a:lnTo>
                      <a:pt x="50" y="1634"/>
                    </a:lnTo>
                    <a:lnTo>
                      <a:pt x="40" y="1626"/>
                    </a:lnTo>
                    <a:lnTo>
                      <a:pt x="31" y="1616"/>
                    </a:lnTo>
                    <a:lnTo>
                      <a:pt x="23" y="1606"/>
                    </a:lnTo>
                    <a:lnTo>
                      <a:pt x="16" y="1596"/>
                    </a:lnTo>
                    <a:lnTo>
                      <a:pt x="11" y="1586"/>
                    </a:lnTo>
                    <a:lnTo>
                      <a:pt x="5" y="1575"/>
                    </a:lnTo>
                    <a:lnTo>
                      <a:pt x="2" y="1563"/>
                    </a:lnTo>
                    <a:lnTo>
                      <a:pt x="0" y="1550"/>
                    </a:lnTo>
                    <a:lnTo>
                      <a:pt x="0" y="1538"/>
                    </a:lnTo>
                    <a:lnTo>
                      <a:pt x="0" y="1526"/>
                    </a:lnTo>
                    <a:lnTo>
                      <a:pt x="2" y="1513"/>
                    </a:lnTo>
                    <a:lnTo>
                      <a:pt x="5" y="1501"/>
                    </a:lnTo>
                    <a:lnTo>
                      <a:pt x="11" y="1490"/>
                    </a:lnTo>
                    <a:lnTo>
                      <a:pt x="16" y="1478"/>
                    </a:lnTo>
                    <a:lnTo>
                      <a:pt x="23" y="1468"/>
                    </a:lnTo>
                    <a:lnTo>
                      <a:pt x="31" y="1459"/>
                    </a:lnTo>
                    <a:lnTo>
                      <a:pt x="40" y="1450"/>
                    </a:lnTo>
                    <a:lnTo>
                      <a:pt x="50" y="1442"/>
                    </a:lnTo>
                    <a:lnTo>
                      <a:pt x="59" y="1435"/>
                    </a:lnTo>
                    <a:lnTo>
                      <a:pt x="70" y="1429"/>
                    </a:lnTo>
                    <a:lnTo>
                      <a:pt x="82" y="1423"/>
                    </a:lnTo>
                    <a:lnTo>
                      <a:pt x="94" y="1419"/>
                    </a:lnTo>
                    <a:lnTo>
                      <a:pt x="106" y="1416"/>
                    </a:lnTo>
                    <a:lnTo>
                      <a:pt x="119" y="1414"/>
                    </a:lnTo>
                    <a:lnTo>
                      <a:pt x="132" y="1414"/>
                    </a:lnTo>
                    <a:close/>
                    <a:moveTo>
                      <a:pt x="132" y="564"/>
                    </a:moveTo>
                    <a:lnTo>
                      <a:pt x="146" y="564"/>
                    </a:lnTo>
                    <a:lnTo>
                      <a:pt x="159" y="566"/>
                    </a:lnTo>
                    <a:lnTo>
                      <a:pt x="172" y="570"/>
                    </a:lnTo>
                    <a:lnTo>
                      <a:pt x="185" y="574"/>
                    </a:lnTo>
                    <a:lnTo>
                      <a:pt x="196" y="579"/>
                    </a:lnTo>
                    <a:lnTo>
                      <a:pt x="206" y="587"/>
                    </a:lnTo>
                    <a:lnTo>
                      <a:pt x="217" y="594"/>
                    </a:lnTo>
                    <a:lnTo>
                      <a:pt x="226" y="603"/>
                    </a:lnTo>
                    <a:lnTo>
                      <a:pt x="235" y="612"/>
                    </a:lnTo>
                    <a:lnTo>
                      <a:pt x="242" y="622"/>
                    </a:lnTo>
                    <a:lnTo>
                      <a:pt x="249" y="632"/>
                    </a:lnTo>
                    <a:lnTo>
                      <a:pt x="254" y="643"/>
                    </a:lnTo>
                    <a:lnTo>
                      <a:pt x="258" y="656"/>
                    </a:lnTo>
                    <a:lnTo>
                      <a:pt x="262" y="668"/>
                    </a:lnTo>
                    <a:lnTo>
                      <a:pt x="264" y="681"/>
                    </a:lnTo>
                    <a:lnTo>
                      <a:pt x="265" y="694"/>
                    </a:lnTo>
                    <a:lnTo>
                      <a:pt x="264" y="706"/>
                    </a:lnTo>
                    <a:lnTo>
                      <a:pt x="262" y="718"/>
                    </a:lnTo>
                    <a:lnTo>
                      <a:pt x="258" y="730"/>
                    </a:lnTo>
                    <a:lnTo>
                      <a:pt x="254" y="741"/>
                    </a:lnTo>
                    <a:lnTo>
                      <a:pt x="249" y="752"/>
                    </a:lnTo>
                    <a:lnTo>
                      <a:pt x="242" y="762"/>
                    </a:lnTo>
                    <a:lnTo>
                      <a:pt x="235" y="771"/>
                    </a:lnTo>
                    <a:lnTo>
                      <a:pt x="226" y="781"/>
                    </a:lnTo>
                    <a:lnTo>
                      <a:pt x="217" y="789"/>
                    </a:lnTo>
                    <a:lnTo>
                      <a:pt x="206" y="796"/>
                    </a:lnTo>
                    <a:lnTo>
                      <a:pt x="196" y="803"/>
                    </a:lnTo>
                    <a:lnTo>
                      <a:pt x="185" y="808"/>
                    </a:lnTo>
                    <a:lnTo>
                      <a:pt x="172" y="813"/>
                    </a:lnTo>
                    <a:lnTo>
                      <a:pt x="159" y="816"/>
                    </a:lnTo>
                    <a:lnTo>
                      <a:pt x="146" y="818"/>
                    </a:lnTo>
                    <a:lnTo>
                      <a:pt x="132" y="818"/>
                    </a:lnTo>
                    <a:lnTo>
                      <a:pt x="119" y="818"/>
                    </a:lnTo>
                    <a:lnTo>
                      <a:pt x="106" y="816"/>
                    </a:lnTo>
                    <a:lnTo>
                      <a:pt x="94" y="813"/>
                    </a:lnTo>
                    <a:lnTo>
                      <a:pt x="82" y="808"/>
                    </a:lnTo>
                    <a:lnTo>
                      <a:pt x="70" y="803"/>
                    </a:lnTo>
                    <a:lnTo>
                      <a:pt x="59" y="796"/>
                    </a:lnTo>
                    <a:lnTo>
                      <a:pt x="50" y="789"/>
                    </a:lnTo>
                    <a:lnTo>
                      <a:pt x="40" y="781"/>
                    </a:lnTo>
                    <a:lnTo>
                      <a:pt x="31" y="771"/>
                    </a:lnTo>
                    <a:lnTo>
                      <a:pt x="23" y="762"/>
                    </a:lnTo>
                    <a:lnTo>
                      <a:pt x="16" y="752"/>
                    </a:lnTo>
                    <a:lnTo>
                      <a:pt x="11" y="741"/>
                    </a:lnTo>
                    <a:lnTo>
                      <a:pt x="5" y="730"/>
                    </a:lnTo>
                    <a:lnTo>
                      <a:pt x="2" y="718"/>
                    </a:lnTo>
                    <a:lnTo>
                      <a:pt x="0" y="706"/>
                    </a:lnTo>
                    <a:lnTo>
                      <a:pt x="0" y="694"/>
                    </a:lnTo>
                    <a:lnTo>
                      <a:pt x="0" y="681"/>
                    </a:lnTo>
                    <a:lnTo>
                      <a:pt x="2" y="668"/>
                    </a:lnTo>
                    <a:lnTo>
                      <a:pt x="5" y="656"/>
                    </a:lnTo>
                    <a:lnTo>
                      <a:pt x="11" y="643"/>
                    </a:lnTo>
                    <a:lnTo>
                      <a:pt x="16" y="632"/>
                    </a:lnTo>
                    <a:lnTo>
                      <a:pt x="23" y="622"/>
                    </a:lnTo>
                    <a:lnTo>
                      <a:pt x="31" y="612"/>
                    </a:lnTo>
                    <a:lnTo>
                      <a:pt x="40" y="603"/>
                    </a:lnTo>
                    <a:lnTo>
                      <a:pt x="50" y="594"/>
                    </a:lnTo>
                    <a:lnTo>
                      <a:pt x="59" y="587"/>
                    </a:lnTo>
                    <a:lnTo>
                      <a:pt x="70" y="579"/>
                    </a:lnTo>
                    <a:lnTo>
                      <a:pt x="82" y="574"/>
                    </a:lnTo>
                    <a:lnTo>
                      <a:pt x="94" y="570"/>
                    </a:lnTo>
                    <a:lnTo>
                      <a:pt x="106" y="566"/>
                    </a:lnTo>
                    <a:lnTo>
                      <a:pt x="119" y="564"/>
                    </a:lnTo>
                    <a:lnTo>
                      <a:pt x="132" y="564"/>
                    </a:lnTo>
                    <a:close/>
                    <a:moveTo>
                      <a:pt x="132" y="1696"/>
                    </a:moveTo>
                    <a:lnTo>
                      <a:pt x="146" y="1697"/>
                    </a:lnTo>
                    <a:lnTo>
                      <a:pt x="159" y="1699"/>
                    </a:lnTo>
                    <a:lnTo>
                      <a:pt x="172" y="1702"/>
                    </a:lnTo>
                    <a:lnTo>
                      <a:pt x="185" y="1706"/>
                    </a:lnTo>
                    <a:lnTo>
                      <a:pt x="196" y="1712"/>
                    </a:lnTo>
                    <a:lnTo>
                      <a:pt x="206" y="1718"/>
                    </a:lnTo>
                    <a:lnTo>
                      <a:pt x="217" y="1725"/>
                    </a:lnTo>
                    <a:lnTo>
                      <a:pt x="226" y="1733"/>
                    </a:lnTo>
                    <a:lnTo>
                      <a:pt x="235" y="1742"/>
                    </a:lnTo>
                    <a:lnTo>
                      <a:pt x="242" y="1753"/>
                    </a:lnTo>
                    <a:lnTo>
                      <a:pt x="249" y="1763"/>
                    </a:lnTo>
                    <a:lnTo>
                      <a:pt x="254" y="1773"/>
                    </a:lnTo>
                    <a:lnTo>
                      <a:pt x="258" y="1785"/>
                    </a:lnTo>
                    <a:lnTo>
                      <a:pt x="262" y="1796"/>
                    </a:lnTo>
                    <a:lnTo>
                      <a:pt x="264" y="1808"/>
                    </a:lnTo>
                    <a:lnTo>
                      <a:pt x="265" y="1821"/>
                    </a:lnTo>
                    <a:lnTo>
                      <a:pt x="264" y="1834"/>
                    </a:lnTo>
                    <a:lnTo>
                      <a:pt x="262" y="1846"/>
                    </a:lnTo>
                    <a:lnTo>
                      <a:pt x="258" y="1858"/>
                    </a:lnTo>
                    <a:lnTo>
                      <a:pt x="254" y="1870"/>
                    </a:lnTo>
                    <a:lnTo>
                      <a:pt x="249" y="1882"/>
                    </a:lnTo>
                    <a:lnTo>
                      <a:pt x="242" y="1893"/>
                    </a:lnTo>
                    <a:lnTo>
                      <a:pt x="235" y="1903"/>
                    </a:lnTo>
                    <a:lnTo>
                      <a:pt x="226" y="1912"/>
                    </a:lnTo>
                    <a:lnTo>
                      <a:pt x="217" y="1920"/>
                    </a:lnTo>
                    <a:lnTo>
                      <a:pt x="206" y="1927"/>
                    </a:lnTo>
                    <a:lnTo>
                      <a:pt x="196" y="1934"/>
                    </a:lnTo>
                    <a:lnTo>
                      <a:pt x="185" y="1939"/>
                    </a:lnTo>
                    <a:lnTo>
                      <a:pt x="172" y="1945"/>
                    </a:lnTo>
                    <a:lnTo>
                      <a:pt x="159" y="1948"/>
                    </a:lnTo>
                    <a:lnTo>
                      <a:pt x="146" y="1950"/>
                    </a:lnTo>
                    <a:lnTo>
                      <a:pt x="132" y="1951"/>
                    </a:lnTo>
                    <a:lnTo>
                      <a:pt x="119" y="1950"/>
                    </a:lnTo>
                    <a:lnTo>
                      <a:pt x="106" y="1948"/>
                    </a:lnTo>
                    <a:lnTo>
                      <a:pt x="94" y="1945"/>
                    </a:lnTo>
                    <a:lnTo>
                      <a:pt x="82" y="1939"/>
                    </a:lnTo>
                    <a:lnTo>
                      <a:pt x="70" y="1934"/>
                    </a:lnTo>
                    <a:lnTo>
                      <a:pt x="59" y="1927"/>
                    </a:lnTo>
                    <a:lnTo>
                      <a:pt x="50" y="1920"/>
                    </a:lnTo>
                    <a:lnTo>
                      <a:pt x="40" y="1912"/>
                    </a:lnTo>
                    <a:lnTo>
                      <a:pt x="31" y="1903"/>
                    </a:lnTo>
                    <a:lnTo>
                      <a:pt x="23" y="1893"/>
                    </a:lnTo>
                    <a:lnTo>
                      <a:pt x="16" y="1882"/>
                    </a:lnTo>
                    <a:lnTo>
                      <a:pt x="11" y="1870"/>
                    </a:lnTo>
                    <a:lnTo>
                      <a:pt x="5" y="1858"/>
                    </a:lnTo>
                    <a:lnTo>
                      <a:pt x="2" y="1846"/>
                    </a:lnTo>
                    <a:lnTo>
                      <a:pt x="0" y="1834"/>
                    </a:lnTo>
                    <a:lnTo>
                      <a:pt x="0" y="1821"/>
                    </a:lnTo>
                    <a:lnTo>
                      <a:pt x="0" y="1808"/>
                    </a:lnTo>
                    <a:lnTo>
                      <a:pt x="2" y="1796"/>
                    </a:lnTo>
                    <a:lnTo>
                      <a:pt x="5" y="1785"/>
                    </a:lnTo>
                    <a:lnTo>
                      <a:pt x="11" y="1773"/>
                    </a:lnTo>
                    <a:lnTo>
                      <a:pt x="16" y="1763"/>
                    </a:lnTo>
                    <a:lnTo>
                      <a:pt x="23" y="1753"/>
                    </a:lnTo>
                    <a:lnTo>
                      <a:pt x="31" y="1742"/>
                    </a:lnTo>
                    <a:lnTo>
                      <a:pt x="40" y="1733"/>
                    </a:lnTo>
                    <a:lnTo>
                      <a:pt x="50" y="1725"/>
                    </a:lnTo>
                    <a:lnTo>
                      <a:pt x="59" y="1718"/>
                    </a:lnTo>
                    <a:lnTo>
                      <a:pt x="70" y="1712"/>
                    </a:lnTo>
                    <a:lnTo>
                      <a:pt x="82" y="1706"/>
                    </a:lnTo>
                    <a:lnTo>
                      <a:pt x="94" y="1702"/>
                    </a:lnTo>
                    <a:lnTo>
                      <a:pt x="106" y="1699"/>
                    </a:lnTo>
                    <a:lnTo>
                      <a:pt x="119" y="1697"/>
                    </a:lnTo>
                    <a:lnTo>
                      <a:pt x="132" y="1696"/>
                    </a:lnTo>
                    <a:close/>
                    <a:moveTo>
                      <a:pt x="132" y="851"/>
                    </a:moveTo>
                    <a:lnTo>
                      <a:pt x="146" y="852"/>
                    </a:lnTo>
                    <a:lnTo>
                      <a:pt x="159" y="854"/>
                    </a:lnTo>
                    <a:lnTo>
                      <a:pt x="172" y="857"/>
                    </a:lnTo>
                    <a:lnTo>
                      <a:pt x="185" y="861"/>
                    </a:lnTo>
                    <a:lnTo>
                      <a:pt x="196" y="866"/>
                    </a:lnTo>
                    <a:lnTo>
                      <a:pt x="206" y="872"/>
                    </a:lnTo>
                    <a:lnTo>
                      <a:pt x="217" y="879"/>
                    </a:lnTo>
                    <a:lnTo>
                      <a:pt x="226" y="887"/>
                    </a:lnTo>
                    <a:lnTo>
                      <a:pt x="235" y="895"/>
                    </a:lnTo>
                    <a:lnTo>
                      <a:pt x="242" y="905"/>
                    </a:lnTo>
                    <a:lnTo>
                      <a:pt x="249" y="916"/>
                    </a:lnTo>
                    <a:lnTo>
                      <a:pt x="254" y="927"/>
                    </a:lnTo>
                    <a:lnTo>
                      <a:pt x="258" y="938"/>
                    </a:lnTo>
                    <a:lnTo>
                      <a:pt x="262" y="950"/>
                    </a:lnTo>
                    <a:lnTo>
                      <a:pt x="264" y="962"/>
                    </a:lnTo>
                    <a:lnTo>
                      <a:pt x="265" y="976"/>
                    </a:lnTo>
                    <a:lnTo>
                      <a:pt x="264" y="988"/>
                    </a:lnTo>
                    <a:lnTo>
                      <a:pt x="262" y="1000"/>
                    </a:lnTo>
                    <a:lnTo>
                      <a:pt x="258" y="1011"/>
                    </a:lnTo>
                    <a:lnTo>
                      <a:pt x="254" y="1022"/>
                    </a:lnTo>
                    <a:lnTo>
                      <a:pt x="249" y="1033"/>
                    </a:lnTo>
                    <a:lnTo>
                      <a:pt x="242" y="1044"/>
                    </a:lnTo>
                    <a:lnTo>
                      <a:pt x="235" y="1053"/>
                    </a:lnTo>
                    <a:lnTo>
                      <a:pt x="226" y="1062"/>
                    </a:lnTo>
                    <a:lnTo>
                      <a:pt x="217" y="1070"/>
                    </a:lnTo>
                    <a:lnTo>
                      <a:pt x="206" y="1078"/>
                    </a:lnTo>
                    <a:lnTo>
                      <a:pt x="196" y="1084"/>
                    </a:lnTo>
                    <a:lnTo>
                      <a:pt x="185" y="1089"/>
                    </a:lnTo>
                    <a:lnTo>
                      <a:pt x="172" y="1094"/>
                    </a:lnTo>
                    <a:lnTo>
                      <a:pt x="159" y="1097"/>
                    </a:lnTo>
                    <a:lnTo>
                      <a:pt x="146" y="1099"/>
                    </a:lnTo>
                    <a:lnTo>
                      <a:pt x="132" y="1100"/>
                    </a:lnTo>
                    <a:lnTo>
                      <a:pt x="119" y="1099"/>
                    </a:lnTo>
                    <a:lnTo>
                      <a:pt x="106" y="1097"/>
                    </a:lnTo>
                    <a:lnTo>
                      <a:pt x="94" y="1094"/>
                    </a:lnTo>
                    <a:lnTo>
                      <a:pt x="82" y="1089"/>
                    </a:lnTo>
                    <a:lnTo>
                      <a:pt x="70" y="1084"/>
                    </a:lnTo>
                    <a:lnTo>
                      <a:pt x="59" y="1078"/>
                    </a:lnTo>
                    <a:lnTo>
                      <a:pt x="50" y="1070"/>
                    </a:lnTo>
                    <a:lnTo>
                      <a:pt x="40" y="1062"/>
                    </a:lnTo>
                    <a:lnTo>
                      <a:pt x="31" y="1053"/>
                    </a:lnTo>
                    <a:lnTo>
                      <a:pt x="23" y="1044"/>
                    </a:lnTo>
                    <a:lnTo>
                      <a:pt x="16" y="1033"/>
                    </a:lnTo>
                    <a:lnTo>
                      <a:pt x="11" y="1022"/>
                    </a:lnTo>
                    <a:lnTo>
                      <a:pt x="5" y="1011"/>
                    </a:lnTo>
                    <a:lnTo>
                      <a:pt x="2" y="1000"/>
                    </a:lnTo>
                    <a:lnTo>
                      <a:pt x="0" y="988"/>
                    </a:lnTo>
                    <a:lnTo>
                      <a:pt x="0" y="976"/>
                    </a:lnTo>
                    <a:lnTo>
                      <a:pt x="0" y="962"/>
                    </a:lnTo>
                    <a:lnTo>
                      <a:pt x="2" y="950"/>
                    </a:lnTo>
                    <a:lnTo>
                      <a:pt x="5" y="938"/>
                    </a:lnTo>
                    <a:lnTo>
                      <a:pt x="11" y="927"/>
                    </a:lnTo>
                    <a:lnTo>
                      <a:pt x="16" y="916"/>
                    </a:lnTo>
                    <a:lnTo>
                      <a:pt x="23" y="905"/>
                    </a:lnTo>
                    <a:lnTo>
                      <a:pt x="31" y="895"/>
                    </a:lnTo>
                    <a:lnTo>
                      <a:pt x="40" y="887"/>
                    </a:lnTo>
                    <a:lnTo>
                      <a:pt x="50" y="879"/>
                    </a:lnTo>
                    <a:lnTo>
                      <a:pt x="59" y="872"/>
                    </a:lnTo>
                    <a:lnTo>
                      <a:pt x="70" y="866"/>
                    </a:lnTo>
                    <a:lnTo>
                      <a:pt x="82" y="861"/>
                    </a:lnTo>
                    <a:lnTo>
                      <a:pt x="94" y="857"/>
                    </a:lnTo>
                    <a:lnTo>
                      <a:pt x="106" y="854"/>
                    </a:lnTo>
                    <a:lnTo>
                      <a:pt x="119" y="852"/>
                    </a:lnTo>
                    <a:lnTo>
                      <a:pt x="132" y="851"/>
                    </a:lnTo>
                    <a:close/>
                    <a:moveTo>
                      <a:pt x="132" y="1977"/>
                    </a:moveTo>
                    <a:lnTo>
                      <a:pt x="146" y="1978"/>
                    </a:lnTo>
                    <a:lnTo>
                      <a:pt x="159" y="1980"/>
                    </a:lnTo>
                    <a:lnTo>
                      <a:pt x="172" y="1983"/>
                    </a:lnTo>
                    <a:lnTo>
                      <a:pt x="185" y="1987"/>
                    </a:lnTo>
                    <a:lnTo>
                      <a:pt x="196" y="1993"/>
                    </a:lnTo>
                    <a:lnTo>
                      <a:pt x="206" y="1999"/>
                    </a:lnTo>
                    <a:lnTo>
                      <a:pt x="217" y="2007"/>
                    </a:lnTo>
                    <a:lnTo>
                      <a:pt x="226" y="2016"/>
                    </a:lnTo>
                    <a:lnTo>
                      <a:pt x="235" y="2024"/>
                    </a:lnTo>
                    <a:lnTo>
                      <a:pt x="242" y="2034"/>
                    </a:lnTo>
                    <a:lnTo>
                      <a:pt x="249" y="2044"/>
                    </a:lnTo>
                    <a:lnTo>
                      <a:pt x="254" y="2055"/>
                    </a:lnTo>
                    <a:lnTo>
                      <a:pt x="258" y="2066"/>
                    </a:lnTo>
                    <a:lnTo>
                      <a:pt x="262" y="2078"/>
                    </a:lnTo>
                    <a:lnTo>
                      <a:pt x="264" y="2090"/>
                    </a:lnTo>
                    <a:lnTo>
                      <a:pt x="265" y="2102"/>
                    </a:lnTo>
                    <a:lnTo>
                      <a:pt x="264" y="2116"/>
                    </a:lnTo>
                    <a:lnTo>
                      <a:pt x="262" y="2129"/>
                    </a:lnTo>
                    <a:lnTo>
                      <a:pt x="258" y="2142"/>
                    </a:lnTo>
                    <a:lnTo>
                      <a:pt x="254" y="2154"/>
                    </a:lnTo>
                    <a:lnTo>
                      <a:pt x="249" y="2166"/>
                    </a:lnTo>
                    <a:lnTo>
                      <a:pt x="242" y="2176"/>
                    </a:lnTo>
                    <a:lnTo>
                      <a:pt x="235" y="2186"/>
                    </a:lnTo>
                    <a:lnTo>
                      <a:pt x="226" y="2195"/>
                    </a:lnTo>
                    <a:lnTo>
                      <a:pt x="217" y="2204"/>
                    </a:lnTo>
                    <a:lnTo>
                      <a:pt x="206" y="2211"/>
                    </a:lnTo>
                    <a:lnTo>
                      <a:pt x="196" y="2217"/>
                    </a:lnTo>
                    <a:lnTo>
                      <a:pt x="185" y="2222"/>
                    </a:lnTo>
                    <a:lnTo>
                      <a:pt x="172" y="2227"/>
                    </a:lnTo>
                    <a:lnTo>
                      <a:pt x="159" y="2229"/>
                    </a:lnTo>
                    <a:lnTo>
                      <a:pt x="146" y="2231"/>
                    </a:lnTo>
                    <a:lnTo>
                      <a:pt x="132" y="2232"/>
                    </a:lnTo>
                    <a:lnTo>
                      <a:pt x="119" y="2231"/>
                    </a:lnTo>
                    <a:lnTo>
                      <a:pt x="106" y="2229"/>
                    </a:lnTo>
                    <a:lnTo>
                      <a:pt x="94" y="2227"/>
                    </a:lnTo>
                    <a:lnTo>
                      <a:pt x="82" y="2222"/>
                    </a:lnTo>
                    <a:lnTo>
                      <a:pt x="70" y="2217"/>
                    </a:lnTo>
                    <a:lnTo>
                      <a:pt x="59" y="2211"/>
                    </a:lnTo>
                    <a:lnTo>
                      <a:pt x="50" y="2204"/>
                    </a:lnTo>
                    <a:lnTo>
                      <a:pt x="40" y="2195"/>
                    </a:lnTo>
                    <a:lnTo>
                      <a:pt x="31" y="2186"/>
                    </a:lnTo>
                    <a:lnTo>
                      <a:pt x="23" y="2176"/>
                    </a:lnTo>
                    <a:lnTo>
                      <a:pt x="16" y="2166"/>
                    </a:lnTo>
                    <a:lnTo>
                      <a:pt x="11" y="2154"/>
                    </a:lnTo>
                    <a:lnTo>
                      <a:pt x="5" y="2142"/>
                    </a:lnTo>
                    <a:lnTo>
                      <a:pt x="2" y="2129"/>
                    </a:lnTo>
                    <a:lnTo>
                      <a:pt x="0" y="2116"/>
                    </a:lnTo>
                    <a:lnTo>
                      <a:pt x="0" y="2102"/>
                    </a:lnTo>
                    <a:lnTo>
                      <a:pt x="0" y="2090"/>
                    </a:lnTo>
                    <a:lnTo>
                      <a:pt x="2" y="2078"/>
                    </a:lnTo>
                    <a:lnTo>
                      <a:pt x="5" y="2066"/>
                    </a:lnTo>
                    <a:lnTo>
                      <a:pt x="11" y="2055"/>
                    </a:lnTo>
                    <a:lnTo>
                      <a:pt x="16" y="2044"/>
                    </a:lnTo>
                    <a:lnTo>
                      <a:pt x="23" y="2034"/>
                    </a:lnTo>
                    <a:lnTo>
                      <a:pt x="31" y="2024"/>
                    </a:lnTo>
                    <a:lnTo>
                      <a:pt x="40" y="2016"/>
                    </a:lnTo>
                    <a:lnTo>
                      <a:pt x="50" y="2007"/>
                    </a:lnTo>
                    <a:lnTo>
                      <a:pt x="59" y="1999"/>
                    </a:lnTo>
                    <a:lnTo>
                      <a:pt x="70" y="1993"/>
                    </a:lnTo>
                    <a:lnTo>
                      <a:pt x="82" y="1987"/>
                    </a:lnTo>
                    <a:lnTo>
                      <a:pt x="94" y="1983"/>
                    </a:lnTo>
                    <a:lnTo>
                      <a:pt x="106" y="1980"/>
                    </a:lnTo>
                    <a:lnTo>
                      <a:pt x="119" y="1978"/>
                    </a:lnTo>
                    <a:lnTo>
                      <a:pt x="132" y="1977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36" name="Freeform 151"/>
              <p:cNvSpPr>
                <a:spLocks/>
              </p:cNvSpPr>
              <p:nvPr/>
            </p:nvSpPr>
            <p:spPr bwMode="auto">
              <a:xfrm>
                <a:off x="1765" y="3369"/>
                <a:ext cx="22" cy="13"/>
              </a:xfrm>
              <a:custGeom>
                <a:avLst/>
                <a:gdLst>
                  <a:gd name="T0" fmla="*/ 146 w 265"/>
                  <a:gd name="T1" fmla="*/ 1 h 255"/>
                  <a:gd name="T2" fmla="*/ 172 w 265"/>
                  <a:gd name="T3" fmla="*/ 7 h 255"/>
                  <a:gd name="T4" fmla="*/ 196 w 265"/>
                  <a:gd name="T5" fmla="*/ 17 h 255"/>
                  <a:gd name="T6" fmla="*/ 217 w 265"/>
                  <a:gd name="T7" fmla="*/ 30 h 255"/>
                  <a:gd name="T8" fmla="*/ 235 w 265"/>
                  <a:gd name="T9" fmla="*/ 47 h 255"/>
                  <a:gd name="T10" fmla="*/ 249 w 265"/>
                  <a:gd name="T11" fmla="*/ 67 h 255"/>
                  <a:gd name="T12" fmla="*/ 258 w 265"/>
                  <a:gd name="T13" fmla="*/ 90 h 255"/>
                  <a:gd name="T14" fmla="*/ 264 w 265"/>
                  <a:gd name="T15" fmla="*/ 113 h 255"/>
                  <a:gd name="T16" fmla="*/ 264 w 265"/>
                  <a:gd name="T17" fmla="*/ 140 h 255"/>
                  <a:gd name="T18" fmla="*/ 258 w 265"/>
                  <a:gd name="T19" fmla="*/ 165 h 255"/>
                  <a:gd name="T20" fmla="*/ 249 w 265"/>
                  <a:gd name="T21" fmla="*/ 189 h 255"/>
                  <a:gd name="T22" fmla="*/ 235 w 265"/>
                  <a:gd name="T23" fmla="*/ 210 h 255"/>
                  <a:gd name="T24" fmla="*/ 217 w 265"/>
                  <a:gd name="T25" fmla="*/ 227 h 255"/>
                  <a:gd name="T26" fmla="*/ 196 w 265"/>
                  <a:gd name="T27" fmla="*/ 240 h 255"/>
                  <a:gd name="T28" fmla="*/ 172 w 265"/>
                  <a:gd name="T29" fmla="*/ 249 h 255"/>
                  <a:gd name="T30" fmla="*/ 146 w 265"/>
                  <a:gd name="T31" fmla="*/ 254 h 255"/>
                  <a:gd name="T32" fmla="*/ 119 w 265"/>
                  <a:gd name="T33" fmla="*/ 254 h 255"/>
                  <a:gd name="T34" fmla="*/ 94 w 265"/>
                  <a:gd name="T35" fmla="*/ 249 h 255"/>
                  <a:gd name="T36" fmla="*/ 70 w 265"/>
                  <a:gd name="T37" fmla="*/ 240 h 255"/>
                  <a:gd name="T38" fmla="*/ 50 w 265"/>
                  <a:gd name="T39" fmla="*/ 227 h 255"/>
                  <a:gd name="T40" fmla="*/ 31 w 265"/>
                  <a:gd name="T41" fmla="*/ 210 h 255"/>
                  <a:gd name="T42" fmla="*/ 16 w 265"/>
                  <a:gd name="T43" fmla="*/ 189 h 255"/>
                  <a:gd name="T44" fmla="*/ 5 w 265"/>
                  <a:gd name="T45" fmla="*/ 165 h 255"/>
                  <a:gd name="T46" fmla="*/ 0 w 265"/>
                  <a:gd name="T47" fmla="*/ 140 h 255"/>
                  <a:gd name="T48" fmla="*/ 0 w 265"/>
                  <a:gd name="T49" fmla="*/ 113 h 255"/>
                  <a:gd name="T50" fmla="*/ 5 w 265"/>
                  <a:gd name="T51" fmla="*/ 90 h 255"/>
                  <a:gd name="T52" fmla="*/ 16 w 265"/>
                  <a:gd name="T53" fmla="*/ 67 h 255"/>
                  <a:gd name="T54" fmla="*/ 31 w 265"/>
                  <a:gd name="T55" fmla="*/ 47 h 255"/>
                  <a:gd name="T56" fmla="*/ 50 w 265"/>
                  <a:gd name="T57" fmla="*/ 30 h 255"/>
                  <a:gd name="T58" fmla="*/ 70 w 265"/>
                  <a:gd name="T59" fmla="*/ 17 h 255"/>
                  <a:gd name="T60" fmla="*/ 94 w 265"/>
                  <a:gd name="T61" fmla="*/ 7 h 255"/>
                  <a:gd name="T62" fmla="*/ 119 w 265"/>
                  <a:gd name="T63" fmla="*/ 1 h 25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65"/>
                  <a:gd name="T97" fmla="*/ 0 h 255"/>
                  <a:gd name="T98" fmla="*/ 265 w 265"/>
                  <a:gd name="T99" fmla="*/ 255 h 25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65" h="255">
                    <a:moveTo>
                      <a:pt x="132" y="0"/>
                    </a:moveTo>
                    <a:lnTo>
                      <a:pt x="146" y="1"/>
                    </a:lnTo>
                    <a:lnTo>
                      <a:pt x="159" y="3"/>
                    </a:lnTo>
                    <a:lnTo>
                      <a:pt x="172" y="7"/>
                    </a:lnTo>
                    <a:lnTo>
                      <a:pt x="185" y="11"/>
                    </a:lnTo>
                    <a:lnTo>
                      <a:pt x="196" y="17"/>
                    </a:lnTo>
                    <a:lnTo>
                      <a:pt x="206" y="23"/>
                    </a:lnTo>
                    <a:lnTo>
                      <a:pt x="217" y="30"/>
                    </a:lnTo>
                    <a:lnTo>
                      <a:pt x="226" y="39"/>
                    </a:lnTo>
                    <a:lnTo>
                      <a:pt x="235" y="47"/>
                    </a:lnTo>
                    <a:lnTo>
                      <a:pt x="242" y="57"/>
                    </a:lnTo>
                    <a:lnTo>
                      <a:pt x="249" y="67"/>
                    </a:lnTo>
                    <a:lnTo>
                      <a:pt x="254" y="79"/>
                    </a:lnTo>
                    <a:lnTo>
                      <a:pt x="258" y="90"/>
                    </a:lnTo>
                    <a:lnTo>
                      <a:pt x="262" y="101"/>
                    </a:lnTo>
                    <a:lnTo>
                      <a:pt x="264" y="113"/>
                    </a:lnTo>
                    <a:lnTo>
                      <a:pt x="265" y="125"/>
                    </a:lnTo>
                    <a:lnTo>
                      <a:pt x="264" y="140"/>
                    </a:lnTo>
                    <a:lnTo>
                      <a:pt x="262" y="153"/>
                    </a:lnTo>
                    <a:lnTo>
                      <a:pt x="258" y="165"/>
                    </a:lnTo>
                    <a:lnTo>
                      <a:pt x="254" y="177"/>
                    </a:lnTo>
                    <a:lnTo>
                      <a:pt x="249" y="189"/>
                    </a:lnTo>
                    <a:lnTo>
                      <a:pt x="242" y="200"/>
                    </a:lnTo>
                    <a:lnTo>
                      <a:pt x="235" y="210"/>
                    </a:lnTo>
                    <a:lnTo>
                      <a:pt x="226" y="219"/>
                    </a:lnTo>
                    <a:lnTo>
                      <a:pt x="217" y="227"/>
                    </a:lnTo>
                    <a:lnTo>
                      <a:pt x="206" y="234"/>
                    </a:lnTo>
                    <a:lnTo>
                      <a:pt x="196" y="240"/>
                    </a:lnTo>
                    <a:lnTo>
                      <a:pt x="185" y="245"/>
                    </a:lnTo>
                    <a:lnTo>
                      <a:pt x="172" y="249"/>
                    </a:lnTo>
                    <a:lnTo>
                      <a:pt x="159" y="252"/>
                    </a:lnTo>
                    <a:lnTo>
                      <a:pt x="146" y="254"/>
                    </a:lnTo>
                    <a:lnTo>
                      <a:pt x="132" y="255"/>
                    </a:lnTo>
                    <a:lnTo>
                      <a:pt x="119" y="254"/>
                    </a:lnTo>
                    <a:lnTo>
                      <a:pt x="106" y="252"/>
                    </a:lnTo>
                    <a:lnTo>
                      <a:pt x="94" y="249"/>
                    </a:lnTo>
                    <a:lnTo>
                      <a:pt x="82" y="245"/>
                    </a:lnTo>
                    <a:lnTo>
                      <a:pt x="70" y="240"/>
                    </a:lnTo>
                    <a:lnTo>
                      <a:pt x="59" y="234"/>
                    </a:lnTo>
                    <a:lnTo>
                      <a:pt x="50" y="227"/>
                    </a:lnTo>
                    <a:lnTo>
                      <a:pt x="40" y="219"/>
                    </a:lnTo>
                    <a:lnTo>
                      <a:pt x="31" y="210"/>
                    </a:lnTo>
                    <a:lnTo>
                      <a:pt x="23" y="200"/>
                    </a:lnTo>
                    <a:lnTo>
                      <a:pt x="16" y="189"/>
                    </a:lnTo>
                    <a:lnTo>
                      <a:pt x="11" y="177"/>
                    </a:lnTo>
                    <a:lnTo>
                      <a:pt x="5" y="165"/>
                    </a:lnTo>
                    <a:lnTo>
                      <a:pt x="2" y="153"/>
                    </a:lnTo>
                    <a:lnTo>
                      <a:pt x="0" y="140"/>
                    </a:lnTo>
                    <a:lnTo>
                      <a:pt x="0" y="125"/>
                    </a:lnTo>
                    <a:lnTo>
                      <a:pt x="0" y="113"/>
                    </a:lnTo>
                    <a:lnTo>
                      <a:pt x="2" y="101"/>
                    </a:lnTo>
                    <a:lnTo>
                      <a:pt x="5" y="90"/>
                    </a:lnTo>
                    <a:lnTo>
                      <a:pt x="11" y="79"/>
                    </a:lnTo>
                    <a:lnTo>
                      <a:pt x="16" y="67"/>
                    </a:lnTo>
                    <a:lnTo>
                      <a:pt x="23" y="57"/>
                    </a:lnTo>
                    <a:lnTo>
                      <a:pt x="31" y="47"/>
                    </a:lnTo>
                    <a:lnTo>
                      <a:pt x="40" y="39"/>
                    </a:lnTo>
                    <a:lnTo>
                      <a:pt x="50" y="30"/>
                    </a:lnTo>
                    <a:lnTo>
                      <a:pt x="59" y="23"/>
                    </a:lnTo>
                    <a:lnTo>
                      <a:pt x="70" y="17"/>
                    </a:lnTo>
                    <a:lnTo>
                      <a:pt x="82" y="11"/>
                    </a:lnTo>
                    <a:lnTo>
                      <a:pt x="94" y="7"/>
                    </a:lnTo>
                    <a:lnTo>
                      <a:pt x="106" y="3"/>
                    </a:lnTo>
                    <a:lnTo>
                      <a:pt x="119" y="1"/>
                    </a:lnTo>
                    <a:lnTo>
                      <a:pt x="13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37" name="Freeform 152"/>
              <p:cNvSpPr>
                <a:spLocks/>
              </p:cNvSpPr>
              <p:nvPr/>
            </p:nvSpPr>
            <p:spPr bwMode="auto">
              <a:xfrm>
                <a:off x="1765" y="3426"/>
                <a:ext cx="22" cy="13"/>
              </a:xfrm>
              <a:custGeom>
                <a:avLst/>
                <a:gdLst>
                  <a:gd name="T0" fmla="*/ 146 w 265"/>
                  <a:gd name="T1" fmla="*/ 1 h 255"/>
                  <a:gd name="T2" fmla="*/ 172 w 265"/>
                  <a:gd name="T3" fmla="*/ 6 h 255"/>
                  <a:gd name="T4" fmla="*/ 196 w 265"/>
                  <a:gd name="T5" fmla="*/ 15 h 255"/>
                  <a:gd name="T6" fmla="*/ 217 w 265"/>
                  <a:gd name="T7" fmla="*/ 28 h 255"/>
                  <a:gd name="T8" fmla="*/ 235 w 265"/>
                  <a:gd name="T9" fmla="*/ 46 h 255"/>
                  <a:gd name="T10" fmla="*/ 249 w 265"/>
                  <a:gd name="T11" fmla="*/ 67 h 255"/>
                  <a:gd name="T12" fmla="*/ 258 w 265"/>
                  <a:gd name="T13" fmla="*/ 90 h 255"/>
                  <a:gd name="T14" fmla="*/ 264 w 265"/>
                  <a:gd name="T15" fmla="*/ 117 h 255"/>
                  <a:gd name="T16" fmla="*/ 264 w 265"/>
                  <a:gd name="T17" fmla="*/ 142 h 255"/>
                  <a:gd name="T18" fmla="*/ 258 w 265"/>
                  <a:gd name="T19" fmla="*/ 167 h 255"/>
                  <a:gd name="T20" fmla="*/ 249 w 265"/>
                  <a:gd name="T21" fmla="*/ 188 h 255"/>
                  <a:gd name="T22" fmla="*/ 235 w 265"/>
                  <a:gd name="T23" fmla="*/ 208 h 255"/>
                  <a:gd name="T24" fmla="*/ 217 w 265"/>
                  <a:gd name="T25" fmla="*/ 225 h 255"/>
                  <a:gd name="T26" fmla="*/ 196 w 265"/>
                  <a:gd name="T27" fmla="*/ 240 h 255"/>
                  <a:gd name="T28" fmla="*/ 172 w 265"/>
                  <a:gd name="T29" fmla="*/ 249 h 255"/>
                  <a:gd name="T30" fmla="*/ 146 w 265"/>
                  <a:gd name="T31" fmla="*/ 255 h 255"/>
                  <a:gd name="T32" fmla="*/ 119 w 265"/>
                  <a:gd name="T33" fmla="*/ 255 h 255"/>
                  <a:gd name="T34" fmla="*/ 94 w 265"/>
                  <a:gd name="T35" fmla="*/ 249 h 255"/>
                  <a:gd name="T36" fmla="*/ 70 w 265"/>
                  <a:gd name="T37" fmla="*/ 240 h 255"/>
                  <a:gd name="T38" fmla="*/ 50 w 265"/>
                  <a:gd name="T39" fmla="*/ 225 h 255"/>
                  <a:gd name="T40" fmla="*/ 31 w 265"/>
                  <a:gd name="T41" fmla="*/ 208 h 255"/>
                  <a:gd name="T42" fmla="*/ 16 w 265"/>
                  <a:gd name="T43" fmla="*/ 188 h 255"/>
                  <a:gd name="T44" fmla="*/ 5 w 265"/>
                  <a:gd name="T45" fmla="*/ 167 h 255"/>
                  <a:gd name="T46" fmla="*/ 0 w 265"/>
                  <a:gd name="T47" fmla="*/ 142 h 255"/>
                  <a:gd name="T48" fmla="*/ 0 w 265"/>
                  <a:gd name="T49" fmla="*/ 117 h 255"/>
                  <a:gd name="T50" fmla="*/ 5 w 265"/>
                  <a:gd name="T51" fmla="*/ 90 h 255"/>
                  <a:gd name="T52" fmla="*/ 16 w 265"/>
                  <a:gd name="T53" fmla="*/ 67 h 255"/>
                  <a:gd name="T54" fmla="*/ 31 w 265"/>
                  <a:gd name="T55" fmla="*/ 46 h 255"/>
                  <a:gd name="T56" fmla="*/ 50 w 265"/>
                  <a:gd name="T57" fmla="*/ 28 h 255"/>
                  <a:gd name="T58" fmla="*/ 70 w 265"/>
                  <a:gd name="T59" fmla="*/ 15 h 255"/>
                  <a:gd name="T60" fmla="*/ 94 w 265"/>
                  <a:gd name="T61" fmla="*/ 6 h 255"/>
                  <a:gd name="T62" fmla="*/ 119 w 265"/>
                  <a:gd name="T63" fmla="*/ 1 h 25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65"/>
                  <a:gd name="T97" fmla="*/ 0 h 255"/>
                  <a:gd name="T98" fmla="*/ 265 w 265"/>
                  <a:gd name="T99" fmla="*/ 255 h 25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65" h="255">
                    <a:moveTo>
                      <a:pt x="132" y="0"/>
                    </a:moveTo>
                    <a:lnTo>
                      <a:pt x="146" y="1"/>
                    </a:lnTo>
                    <a:lnTo>
                      <a:pt x="159" y="3"/>
                    </a:lnTo>
                    <a:lnTo>
                      <a:pt x="172" y="6"/>
                    </a:lnTo>
                    <a:lnTo>
                      <a:pt x="185" y="10"/>
                    </a:lnTo>
                    <a:lnTo>
                      <a:pt x="196" y="15"/>
                    </a:lnTo>
                    <a:lnTo>
                      <a:pt x="206" y="21"/>
                    </a:lnTo>
                    <a:lnTo>
                      <a:pt x="217" y="28"/>
                    </a:lnTo>
                    <a:lnTo>
                      <a:pt x="226" y="37"/>
                    </a:lnTo>
                    <a:lnTo>
                      <a:pt x="235" y="46"/>
                    </a:lnTo>
                    <a:lnTo>
                      <a:pt x="242" y="56"/>
                    </a:lnTo>
                    <a:lnTo>
                      <a:pt x="249" y="67"/>
                    </a:lnTo>
                    <a:lnTo>
                      <a:pt x="254" y="78"/>
                    </a:lnTo>
                    <a:lnTo>
                      <a:pt x="258" y="90"/>
                    </a:lnTo>
                    <a:lnTo>
                      <a:pt x="262" y="104"/>
                    </a:lnTo>
                    <a:lnTo>
                      <a:pt x="264" y="117"/>
                    </a:lnTo>
                    <a:lnTo>
                      <a:pt x="265" y="130"/>
                    </a:lnTo>
                    <a:lnTo>
                      <a:pt x="264" y="142"/>
                    </a:lnTo>
                    <a:lnTo>
                      <a:pt x="262" y="154"/>
                    </a:lnTo>
                    <a:lnTo>
                      <a:pt x="258" y="167"/>
                    </a:lnTo>
                    <a:lnTo>
                      <a:pt x="254" y="178"/>
                    </a:lnTo>
                    <a:lnTo>
                      <a:pt x="249" y="188"/>
                    </a:lnTo>
                    <a:lnTo>
                      <a:pt x="242" y="198"/>
                    </a:lnTo>
                    <a:lnTo>
                      <a:pt x="235" y="208"/>
                    </a:lnTo>
                    <a:lnTo>
                      <a:pt x="226" y="217"/>
                    </a:lnTo>
                    <a:lnTo>
                      <a:pt x="217" y="225"/>
                    </a:lnTo>
                    <a:lnTo>
                      <a:pt x="206" y="233"/>
                    </a:lnTo>
                    <a:lnTo>
                      <a:pt x="196" y="240"/>
                    </a:lnTo>
                    <a:lnTo>
                      <a:pt x="185" y="245"/>
                    </a:lnTo>
                    <a:lnTo>
                      <a:pt x="172" y="249"/>
                    </a:lnTo>
                    <a:lnTo>
                      <a:pt x="159" y="253"/>
                    </a:lnTo>
                    <a:lnTo>
                      <a:pt x="146" y="255"/>
                    </a:lnTo>
                    <a:lnTo>
                      <a:pt x="132" y="255"/>
                    </a:lnTo>
                    <a:lnTo>
                      <a:pt x="119" y="255"/>
                    </a:lnTo>
                    <a:lnTo>
                      <a:pt x="106" y="253"/>
                    </a:lnTo>
                    <a:lnTo>
                      <a:pt x="94" y="249"/>
                    </a:lnTo>
                    <a:lnTo>
                      <a:pt x="82" y="245"/>
                    </a:lnTo>
                    <a:lnTo>
                      <a:pt x="70" y="240"/>
                    </a:lnTo>
                    <a:lnTo>
                      <a:pt x="59" y="233"/>
                    </a:lnTo>
                    <a:lnTo>
                      <a:pt x="50" y="225"/>
                    </a:lnTo>
                    <a:lnTo>
                      <a:pt x="40" y="217"/>
                    </a:lnTo>
                    <a:lnTo>
                      <a:pt x="31" y="208"/>
                    </a:lnTo>
                    <a:lnTo>
                      <a:pt x="23" y="198"/>
                    </a:lnTo>
                    <a:lnTo>
                      <a:pt x="16" y="188"/>
                    </a:lnTo>
                    <a:lnTo>
                      <a:pt x="11" y="178"/>
                    </a:lnTo>
                    <a:lnTo>
                      <a:pt x="5" y="167"/>
                    </a:lnTo>
                    <a:lnTo>
                      <a:pt x="2" y="154"/>
                    </a:lnTo>
                    <a:lnTo>
                      <a:pt x="0" y="142"/>
                    </a:lnTo>
                    <a:lnTo>
                      <a:pt x="0" y="130"/>
                    </a:lnTo>
                    <a:lnTo>
                      <a:pt x="0" y="117"/>
                    </a:lnTo>
                    <a:lnTo>
                      <a:pt x="2" y="104"/>
                    </a:lnTo>
                    <a:lnTo>
                      <a:pt x="5" y="90"/>
                    </a:lnTo>
                    <a:lnTo>
                      <a:pt x="11" y="78"/>
                    </a:lnTo>
                    <a:lnTo>
                      <a:pt x="16" y="67"/>
                    </a:lnTo>
                    <a:lnTo>
                      <a:pt x="23" y="56"/>
                    </a:lnTo>
                    <a:lnTo>
                      <a:pt x="31" y="46"/>
                    </a:lnTo>
                    <a:lnTo>
                      <a:pt x="40" y="37"/>
                    </a:lnTo>
                    <a:lnTo>
                      <a:pt x="50" y="28"/>
                    </a:lnTo>
                    <a:lnTo>
                      <a:pt x="59" y="21"/>
                    </a:lnTo>
                    <a:lnTo>
                      <a:pt x="70" y="15"/>
                    </a:lnTo>
                    <a:lnTo>
                      <a:pt x="82" y="10"/>
                    </a:lnTo>
                    <a:lnTo>
                      <a:pt x="94" y="6"/>
                    </a:lnTo>
                    <a:lnTo>
                      <a:pt x="106" y="3"/>
                    </a:lnTo>
                    <a:lnTo>
                      <a:pt x="119" y="1"/>
                    </a:lnTo>
                    <a:lnTo>
                      <a:pt x="13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38" name="Freeform 153"/>
              <p:cNvSpPr>
                <a:spLocks/>
              </p:cNvSpPr>
              <p:nvPr/>
            </p:nvSpPr>
            <p:spPr bwMode="auto">
              <a:xfrm>
                <a:off x="1765" y="3383"/>
                <a:ext cx="22" cy="13"/>
              </a:xfrm>
              <a:custGeom>
                <a:avLst/>
                <a:gdLst>
                  <a:gd name="T0" fmla="*/ 146 w 265"/>
                  <a:gd name="T1" fmla="*/ 1 h 255"/>
                  <a:gd name="T2" fmla="*/ 172 w 265"/>
                  <a:gd name="T3" fmla="*/ 6 h 255"/>
                  <a:gd name="T4" fmla="*/ 196 w 265"/>
                  <a:gd name="T5" fmla="*/ 16 h 255"/>
                  <a:gd name="T6" fmla="*/ 217 w 265"/>
                  <a:gd name="T7" fmla="*/ 30 h 255"/>
                  <a:gd name="T8" fmla="*/ 235 w 265"/>
                  <a:gd name="T9" fmla="*/ 47 h 255"/>
                  <a:gd name="T10" fmla="*/ 249 w 265"/>
                  <a:gd name="T11" fmla="*/ 69 h 255"/>
                  <a:gd name="T12" fmla="*/ 258 w 265"/>
                  <a:gd name="T13" fmla="*/ 92 h 255"/>
                  <a:gd name="T14" fmla="*/ 264 w 265"/>
                  <a:gd name="T15" fmla="*/ 117 h 255"/>
                  <a:gd name="T16" fmla="*/ 264 w 265"/>
                  <a:gd name="T17" fmla="*/ 143 h 255"/>
                  <a:gd name="T18" fmla="*/ 258 w 265"/>
                  <a:gd name="T19" fmla="*/ 167 h 255"/>
                  <a:gd name="T20" fmla="*/ 249 w 265"/>
                  <a:gd name="T21" fmla="*/ 190 h 255"/>
                  <a:gd name="T22" fmla="*/ 235 w 265"/>
                  <a:gd name="T23" fmla="*/ 210 h 255"/>
                  <a:gd name="T24" fmla="*/ 217 w 265"/>
                  <a:gd name="T25" fmla="*/ 226 h 255"/>
                  <a:gd name="T26" fmla="*/ 196 w 265"/>
                  <a:gd name="T27" fmla="*/ 239 h 255"/>
                  <a:gd name="T28" fmla="*/ 172 w 265"/>
                  <a:gd name="T29" fmla="*/ 249 h 255"/>
                  <a:gd name="T30" fmla="*/ 146 w 265"/>
                  <a:gd name="T31" fmla="*/ 254 h 255"/>
                  <a:gd name="T32" fmla="*/ 119 w 265"/>
                  <a:gd name="T33" fmla="*/ 254 h 255"/>
                  <a:gd name="T34" fmla="*/ 94 w 265"/>
                  <a:gd name="T35" fmla="*/ 249 h 255"/>
                  <a:gd name="T36" fmla="*/ 70 w 265"/>
                  <a:gd name="T37" fmla="*/ 239 h 255"/>
                  <a:gd name="T38" fmla="*/ 50 w 265"/>
                  <a:gd name="T39" fmla="*/ 226 h 255"/>
                  <a:gd name="T40" fmla="*/ 31 w 265"/>
                  <a:gd name="T41" fmla="*/ 210 h 255"/>
                  <a:gd name="T42" fmla="*/ 16 w 265"/>
                  <a:gd name="T43" fmla="*/ 190 h 255"/>
                  <a:gd name="T44" fmla="*/ 5 w 265"/>
                  <a:gd name="T45" fmla="*/ 167 h 255"/>
                  <a:gd name="T46" fmla="*/ 0 w 265"/>
                  <a:gd name="T47" fmla="*/ 143 h 255"/>
                  <a:gd name="T48" fmla="*/ 0 w 265"/>
                  <a:gd name="T49" fmla="*/ 117 h 255"/>
                  <a:gd name="T50" fmla="*/ 5 w 265"/>
                  <a:gd name="T51" fmla="*/ 92 h 255"/>
                  <a:gd name="T52" fmla="*/ 16 w 265"/>
                  <a:gd name="T53" fmla="*/ 69 h 255"/>
                  <a:gd name="T54" fmla="*/ 31 w 265"/>
                  <a:gd name="T55" fmla="*/ 47 h 255"/>
                  <a:gd name="T56" fmla="*/ 50 w 265"/>
                  <a:gd name="T57" fmla="*/ 30 h 255"/>
                  <a:gd name="T58" fmla="*/ 70 w 265"/>
                  <a:gd name="T59" fmla="*/ 16 h 255"/>
                  <a:gd name="T60" fmla="*/ 94 w 265"/>
                  <a:gd name="T61" fmla="*/ 6 h 255"/>
                  <a:gd name="T62" fmla="*/ 119 w 265"/>
                  <a:gd name="T63" fmla="*/ 1 h 25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65"/>
                  <a:gd name="T97" fmla="*/ 0 h 255"/>
                  <a:gd name="T98" fmla="*/ 265 w 265"/>
                  <a:gd name="T99" fmla="*/ 255 h 25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65" h="255">
                    <a:moveTo>
                      <a:pt x="132" y="0"/>
                    </a:moveTo>
                    <a:lnTo>
                      <a:pt x="146" y="1"/>
                    </a:lnTo>
                    <a:lnTo>
                      <a:pt x="159" y="3"/>
                    </a:lnTo>
                    <a:lnTo>
                      <a:pt x="172" y="6"/>
                    </a:lnTo>
                    <a:lnTo>
                      <a:pt x="185" y="10"/>
                    </a:lnTo>
                    <a:lnTo>
                      <a:pt x="196" y="16"/>
                    </a:lnTo>
                    <a:lnTo>
                      <a:pt x="206" y="22"/>
                    </a:lnTo>
                    <a:lnTo>
                      <a:pt x="217" y="30"/>
                    </a:lnTo>
                    <a:lnTo>
                      <a:pt x="226" y="38"/>
                    </a:lnTo>
                    <a:lnTo>
                      <a:pt x="235" y="47"/>
                    </a:lnTo>
                    <a:lnTo>
                      <a:pt x="242" y="58"/>
                    </a:lnTo>
                    <a:lnTo>
                      <a:pt x="249" y="69"/>
                    </a:lnTo>
                    <a:lnTo>
                      <a:pt x="254" y="80"/>
                    </a:lnTo>
                    <a:lnTo>
                      <a:pt x="258" y="92"/>
                    </a:lnTo>
                    <a:lnTo>
                      <a:pt x="262" y="104"/>
                    </a:lnTo>
                    <a:lnTo>
                      <a:pt x="264" y="117"/>
                    </a:lnTo>
                    <a:lnTo>
                      <a:pt x="265" y="130"/>
                    </a:lnTo>
                    <a:lnTo>
                      <a:pt x="264" y="143"/>
                    </a:lnTo>
                    <a:lnTo>
                      <a:pt x="262" y="155"/>
                    </a:lnTo>
                    <a:lnTo>
                      <a:pt x="258" y="167"/>
                    </a:lnTo>
                    <a:lnTo>
                      <a:pt x="254" y="179"/>
                    </a:lnTo>
                    <a:lnTo>
                      <a:pt x="249" y="190"/>
                    </a:lnTo>
                    <a:lnTo>
                      <a:pt x="242" y="200"/>
                    </a:lnTo>
                    <a:lnTo>
                      <a:pt x="235" y="210"/>
                    </a:lnTo>
                    <a:lnTo>
                      <a:pt x="226" y="218"/>
                    </a:lnTo>
                    <a:lnTo>
                      <a:pt x="217" y="226"/>
                    </a:lnTo>
                    <a:lnTo>
                      <a:pt x="206" y="233"/>
                    </a:lnTo>
                    <a:lnTo>
                      <a:pt x="196" y="239"/>
                    </a:lnTo>
                    <a:lnTo>
                      <a:pt x="185" y="245"/>
                    </a:lnTo>
                    <a:lnTo>
                      <a:pt x="172" y="249"/>
                    </a:lnTo>
                    <a:lnTo>
                      <a:pt x="159" y="252"/>
                    </a:lnTo>
                    <a:lnTo>
                      <a:pt x="146" y="254"/>
                    </a:lnTo>
                    <a:lnTo>
                      <a:pt x="132" y="255"/>
                    </a:lnTo>
                    <a:lnTo>
                      <a:pt x="119" y="254"/>
                    </a:lnTo>
                    <a:lnTo>
                      <a:pt x="106" y="252"/>
                    </a:lnTo>
                    <a:lnTo>
                      <a:pt x="94" y="249"/>
                    </a:lnTo>
                    <a:lnTo>
                      <a:pt x="82" y="245"/>
                    </a:lnTo>
                    <a:lnTo>
                      <a:pt x="70" y="239"/>
                    </a:lnTo>
                    <a:lnTo>
                      <a:pt x="59" y="233"/>
                    </a:lnTo>
                    <a:lnTo>
                      <a:pt x="50" y="226"/>
                    </a:lnTo>
                    <a:lnTo>
                      <a:pt x="40" y="218"/>
                    </a:lnTo>
                    <a:lnTo>
                      <a:pt x="31" y="210"/>
                    </a:lnTo>
                    <a:lnTo>
                      <a:pt x="23" y="200"/>
                    </a:lnTo>
                    <a:lnTo>
                      <a:pt x="16" y="190"/>
                    </a:lnTo>
                    <a:lnTo>
                      <a:pt x="11" y="179"/>
                    </a:lnTo>
                    <a:lnTo>
                      <a:pt x="5" y="167"/>
                    </a:lnTo>
                    <a:lnTo>
                      <a:pt x="2" y="155"/>
                    </a:lnTo>
                    <a:lnTo>
                      <a:pt x="0" y="143"/>
                    </a:lnTo>
                    <a:lnTo>
                      <a:pt x="0" y="130"/>
                    </a:lnTo>
                    <a:lnTo>
                      <a:pt x="0" y="117"/>
                    </a:lnTo>
                    <a:lnTo>
                      <a:pt x="2" y="104"/>
                    </a:lnTo>
                    <a:lnTo>
                      <a:pt x="5" y="92"/>
                    </a:lnTo>
                    <a:lnTo>
                      <a:pt x="11" y="80"/>
                    </a:lnTo>
                    <a:lnTo>
                      <a:pt x="16" y="69"/>
                    </a:lnTo>
                    <a:lnTo>
                      <a:pt x="23" y="58"/>
                    </a:lnTo>
                    <a:lnTo>
                      <a:pt x="31" y="47"/>
                    </a:lnTo>
                    <a:lnTo>
                      <a:pt x="40" y="38"/>
                    </a:lnTo>
                    <a:lnTo>
                      <a:pt x="50" y="30"/>
                    </a:lnTo>
                    <a:lnTo>
                      <a:pt x="59" y="22"/>
                    </a:lnTo>
                    <a:lnTo>
                      <a:pt x="70" y="16"/>
                    </a:lnTo>
                    <a:lnTo>
                      <a:pt x="82" y="10"/>
                    </a:lnTo>
                    <a:lnTo>
                      <a:pt x="94" y="6"/>
                    </a:lnTo>
                    <a:lnTo>
                      <a:pt x="106" y="3"/>
                    </a:lnTo>
                    <a:lnTo>
                      <a:pt x="119" y="1"/>
                    </a:lnTo>
                    <a:lnTo>
                      <a:pt x="13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39" name="Freeform 154"/>
              <p:cNvSpPr>
                <a:spLocks/>
              </p:cNvSpPr>
              <p:nvPr/>
            </p:nvSpPr>
            <p:spPr bwMode="auto">
              <a:xfrm>
                <a:off x="1765" y="3440"/>
                <a:ext cx="22" cy="13"/>
              </a:xfrm>
              <a:custGeom>
                <a:avLst/>
                <a:gdLst>
                  <a:gd name="T0" fmla="*/ 146 w 265"/>
                  <a:gd name="T1" fmla="*/ 0 h 249"/>
                  <a:gd name="T2" fmla="*/ 172 w 265"/>
                  <a:gd name="T3" fmla="*/ 5 h 249"/>
                  <a:gd name="T4" fmla="*/ 196 w 265"/>
                  <a:gd name="T5" fmla="*/ 15 h 249"/>
                  <a:gd name="T6" fmla="*/ 217 w 265"/>
                  <a:gd name="T7" fmla="*/ 28 h 249"/>
                  <a:gd name="T8" fmla="*/ 235 w 265"/>
                  <a:gd name="T9" fmla="*/ 45 h 249"/>
                  <a:gd name="T10" fmla="*/ 249 w 265"/>
                  <a:gd name="T11" fmla="*/ 64 h 249"/>
                  <a:gd name="T12" fmla="*/ 258 w 265"/>
                  <a:gd name="T13" fmla="*/ 87 h 249"/>
                  <a:gd name="T14" fmla="*/ 264 w 265"/>
                  <a:gd name="T15" fmla="*/ 112 h 249"/>
                  <a:gd name="T16" fmla="*/ 264 w 265"/>
                  <a:gd name="T17" fmla="*/ 136 h 249"/>
                  <a:gd name="T18" fmla="*/ 258 w 265"/>
                  <a:gd name="T19" fmla="*/ 161 h 249"/>
                  <a:gd name="T20" fmla="*/ 249 w 265"/>
                  <a:gd name="T21" fmla="*/ 182 h 249"/>
                  <a:gd name="T22" fmla="*/ 235 w 265"/>
                  <a:gd name="T23" fmla="*/ 202 h 249"/>
                  <a:gd name="T24" fmla="*/ 217 w 265"/>
                  <a:gd name="T25" fmla="*/ 220 h 249"/>
                  <a:gd name="T26" fmla="*/ 196 w 265"/>
                  <a:gd name="T27" fmla="*/ 234 h 249"/>
                  <a:gd name="T28" fmla="*/ 172 w 265"/>
                  <a:gd name="T29" fmla="*/ 243 h 249"/>
                  <a:gd name="T30" fmla="*/ 146 w 265"/>
                  <a:gd name="T31" fmla="*/ 248 h 249"/>
                  <a:gd name="T32" fmla="*/ 119 w 265"/>
                  <a:gd name="T33" fmla="*/ 248 h 249"/>
                  <a:gd name="T34" fmla="*/ 94 w 265"/>
                  <a:gd name="T35" fmla="*/ 243 h 249"/>
                  <a:gd name="T36" fmla="*/ 70 w 265"/>
                  <a:gd name="T37" fmla="*/ 234 h 249"/>
                  <a:gd name="T38" fmla="*/ 50 w 265"/>
                  <a:gd name="T39" fmla="*/ 220 h 249"/>
                  <a:gd name="T40" fmla="*/ 31 w 265"/>
                  <a:gd name="T41" fmla="*/ 202 h 249"/>
                  <a:gd name="T42" fmla="*/ 16 w 265"/>
                  <a:gd name="T43" fmla="*/ 182 h 249"/>
                  <a:gd name="T44" fmla="*/ 5 w 265"/>
                  <a:gd name="T45" fmla="*/ 161 h 249"/>
                  <a:gd name="T46" fmla="*/ 0 w 265"/>
                  <a:gd name="T47" fmla="*/ 136 h 249"/>
                  <a:gd name="T48" fmla="*/ 0 w 265"/>
                  <a:gd name="T49" fmla="*/ 112 h 249"/>
                  <a:gd name="T50" fmla="*/ 5 w 265"/>
                  <a:gd name="T51" fmla="*/ 87 h 249"/>
                  <a:gd name="T52" fmla="*/ 16 w 265"/>
                  <a:gd name="T53" fmla="*/ 64 h 249"/>
                  <a:gd name="T54" fmla="*/ 31 w 265"/>
                  <a:gd name="T55" fmla="*/ 45 h 249"/>
                  <a:gd name="T56" fmla="*/ 50 w 265"/>
                  <a:gd name="T57" fmla="*/ 28 h 249"/>
                  <a:gd name="T58" fmla="*/ 70 w 265"/>
                  <a:gd name="T59" fmla="*/ 15 h 249"/>
                  <a:gd name="T60" fmla="*/ 94 w 265"/>
                  <a:gd name="T61" fmla="*/ 5 h 249"/>
                  <a:gd name="T62" fmla="*/ 119 w 265"/>
                  <a:gd name="T63" fmla="*/ 0 h 24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65"/>
                  <a:gd name="T97" fmla="*/ 0 h 249"/>
                  <a:gd name="T98" fmla="*/ 265 w 265"/>
                  <a:gd name="T99" fmla="*/ 249 h 24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65" h="249">
                    <a:moveTo>
                      <a:pt x="132" y="0"/>
                    </a:moveTo>
                    <a:lnTo>
                      <a:pt x="146" y="0"/>
                    </a:lnTo>
                    <a:lnTo>
                      <a:pt x="159" y="2"/>
                    </a:lnTo>
                    <a:lnTo>
                      <a:pt x="172" y="5"/>
                    </a:lnTo>
                    <a:lnTo>
                      <a:pt x="185" y="9"/>
                    </a:lnTo>
                    <a:lnTo>
                      <a:pt x="196" y="15"/>
                    </a:lnTo>
                    <a:lnTo>
                      <a:pt x="206" y="21"/>
                    </a:lnTo>
                    <a:lnTo>
                      <a:pt x="217" y="28"/>
                    </a:lnTo>
                    <a:lnTo>
                      <a:pt x="226" y="36"/>
                    </a:lnTo>
                    <a:lnTo>
                      <a:pt x="235" y="45"/>
                    </a:lnTo>
                    <a:lnTo>
                      <a:pt x="242" y="54"/>
                    </a:lnTo>
                    <a:lnTo>
                      <a:pt x="249" y="64"/>
                    </a:lnTo>
                    <a:lnTo>
                      <a:pt x="254" y="76"/>
                    </a:lnTo>
                    <a:lnTo>
                      <a:pt x="258" y="87"/>
                    </a:lnTo>
                    <a:lnTo>
                      <a:pt x="262" y="99"/>
                    </a:lnTo>
                    <a:lnTo>
                      <a:pt x="264" y="112"/>
                    </a:lnTo>
                    <a:lnTo>
                      <a:pt x="265" y="124"/>
                    </a:lnTo>
                    <a:lnTo>
                      <a:pt x="264" y="136"/>
                    </a:lnTo>
                    <a:lnTo>
                      <a:pt x="262" y="149"/>
                    </a:lnTo>
                    <a:lnTo>
                      <a:pt x="258" y="161"/>
                    </a:lnTo>
                    <a:lnTo>
                      <a:pt x="254" y="172"/>
                    </a:lnTo>
                    <a:lnTo>
                      <a:pt x="249" y="182"/>
                    </a:lnTo>
                    <a:lnTo>
                      <a:pt x="242" y="192"/>
                    </a:lnTo>
                    <a:lnTo>
                      <a:pt x="235" y="202"/>
                    </a:lnTo>
                    <a:lnTo>
                      <a:pt x="226" y="212"/>
                    </a:lnTo>
                    <a:lnTo>
                      <a:pt x="217" y="220"/>
                    </a:lnTo>
                    <a:lnTo>
                      <a:pt x="206" y="227"/>
                    </a:lnTo>
                    <a:lnTo>
                      <a:pt x="196" y="234"/>
                    </a:lnTo>
                    <a:lnTo>
                      <a:pt x="185" y="239"/>
                    </a:lnTo>
                    <a:lnTo>
                      <a:pt x="172" y="243"/>
                    </a:lnTo>
                    <a:lnTo>
                      <a:pt x="159" y="246"/>
                    </a:lnTo>
                    <a:lnTo>
                      <a:pt x="146" y="248"/>
                    </a:lnTo>
                    <a:lnTo>
                      <a:pt x="132" y="249"/>
                    </a:lnTo>
                    <a:lnTo>
                      <a:pt x="119" y="248"/>
                    </a:lnTo>
                    <a:lnTo>
                      <a:pt x="106" y="246"/>
                    </a:lnTo>
                    <a:lnTo>
                      <a:pt x="94" y="243"/>
                    </a:lnTo>
                    <a:lnTo>
                      <a:pt x="82" y="239"/>
                    </a:lnTo>
                    <a:lnTo>
                      <a:pt x="70" y="234"/>
                    </a:lnTo>
                    <a:lnTo>
                      <a:pt x="59" y="227"/>
                    </a:lnTo>
                    <a:lnTo>
                      <a:pt x="50" y="220"/>
                    </a:lnTo>
                    <a:lnTo>
                      <a:pt x="40" y="212"/>
                    </a:lnTo>
                    <a:lnTo>
                      <a:pt x="31" y="202"/>
                    </a:lnTo>
                    <a:lnTo>
                      <a:pt x="23" y="192"/>
                    </a:lnTo>
                    <a:lnTo>
                      <a:pt x="16" y="182"/>
                    </a:lnTo>
                    <a:lnTo>
                      <a:pt x="11" y="172"/>
                    </a:lnTo>
                    <a:lnTo>
                      <a:pt x="5" y="161"/>
                    </a:lnTo>
                    <a:lnTo>
                      <a:pt x="2" y="149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0" y="112"/>
                    </a:lnTo>
                    <a:lnTo>
                      <a:pt x="2" y="99"/>
                    </a:lnTo>
                    <a:lnTo>
                      <a:pt x="5" y="87"/>
                    </a:lnTo>
                    <a:lnTo>
                      <a:pt x="11" y="76"/>
                    </a:lnTo>
                    <a:lnTo>
                      <a:pt x="16" y="64"/>
                    </a:lnTo>
                    <a:lnTo>
                      <a:pt x="23" y="54"/>
                    </a:lnTo>
                    <a:lnTo>
                      <a:pt x="31" y="45"/>
                    </a:lnTo>
                    <a:lnTo>
                      <a:pt x="40" y="36"/>
                    </a:lnTo>
                    <a:lnTo>
                      <a:pt x="50" y="28"/>
                    </a:lnTo>
                    <a:lnTo>
                      <a:pt x="59" y="21"/>
                    </a:lnTo>
                    <a:lnTo>
                      <a:pt x="70" y="15"/>
                    </a:lnTo>
                    <a:lnTo>
                      <a:pt x="82" y="9"/>
                    </a:lnTo>
                    <a:lnTo>
                      <a:pt x="94" y="5"/>
                    </a:lnTo>
                    <a:lnTo>
                      <a:pt x="106" y="2"/>
                    </a:lnTo>
                    <a:lnTo>
                      <a:pt x="119" y="0"/>
                    </a:lnTo>
                    <a:lnTo>
                      <a:pt x="13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40" name="Freeform 155"/>
              <p:cNvSpPr>
                <a:spLocks/>
              </p:cNvSpPr>
              <p:nvPr/>
            </p:nvSpPr>
            <p:spPr bwMode="auto">
              <a:xfrm>
                <a:off x="1765" y="3398"/>
                <a:ext cx="22" cy="12"/>
              </a:xfrm>
              <a:custGeom>
                <a:avLst/>
                <a:gdLst>
                  <a:gd name="T0" fmla="*/ 146 w 265"/>
                  <a:gd name="T1" fmla="*/ 0 h 254"/>
                  <a:gd name="T2" fmla="*/ 172 w 265"/>
                  <a:gd name="T3" fmla="*/ 6 h 254"/>
                  <a:gd name="T4" fmla="*/ 196 w 265"/>
                  <a:gd name="T5" fmla="*/ 15 h 254"/>
                  <a:gd name="T6" fmla="*/ 217 w 265"/>
                  <a:gd name="T7" fmla="*/ 30 h 254"/>
                  <a:gd name="T8" fmla="*/ 235 w 265"/>
                  <a:gd name="T9" fmla="*/ 48 h 254"/>
                  <a:gd name="T10" fmla="*/ 249 w 265"/>
                  <a:gd name="T11" fmla="*/ 68 h 254"/>
                  <a:gd name="T12" fmla="*/ 258 w 265"/>
                  <a:gd name="T13" fmla="*/ 92 h 254"/>
                  <a:gd name="T14" fmla="*/ 264 w 265"/>
                  <a:gd name="T15" fmla="*/ 117 h 254"/>
                  <a:gd name="T16" fmla="*/ 264 w 265"/>
                  <a:gd name="T17" fmla="*/ 142 h 254"/>
                  <a:gd name="T18" fmla="*/ 258 w 265"/>
                  <a:gd name="T19" fmla="*/ 166 h 254"/>
                  <a:gd name="T20" fmla="*/ 249 w 265"/>
                  <a:gd name="T21" fmla="*/ 188 h 254"/>
                  <a:gd name="T22" fmla="*/ 235 w 265"/>
                  <a:gd name="T23" fmla="*/ 207 h 254"/>
                  <a:gd name="T24" fmla="*/ 217 w 265"/>
                  <a:gd name="T25" fmla="*/ 225 h 254"/>
                  <a:gd name="T26" fmla="*/ 196 w 265"/>
                  <a:gd name="T27" fmla="*/ 239 h 254"/>
                  <a:gd name="T28" fmla="*/ 172 w 265"/>
                  <a:gd name="T29" fmla="*/ 249 h 254"/>
                  <a:gd name="T30" fmla="*/ 146 w 265"/>
                  <a:gd name="T31" fmla="*/ 254 h 254"/>
                  <a:gd name="T32" fmla="*/ 119 w 265"/>
                  <a:gd name="T33" fmla="*/ 254 h 254"/>
                  <a:gd name="T34" fmla="*/ 94 w 265"/>
                  <a:gd name="T35" fmla="*/ 249 h 254"/>
                  <a:gd name="T36" fmla="*/ 70 w 265"/>
                  <a:gd name="T37" fmla="*/ 239 h 254"/>
                  <a:gd name="T38" fmla="*/ 50 w 265"/>
                  <a:gd name="T39" fmla="*/ 225 h 254"/>
                  <a:gd name="T40" fmla="*/ 31 w 265"/>
                  <a:gd name="T41" fmla="*/ 207 h 254"/>
                  <a:gd name="T42" fmla="*/ 16 w 265"/>
                  <a:gd name="T43" fmla="*/ 188 h 254"/>
                  <a:gd name="T44" fmla="*/ 5 w 265"/>
                  <a:gd name="T45" fmla="*/ 166 h 254"/>
                  <a:gd name="T46" fmla="*/ 0 w 265"/>
                  <a:gd name="T47" fmla="*/ 142 h 254"/>
                  <a:gd name="T48" fmla="*/ 0 w 265"/>
                  <a:gd name="T49" fmla="*/ 117 h 254"/>
                  <a:gd name="T50" fmla="*/ 5 w 265"/>
                  <a:gd name="T51" fmla="*/ 92 h 254"/>
                  <a:gd name="T52" fmla="*/ 16 w 265"/>
                  <a:gd name="T53" fmla="*/ 68 h 254"/>
                  <a:gd name="T54" fmla="*/ 31 w 265"/>
                  <a:gd name="T55" fmla="*/ 48 h 254"/>
                  <a:gd name="T56" fmla="*/ 50 w 265"/>
                  <a:gd name="T57" fmla="*/ 30 h 254"/>
                  <a:gd name="T58" fmla="*/ 70 w 265"/>
                  <a:gd name="T59" fmla="*/ 15 h 254"/>
                  <a:gd name="T60" fmla="*/ 94 w 265"/>
                  <a:gd name="T61" fmla="*/ 6 h 254"/>
                  <a:gd name="T62" fmla="*/ 119 w 265"/>
                  <a:gd name="T63" fmla="*/ 0 h 25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65"/>
                  <a:gd name="T97" fmla="*/ 0 h 254"/>
                  <a:gd name="T98" fmla="*/ 265 w 265"/>
                  <a:gd name="T99" fmla="*/ 254 h 25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65" h="254">
                    <a:moveTo>
                      <a:pt x="132" y="0"/>
                    </a:moveTo>
                    <a:lnTo>
                      <a:pt x="146" y="0"/>
                    </a:lnTo>
                    <a:lnTo>
                      <a:pt x="159" y="2"/>
                    </a:lnTo>
                    <a:lnTo>
                      <a:pt x="172" y="6"/>
                    </a:lnTo>
                    <a:lnTo>
                      <a:pt x="185" y="10"/>
                    </a:lnTo>
                    <a:lnTo>
                      <a:pt x="196" y="15"/>
                    </a:lnTo>
                    <a:lnTo>
                      <a:pt x="206" y="23"/>
                    </a:lnTo>
                    <a:lnTo>
                      <a:pt x="217" y="30"/>
                    </a:lnTo>
                    <a:lnTo>
                      <a:pt x="226" y="39"/>
                    </a:lnTo>
                    <a:lnTo>
                      <a:pt x="235" y="48"/>
                    </a:lnTo>
                    <a:lnTo>
                      <a:pt x="242" y="58"/>
                    </a:lnTo>
                    <a:lnTo>
                      <a:pt x="249" y="68"/>
                    </a:lnTo>
                    <a:lnTo>
                      <a:pt x="254" y="79"/>
                    </a:lnTo>
                    <a:lnTo>
                      <a:pt x="258" y="92"/>
                    </a:lnTo>
                    <a:lnTo>
                      <a:pt x="262" y="104"/>
                    </a:lnTo>
                    <a:lnTo>
                      <a:pt x="264" y="117"/>
                    </a:lnTo>
                    <a:lnTo>
                      <a:pt x="265" y="130"/>
                    </a:lnTo>
                    <a:lnTo>
                      <a:pt x="264" y="142"/>
                    </a:lnTo>
                    <a:lnTo>
                      <a:pt x="262" y="154"/>
                    </a:lnTo>
                    <a:lnTo>
                      <a:pt x="258" y="166"/>
                    </a:lnTo>
                    <a:lnTo>
                      <a:pt x="254" y="177"/>
                    </a:lnTo>
                    <a:lnTo>
                      <a:pt x="249" y="188"/>
                    </a:lnTo>
                    <a:lnTo>
                      <a:pt x="242" y="198"/>
                    </a:lnTo>
                    <a:lnTo>
                      <a:pt x="235" y="207"/>
                    </a:lnTo>
                    <a:lnTo>
                      <a:pt x="226" y="217"/>
                    </a:lnTo>
                    <a:lnTo>
                      <a:pt x="217" y="225"/>
                    </a:lnTo>
                    <a:lnTo>
                      <a:pt x="206" y="232"/>
                    </a:lnTo>
                    <a:lnTo>
                      <a:pt x="196" y="239"/>
                    </a:lnTo>
                    <a:lnTo>
                      <a:pt x="185" y="244"/>
                    </a:lnTo>
                    <a:lnTo>
                      <a:pt x="172" y="249"/>
                    </a:lnTo>
                    <a:lnTo>
                      <a:pt x="159" y="252"/>
                    </a:lnTo>
                    <a:lnTo>
                      <a:pt x="146" y="254"/>
                    </a:lnTo>
                    <a:lnTo>
                      <a:pt x="132" y="254"/>
                    </a:lnTo>
                    <a:lnTo>
                      <a:pt x="119" y="254"/>
                    </a:lnTo>
                    <a:lnTo>
                      <a:pt x="106" y="252"/>
                    </a:lnTo>
                    <a:lnTo>
                      <a:pt x="94" y="249"/>
                    </a:lnTo>
                    <a:lnTo>
                      <a:pt x="82" y="244"/>
                    </a:lnTo>
                    <a:lnTo>
                      <a:pt x="70" y="239"/>
                    </a:lnTo>
                    <a:lnTo>
                      <a:pt x="59" y="232"/>
                    </a:lnTo>
                    <a:lnTo>
                      <a:pt x="50" y="225"/>
                    </a:lnTo>
                    <a:lnTo>
                      <a:pt x="40" y="217"/>
                    </a:lnTo>
                    <a:lnTo>
                      <a:pt x="31" y="207"/>
                    </a:lnTo>
                    <a:lnTo>
                      <a:pt x="23" y="198"/>
                    </a:lnTo>
                    <a:lnTo>
                      <a:pt x="16" y="188"/>
                    </a:lnTo>
                    <a:lnTo>
                      <a:pt x="11" y="177"/>
                    </a:lnTo>
                    <a:lnTo>
                      <a:pt x="5" y="166"/>
                    </a:lnTo>
                    <a:lnTo>
                      <a:pt x="2" y="154"/>
                    </a:lnTo>
                    <a:lnTo>
                      <a:pt x="0" y="142"/>
                    </a:lnTo>
                    <a:lnTo>
                      <a:pt x="0" y="130"/>
                    </a:lnTo>
                    <a:lnTo>
                      <a:pt x="0" y="117"/>
                    </a:lnTo>
                    <a:lnTo>
                      <a:pt x="2" y="104"/>
                    </a:lnTo>
                    <a:lnTo>
                      <a:pt x="5" y="92"/>
                    </a:lnTo>
                    <a:lnTo>
                      <a:pt x="11" y="79"/>
                    </a:lnTo>
                    <a:lnTo>
                      <a:pt x="16" y="68"/>
                    </a:lnTo>
                    <a:lnTo>
                      <a:pt x="23" y="58"/>
                    </a:lnTo>
                    <a:lnTo>
                      <a:pt x="31" y="48"/>
                    </a:lnTo>
                    <a:lnTo>
                      <a:pt x="40" y="39"/>
                    </a:lnTo>
                    <a:lnTo>
                      <a:pt x="50" y="30"/>
                    </a:lnTo>
                    <a:lnTo>
                      <a:pt x="59" y="23"/>
                    </a:lnTo>
                    <a:lnTo>
                      <a:pt x="70" y="15"/>
                    </a:lnTo>
                    <a:lnTo>
                      <a:pt x="82" y="10"/>
                    </a:lnTo>
                    <a:lnTo>
                      <a:pt x="94" y="6"/>
                    </a:lnTo>
                    <a:lnTo>
                      <a:pt x="106" y="2"/>
                    </a:lnTo>
                    <a:lnTo>
                      <a:pt x="119" y="0"/>
                    </a:lnTo>
                    <a:lnTo>
                      <a:pt x="13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41" name="Freeform 156"/>
              <p:cNvSpPr>
                <a:spLocks/>
              </p:cNvSpPr>
              <p:nvPr/>
            </p:nvSpPr>
            <p:spPr bwMode="auto">
              <a:xfrm>
                <a:off x="1765" y="3454"/>
                <a:ext cx="22" cy="13"/>
              </a:xfrm>
              <a:custGeom>
                <a:avLst/>
                <a:gdLst>
                  <a:gd name="T0" fmla="*/ 146 w 265"/>
                  <a:gd name="T1" fmla="*/ 1 h 255"/>
                  <a:gd name="T2" fmla="*/ 172 w 265"/>
                  <a:gd name="T3" fmla="*/ 6 h 255"/>
                  <a:gd name="T4" fmla="*/ 196 w 265"/>
                  <a:gd name="T5" fmla="*/ 16 h 255"/>
                  <a:gd name="T6" fmla="*/ 217 w 265"/>
                  <a:gd name="T7" fmla="*/ 29 h 255"/>
                  <a:gd name="T8" fmla="*/ 235 w 265"/>
                  <a:gd name="T9" fmla="*/ 46 h 255"/>
                  <a:gd name="T10" fmla="*/ 249 w 265"/>
                  <a:gd name="T11" fmla="*/ 67 h 255"/>
                  <a:gd name="T12" fmla="*/ 258 w 265"/>
                  <a:gd name="T13" fmla="*/ 89 h 255"/>
                  <a:gd name="T14" fmla="*/ 264 w 265"/>
                  <a:gd name="T15" fmla="*/ 112 h 255"/>
                  <a:gd name="T16" fmla="*/ 264 w 265"/>
                  <a:gd name="T17" fmla="*/ 138 h 255"/>
                  <a:gd name="T18" fmla="*/ 258 w 265"/>
                  <a:gd name="T19" fmla="*/ 162 h 255"/>
                  <a:gd name="T20" fmla="*/ 249 w 265"/>
                  <a:gd name="T21" fmla="*/ 186 h 255"/>
                  <a:gd name="T22" fmla="*/ 235 w 265"/>
                  <a:gd name="T23" fmla="*/ 207 h 255"/>
                  <a:gd name="T24" fmla="*/ 217 w 265"/>
                  <a:gd name="T25" fmla="*/ 224 h 255"/>
                  <a:gd name="T26" fmla="*/ 196 w 265"/>
                  <a:gd name="T27" fmla="*/ 238 h 255"/>
                  <a:gd name="T28" fmla="*/ 172 w 265"/>
                  <a:gd name="T29" fmla="*/ 249 h 255"/>
                  <a:gd name="T30" fmla="*/ 146 w 265"/>
                  <a:gd name="T31" fmla="*/ 254 h 255"/>
                  <a:gd name="T32" fmla="*/ 119 w 265"/>
                  <a:gd name="T33" fmla="*/ 254 h 255"/>
                  <a:gd name="T34" fmla="*/ 94 w 265"/>
                  <a:gd name="T35" fmla="*/ 249 h 255"/>
                  <a:gd name="T36" fmla="*/ 70 w 265"/>
                  <a:gd name="T37" fmla="*/ 238 h 255"/>
                  <a:gd name="T38" fmla="*/ 50 w 265"/>
                  <a:gd name="T39" fmla="*/ 224 h 255"/>
                  <a:gd name="T40" fmla="*/ 31 w 265"/>
                  <a:gd name="T41" fmla="*/ 207 h 255"/>
                  <a:gd name="T42" fmla="*/ 16 w 265"/>
                  <a:gd name="T43" fmla="*/ 186 h 255"/>
                  <a:gd name="T44" fmla="*/ 5 w 265"/>
                  <a:gd name="T45" fmla="*/ 162 h 255"/>
                  <a:gd name="T46" fmla="*/ 0 w 265"/>
                  <a:gd name="T47" fmla="*/ 138 h 255"/>
                  <a:gd name="T48" fmla="*/ 0 w 265"/>
                  <a:gd name="T49" fmla="*/ 112 h 255"/>
                  <a:gd name="T50" fmla="*/ 5 w 265"/>
                  <a:gd name="T51" fmla="*/ 89 h 255"/>
                  <a:gd name="T52" fmla="*/ 16 w 265"/>
                  <a:gd name="T53" fmla="*/ 67 h 255"/>
                  <a:gd name="T54" fmla="*/ 31 w 265"/>
                  <a:gd name="T55" fmla="*/ 46 h 255"/>
                  <a:gd name="T56" fmla="*/ 50 w 265"/>
                  <a:gd name="T57" fmla="*/ 29 h 255"/>
                  <a:gd name="T58" fmla="*/ 70 w 265"/>
                  <a:gd name="T59" fmla="*/ 16 h 255"/>
                  <a:gd name="T60" fmla="*/ 94 w 265"/>
                  <a:gd name="T61" fmla="*/ 6 h 255"/>
                  <a:gd name="T62" fmla="*/ 119 w 265"/>
                  <a:gd name="T63" fmla="*/ 1 h 25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65"/>
                  <a:gd name="T97" fmla="*/ 0 h 255"/>
                  <a:gd name="T98" fmla="*/ 265 w 265"/>
                  <a:gd name="T99" fmla="*/ 255 h 25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65" h="255">
                    <a:moveTo>
                      <a:pt x="132" y="0"/>
                    </a:moveTo>
                    <a:lnTo>
                      <a:pt x="146" y="1"/>
                    </a:lnTo>
                    <a:lnTo>
                      <a:pt x="159" y="3"/>
                    </a:lnTo>
                    <a:lnTo>
                      <a:pt x="172" y="6"/>
                    </a:lnTo>
                    <a:lnTo>
                      <a:pt x="185" y="10"/>
                    </a:lnTo>
                    <a:lnTo>
                      <a:pt x="196" y="16"/>
                    </a:lnTo>
                    <a:lnTo>
                      <a:pt x="206" y="22"/>
                    </a:lnTo>
                    <a:lnTo>
                      <a:pt x="217" y="29"/>
                    </a:lnTo>
                    <a:lnTo>
                      <a:pt x="226" y="37"/>
                    </a:lnTo>
                    <a:lnTo>
                      <a:pt x="235" y="46"/>
                    </a:lnTo>
                    <a:lnTo>
                      <a:pt x="242" y="57"/>
                    </a:lnTo>
                    <a:lnTo>
                      <a:pt x="249" y="67"/>
                    </a:lnTo>
                    <a:lnTo>
                      <a:pt x="254" y="77"/>
                    </a:lnTo>
                    <a:lnTo>
                      <a:pt x="258" y="89"/>
                    </a:lnTo>
                    <a:lnTo>
                      <a:pt x="262" y="100"/>
                    </a:lnTo>
                    <a:lnTo>
                      <a:pt x="264" y="112"/>
                    </a:lnTo>
                    <a:lnTo>
                      <a:pt x="265" y="125"/>
                    </a:lnTo>
                    <a:lnTo>
                      <a:pt x="264" y="138"/>
                    </a:lnTo>
                    <a:lnTo>
                      <a:pt x="262" y="150"/>
                    </a:lnTo>
                    <a:lnTo>
                      <a:pt x="258" y="162"/>
                    </a:lnTo>
                    <a:lnTo>
                      <a:pt x="254" y="174"/>
                    </a:lnTo>
                    <a:lnTo>
                      <a:pt x="249" y="186"/>
                    </a:lnTo>
                    <a:lnTo>
                      <a:pt x="242" y="197"/>
                    </a:lnTo>
                    <a:lnTo>
                      <a:pt x="235" y="207"/>
                    </a:lnTo>
                    <a:lnTo>
                      <a:pt x="226" y="216"/>
                    </a:lnTo>
                    <a:lnTo>
                      <a:pt x="217" y="224"/>
                    </a:lnTo>
                    <a:lnTo>
                      <a:pt x="206" y="231"/>
                    </a:lnTo>
                    <a:lnTo>
                      <a:pt x="196" y="238"/>
                    </a:lnTo>
                    <a:lnTo>
                      <a:pt x="185" y="243"/>
                    </a:lnTo>
                    <a:lnTo>
                      <a:pt x="172" y="249"/>
                    </a:lnTo>
                    <a:lnTo>
                      <a:pt x="159" y="252"/>
                    </a:lnTo>
                    <a:lnTo>
                      <a:pt x="146" y="254"/>
                    </a:lnTo>
                    <a:lnTo>
                      <a:pt x="132" y="255"/>
                    </a:lnTo>
                    <a:lnTo>
                      <a:pt x="119" y="254"/>
                    </a:lnTo>
                    <a:lnTo>
                      <a:pt x="106" y="252"/>
                    </a:lnTo>
                    <a:lnTo>
                      <a:pt x="94" y="249"/>
                    </a:lnTo>
                    <a:lnTo>
                      <a:pt x="82" y="243"/>
                    </a:lnTo>
                    <a:lnTo>
                      <a:pt x="70" y="238"/>
                    </a:lnTo>
                    <a:lnTo>
                      <a:pt x="59" y="231"/>
                    </a:lnTo>
                    <a:lnTo>
                      <a:pt x="50" y="224"/>
                    </a:lnTo>
                    <a:lnTo>
                      <a:pt x="40" y="216"/>
                    </a:lnTo>
                    <a:lnTo>
                      <a:pt x="31" y="207"/>
                    </a:lnTo>
                    <a:lnTo>
                      <a:pt x="23" y="197"/>
                    </a:lnTo>
                    <a:lnTo>
                      <a:pt x="16" y="186"/>
                    </a:lnTo>
                    <a:lnTo>
                      <a:pt x="11" y="174"/>
                    </a:lnTo>
                    <a:lnTo>
                      <a:pt x="5" y="162"/>
                    </a:lnTo>
                    <a:lnTo>
                      <a:pt x="2" y="150"/>
                    </a:lnTo>
                    <a:lnTo>
                      <a:pt x="0" y="138"/>
                    </a:lnTo>
                    <a:lnTo>
                      <a:pt x="0" y="125"/>
                    </a:lnTo>
                    <a:lnTo>
                      <a:pt x="0" y="112"/>
                    </a:lnTo>
                    <a:lnTo>
                      <a:pt x="2" y="100"/>
                    </a:lnTo>
                    <a:lnTo>
                      <a:pt x="5" y="89"/>
                    </a:lnTo>
                    <a:lnTo>
                      <a:pt x="11" y="77"/>
                    </a:lnTo>
                    <a:lnTo>
                      <a:pt x="16" y="67"/>
                    </a:lnTo>
                    <a:lnTo>
                      <a:pt x="23" y="57"/>
                    </a:lnTo>
                    <a:lnTo>
                      <a:pt x="31" y="46"/>
                    </a:lnTo>
                    <a:lnTo>
                      <a:pt x="40" y="37"/>
                    </a:lnTo>
                    <a:lnTo>
                      <a:pt x="50" y="29"/>
                    </a:lnTo>
                    <a:lnTo>
                      <a:pt x="59" y="22"/>
                    </a:lnTo>
                    <a:lnTo>
                      <a:pt x="70" y="16"/>
                    </a:lnTo>
                    <a:lnTo>
                      <a:pt x="82" y="10"/>
                    </a:lnTo>
                    <a:lnTo>
                      <a:pt x="94" y="6"/>
                    </a:lnTo>
                    <a:lnTo>
                      <a:pt x="106" y="3"/>
                    </a:lnTo>
                    <a:lnTo>
                      <a:pt x="119" y="1"/>
                    </a:lnTo>
                    <a:lnTo>
                      <a:pt x="13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42" name="Freeform 157"/>
              <p:cNvSpPr>
                <a:spLocks/>
              </p:cNvSpPr>
              <p:nvPr/>
            </p:nvSpPr>
            <p:spPr bwMode="auto">
              <a:xfrm>
                <a:off x="1765" y="3412"/>
                <a:ext cx="22" cy="12"/>
              </a:xfrm>
              <a:custGeom>
                <a:avLst/>
                <a:gdLst>
                  <a:gd name="T0" fmla="*/ 146 w 265"/>
                  <a:gd name="T1" fmla="*/ 1 h 249"/>
                  <a:gd name="T2" fmla="*/ 172 w 265"/>
                  <a:gd name="T3" fmla="*/ 6 h 249"/>
                  <a:gd name="T4" fmla="*/ 196 w 265"/>
                  <a:gd name="T5" fmla="*/ 15 h 249"/>
                  <a:gd name="T6" fmla="*/ 217 w 265"/>
                  <a:gd name="T7" fmla="*/ 28 h 249"/>
                  <a:gd name="T8" fmla="*/ 235 w 265"/>
                  <a:gd name="T9" fmla="*/ 44 h 249"/>
                  <a:gd name="T10" fmla="*/ 249 w 265"/>
                  <a:gd name="T11" fmla="*/ 65 h 249"/>
                  <a:gd name="T12" fmla="*/ 258 w 265"/>
                  <a:gd name="T13" fmla="*/ 87 h 249"/>
                  <a:gd name="T14" fmla="*/ 264 w 265"/>
                  <a:gd name="T15" fmla="*/ 111 h 249"/>
                  <a:gd name="T16" fmla="*/ 264 w 265"/>
                  <a:gd name="T17" fmla="*/ 137 h 249"/>
                  <a:gd name="T18" fmla="*/ 258 w 265"/>
                  <a:gd name="T19" fmla="*/ 160 h 249"/>
                  <a:gd name="T20" fmla="*/ 249 w 265"/>
                  <a:gd name="T21" fmla="*/ 182 h 249"/>
                  <a:gd name="T22" fmla="*/ 235 w 265"/>
                  <a:gd name="T23" fmla="*/ 202 h 249"/>
                  <a:gd name="T24" fmla="*/ 217 w 265"/>
                  <a:gd name="T25" fmla="*/ 219 h 249"/>
                  <a:gd name="T26" fmla="*/ 196 w 265"/>
                  <a:gd name="T27" fmla="*/ 233 h 249"/>
                  <a:gd name="T28" fmla="*/ 172 w 265"/>
                  <a:gd name="T29" fmla="*/ 243 h 249"/>
                  <a:gd name="T30" fmla="*/ 146 w 265"/>
                  <a:gd name="T31" fmla="*/ 248 h 249"/>
                  <a:gd name="T32" fmla="*/ 119 w 265"/>
                  <a:gd name="T33" fmla="*/ 248 h 249"/>
                  <a:gd name="T34" fmla="*/ 94 w 265"/>
                  <a:gd name="T35" fmla="*/ 243 h 249"/>
                  <a:gd name="T36" fmla="*/ 70 w 265"/>
                  <a:gd name="T37" fmla="*/ 233 h 249"/>
                  <a:gd name="T38" fmla="*/ 50 w 265"/>
                  <a:gd name="T39" fmla="*/ 219 h 249"/>
                  <a:gd name="T40" fmla="*/ 31 w 265"/>
                  <a:gd name="T41" fmla="*/ 202 h 249"/>
                  <a:gd name="T42" fmla="*/ 16 w 265"/>
                  <a:gd name="T43" fmla="*/ 182 h 249"/>
                  <a:gd name="T44" fmla="*/ 5 w 265"/>
                  <a:gd name="T45" fmla="*/ 160 h 249"/>
                  <a:gd name="T46" fmla="*/ 0 w 265"/>
                  <a:gd name="T47" fmla="*/ 137 h 249"/>
                  <a:gd name="T48" fmla="*/ 0 w 265"/>
                  <a:gd name="T49" fmla="*/ 111 h 249"/>
                  <a:gd name="T50" fmla="*/ 5 w 265"/>
                  <a:gd name="T51" fmla="*/ 87 h 249"/>
                  <a:gd name="T52" fmla="*/ 16 w 265"/>
                  <a:gd name="T53" fmla="*/ 65 h 249"/>
                  <a:gd name="T54" fmla="*/ 31 w 265"/>
                  <a:gd name="T55" fmla="*/ 44 h 249"/>
                  <a:gd name="T56" fmla="*/ 50 w 265"/>
                  <a:gd name="T57" fmla="*/ 28 h 249"/>
                  <a:gd name="T58" fmla="*/ 70 w 265"/>
                  <a:gd name="T59" fmla="*/ 15 h 249"/>
                  <a:gd name="T60" fmla="*/ 94 w 265"/>
                  <a:gd name="T61" fmla="*/ 6 h 249"/>
                  <a:gd name="T62" fmla="*/ 119 w 265"/>
                  <a:gd name="T63" fmla="*/ 1 h 24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65"/>
                  <a:gd name="T97" fmla="*/ 0 h 249"/>
                  <a:gd name="T98" fmla="*/ 265 w 265"/>
                  <a:gd name="T99" fmla="*/ 249 h 24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65" h="249">
                    <a:moveTo>
                      <a:pt x="132" y="0"/>
                    </a:moveTo>
                    <a:lnTo>
                      <a:pt x="146" y="1"/>
                    </a:lnTo>
                    <a:lnTo>
                      <a:pt x="159" y="3"/>
                    </a:lnTo>
                    <a:lnTo>
                      <a:pt x="172" y="6"/>
                    </a:lnTo>
                    <a:lnTo>
                      <a:pt x="185" y="10"/>
                    </a:lnTo>
                    <a:lnTo>
                      <a:pt x="196" y="15"/>
                    </a:lnTo>
                    <a:lnTo>
                      <a:pt x="206" y="21"/>
                    </a:lnTo>
                    <a:lnTo>
                      <a:pt x="217" y="28"/>
                    </a:lnTo>
                    <a:lnTo>
                      <a:pt x="226" y="36"/>
                    </a:lnTo>
                    <a:lnTo>
                      <a:pt x="235" y="44"/>
                    </a:lnTo>
                    <a:lnTo>
                      <a:pt x="242" y="54"/>
                    </a:lnTo>
                    <a:lnTo>
                      <a:pt x="249" y="65"/>
                    </a:lnTo>
                    <a:lnTo>
                      <a:pt x="254" y="76"/>
                    </a:lnTo>
                    <a:lnTo>
                      <a:pt x="258" y="87"/>
                    </a:lnTo>
                    <a:lnTo>
                      <a:pt x="262" y="99"/>
                    </a:lnTo>
                    <a:lnTo>
                      <a:pt x="264" y="111"/>
                    </a:lnTo>
                    <a:lnTo>
                      <a:pt x="265" y="125"/>
                    </a:lnTo>
                    <a:lnTo>
                      <a:pt x="264" y="137"/>
                    </a:lnTo>
                    <a:lnTo>
                      <a:pt x="262" y="149"/>
                    </a:lnTo>
                    <a:lnTo>
                      <a:pt x="258" y="160"/>
                    </a:lnTo>
                    <a:lnTo>
                      <a:pt x="254" y="171"/>
                    </a:lnTo>
                    <a:lnTo>
                      <a:pt x="249" y="182"/>
                    </a:lnTo>
                    <a:lnTo>
                      <a:pt x="242" y="193"/>
                    </a:lnTo>
                    <a:lnTo>
                      <a:pt x="235" y="202"/>
                    </a:lnTo>
                    <a:lnTo>
                      <a:pt x="226" y="211"/>
                    </a:lnTo>
                    <a:lnTo>
                      <a:pt x="217" y="219"/>
                    </a:lnTo>
                    <a:lnTo>
                      <a:pt x="206" y="227"/>
                    </a:lnTo>
                    <a:lnTo>
                      <a:pt x="196" y="233"/>
                    </a:lnTo>
                    <a:lnTo>
                      <a:pt x="185" y="238"/>
                    </a:lnTo>
                    <a:lnTo>
                      <a:pt x="172" y="243"/>
                    </a:lnTo>
                    <a:lnTo>
                      <a:pt x="159" y="246"/>
                    </a:lnTo>
                    <a:lnTo>
                      <a:pt x="146" y="248"/>
                    </a:lnTo>
                    <a:lnTo>
                      <a:pt x="132" y="249"/>
                    </a:lnTo>
                    <a:lnTo>
                      <a:pt x="119" y="248"/>
                    </a:lnTo>
                    <a:lnTo>
                      <a:pt x="106" y="246"/>
                    </a:lnTo>
                    <a:lnTo>
                      <a:pt x="94" y="243"/>
                    </a:lnTo>
                    <a:lnTo>
                      <a:pt x="82" y="238"/>
                    </a:lnTo>
                    <a:lnTo>
                      <a:pt x="70" y="233"/>
                    </a:lnTo>
                    <a:lnTo>
                      <a:pt x="59" y="227"/>
                    </a:lnTo>
                    <a:lnTo>
                      <a:pt x="50" y="219"/>
                    </a:lnTo>
                    <a:lnTo>
                      <a:pt x="40" y="211"/>
                    </a:lnTo>
                    <a:lnTo>
                      <a:pt x="31" y="202"/>
                    </a:lnTo>
                    <a:lnTo>
                      <a:pt x="23" y="193"/>
                    </a:lnTo>
                    <a:lnTo>
                      <a:pt x="16" y="182"/>
                    </a:lnTo>
                    <a:lnTo>
                      <a:pt x="11" y="171"/>
                    </a:lnTo>
                    <a:lnTo>
                      <a:pt x="5" y="160"/>
                    </a:lnTo>
                    <a:lnTo>
                      <a:pt x="2" y="149"/>
                    </a:lnTo>
                    <a:lnTo>
                      <a:pt x="0" y="137"/>
                    </a:lnTo>
                    <a:lnTo>
                      <a:pt x="0" y="125"/>
                    </a:lnTo>
                    <a:lnTo>
                      <a:pt x="0" y="111"/>
                    </a:lnTo>
                    <a:lnTo>
                      <a:pt x="2" y="99"/>
                    </a:lnTo>
                    <a:lnTo>
                      <a:pt x="5" y="87"/>
                    </a:lnTo>
                    <a:lnTo>
                      <a:pt x="11" y="76"/>
                    </a:lnTo>
                    <a:lnTo>
                      <a:pt x="16" y="65"/>
                    </a:lnTo>
                    <a:lnTo>
                      <a:pt x="23" y="54"/>
                    </a:lnTo>
                    <a:lnTo>
                      <a:pt x="31" y="44"/>
                    </a:lnTo>
                    <a:lnTo>
                      <a:pt x="40" y="36"/>
                    </a:lnTo>
                    <a:lnTo>
                      <a:pt x="50" y="28"/>
                    </a:lnTo>
                    <a:lnTo>
                      <a:pt x="59" y="21"/>
                    </a:lnTo>
                    <a:lnTo>
                      <a:pt x="70" y="15"/>
                    </a:lnTo>
                    <a:lnTo>
                      <a:pt x="82" y="10"/>
                    </a:lnTo>
                    <a:lnTo>
                      <a:pt x="94" y="6"/>
                    </a:lnTo>
                    <a:lnTo>
                      <a:pt x="106" y="3"/>
                    </a:lnTo>
                    <a:lnTo>
                      <a:pt x="119" y="1"/>
                    </a:lnTo>
                    <a:lnTo>
                      <a:pt x="13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43" name="Freeform 158"/>
              <p:cNvSpPr>
                <a:spLocks/>
              </p:cNvSpPr>
              <p:nvPr/>
            </p:nvSpPr>
            <p:spPr bwMode="auto">
              <a:xfrm>
                <a:off x="1765" y="3468"/>
                <a:ext cx="22" cy="13"/>
              </a:xfrm>
              <a:custGeom>
                <a:avLst/>
                <a:gdLst>
                  <a:gd name="T0" fmla="*/ 146 w 265"/>
                  <a:gd name="T1" fmla="*/ 1 h 255"/>
                  <a:gd name="T2" fmla="*/ 172 w 265"/>
                  <a:gd name="T3" fmla="*/ 6 h 255"/>
                  <a:gd name="T4" fmla="*/ 196 w 265"/>
                  <a:gd name="T5" fmla="*/ 16 h 255"/>
                  <a:gd name="T6" fmla="*/ 217 w 265"/>
                  <a:gd name="T7" fmla="*/ 30 h 255"/>
                  <a:gd name="T8" fmla="*/ 235 w 265"/>
                  <a:gd name="T9" fmla="*/ 47 h 255"/>
                  <a:gd name="T10" fmla="*/ 249 w 265"/>
                  <a:gd name="T11" fmla="*/ 67 h 255"/>
                  <a:gd name="T12" fmla="*/ 258 w 265"/>
                  <a:gd name="T13" fmla="*/ 89 h 255"/>
                  <a:gd name="T14" fmla="*/ 264 w 265"/>
                  <a:gd name="T15" fmla="*/ 113 h 255"/>
                  <a:gd name="T16" fmla="*/ 264 w 265"/>
                  <a:gd name="T17" fmla="*/ 139 h 255"/>
                  <a:gd name="T18" fmla="*/ 258 w 265"/>
                  <a:gd name="T19" fmla="*/ 165 h 255"/>
                  <a:gd name="T20" fmla="*/ 249 w 265"/>
                  <a:gd name="T21" fmla="*/ 189 h 255"/>
                  <a:gd name="T22" fmla="*/ 235 w 265"/>
                  <a:gd name="T23" fmla="*/ 209 h 255"/>
                  <a:gd name="T24" fmla="*/ 217 w 265"/>
                  <a:gd name="T25" fmla="*/ 227 h 255"/>
                  <a:gd name="T26" fmla="*/ 196 w 265"/>
                  <a:gd name="T27" fmla="*/ 240 h 255"/>
                  <a:gd name="T28" fmla="*/ 172 w 265"/>
                  <a:gd name="T29" fmla="*/ 250 h 255"/>
                  <a:gd name="T30" fmla="*/ 146 w 265"/>
                  <a:gd name="T31" fmla="*/ 254 h 255"/>
                  <a:gd name="T32" fmla="*/ 119 w 265"/>
                  <a:gd name="T33" fmla="*/ 254 h 255"/>
                  <a:gd name="T34" fmla="*/ 94 w 265"/>
                  <a:gd name="T35" fmla="*/ 250 h 255"/>
                  <a:gd name="T36" fmla="*/ 70 w 265"/>
                  <a:gd name="T37" fmla="*/ 240 h 255"/>
                  <a:gd name="T38" fmla="*/ 50 w 265"/>
                  <a:gd name="T39" fmla="*/ 227 h 255"/>
                  <a:gd name="T40" fmla="*/ 31 w 265"/>
                  <a:gd name="T41" fmla="*/ 209 h 255"/>
                  <a:gd name="T42" fmla="*/ 16 w 265"/>
                  <a:gd name="T43" fmla="*/ 189 h 255"/>
                  <a:gd name="T44" fmla="*/ 5 w 265"/>
                  <a:gd name="T45" fmla="*/ 165 h 255"/>
                  <a:gd name="T46" fmla="*/ 0 w 265"/>
                  <a:gd name="T47" fmla="*/ 139 h 255"/>
                  <a:gd name="T48" fmla="*/ 0 w 265"/>
                  <a:gd name="T49" fmla="*/ 113 h 255"/>
                  <a:gd name="T50" fmla="*/ 5 w 265"/>
                  <a:gd name="T51" fmla="*/ 89 h 255"/>
                  <a:gd name="T52" fmla="*/ 16 w 265"/>
                  <a:gd name="T53" fmla="*/ 67 h 255"/>
                  <a:gd name="T54" fmla="*/ 31 w 265"/>
                  <a:gd name="T55" fmla="*/ 47 h 255"/>
                  <a:gd name="T56" fmla="*/ 50 w 265"/>
                  <a:gd name="T57" fmla="*/ 30 h 255"/>
                  <a:gd name="T58" fmla="*/ 70 w 265"/>
                  <a:gd name="T59" fmla="*/ 16 h 255"/>
                  <a:gd name="T60" fmla="*/ 94 w 265"/>
                  <a:gd name="T61" fmla="*/ 6 h 255"/>
                  <a:gd name="T62" fmla="*/ 119 w 265"/>
                  <a:gd name="T63" fmla="*/ 1 h 25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65"/>
                  <a:gd name="T97" fmla="*/ 0 h 255"/>
                  <a:gd name="T98" fmla="*/ 265 w 265"/>
                  <a:gd name="T99" fmla="*/ 255 h 25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65" h="255">
                    <a:moveTo>
                      <a:pt x="132" y="0"/>
                    </a:moveTo>
                    <a:lnTo>
                      <a:pt x="146" y="1"/>
                    </a:lnTo>
                    <a:lnTo>
                      <a:pt x="159" y="3"/>
                    </a:lnTo>
                    <a:lnTo>
                      <a:pt x="172" y="6"/>
                    </a:lnTo>
                    <a:lnTo>
                      <a:pt x="185" y="10"/>
                    </a:lnTo>
                    <a:lnTo>
                      <a:pt x="196" y="16"/>
                    </a:lnTo>
                    <a:lnTo>
                      <a:pt x="206" y="22"/>
                    </a:lnTo>
                    <a:lnTo>
                      <a:pt x="217" y="30"/>
                    </a:lnTo>
                    <a:lnTo>
                      <a:pt x="226" y="39"/>
                    </a:lnTo>
                    <a:lnTo>
                      <a:pt x="235" y="47"/>
                    </a:lnTo>
                    <a:lnTo>
                      <a:pt x="242" y="57"/>
                    </a:lnTo>
                    <a:lnTo>
                      <a:pt x="249" y="67"/>
                    </a:lnTo>
                    <a:lnTo>
                      <a:pt x="254" y="78"/>
                    </a:lnTo>
                    <a:lnTo>
                      <a:pt x="258" y="89"/>
                    </a:lnTo>
                    <a:lnTo>
                      <a:pt x="262" y="101"/>
                    </a:lnTo>
                    <a:lnTo>
                      <a:pt x="264" y="113"/>
                    </a:lnTo>
                    <a:lnTo>
                      <a:pt x="265" y="125"/>
                    </a:lnTo>
                    <a:lnTo>
                      <a:pt x="264" y="139"/>
                    </a:lnTo>
                    <a:lnTo>
                      <a:pt x="262" y="152"/>
                    </a:lnTo>
                    <a:lnTo>
                      <a:pt x="258" y="165"/>
                    </a:lnTo>
                    <a:lnTo>
                      <a:pt x="254" y="177"/>
                    </a:lnTo>
                    <a:lnTo>
                      <a:pt x="249" y="189"/>
                    </a:lnTo>
                    <a:lnTo>
                      <a:pt x="242" y="199"/>
                    </a:lnTo>
                    <a:lnTo>
                      <a:pt x="235" y="209"/>
                    </a:lnTo>
                    <a:lnTo>
                      <a:pt x="226" y="218"/>
                    </a:lnTo>
                    <a:lnTo>
                      <a:pt x="217" y="227"/>
                    </a:lnTo>
                    <a:lnTo>
                      <a:pt x="206" y="234"/>
                    </a:lnTo>
                    <a:lnTo>
                      <a:pt x="196" y="240"/>
                    </a:lnTo>
                    <a:lnTo>
                      <a:pt x="185" y="245"/>
                    </a:lnTo>
                    <a:lnTo>
                      <a:pt x="172" y="250"/>
                    </a:lnTo>
                    <a:lnTo>
                      <a:pt x="159" y="252"/>
                    </a:lnTo>
                    <a:lnTo>
                      <a:pt x="146" y="254"/>
                    </a:lnTo>
                    <a:lnTo>
                      <a:pt x="132" y="255"/>
                    </a:lnTo>
                    <a:lnTo>
                      <a:pt x="119" y="254"/>
                    </a:lnTo>
                    <a:lnTo>
                      <a:pt x="106" y="252"/>
                    </a:lnTo>
                    <a:lnTo>
                      <a:pt x="94" y="250"/>
                    </a:lnTo>
                    <a:lnTo>
                      <a:pt x="82" y="245"/>
                    </a:lnTo>
                    <a:lnTo>
                      <a:pt x="70" y="240"/>
                    </a:lnTo>
                    <a:lnTo>
                      <a:pt x="59" y="234"/>
                    </a:lnTo>
                    <a:lnTo>
                      <a:pt x="50" y="227"/>
                    </a:lnTo>
                    <a:lnTo>
                      <a:pt x="40" y="218"/>
                    </a:lnTo>
                    <a:lnTo>
                      <a:pt x="31" y="209"/>
                    </a:lnTo>
                    <a:lnTo>
                      <a:pt x="23" y="199"/>
                    </a:lnTo>
                    <a:lnTo>
                      <a:pt x="16" y="189"/>
                    </a:lnTo>
                    <a:lnTo>
                      <a:pt x="11" y="177"/>
                    </a:lnTo>
                    <a:lnTo>
                      <a:pt x="5" y="165"/>
                    </a:lnTo>
                    <a:lnTo>
                      <a:pt x="2" y="152"/>
                    </a:lnTo>
                    <a:lnTo>
                      <a:pt x="0" y="139"/>
                    </a:lnTo>
                    <a:lnTo>
                      <a:pt x="0" y="125"/>
                    </a:lnTo>
                    <a:lnTo>
                      <a:pt x="0" y="113"/>
                    </a:lnTo>
                    <a:lnTo>
                      <a:pt x="2" y="101"/>
                    </a:lnTo>
                    <a:lnTo>
                      <a:pt x="5" y="89"/>
                    </a:lnTo>
                    <a:lnTo>
                      <a:pt x="11" y="78"/>
                    </a:lnTo>
                    <a:lnTo>
                      <a:pt x="16" y="67"/>
                    </a:lnTo>
                    <a:lnTo>
                      <a:pt x="23" y="57"/>
                    </a:lnTo>
                    <a:lnTo>
                      <a:pt x="31" y="47"/>
                    </a:lnTo>
                    <a:lnTo>
                      <a:pt x="40" y="39"/>
                    </a:lnTo>
                    <a:lnTo>
                      <a:pt x="50" y="30"/>
                    </a:lnTo>
                    <a:lnTo>
                      <a:pt x="59" y="22"/>
                    </a:lnTo>
                    <a:lnTo>
                      <a:pt x="70" y="16"/>
                    </a:lnTo>
                    <a:lnTo>
                      <a:pt x="82" y="10"/>
                    </a:lnTo>
                    <a:lnTo>
                      <a:pt x="94" y="6"/>
                    </a:lnTo>
                    <a:lnTo>
                      <a:pt x="106" y="3"/>
                    </a:lnTo>
                    <a:lnTo>
                      <a:pt x="119" y="1"/>
                    </a:lnTo>
                    <a:lnTo>
                      <a:pt x="13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44" name="Freeform 159"/>
              <p:cNvSpPr>
                <a:spLocks/>
              </p:cNvSpPr>
              <p:nvPr/>
            </p:nvSpPr>
            <p:spPr bwMode="auto">
              <a:xfrm>
                <a:off x="1769" y="3366"/>
                <a:ext cx="14" cy="119"/>
              </a:xfrm>
              <a:custGeom>
                <a:avLst/>
                <a:gdLst>
                  <a:gd name="T0" fmla="*/ 92 w 179"/>
                  <a:gd name="T1" fmla="*/ 0 h 2377"/>
                  <a:gd name="T2" fmla="*/ 110 w 179"/>
                  <a:gd name="T3" fmla="*/ 3 h 2377"/>
                  <a:gd name="T4" fmla="*/ 126 w 179"/>
                  <a:gd name="T5" fmla="*/ 10 h 2377"/>
                  <a:gd name="T6" fmla="*/ 140 w 179"/>
                  <a:gd name="T7" fmla="*/ 23 h 2377"/>
                  <a:gd name="T8" fmla="*/ 153 w 179"/>
                  <a:gd name="T9" fmla="*/ 39 h 2377"/>
                  <a:gd name="T10" fmla="*/ 164 w 179"/>
                  <a:gd name="T11" fmla="*/ 58 h 2377"/>
                  <a:gd name="T12" fmla="*/ 172 w 179"/>
                  <a:gd name="T13" fmla="*/ 81 h 2377"/>
                  <a:gd name="T14" fmla="*/ 178 w 179"/>
                  <a:gd name="T15" fmla="*/ 105 h 2377"/>
                  <a:gd name="T16" fmla="*/ 179 w 179"/>
                  <a:gd name="T17" fmla="*/ 130 h 2377"/>
                  <a:gd name="T18" fmla="*/ 179 w 179"/>
                  <a:gd name="T19" fmla="*/ 2265 h 2377"/>
                  <a:gd name="T20" fmla="*/ 176 w 179"/>
                  <a:gd name="T21" fmla="*/ 2289 h 2377"/>
                  <a:gd name="T22" fmla="*/ 168 w 179"/>
                  <a:gd name="T23" fmla="*/ 2311 h 2377"/>
                  <a:gd name="T24" fmla="*/ 159 w 179"/>
                  <a:gd name="T25" fmla="*/ 2330 h 2377"/>
                  <a:gd name="T26" fmla="*/ 147 w 179"/>
                  <a:gd name="T27" fmla="*/ 2348 h 2377"/>
                  <a:gd name="T28" fmla="*/ 133 w 179"/>
                  <a:gd name="T29" fmla="*/ 2362 h 2377"/>
                  <a:gd name="T30" fmla="*/ 118 w 179"/>
                  <a:gd name="T31" fmla="*/ 2372 h 2377"/>
                  <a:gd name="T32" fmla="*/ 101 w 179"/>
                  <a:gd name="T33" fmla="*/ 2377 h 2377"/>
                  <a:gd name="T34" fmla="*/ 87 w 179"/>
                  <a:gd name="T35" fmla="*/ 2377 h 2377"/>
                  <a:gd name="T36" fmla="*/ 70 w 179"/>
                  <a:gd name="T37" fmla="*/ 2375 h 2377"/>
                  <a:gd name="T38" fmla="*/ 54 w 179"/>
                  <a:gd name="T39" fmla="*/ 2367 h 2377"/>
                  <a:gd name="T40" fmla="*/ 39 w 179"/>
                  <a:gd name="T41" fmla="*/ 2356 h 2377"/>
                  <a:gd name="T42" fmla="*/ 26 w 179"/>
                  <a:gd name="T43" fmla="*/ 2340 h 2377"/>
                  <a:gd name="T44" fmla="*/ 15 w 179"/>
                  <a:gd name="T45" fmla="*/ 2321 h 2377"/>
                  <a:gd name="T46" fmla="*/ 8 w 179"/>
                  <a:gd name="T47" fmla="*/ 2300 h 2377"/>
                  <a:gd name="T48" fmla="*/ 3 w 179"/>
                  <a:gd name="T49" fmla="*/ 2278 h 2377"/>
                  <a:gd name="T50" fmla="*/ 0 w 179"/>
                  <a:gd name="T51" fmla="*/ 2253 h 2377"/>
                  <a:gd name="T52" fmla="*/ 0 w 179"/>
                  <a:gd name="T53" fmla="*/ 117 h 2377"/>
                  <a:gd name="T54" fmla="*/ 5 w 179"/>
                  <a:gd name="T55" fmla="*/ 92 h 2377"/>
                  <a:gd name="T56" fmla="*/ 11 w 179"/>
                  <a:gd name="T57" fmla="*/ 69 h 2377"/>
                  <a:gd name="T58" fmla="*/ 21 w 179"/>
                  <a:gd name="T59" fmla="*/ 48 h 2377"/>
                  <a:gd name="T60" fmla="*/ 33 w 179"/>
                  <a:gd name="T61" fmla="*/ 31 h 2377"/>
                  <a:gd name="T62" fmla="*/ 47 w 179"/>
                  <a:gd name="T63" fmla="*/ 17 h 2377"/>
                  <a:gd name="T64" fmla="*/ 62 w 179"/>
                  <a:gd name="T65" fmla="*/ 6 h 2377"/>
                  <a:gd name="T66" fmla="*/ 78 w 179"/>
                  <a:gd name="T67" fmla="*/ 1 h 237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9"/>
                  <a:gd name="T103" fmla="*/ 0 h 2377"/>
                  <a:gd name="T104" fmla="*/ 179 w 179"/>
                  <a:gd name="T105" fmla="*/ 2377 h 237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9" h="2377">
                    <a:moveTo>
                      <a:pt x="87" y="0"/>
                    </a:moveTo>
                    <a:lnTo>
                      <a:pt x="92" y="0"/>
                    </a:lnTo>
                    <a:lnTo>
                      <a:pt x="101" y="1"/>
                    </a:lnTo>
                    <a:lnTo>
                      <a:pt x="110" y="3"/>
                    </a:lnTo>
                    <a:lnTo>
                      <a:pt x="118" y="6"/>
                    </a:lnTo>
                    <a:lnTo>
                      <a:pt x="126" y="10"/>
                    </a:lnTo>
                    <a:lnTo>
                      <a:pt x="133" y="17"/>
                    </a:lnTo>
                    <a:lnTo>
                      <a:pt x="140" y="23"/>
                    </a:lnTo>
                    <a:lnTo>
                      <a:pt x="147" y="31"/>
                    </a:lnTo>
                    <a:lnTo>
                      <a:pt x="153" y="39"/>
                    </a:lnTo>
                    <a:lnTo>
                      <a:pt x="159" y="48"/>
                    </a:lnTo>
                    <a:lnTo>
                      <a:pt x="164" y="58"/>
                    </a:lnTo>
                    <a:lnTo>
                      <a:pt x="168" y="69"/>
                    </a:lnTo>
                    <a:lnTo>
                      <a:pt x="172" y="81"/>
                    </a:lnTo>
                    <a:lnTo>
                      <a:pt x="176" y="92"/>
                    </a:lnTo>
                    <a:lnTo>
                      <a:pt x="178" y="105"/>
                    </a:lnTo>
                    <a:lnTo>
                      <a:pt x="179" y="117"/>
                    </a:lnTo>
                    <a:lnTo>
                      <a:pt x="179" y="130"/>
                    </a:lnTo>
                    <a:lnTo>
                      <a:pt x="179" y="2253"/>
                    </a:lnTo>
                    <a:lnTo>
                      <a:pt x="179" y="2265"/>
                    </a:lnTo>
                    <a:lnTo>
                      <a:pt x="178" y="2278"/>
                    </a:lnTo>
                    <a:lnTo>
                      <a:pt x="176" y="2289"/>
                    </a:lnTo>
                    <a:lnTo>
                      <a:pt x="172" y="2300"/>
                    </a:lnTo>
                    <a:lnTo>
                      <a:pt x="168" y="2311"/>
                    </a:lnTo>
                    <a:lnTo>
                      <a:pt x="164" y="2321"/>
                    </a:lnTo>
                    <a:lnTo>
                      <a:pt x="159" y="2330"/>
                    </a:lnTo>
                    <a:lnTo>
                      <a:pt x="153" y="2340"/>
                    </a:lnTo>
                    <a:lnTo>
                      <a:pt x="147" y="2348"/>
                    </a:lnTo>
                    <a:lnTo>
                      <a:pt x="140" y="2356"/>
                    </a:lnTo>
                    <a:lnTo>
                      <a:pt x="133" y="2362"/>
                    </a:lnTo>
                    <a:lnTo>
                      <a:pt x="126" y="2367"/>
                    </a:lnTo>
                    <a:lnTo>
                      <a:pt x="118" y="2372"/>
                    </a:lnTo>
                    <a:lnTo>
                      <a:pt x="110" y="2375"/>
                    </a:lnTo>
                    <a:lnTo>
                      <a:pt x="101" y="2377"/>
                    </a:lnTo>
                    <a:lnTo>
                      <a:pt x="92" y="2377"/>
                    </a:lnTo>
                    <a:lnTo>
                      <a:pt x="87" y="2377"/>
                    </a:lnTo>
                    <a:lnTo>
                      <a:pt x="78" y="2377"/>
                    </a:lnTo>
                    <a:lnTo>
                      <a:pt x="70" y="2375"/>
                    </a:lnTo>
                    <a:lnTo>
                      <a:pt x="62" y="2372"/>
                    </a:lnTo>
                    <a:lnTo>
                      <a:pt x="54" y="2367"/>
                    </a:lnTo>
                    <a:lnTo>
                      <a:pt x="47" y="2362"/>
                    </a:lnTo>
                    <a:lnTo>
                      <a:pt x="39" y="2356"/>
                    </a:lnTo>
                    <a:lnTo>
                      <a:pt x="33" y="2348"/>
                    </a:lnTo>
                    <a:lnTo>
                      <a:pt x="26" y="2340"/>
                    </a:lnTo>
                    <a:lnTo>
                      <a:pt x="21" y="2330"/>
                    </a:lnTo>
                    <a:lnTo>
                      <a:pt x="15" y="2321"/>
                    </a:lnTo>
                    <a:lnTo>
                      <a:pt x="11" y="2311"/>
                    </a:lnTo>
                    <a:lnTo>
                      <a:pt x="8" y="2300"/>
                    </a:lnTo>
                    <a:lnTo>
                      <a:pt x="5" y="2289"/>
                    </a:lnTo>
                    <a:lnTo>
                      <a:pt x="3" y="2278"/>
                    </a:lnTo>
                    <a:lnTo>
                      <a:pt x="0" y="2265"/>
                    </a:lnTo>
                    <a:lnTo>
                      <a:pt x="0" y="2253"/>
                    </a:lnTo>
                    <a:lnTo>
                      <a:pt x="0" y="130"/>
                    </a:lnTo>
                    <a:lnTo>
                      <a:pt x="0" y="117"/>
                    </a:lnTo>
                    <a:lnTo>
                      <a:pt x="3" y="105"/>
                    </a:lnTo>
                    <a:lnTo>
                      <a:pt x="5" y="92"/>
                    </a:lnTo>
                    <a:lnTo>
                      <a:pt x="8" y="81"/>
                    </a:lnTo>
                    <a:lnTo>
                      <a:pt x="11" y="69"/>
                    </a:lnTo>
                    <a:lnTo>
                      <a:pt x="15" y="58"/>
                    </a:lnTo>
                    <a:lnTo>
                      <a:pt x="21" y="48"/>
                    </a:lnTo>
                    <a:lnTo>
                      <a:pt x="26" y="39"/>
                    </a:lnTo>
                    <a:lnTo>
                      <a:pt x="33" y="31"/>
                    </a:lnTo>
                    <a:lnTo>
                      <a:pt x="39" y="23"/>
                    </a:lnTo>
                    <a:lnTo>
                      <a:pt x="47" y="17"/>
                    </a:lnTo>
                    <a:lnTo>
                      <a:pt x="54" y="10"/>
                    </a:lnTo>
                    <a:lnTo>
                      <a:pt x="62" y="6"/>
                    </a:lnTo>
                    <a:lnTo>
                      <a:pt x="70" y="3"/>
                    </a:lnTo>
                    <a:lnTo>
                      <a:pt x="78" y="1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45" name="Freeform 160"/>
              <p:cNvSpPr>
                <a:spLocks/>
              </p:cNvSpPr>
              <p:nvPr/>
            </p:nvSpPr>
            <p:spPr bwMode="auto">
              <a:xfrm>
                <a:off x="1769" y="3366"/>
                <a:ext cx="14" cy="119"/>
              </a:xfrm>
              <a:custGeom>
                <a:avLst/>
                <a:gdLst>
                  <a:gd name="T0" fmla="*/ 92 w 179"/>
                  <a:gd name="T1" fmla="*/ 0 h 2377"/>
                  <a:gd name="T2" fmla="*/ 110 w 179"/>
                  <a:gd name="T3" fmla="*/ 3 h 2377"/>
                  <a:gd name="T4" fmla="*/ 126 w 179"/>
                  <a:gd name="T5" fmla="*/ 10 h 2377"/>
                  <a:gd name="T6" fmla="*/ 140 w 179"/>
                  <a:gd name="T7" fmla="*/ 23 h 2377"/>
                  <a:gd name="T8" fmla="*/ 153 w 179"/>
                  <a:gd name="T9" fmla="*/ 39 h 2377"/>
                  <a:gd name="T10" fmla="*/ 164 w 179"/>
                  <a:gd name="T11" fmla="*/ 58 h 2377"/>
                  <a:gd name="T12" fmla="*/ 172 w 179"/>
                  <a:gd name="T13" fmla="*/ 81 h 2377"/>
                  <a:gd name="T14" fmla="*/ 178 w 179"/>
                  <a:gd name="T15" fmla="*/ 105 h 2377"/>
                  <a:gd name="T16" fmla="*/ 179 w 179"/>
                  <a:gd name="T17" fmla="*/ 130 h 2377"/>
                  <a:gd name="T18" fmla="*/ 179 w 179"/>
                  <a:gd name="T19" fmla="*/ 2265 h 2377"/>
                  <a:gd name="T20" fmla="*/ 176 w 179"/>
                  <a:gd name="T21" fmla="*/ 2289 h 2377"/>
                  <a:gd name="T22" fmla="*/ 168 w 179"/>
                  <a:gd name="T23" fmla="*/ 2311 h 2377"/>
                  <a:gd name="T24" fmla="*/ 159 w 179"/>
                  <a:gd name="T25" fmla="*/ 2330 h 2377"/>
                  <a:gd name="T26" fmla="*/ 147 w 179"/>
                  <a:gd name="T27" fmla="*/ 2348 h 2377"/>
                  <a:gd name="T28" fmla="*/ 133 w 179"/>
                  <a:gd name="T29" fmla="*/ 2362 h 2377"/>
                  <a:gd name="T30" fmla="*/ 118 w 179"/>
                  <a:gd name="T31" fmla="*/ 2372 h 2377"/>
                  <a:gd name="T32" fmla="*/ 101 w 179"/>
                  <a:gd name="T33" fmla="*/ 2377 h 2377"/>
                  <a:gd name="T34" fmla="*/ 87 w 179"/>
                  <a:gd name="T35" fmla="*/ 2377 h 2377"/>
                  <a:gd name="T36" fmla="*/ 70 w 179"/>
                  <a:gd name="T37" fmla="*/ 2375 h 2377"/>
                  <a:gd name="T38" fmla="*/ 54 w 179"/>
                  <a:gd name="T39" fmla="*/ 2367 h 2377"/>
                  <a:gd name="T40" fmla="*/ 39 w 179"/>
                  <a:gd name="T41" fmla="*/ 2356 h 2377"/>
                  <a:gd name="T42" fmla="*/ 26 w 179"/>
                  <a:gd name="T43" fmla="*/ 2340 h 2377"/>
                  <a:gd name="T44" fmla="*/ 15 w 179"/>
                  <a:gd name="T45" fmla="*/ 2321 h 2377"/>
                  <a:gd name="T46" fmla="*/ 8 w 179"/>
                  <a:gd name="T47" fmla="*/ 2300 h 2377"/>
                  <a:gd name="T48" fmla="*/ 3 w 179"/>
                  <a:gd name="T49" fmla="*/ 2278 h 2377"/>
                  <a:gd name="T50" fmla="*/ 0 w 179"/>
                  <a:gd name="T51" fmla="*/ 2253 h 2377"/>
                  <a:gd name="T52" fmla="*/ 0 w 179"/>
                  <a:gd name="T53" fmla="*/ 117 h 2377"/>
                  <a:gd name="T54" fmla="*/ 5 w 179"/>
                  <a:gd name="T55" fmla="*/ 92 h 2377"/>
                  <a:gd name="T56" fmla="*/ 11 w 179"/>
                  <a:gd name="T57" fmla="*/ 69 h 2377"/>
                  <a:gd name="T58" fmla="*/ 21 w 179"/>
                  <a:gd name="T59" fmla="*/ 48 h 2377"/>
                  <a:gd name="T60" fmla="*/ 33 w 179"/>
                  <a:gd name="T61" fmla="*/ 31 h 2377"/>
                  <a:gd name="T62" fmla="*/ 47 w 179"/>
                  <a:gd name="T63" fmla="*/ 17 h 2377"/>
                  <a:gd name="T64" fmla="*/ 62 w 179"/>
                  <a:gd name="T65" fmla="*/ 6 h 2377"/>
                  <a:gd name="T66" fmla="*/ 78 w 179"/>
                  <a:gd name="T67" fmla="*/ 1 h 237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9"/>
                  <a:gd name="T103" fmla="*/ 0 h 2377"/>
                  <a:gd name="T104" fmla="*/ 179 w 179"/>
                  <a:gd name="T105" fmla="*/ 2377 h 237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9" h="2377">
                    <a:moveTo>
                      <a:pt x="87" y="0"/>
                    </a:moveTo>
                    <a:lnTo>
                      <a:pt x="92" y="0"/>
                    </a:lnTo>
                    <a:lnTo>
                      <a:pt x="101" y="1"/>
                    </a:lnTo>
                    <a:lnTo>
                      <a:pt x="110" y="3"/>
                    </a:lnTo>
                    <a:lnTo>
                      <a:pt x="118" y="6"/>
                    </a:lnTo>
                    <a:lnTo>
                      <a:pt x="126" y="10"/>
                    </a:lnTo>
                    <a:lnTo>
                      <a:pt x="133" y="17"/>
                    </a:lnTo>
                    <a:lnTo>
                      <a:pt x="140" y="23"/>
                    </a:lnTo>
                    <a:lnTo>
                      <a:pt x="147" y="31"/>
                    </a:lnTo>
                    <a:lnTo>
                      <a:pt x="153" y="39"/>
                    </a:lnTo>
                    <a:lnTo>
                      <a:pt x="159" y="48"/>
                    </a:lnTo>
                    <a:lnTo>
                      <a:pt x="164" y="58"/>
                    </a:lnTo>
                    <a:lnTo>
                      <a:pt x="168" y="69"/>
                    </a:lnTo>
                    <a:lnTo>
                      <a:pt x="172" y="81"/>
                    </a:lnTo>
                    <a:lnTo>
                      <a:pt x="176" y="92"/>
                    </a:lnTo>
                    <a:lnTo>
                      <a:pt x="178" y="105"/>
                    </a:lnTo>
                    <a:lnTo>
                      <a:pt x="179" y="117"/>
                    </a:lnTo>
                    <a:lnTo>
                      <a:pt x="179" y="130"/>
                    </a:lnTo>
                    <a:lnTo>
                      <a:pt x="179" y="2253"/>
                    </a:lnTo>
                    <a:lnTo>
                      <a:pt x="179" y="2265"/>
                    </a:lnTo>
                    <a:lnTo>
                      <a:pt x="178" y="2278"/>
                    </a:lnTo>
                    <a:lnTo>
                      <a:pt x="176" y="2289"/>
                    </a:lnTo>
                    <a:lnTo>
                      <a:pt x="172" y="2300"/>
                    </a:lnTo>
                    <a:lnTo>
                      <a:pt x="168" y="2311"/>
                    </a:lnTo>
                    <a:lnTo>
                      <a:pt x="164" y="2321"/>
                    </a:lnTo>
                    <a:lnTo>
                      <a:pt x="159" y="2330"/>
                    </a:lnTo>
                    <a:lnTo>
                      <a:pt x="153" y="2340"/>
                    </a:lnTo>
                    <a:lnTo>
                      <a:pt x="147" y="2348"/>
                    </a:lnTo>
                    <a:lnTo>
                      <a:pt x="140" y="2356"/>
                    </a:lnTo>
                    <a:lnTo>
                      <a:pt x="133" y="2362"/>
                    </a:lnTo>
                    <a:lnTo>
                      <a:pt x="126" y="2367"/>
                    </a:lnTo>
                    <a:lnTo>
                      <a:pt x="118" y="2372"/>
                    </a:lnTo>
                    <a:lnTo>
                      <a:pt x="110" y="2375"/>
                    </a:lnTo>
                    <a:lnTo>
                      <a:pt x="101" y="2377"/>
                    </a:lnTo>
                    <a:lnTo>
                      <a:pt x="92" y="2377"/>
                    </a:lnTo>
                    <a:lnTo>
                      <a:pt x="87" y="2377"/>
                    </a:lnTo>
                    <a:lnTo>
                      <a:pt x="78" y="2377"/>
                    </a:lnTo>
                    <a:lnTo>
                      <a:pt x="70" y="2375"/>
                    </a:lnTo>
                    <a:lnTo>
                      <a:pt x="62" y="2372"/>
                    </a:lnTo>
                    <a:lnTo>
                      <a:pt x="54" y="2367"/>
                    </a:lnTo>
                    <a:lnTo>
                      <a:pt x="47" y="2362"/>
                    </a:lnTo>
                    <a:lnTo>
                      <a:pt x="39" y="2356"/>
                    </a:lnTo>
                    <a:lnTo>
                      <a:pt x="33" y="2348"/>
                    </a:lnTo>
                    <a:lnTo>
                      <a:pt x="26" y="2340"/>
                    </a:lnTo>
                    <a:lnTo>
                      <a:pt x="21" y="2330"/>
                    </a:lnTo>
                    <a:lnTo>
                      <a:pt x="15" y="2321"/>
                    </a:lnTo>
                    <a:lnTo>
                      <a:pt x="11" y="2311"/>
                    </a:lnTo>
                    <a:lnTo>
                      <a:pt x="8" y="2300"/>
                    </a:lnTo>
                    <a:lnTo>
                      <a:pt x="5" y="2289"/>
                    </a:lnTo>
                    <a:lnTo>
                      <a:pt x="3" y="2278"/>
                    </a:lnTo>
                    <a:lnTo>
                      <a:pt x="0" y="2265"/>
                    </a:lnTo>
                    <a:lnTo>
                      <a:pt x="0" y="2253"/>
                    </a:lnTo>
                    <a:lnTo>
                      <a:pt x="0" y="130"/>
                    </a:lnTo>
                    <a:lnTo>
                      <a:pt x="0" y="117"/>
                    </a:lnTo>
                    <a:lnTo>
                      <a:pt x="3" y="105"/>
                    </a:lnTo>
                    <a:lnTo>
                      <a:pt x="5" y="92"/>
                    </a:lnTo>
                    <a:lnTo>
                      <a:pt x="8" y="81"/>
                    </a:lnTo>
                    <a:lnTo>
                      <a:pt x="11" y="69"/>
                    </a:lnTo>
                    <a:lnTo>
                      <a:pt x="15" y="58"/>
                    </a:lnTo>
                    <a:lnTo>
                      <a:pt x="21" y="48"/>
                    </a:lnTo>
                    <a:lnTo>
                      <a:pt x="26" y="39"/>
                    </a:lnTo>
                    <a:lnTo>
                      <a:pt x="33" y="31"/>
                    </a:lnTo>
                    <a:lnTo>
                      <a:pt x="39" y="23"/>
                    </a:lnTo>
                    <a:lnTo>
                      <a:pt x="47" y="17"/>
                    </a:lnTo>
                    <a:lnTo>
                      <a:pt x="54" y="10"/>
                    </a:lnTo>
                    <a:lnTo>
                      <a:pt x="62" y="6"/>
                    </a:lnTo>
                    <a:lnTo>
                      <a:pt x="70" y="3"/>
                    </a:lnTo>
                    <a:lnTo>
                      <a:pt x="78" y="1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46" name="Freeform 161"/>
              <p:cNvSpPr>
                <a:spLocks noEditPoints="1"/>
              </p:cNvSpPr>
              <p:nvPr/>
            </p:nvSpPr>
            <p:spPr bwMode="auto">
              <a:xfrm>
                <a:off x="2046" y="3310"/>
                <a:ext cx="149" cy="558"/>
              </a:xfrm>
              <a:custGeom>
                <a:avLst/>
                <a:gdLst>
                  <a:gd name="T0" fmla="*/ 0 w 1788"/>
                  <a:gd name="T1" fmla="*/ 8334 h 11161"/>
                  <a:gd name="T2" fmla="*/ 266 w 1788"/>
                  <a:gd name="T3" fmla="*/ 8334 h 11161"/>
                  <a:gd name="T4" fmla="*/ 266 w 1788"/>
                  <a:gd name="T5" fmla="*/ 8757 h 11161"/>
                  <a:gd name="T6" fmla="*/ 0 w 1788"/>
                  <a:gd name="T7" fmla="*/ 8757 h 11161"/>
                  <a:gd name="T8" fmla="*/ 0 w 1788"/>
                  <a:gd name="T9" fmla="*/ 8334 h 11161"/>
                  <a:gd name="T10" fmla="*/ 0 w 1788"/>
                  <a:gd name="T11" fmla="*/ 411 h 11161"/>
                  <a:gd name="T12" fmla="*/ 266 w 1788"/>
                  <a:gd name="T13" fmla="*/ 411 h 11161"/>
                  <a:gd name="T14" fmla="*/ 266 w 1788"/>
                  <a:gd name="T15" fmla="*/ 834 h 11161"/>
                  <a:gd name="T16" fmla="*/ 0 w 1788"/>
                  <a:gd name="T17" fmla="*/ 834 h 11161"/>
                  <a:gd name="T18" fmla="*/ 0 w 1788"/>
                  <a:gd name="T19" fmla="*/ 411 h 11161"/>
                  <a:gd name="T20" fmla="*/ 721 w 1788"/>
                  <a:gd name="T21" fmla="*/ 0 h 11161"/>
                  <a:gd name="T22" fmla="*/ 721 w 1788"/>
                  <a:gd name="T23" fmla="*/ 168 h 11161"/>
                  <a:gd name="T24" fmla="*/ 1258 w 1788"/>
                  <a:gd name="T25" fmla="*/ 168 h 11161"/>
                  <a:gd name="T26" fmla="*/ 1258 w 1788"/>
                  <a:gd name="T27" fmla="*/ 0 h 11161"/>
                  <a:gd name="T28" fmla="*/ 721 w 1788"/>
                  <a:gd name="T29" fmla="*/ 0 h 11161"/>
                  <a:gd name="T30" fmla="*/ 266 w 1788"/>
                  <a:gd name="T31" fmla="*/ 10094 h 11161"/>
                  <a:gd name="T32" fmla="*/ 450 w 1788"/>
                  <a:gd name="T33" fmla="*/ 10094 h 11161"/>
                  <a:gd name="T34" fmla="*/ 450 w 1788"/>
                  <a:gd name="T35" fmla="*/ 11161 h 11161"/>
                  <a:gd name="T36" fmla="*/ 266 w 1788"/>
                  <a:gd name="T37" fmla="*/ 11161 h 11161"/>
                  <a:gd name="T38" fmla="*/ 266 w 1788"/>
                  <a:gd name="T39" fmla="*/ 10094 h 11161"/>
                  <a:gd name="T40" fmla="*/ 1580 w 1788"/>
                  <a:gd name="T41" fmla="*/ 173 h 11161"/>
                  <a:gd name="T42" fmla="*/ 1580 w 1788"/>
                  <a:gd name="T43" fmla="*/ 5 h 11161"/>
                  <a:gd name="T44" fmla="*/ 1788 w 1788"/>
                  <a:gd name="T45" fmla="*/ 5 h 11161"/>
                  <a:gd name="T46" fmla="*/ 1788 w 1788"/>
                  <a:gd name="T47" fmla="*/ 173 h 11161"/>
                  <a:gd name="T48" fmla="*/ 1580 w 1788"/>
                  <a:gd name="T49" fmla="*/ 173 h 1116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88"/>
                  <a:gd name="T76" fmla="*/ 0 h 11161"/>
                  <a:gd name="T77" fmla="*/ 1788 w 1788"/>
                  <a:gd name="T78" fmla="*/ 11161 h 1116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88" h="11161">
                    <a:moveTo>
                      <a:pt x="0" y="8334"/>
                    </a:moveTo>
                    <a:lnTo>
                      <a:pt x="266" y="8334"/>
                    </a:lnTo>
                    <a:lnTo>
                      <a:pt x="266" y="8757"/>
                    </a:lnTo>
                    <a:lnTo>
                      <a:pt x="0" y="8757"/>
                    </a:lnTo>
                    <a:lnTo>
                      <a:pt x="0" y="8334"/>
                    </a:lnTo>
                    <a:close/>
                    <a:moveTo>
                      <a:pt x="0" y="411"/>
                    </a:moveTo>
                    <a:lnTo>
                      <a:pt x="266" y="411"/>
                    </a:lnTo>
                    <a:lnTo>
                      <a:pt x="266" y="834"/>
                    </a:lnTo>
                    <a:lnTo>
                      <a:pt x="0" y="834"/>
                    </a:lnTo>
                    <a:lnTo>
                      <a:pt x="0" y="411"/>
                    </a:lnTo>
                    <a:close/>
                    <a:moveTo>
                      <a:pt x="721" y="0"/>
                    </a:moveTo>
                    <a:lnTo>
                      <a:pt x="721" y="168"/>
                    </a:lnTo>
                    <a:lnTo>
                      <a:pt x="1258" y="168"/>
                    </a:lnTo>
                    <a:lnTo>
                      <a:pt x="1258" y="0"/>
                    </a:lnTo>
                    <a:lnTo>
                      <a:pt x="721" y="0"/>
                    </a:lnTo>
                    <a:close/>
                    <a:moveTo>
                      <a:pt x="266" y="10094"/>
                    </a:moveTo>
                    <a:lnTo>
                      <a:pt x="450" y="10094"/>
                    </a:lnTo>
                    <a:lnTo>
                      <a:pt x="450" y="11161"/>
                    </a:lnTo>
                    <a:lnTo>
                      <a:pt x="266" y="11161"/>
                    </a:lnTo>
                    <a:lnTo>
                      <a:pt x="266" y="10094"/>
                    </a:lnTo>
                    <a:close/>
                    <a:moveTo>
                      <a:pt x="1580" y="173"/>
                    </a:moveTo>
                    <a:lnTo>
                      <a:pt x="1580" y="5"/>
                    </a:lnTo>
                    <a:lnTo>
                      <a:pt x="1788" y="5"/>
                    </a:lnTo>
                    <a:lnTo>
                      <a:pt x="1788" y="173"/>
                    </a:lnTo>
                    <a:lnTo>
                      <a:pt x="1580" y="173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47" name="Rectangle 162"/>
              <p:cNvSpPr>
                <a:spLocks noChangeArrowheads="1"/>
              </p:cNvSpPr>
              <p:nvPr/>
            </p:nvSpPr>
            <p:spPr bwMode="auto">
              <a:xfrm>
                <a:off x="2046" y="3727"/>
                <a:ext cx="22" cy="21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48" name="Rectangle 163"/>
              <p:cNvSpPr>
                <a:spLocks noChangeArrowheads="1"/>
              </p:cNvSpPr>
              <p:nvPr/>
            </p:nvSpPr>
            <p:spPr bwMode="auto">
              <a:xfrm>
                <a:off x="2046" y="3331"/>
                <a:ext cx="22" cy="21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49" name="Rectangle 164"/>
              <p:cNvSpPr>
                <a:spLocks noChangeArrowheads="1"/>
              </p:cNvSpPr>
              <p:nvPr/>
            </p:nvSpPr>
            <p:spPr bwMode="auto">
              <a:xfrm>
                <a:off x="2106" y="3310"/>
                <a:ext cx="45" cy="9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50" name="Rectangle 165"/>
              <p:cNvSpPr>
                <a:spLocks noChangeArrowheads="1"/>
              </p:cNvSpPr>
              <p:nvPr/>
            </p:nvSpPr>
            <p:spPr bwMode="auto">
              <a:xfrm>
                <a:off x="2068" y="3815"/>
                <a:ext cx="15" cy="53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51" name="Rectangle 166"/>
              <p:cNvSpPr>
                <a:spLocks noChangeArrowheads="1"/>
              </p:cNvSpPr>
              <p:nvPr/>
            </p:nvSpPr>
            <p:spPr bwMode="auto">
              <a:xfrm>
                <a:off x="2177" y="3310"/>
                <a:ext cx="18" cy="9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52" name="Freeform 167"/>
              <p:cNvSpPr>
                <a:spLocks noEditPoints="1"/>
              </p:cNvSpPr>
              <p:nvPr/>
            </p:nvSpPr>
            <p:spPr bwMode="auto">
              <a:xfrm>
                <a:off x="1088" y="3394"/>
                <a:ext cx="12" cy="40"/>
              </a:xfrm>
              <a:custGeom>
                <a:avLst/>
                <a:gdLst>
                  <a:gd name="T0" fmla="*/ 11 w 139"/>
                  <a:gd name="T1" fmla="*/ 688 h 801"/>
                  <a:gd name="T2" fmla="*/ 127 w 139"/>
                  <a:gd name="T3" fmla="*/ 688 h 801"/>
                  <a:gd name="T4" fmla="*/ 127 w 139"/>
                  <a:gd name="T5" fmla="*/ 801 h 801"/>
                  <a:gd name="T6" fmla="*/ 11 w 139"/>
                  <a:gd name="T7" fmla="*/ 801 h 801"/>
                  <a:gd name="T8" fmla="*/ 11 w 139"/>
                  <a:gd name="T9" fmla="*/ 688 h 801"/>
                  <a:gd name="T10" fmla="*/ 0 w 139"/>
                  <a:gd name="T11" fmla="*/ 0 h 801"/>
                  <a:gd name="T12" fmla="*/ 139 w 139"/>
                  <a:gd name="T13" fmla="*/ 0 h 801"/>
                  <a:gd name="T14" fmla="*/ 139 w 139"/>
                  <a:gd name="T15" fmla="*/ 536 h 801"/>
                  <a:gd name="T16" fmla="*/ 0 w 139"/>
                  <a:gd name="T17" fmla="*/ 536 h 801"/>
                  <a:gd name="T18" fmla="*/ 0 w 139"/>
                  <a:gd name="T19" fmla="*/ 0 h 80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9"/>
                  <a:gd name="T31" fmla="*/ 0 h 801"/>
                  <a:gd name="T32" fmla="*/ 139 w 139"/>
                  <a:gd name="T33" fmla="*/ 801 h 80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9" h="801">
                    <a:moveTo>
                      <a:pt x="11" y="688"/>
                    </a:moveTo>
                    <a:lnTo>
                      <a:pt x="127" y="688"/>
                    </a:lnTo>
                    <a:lnTo>
                      <a:pt x="127" y="801"/>
                    </a:lnTo>
                    <a:lnTo>
                      <a:pt x="11" y="801"/>
                    </a:lnTo>
                    <a:lnTo>
                      <a:pt x="11" y="688"/>
                    </a:lnTo>
                    <a:close/>
                    <a:moveTo>
                      <a:pt x="0" y="0"/>
                    </a:moveTo>
                    <a:lnTo>
                      <a:pt x="139" y="0"/>
                    </a:lnTo>
                    <a:lnTo>
                      <a:pt x="139" y="536"/>
                    </a:lnTo>
                    <a:lnTo>
                      <a:pt x="0" y="5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B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53" name="Rectangle 168"/>
              <p:cNvSpPr>
                <a:spLocks noChangeArrowheads="1"/>
              </p:cNvSpPr>
              <p:nvPr/>
            </p:nvSpPr>
            <p:spPr bwMode="auto">
              <a:xfrm>
                <a:off x="1089" y="3428"/>
                <a:ext cx="10" cy="6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54" name="Rectangle 169"/>
              <p:cNvSpPr>
                <a:spLocks noChangeArrowheads="1"/>
              </p:cNvSpPr>
              <p:nvPr/>
            </p:nvSpPr>
            <p:spPr bwMode="auto">
              <a:xfrm>
                <a:off x="1088" y="3394"/>
                <a:ext cx="12" cy="27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55" name="Freeform 170"/>
              <p:cNvSpPr>
                <a:spLocks noEditPoints="1"/>
              </p:cNvSpPr>
              <p:nvPr/>
            </p:nvSpPr>
            <p:spPr bwMode="auto">
              <a:xfrm>
                <a:off x="1651" y="3511"/>
                <a:ext cx="12" cy="40"/>
              </a:xfrm>
              <a:custGeom>
                <a:avLst/>
                <a:gdLst>
                  <a:gd name="T0" fmla="*/ 0 w 139"/>
                  <a:gd name="T1" fmla="*/ 807 h 807"/>
                  <a:gd name="T2" fmla="*/ 139 w 139"/>
                  <a:gd name="T3" fmla="*/ 807 h 807"/>
                  <a:gd name="T4" fmla="*/ 139 w 139"/>
                  <a:gd name="T5" fmla="*/ 265 h 807"/>
                  <a:gd name="T6" fmla="*/ 0 w 139"/>
                  <a:gd name="T7" fmla="*/ 265 h 807"/>
                  <a:gd name="T8" fmla="*/ 0 w 139"/>
                  <a:gd name="T9" fmla="*/ 807 h 807"/>
                  <a:gd name="T10" fmla="*/ 12 w 139"/>
                  <a:gd name="T11" fmla="*/ 114 h 807"/>
                  <a:gd name="T12" fmla="*/ 128 w 139"/>
                  <a:gd name="T13" fmla="*/ 114 h 807"/>
                  <a:gd name="T14" fmla="*/ 128 w 139"/>
                  <a:gd name="T15" fmla="*/ 0 h 807"/>
                  <a:gd name="T16" fmla="*/ 12 w 139"/>
                  <a:gd name="T17" fmla="*/ 0 h 807"/>
                  <a:gd name="T18" fmla="*/ 12 w 139"/>
                  <a:gd name="T19" fmla="*/ 114 h 8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9"/>
                  <a:gd name="T31" fmla="*/ 0 h 807"/>
                  <a:gd name="T32" fmla="*/ 139 w 139"/>
                  <a:gd name="T33" fmla="*/ 807 h 80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9" h="807">
                    <a:moveTo>
                      <a:pt x="0" y="807"/>
                    </a:moveTo>
                    <a:lnTo>
                      <a:pt x="139" y="807"/>
                    </a:lnTo>
                    <a:lnTo>
                      <a:pt x="139" y="265"/>
                    </a:lnTo>
                    <a:lnTo>
                      <a:pt x="0" y="265"/>
                    </a:lnTo>
                    <a:lnTo>
                      <a:pt x="0" y="807"/>
                    </a:lnTo>
                    <a:close/>
                    <a:moveTo>
                      <a:pt x="12" y="114"/>
                    </a:moveTo>
                    <a:lnTo>
                      <a:pt x="128" y="114"/>
                    </a:lnTo>
                    <a:lnTo>
                      <a:pt x="128" y="0"/>
                    </a:lnTo>
                    <a:lnTo>
                      <a:pt x="12" y="0"/>
                    </a:lnTo>
                    <a:lnTo>
                      <a:pt x="12" y="114"/>
                    </a:lnTo>
                    <a:close/>
                  </a:path>
                </a:pathLst>
              </a:custGeom>
              <a:solidFill>
                <a:srgbClr val="F5B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56" name="Rectangle 171"/>
              <p:cNvSpPr>
                <a:spLocks noChangeArrowheads="1"/>
              </p:cNvSpPr>
              <p:nvPr/>
            </p:nvSpPr>
            <p:spPr bwMode="auto">
              <a:xfrm>
                <a:off x="1651" y="3524"/>
                <a:ext cx="12" cy="27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57" name="Rectangle 172"/>
              <p:cNvSpPr>
                <a:spLocks noChangeArrowheads="1"/>
              </p:cNvSpPr>
              <p:nvPr/>
            </p:nvSpPr>
            <p:spPr bwMode="auto">
              <a:xfrm>
                <a:off x="1652" y="3511"/>
                <a:ext cx="10" cy="6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58" name="Freeform 173"/>
              <p:cNvSpPr>
                <a:spLocks/>
              </p:cNvSpPr>
              <p:nvPr/>
            </p:nvSpPr>
            <p:spPr bwMode="auto">
              <a:xfrm>
                <a:off x="1314" y="3358"/>
                <a:ext cx="143" cy="251"/>
              </a:xfrm>
              <a:custGeom>
                <a:avLst/>
                <a:gdLst>
                  <a:gd name="T0" fmla="*/ 64 w 1719"/>
                  <a:gd name="T1" fmla="*/ 0 h 5036"/>
                  <a:gd name="T2" fmla="*/ 1661 w 1719"/>
                  <a:gd name="T3" fmla="*/ 0 h 5036"/>
                  <a:gd name="T4" fmla="*/ 1672 w 1719"/>
                  <a:gd name="T5" fmla="*/ 1 h 5036"/>
                  <a:gd name="T6" fmla="*/ 1683 w 1719"/>
                  <a:gd name="T7" fmla="*/ 3 h 5036"/>
                  <a:gd name="T8" fmla="*/ 1692 w 1719"/>
                  <a:gd name="T9" fmla="*/ 8 h 5036"/>
                  <a:gd name="T10" fmla="*/ 1701 w 1719"/>
                  <a:gd name="T11" fmla="*/ 14 h 5036"/>
                  <a:gd name="T12" fmla="*/ 1708 w 1719"/>
                  <a:gd name="T13" fmla="*/ 21 h 5036"/>
                  <a:gd name="T14" fmla="*/ 1714 w 1719"/>
                  <a:gd name="T15" fmla="*/ 29 h 5036"/>
                  <a:gd name="T16" fmla="*/ 1717 w 1719"/>
                  <a:gd name="T17" fmla="*/ 33 h 5036"/>
                  <a:gd name="T18" fmla="*/ 1718 w 1719"/>
                  <a:gd name="T19" fmla="*/ 38 h 5036"/>
                  <a:gd name="T20" fmla="*/ 1719 w 1719"/>
                  <a:gd name="T21" fmla="*/ 43 h 5036"/>
                  <a:gd name="T22" fmla="*/ 1719 w 1719"/>
                  <a:gd name="T23" fmla="*/ 48 h 5036"/>
                  <a:gd name="T24" fmla="*/ 1719 w 1719"/>
                  <a:gd name="T25" fmla="*/ 4987 h 5036"/>
                  <a:gd name="T26" fmla="*/ 1719 w 1719"/>
                  <a:gd name="T27" fmla="*/ 4992 h 5036"/>
                  <a:gd name="T28" fmla="*/ 1718 w 1719"/>
                  <a:gd name="T29" fmla="*/ 4997 h 5036"/>
                  <a:gd name="T30" fmla="*/ 1717 w 1719"/>
                  <a:gd name="T31" fmla="*/ 5001 h 5036"/>
                  <a:gd name="T32" fmla="*/ 1714 w 1719"/>
                  <a:gd name="T33" fmla="*/ 5006 h 5036"/>
                  <a:gd name="T34" fmla="*/ 1708 w 1719"/>
                  <a:gd name="T35" fmla="*/ 5014 h 5036"/>
                  <a:gd name="T36" fmla="*/ 1701 w 1719"/>
                  <a:gd name="T37" fmla="*/ 5022 h 5036"/>
                  <a:gd name="T38" fmla="*/ 1692 w 1719"/>
                  <a:gd name="T39" fmla="*/ 5028 h 5036"/>
                  <a:gd name="T40" fmla="*/ 1683 w 1719"/>
                  <a:gd name="T41" fmla="*/ 5032 h 5036"/>
                  <a:gd name="T42" fmla="*/ 1672 w 1719"/>
                  <a:gd name="T43" fmla="*/ 5035 h 5036"/>
                  <a:gd name="T44" fmla="*/ 1661 w 1719"/>
                  <a:gd name="T45" fmla="*/ 5036 h 5036"/>
                  <a:gd name="T46" fmla="*/ 64 w 1719"/>
                  <a:gd name="T47" fmla="*/ 5036 h 5036"/>
                  <a:gd name="T48" fmla="*/ 58 w 1719"/>
                  <a:gd name="T49" fmla="*/ 5036 h 5036"/>
                  <a:gd name="T50" fmla="*/ 51 w 1719"/>
                  <a:gd name="T51" fmla="*/ 5035 h 5036"/>
                  <a:gd name="T52" fmla="*/ 46 w 1719"/>
                  <a:gd name="T53" fmla="*/ 5034 h 5036"/>
                  <a:gd name="T54" fmla="*/ 39 w 1719"/>
                  <a:gd name="T55" fmla="*/ 5032 h 5036"/>
                  <a:gd name="T56" fmla="*/ 34 w 1719"/>
                  <a:gd name="T57" fmla="*/ 5030 h 5036"/>
                  <a:gd name="T58" fmla="*/ 28 w 1719"/>
                  <a:gd name="T59" fmla="*/ 5028 h 5036"/>
                  <a:gd name="T60" fmla="*/ 24 w 1719"/>
                  <a:gd name="T61" fmla="*/ 5025 h 5036"/>
                  <a:gd name="T62" fmla="*/ 20 w 1719"/>
                  <a:gd name="T63" fmla="*/ 5022 h 5036"/>
                  <a:gd name="T64" fmla="*/ 15 w 1719"/>
                  <a:gd name="T65" fmla="*/ 5019 h 5036"/>
                  <a:gd name="T66" fmla="*/ 12 w 1719"/>
                  <a:gd name="T67" fmla="*/ 5014 h 5036"/>
                  <a:gd name="T68" fmla="*/ 9 w 1719"/>
                  <a:gd name="T69" fmla="*/ 5010 h 5036"/>
                  <a:gd name="T70" fmla="*/ 6 w 1719"/>
                  <a:gd name="T71" fmla="*/ 5006 h 5036"/>
                  <a:gd name="T72" fmla="*/ 4 w 1719"/>
                  <a:gd name="T73" fmla="*/ 5001 h 5036"/>
                  <a:gd name="T74" fmla="*/ 2 w 1719"/>
                  <a:gd name="T75" fmla="*/ 4997 h 5036"/>
                  <a:gd name="T76" fmla="*/ 1 w 1719"/>
                  <a:gd name="T77" fmla="*/ 4992 h 5036"/>
                  <a:gd name="T78" fmla="*/ 0 w 1719"/>
                  <a:gd name="T79" fmla="*/ 4987 h 5036"/>
                  <a:gd name="T80" fmla="*/ 0 w 1719"/>
                  <a:gd name="T81" fmla="*/ 48 h 5036"/>
                  <a:gd name="T82" fmla="*/ 1 w 1719"/>
                  <a:gd name="T83" fmla="*/ 43 h 5036"/>
                  <a:gd name="T84" fmla="*/ 2 w 1719"/>
                  <a:gd name="T85" fmla="*/ 38 h 5036"/>
                  <a:gd name="T86" fmla="*/ 4 w 1719"/>
                  <a:gd name="T87" fmla="*/ 33 h 5036"/>
                  <a:gd name="T88" fmla="*/ 6 w 1719"/>
                  <a:gd name="T89" fmla="*/ 29 h 5036"/>
                  <a:gd name="T90" fmla="*/ 12 w 1719"/>
                  <a:gd name="T91" fmla="*/ 21 h 5036"/>
                  <a:gd name="T92" fmla="*/ 20 w 1719"/>
                  <a:gd name="T93" fmla="*/ 14 h 5036"/>
                  <a:gd name="T94" fmla="*/ 28 w 1719"/>
                  <a:gd name="T95" fmla="*/ 8 h 5036"/>
                  <a:gd name="T96" fmla="*/ 39 w 1719"/>
                  <a:gd name="T97" fmla="*/ 3 h 5036"/>
                  <a:gd name="T98" fmla="*/ 51 w 1719"/>
                  <a:gd name="T99" fmla="*/ 1 h 5036"/>
                  <a:gd name="T100" fmla="*/ 64 w 1719"/>
                  <a:gd name="T101" fmla="*/ 0 h 50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719"/>
                  <a:gd name="T154" fmla="*/ 0 h 5036"/>
                  <a:gd name="T155" fmla="*/ 1719 w 1719"/>
                  <a:gd name="T156" fmla="*/ 5036 h 50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719" h="5036">
                    <a:moveTo>
                      <a:pt x="64" y="0"/>
                    </a:moveTo>
                    <a:lnTo>
                      <a:pt x="1661" y="0"/>
                    </a:lnTo>
                    <a:lnTo>
                      <a:pt x="1672" y="1"/>
                    </a:lnTo>
                    <a:lnTo>
                      <a:pt x="1683" y="3"/>
                    </a:lnTo>
                    <a:lnTo>
                      <a:pt x="1692" y="8"/>
                    </a:lnTo>
                    <a:lnTo>
                      <a:pt x="1701" y="14"/>
                    </a:lnTo>
                    <a:lnTo>
                      <a:pt x="1708" y="21"/>
                    </a:lnTo>
                    <a:lnTo>
                      <a:pt x="1714" y="29"/>
                    </a:lnTo>
                    <a:lnTo>
                      <a:pt x="1717" y="33"/>
                    </a:lnTo>
                    <a:lnTo>
                      <a:pt x="1718" y="38"/>
                    </a:lnTo>
                    <a:lnTo>
                      <a:pt x="1719" y="43"/>
                    </a:lnTo>
                    <a:lnTo>
                      <a:pt x="1719" y="48"/>
                    </a:lnTo>
                    <a:lnTo>
                      <a:pt x="1719" y="4987"/>
                    </a:lnTo>
                    <a:lnTo>
                      <a:pt x="1719" y="4992"/>
                    </a:lnTo>
                    <a:lnTo>
                      <a:pt x="1718" y="4997"/>
                    </a:lnTo>
                    <a:lnTo>
                      <a:pt x="1717" y="5001"/>
                    </a:lnTo>
                    <a:lnTo>
                      <a:pt x="1714" y="5006"/>
                    </a:lnTo>
                    <a:lnTo>
                      <a:pt x="1708" y="5014"/>
                    </a:lnTo>
                    <a:lnTo>
                      <a:pt x="1701" y="5022"/>
                    </a:lnTo>
                    <a:lnTo>
                      <a:pt x="1692" y="5028"/>
                    </a:lnTo>
                    <a:lnTo>
                      <a:pt x="1683" y="5032"/>
                    </a:lnTo>
                    <a:lnTo>
                      <a:pt x="1672" y="5035"/>
                    </a:lnTo>
                    <a:lnTo>
                      <a:pt x="1661" y="5036"/>
                    </a:lnTo>
                    <a:lnTo>
                      <a:pt x="64" y="5036"/>
                    </a:lnTo>
                    <a:lnTo>
                      <a:pt x="58" y="5036"/>
                    </a:lnTo>
                    <a:lnTo>
                      <a:pt x="51" y="5035"/>
                    </a:lnTo>
                    <a:lnTo>
                      <a:pt x="46" y="5034"/>
                    </a:lnTo>
                    <a:lnTo>
                      <a:pt x="39" y="5032"/>
                    </a:lnTo>
                    <a:lnTo>
                      <a:pt x="34" y="5030"/>
                    </a:lnTo>
                    <a:lnTo>
                      <a:pt x="28" y="5028"/>
                    </a:lnTo>
                    <a:lnTo>
                      <a:pt x="24" y="5025"/>
                    </a:lnTo>
                    <a:lnTo>
                      <a:pt x="20" y="5022"/>
                    </a:lnTo>
                    <a:lnTo>
                      <a:pt x="15" y="5019"/>
                    </a:lnTo>
                    <a:lnTo>
                      <a:pt x="12" y="5014"/>
                    </a:lnTo>
                    <a:lnTo>
                      <a:pt x="9" y="5010"/>
                    </a:lnTo>
                    <a:lnTo>
                      <a:pt x="6" y="5006"/>
                    </a:lnTo>
                    <a:lnTo>
                      <a:pt x="4" y="5001"/>
                    </a:lnTo>
                    <a:lnTo>
                      <a:pt x="2" y="4997"/>
                    </a:lnTo>
                    <a:lnTo>
                      <a:pt x="1" y="4992"/>
                    </a:lnTo>
                    <a:lnTo>
                      <a:pt x="0" y="4987"/>
                    </a:lnTo>
                    <a:lnTo>
                      <a:pt x="0" y="48"/>
                    </a:lnTo>
                    <a:lnTo>
                      <a:pt x="1" y="43"/>
                    </a:lnTo>
                    <a:lnTo>
                      <a:pt x="2" y="38"/>
                    </a:lnTo>
                    <a:lnTo>
                      <a:pt x="4" y="33"/>
                    </a:lnTo>
                    <a:lnTo>
                      <a:pt x="6" y="29"/>
                    </a:lnTo>
                    <a:lnTo>
                      <a:pt x="12" y="21"/>
                    </a:lnTo>
                    <a:lnTo>
                      <a:pt x="20" y="14"/>
                    </a:lnTo>
                    <a:lnTo>
                      <a:pt x="28" y="8"/>
                    </a:lnTo>
                    <a:lnTo>
                      <a:pt x="39" y="3"/>
                    </a:lnTo>
                    <a:lnTo>
                      <a:pt x="51" y="1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59" name="Freeform 174"/>
              <p:cNvSpPr>
                <a:spLocks/>
              </p:cNvSpPr>
              <p:nvPr/>
            </p:nvSpPr>
            <p:spPr bwMode="auto">
              <a:xfrm>
                <a:off x="1314" y="3358"/>
                <a:ext cx="143" cy="251"/>
              </a:xfrm>
              <a:custGeom>
                <a:avLst/>
                <a:gdLst>
                  <a:gd name="T0" fmla="*/ 64 w 1719"/>
                  <a:gd name="T1" fmla="*/ 0 h 5036"/>
                  <a:gd name="T2" fmla="*/ 1661 w 1719"/>
                  <a:gd name="T3" fmla="*/ 0 h 5036"/>
                  <a:gd name="T4" fmla="*/ 1672 w 1719"/>
                  <a:gd name="T5" fmla="*/ 1 h 5036"/>
                  <a:gd name="T6" fmla="*/ 1683 w 1719"/>
                  <a:gd name="T7" fmla="*/ 3 h 5036"/>
                  <a:gd name="T8" fmla="*/ 1692 w 1719"/>
                  <a:gd name="T9" fmla="*/ 8 h 5036"/>
                  <a:gd name="T10" fmla="*/ 1701 w 1719"/>
                  <a:gd name="T11" fmla="*/ 14 h 5036"/>
                  <a:gd name="T12" fmla="*/ 1708 w 1719"/>
                  <a:gd name="T13" fmla="*/ 21 h 5036"/>
                  <a:gd name="T14" fmla="*/ 1714 w 1719"/>
                  <a:gd name="T15" fmla="*/ 29 h 5036"/>
                  <a:gd name="T16" fmla="*/ 1717 w 1719"/>
                  <a:gd name="T17" fmla="*/ 33 h 5036"/>
                  <a:gd name="T18" fmla="*/ 1718 w 1719"/>
                  <a:gd name="T19" fmla="*/ 38 h 5036"/>
                  <a:gd name="T20" fmla="*/ 1719 w 1719"/>
                  <a:gd name="T21" fmla="*/ 43 h 5036"/>
                  <a:gd name="T22" fmla="*/ 1719 w 1719"/>
                  <a:gd name="T23" fmla="*/ 48 h 5036"/>
                  <a:gd name="T24" fmla="*/ 1719 w 1719"/>
                  <a:gd name="T25" fmla="*/ 4987 h 5036"/>
                  <a:gd name="T26" fmla="*/ 1719 w 1719"/>
                  <a:gd name="T27" fmla="*/ 4992 h 5036"/>
                  <a:gd name="T28" fmla="*/ 1718 w 1719"/>
                  <a:gd name="T29" fmla="*/ 4997 h 5036"/>
                  <a:gd name="T30" fmla="*/ 1717 w 1719"/>
                  <a:gd name="T31" fmla="*/ 5001 h 5036"/>
                  <a:gd name="T32" fmla="*/ 1714 w 1719"/>
                  <a:gd name="T33" fmla="*/ 5006 h 5036"/>
                  <a:gd name="T34" fmla="*/ 1708 w 1719"/>
                  <a:gd name="T35" fmla="*/ 5014 h 5036"/>
                  <a:gd name="T36" fmla="*/ 1701 w 1719"/>
                  <a:gd name="T37" fmla="*/ 5022 h 5036"/>
                  <a:gd name="T38" fmla="*/ 1692 w 1719"/>
                  <a:gd name="T39" fmla="*/ 5028 h 5036"/>
                  <a:gd name="T40" fmla="*/ 1683 w 1719"/>
                  <a:gd name="T41" fmla="*/ 5032 h 5036"/>
                  <a:gd name="T42" fmla="*/ 1672 w 1719"/>
                  <a:gd name="T43" fmla="*/ 5035 h 5036"/>
                  <a:gd name="T44" fmla="*/ 1661 w 1719"/>
                  <a:gd name="T45" fmla="*/ 5036 h 5036"/>
                  <a:gd name="T46" fmla="*/ 64 w 1719"/>
                  <a:gd name="T47" fmla="*/ 5036 h 5036"/>
                  <a:gd name="T48" fmla="*/ 58 w 1719"/>
                  <a:gd name="T49" fmla="*/ 5036 h 5036"/>
                  <a:gd name="T50" fmla="*/ 51 w 1719"/>
                  <a:gd name="T51" fmla="*/ 5035 h 5036"/>
                  <a:gd name="T52" fmla="*/ 46 w 1719"/>
                  <a:gd name="T53" fmla="*/ 5034 h 5036"/>
                  <a:gd name="T54" fmla="*/ 39 w 1719"/>
                  <a:gd name="T55" fmla="*/ 5032 h 5036"/>
                  <a:gd name="T56" fmla="*/ 34 w 1719"/>
                  <a:gd name="T57" fmla="*/ 5030 h 5036"/>
                  <a:gd name="T58" fmla="*/ 28 w 1719"/>
                  <a:gd name="T59" fmla="*/ 5028 h 5036"/>
                  <a:gd name="T60" fmla="*/ 24 w 1719"/>
                  <a:gd name="T61" fmla="*/ 5025 h 5036"/>
                  <a:gd name="T62" fmla="*/ 20 w 1719"/>
                  <a:gd name="T63" fmla="*/ 5022 h 5036"/>
                  <a:gd name="T64" fmla="*/ 15 w 1719"/>
                  <a:gd name="T65" fmla="*/ 5019 h 5036"/>
                  <a:gd name="T66" fmla="*/ 12 w 1719"/>
                  <a:gd name="T67" fmla="*/ 5014 h 5036"/>
                  <a:gd name="T68" fmla="*/ 9 w 1719"/>
                  <a:gd name="T69" fmla="*/ 5010 h 5036"/>
                  <a:gd name="T70" fmla="*/ 6 w 1719"/>
                  <a:gd name="T71" fmla="*/ 5006 h 5036"/>
                  <a:gd name="T72" fmla="*/ 4 w 1719"/>
                  <a:gd name="T73" fmla="*/ 5001 h 5036"/>
                  <a:gd name="T74" fmla="*/ 2 w 1719"/>
                  <a:gd name="T75" fmla="*/ 4997 h 5036"/>
                  <a:gd name="T76" fmla="*/ 1 w 1719"/>
                  <a:gd name="T77" fmla="*/ 4992 h 5036"/>
                  <a:gd name="T78" fmla="*/ 0 w 1719"/>
                  <a:gd name="T79" fmla="*/ 4987 h 5036"/>
                  <a:gd name="T80" fmla="*/ 0 w 1719"/>
                  <a:gd name="T81" fmla="*/ 48 h 5036"/>
                  <a:gd name="T82" fmla="*/ 1 w 1719"/>
                  <a:gd name="T83" fmla="*/ 43 h 5036"/>
                  <a:gd name="T84" fmla="*/ 2 w 1719"/>
                  <a:gd name="T85" fmla="*/ 38 h 5036"/>
                  <a:gd name="T86" fmla="*/ 4 w 1719"/>
                  <a:gd name="T87" fmla="*/ 33 h 5036"/>
                  <a:gd name="T88" fmla="*/ 6 w 1719"/>
                  <a:gd name="T89" fmla="*/ 29 h 5036"/>
                  <a:gd name="T90" fmla="*/ 12 w 1719"/>
                  <a:gd name="T91" fmla="*/ 21 h 5036"/>
                  <a:gd name="T92" fmla="*/ 20 w 1719"/>
                  <a:gd name="T93" fmla="*/ 14 h 5036"/>
                  <a:gd name="T94" fmla="*/ 28 w 1719"/>
                  <a:gd name="T95" fmla="*/ 8 h 5036"/>
                  <a:gd name="T96" fmla="*/ 39 w 1719"/>
                  <a:gd name="T97" fmla="*/ 3 h 5036"/>
                  <a:gd name="T98" fmla="*/ 51 w 1719"/>
                  <a:gd name="T99" fmla="*/ 1 h 5036"/>
                  <a:gd name="T100" fmla="*/ 64 w 1719"/>
                  <a:gd name="T101" fmla="*/ 0 h 50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719"/>
                  <a:gd name="T154" fmla="*/ 0 h 5036"/>
                  <a:gd name="T155" fmla="*/ 1719 w 1719"/>
                  <a:gd name="T156" fmla="*/ 5036 h 50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719" h="5036">
                    <a:moveTo>
                      <a:pt x="64" y="0"/>
                    </a:moveTo>
                    <a:lnTo>
                      <a:pt x="1661" y="0"/>
                    </a:lnTo>
                    <a:lnTo>
                      <a:pt x="1672" y="1"/>
                    </a:lnTo>
                    <a:lnTo>
                      <a:pt x="1683" y="3"/>
                    </a:lnTo>
                    <a:lnTo>
                      <a:pt x="1692" y="8"/>
                    </a:lnTo>
                    <a:lnTo>
                      <a:pt x="1701" y="14"/>
                    </a:lnTo>
                    <a:lnTo>
                      <a:pt x="1708" y="21"/>
                    </a:lnTo>
                    <a:lnTo>
                      <a:pt x="1714" y="29"/>
                    </a:lnTo>
                    <a:lnTo>
                      <a:pt x="1717" y="33"/>
                    </a:lnTo>
                    <a:lnTo>
                      <a:pt x="1718" y="38"/>
                    </a:lnTo>
                    <a:lnTo>
                      <a:pt x="1719" y="43"/>
                    </a:lnTo>
                    <a:lnTo>
                      <a:pt x="1719" y="48"/>
                    </a:lnTo>
                    <a:lnTo>
                      <a:pt x="1719" y="4987"/>
                    </a:lnTo>
                    <a:lnTo>
                      <a:pt x="1719" y="4992"/>
                    </a:lnTo>
                    <a:lnTo>
                      <a:pt x="1718" y="4997"/>
                    </a:lnTo>
                    <a:lnTo>
                      <a:pt x="1717" y="5001"/>
                    </a:lnTo>
                    <a:lnTo>
                      <a:pt x="1714" y="5006"/>
                    </a:lnTo>
                    <a:lnTo>
                      <a:pt x="1708" y="5014"/>
                    </a:lnTo>
                    <a:lnTo>
                      <a:pt x="1701" y="5022"/>
                    </a:lnTo>
                    <a:lnTo>
                      <a:pt x="1692" y="5028"/>
                    </a:lnTo>
                    <a:lnTo>
                      <a:pt x="1683" y="5032"/>
                    </a:lnTo>
                    <a:lnTo>
                      <a:pt x="1672" y="5035"/>
                    </a:lnTo>
                    <a:lnTo>
                      <a:pt x="1661" y="5036"/>
                    </a:lnTo>
                    <a:lnTo>
                      <a:pt x="64" y="5036"/>
                    </a:lnTo>
                    <a:lnTo>
                      <a:pt x="58" y="5036"/>
                    </a:lnTo>
                    <a:lnTo>
                      <a:pt x="51" y="5035"/>
                    </a:lnTo>
                    <a:lnTo>
                      <a:pt x="46" y="5034"/>
                    </a:lnTo>
                    <a:lnTo>
                      <a:pt x="39" y="5032"/>
                    </a:lnTo>
                    <a:lnTo>
                      <a:pt x="34" y="5030"/>
                    </a:lnTo>
                    <a:lnTo>
                      <a:pt x="28" y="5028"/>
                    </a:lnTo>
                    <a:lnTo>
                      <a:pt x="24" y="5025"/>
                    </a:lnTo>
                    <a:lnTo>
                      <a:pt x="20" y="5022"/>
                    </a:lnTo>
                    <a:lnTo>
                      <a:pt x="15" y="5019"/>
                    </a:lnTo>
                    <a:lnTo>
                      <a:pt x="12" y="5014"/>
                    </a:lnTo>
                    <a:lnTo>
                      <a:pt x="9" y="5010"/>
                    </a:lnTo>
                    <a:lnTo>
                      <a:pt x="6" y="5006"/>
                    </a:lnTo>
                    <a:lnTo>
                      <a:pt x="4" y="5001"/>
                    </a:lnTo>
                    <a:lnTo>
                      <a:pt x="2" y="4997"/>
                    </a:lnTo>
                    <a:lnTo>
                      <a:pt x="1" y="4992"/>
                    </a:lnTo>
                    <a:lnTo>
                      <a:pt x="0" y="4987"/>
                    </a:lnTo>
                    <a:lnTo>
                      <a:pt x="0" y="48"/>
                    </a:lnTo>
                    <a:lnTo>
                      <a:pt x="1" y="43"/>
                    </a:lnTo>
                    <a:lnTo>
                      <a:pt x="2" y="38"/>
                    </a:lnTo>
                    <a:lnTo>
                      <a:pt x="4" y="33"/>
                    </a:lnTo>
                    <a:lnTo>
                      <a:pt x="6" y="29"/>
                    </a:lnTo>
                    <a:lnTo>
                      <a:pt x="12" y="21"/>
                    </a:lnTo>
                    <a:lnTo>
                      <a:pt x="20" y="14"/>
                    </a:lnTo>
                    <a:lnTo>
                      <a:pt x="28" y="8"/>
                    </a:lnTo>
                    <a:lnTo>
                      <a:pt x="39" y="3"/>
                    </a:lnTo>
                    <a:lnTo>
                      <a:pt x="51" y="1"/>
                    </a:lnTo>
                    <a:lnTo>
                      <a:pt x="64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60" name="Freeform 175"/>
              <p:cNvSpPr>
                <a:spLocks/>
              </p:cNvSpPr>
              <p:nvPr/>
            </p:nvSpPr>
            <p:spPr bwMode="auto">
              <a:xfrm>
                <a:off x="1316" y="3361"/>
                <a:ext cx="139" cy="245"/>
              </a:xfrm>
              <a:custGeom>
                <a:avLst/>
                <a:gdLst>
                  <a:gd name="T0" fmla="*/ 52 w 1662"/>
                  <a:gd name="T1" fmla="*/ 0 h 4890"/>
                  <a:gd name="T2" fmla="*/ 1610 w 1662"/>
                  <a:gd name="T3" fmla="*/ 0 h 4890"/>
                  <a:gd name="T4" fmla="*/ 1618 w 1662"/>
                  <a:gd name="T5" fmla="*/ 1 h 4890"/>
                  <a:gd name="T6" fmla="*/ 1627 w 1662"/>
                  <a:gd name="T7" fmla="*/ 4 h 4890"/>
                  <a:gd name="T8" fmla="*/ 1636 w 1662"/>
                  <a:gd name="T9" fmla="*/ 8 h 4890"/>
                  <a:gd name="T10" fmla="*/ 1644 w 1662"/>
                  <a:gd name="T11" fmla="*/ 14 h 4890"/>
                  <a:gd name="T12" fmla="*/ 1651 w 1662"/>
                  <a:gd name="T13" fmla="*/ 21 h 4890"/>
                  <a:gd name="T14" fmla="*/ 1656 w 1662"/>
                  <a:gd name="T15" fmla="*/ 29 h 4890"/>
                  <a:gd name="T16" fmla="*/ 1658 w 1662"/>
                  <a:gd name="T17" fmla="*/ 34 h 4890"/>
                  <a:gd name="T18" fmla="*/ 1659 w 1662"/>
                  <a:gd name="T19" fmla="*/ 38 h 4890"/>
                  <a:gd name="T20" fmla="*/ 1661 w 1662"/>
                  <a:gd name="T21" fmla="*/ 44 h 4890"/>
                  <a:gd name="T22" fmla="*/ 1662 w 1662"/>
                  <a:gd name="T23" fmla="*/ 49 h 4890"/>
                  <a:gd name="T24" fmla="*/ 1662 w 1662"/>
                  <a:gd name="T25" fmla="*/ 4841 h 4890"/>
                  <a:gd name="T26" fmla="*/ 1659 w 1662"/>
                  <a:gd name="T27" fmla="*/ 4850 h 4890"/>
                  <a:gd name="T28" fmla="*/ 1656 w 1662"/>
                  <a:gd name="T29" fmla="*/ 4858 h 4890"/>
                  <a:gd name="T30" fmla="*/ 1651 w 1662"/>
                  <a:gd name="T31" fmla="*/ 4866 h 4890"/>
                  <a:gd name="T32" fmla="*/ 1644 w 1662"/>
                  <a:gd name="T33" fmla="*/ 4873 h 4890"/>
                  <a:gd name="T34" fmla="*/ 1636 w 1662"/>
                  <a:gd name="T35" fmla="*/ 4880 h 4890"/>
                  <a:gd name="T36" fmla="*/ 1627 w 1662"/>
                  <a:gd name="T37" fmla="*/ 4886 h 4890"/>
                  <a:gd name="T38" fmla="*/ 1623 w 1662"/>
                  <a:gd name="T39" fmla="*/ 4888 h 4890"/>
                  <a:gd name="T40" fmla="*/ 1618 w 1662"/>
                  <a:gd name="T41" fmla="*/ 4889 h 4890"/>
                  <a:gd name="T42" fmla="*/ 1614 w 1662"/>
                  <a:gd name="T43" fmla="*/ 4890 h 4890"/>
                  <a:gd name="T44" fmla="*/ 1610 w 1662"/>
                  <a:gd name="T45" fmla="*/ 4890 h 4890"/>
                  <a:gd name="T46" fmla="*/ 52 w 1662"/>
                  <a:gd name="T47" fmla="*/ 4890 h 4890"/>
                  <a:gd name="T48" fmla="*/ 48 w 1662"/>
                  <a:gd name="T49" fmla="*/ 4890 h 4890"/>
                  <a:gd name="T50" fmla="*/ 44 w 1662"/>
                  <a:gd name="T51" fmla="*/ 4889 h 4890"/>
                  <a:gd name="T52" fmla="*/ 39 w 1662"/>
                  <a:gd name="T53" fmla="*/ 4888 h 4890"/>
                  <a:gd name="T54" fmla="*/ 35 w 1662"/>
                  <a:gd name="T55" fmla="*/ 4886 h 4890"/>
                  <a:gd name="T56" fmla="*/ 26 w 1662"/>
                  <a:gd name="T57" fmla="*/ 4880 h 4890"/>
                  <a:gd name="T58" fmla="*/ 18 w 1662"/>
                  <a:gd name="T59" fmla="*/ 4873 h 4890"/>
                  <a:gd name="T60" fmla="*/ 11 w 1662"/>
                  <a:gd name="T61" fmla="*/ 4866 h 4890"/>
                  <a:gd name="T62" fmla="*/ 6 w 1662"/>
                  <a:gd name="T63" fmla="*/ 4858 h 4890"/>
                  <a:gd name="T64" fmla="*/ 4 w 1662"/>
                  <a:gd name="T65" fmla="*/ 4854 h 4890"/>
                  <a:gd name="T66" fmla="*/ 2 w 1662"/>
                  <a:gd name="T67" fmla="*/ 4850 h 4890"/>
                  <a:gd name="T68" fmla="*/ 0 w 1662"/>
                  <a:gd name="T69" fmla="*/ 4845 h 4890"/>
                  <a:gd name="T70" fmla="*/ 0 w 1662"/>
                  <a:gd name="T71" fmla="*/ 4841 h 4890"/>
                  <a:gd name="T72" fmla="*/ 0 w 1662"/>
                  <a:gd name="T73" fmla="*/ 49 h 4890"/>
                  <a:gd name="T74" fmla="*/ 0 w 1662"/>
                  <a:gd name="T75" fmla="*/ 44 h 4890"/>
                  <a:gd name="T76" fmla="*/ 2 w 1662"/>
                  <a:gd name="T77" fmla="*/ 38 h 4890"/>
                  <a:gd name="T78" fmla="*/ 4 w 1662"/>
                  <a:gd name="T79" fmla="*/ 34 h 4890"/>
                  <a:gd name="T80" fmla="*/ 6 w 1662"/>
                  <a:gd name="T81" fmla="*/ 29 h 4890"/>
                  <a:gd name="T82" fmla="*/ 11 w 1662"/>
                  <a:gd name="T83" fmla="*/ 21 h 4890"/>
                  <a:gd name="T84" fmla="*/ 18 w 1662"/>
                  <a:gd name="T85" fmla="*/ 14 h 4890"/>
                  <a:gd name="T86" fmla="*/ 26 w 1662"/>
                  <a:gd name="T87" fmla="*/ 8 h 4890"/>
                  <a:gd name="T88" fmla="*/ 35 w 1662"/>
                  <a:gd name="T89" fmla="*/ 4 h 4890"/>
                  <a:gd name="T90" fmla="*/ 44 w 1662"/>
                  <a:gd name="T91" fmla="*/ 1 h 4890"/>
                  <a:gd name="T92" fmla="*/ 52 w 1662"/>
                  <a:gd name="T93" fmla="*/ 0 h 489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662"/>
                  <a:gd name="T142" fmla="*/ 0 h 4890"/>
                  <a:gd name="T143" fmla="*/ 1662 w 1662"/>
                  <a:gd name="T144" fmla="*/ 4890 h 489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662" h="4890">
                    <a:moveTo>
                      <a:pt x="52" y="0"/>
                    </a:moveTo>
                    <a:lnTo>
                      <a:pt x="1610" y="0"/>
                    </a:lnTo>
                    <a:lnTo>
                      <a:pt x="1618" y="1"/>
                    </a:lnTo>
                    <a:lnTo>
                      <a:pt x="1627" y="4"/>
                    </a:lnTo>
                    <a:lnTo>
                      <a:pt x="1636" y="8"/>
                    </a:lnTo>
                    <a:lnTo>
                      <a:pt x="1644" y="14"/>
                    </a:lnTo>
                    <a:lnTo>
                      <a:pt x="1651" y="21"/>
                    </a:lnTo>
                    <a:lnTo>
                      <a:pt x="1656" y="29"/>
                    </a:lnTo>
                    <a:lnTo>
                      <a:pt x="1658" y="34"/>
                    </a:lnTo>
                    <a:lnTo>
                      <a:pt x="1659" y="38"/>
                    </a:lnTo>
                    <a:lnTo>
                      <a:pt x="1661" y="44"/>
                    </a:lnTo>
                    <a:lnTo>
                      <a:pt x="1662" y="49"/>
                    </a:lnTo>
                    <a:lnTo>
                      <a:pt x="1662" y="4841"/>
                    </a:lnTo>
                    <a:lnTo>
                      <a:pt x="1659" y="4850"/>
                    </a:lnTo>
                    <a:lnTo>
                      <a:pt x="1656" y="4858"/>
                    </a:lnTo>
                    <a:lnTo>
                      <a:pt x="1651" y="4866"/>
                    </a:lnTo>
                    <a:lnTo>
                      <a:pt x="1644" y="4873"/>
                    </a:lnTo>
                    <a:lnTo>
                      <a:pt x="1636" y="4880"/>
                    </a:lnTo>
                    <a:lnTo>
                      <a:pt x="1627" y="4886"/>
                    </a:lnTo>
                    <a:lnTo>
                      <a:pt x="1623" y="4888"/>
                    </a:lnTo>
                    <a:lnTo>
                      <a:pt x="1618" y="4889"/>
                    </a:lnTo>
                    <a:lnTo>
                      <a:pt x="1614" y="4890"/>
                    </a:lnTo>
                    <a:lnTo>
                      <a:pt x="1610" y="4890"/>
                    </a:lnTo>
                    <a:lnTo>
                      <a:pt x="52" y="4890"/>
                    </a:lnTo>
                    <a:lnTo>
                      <a:pt x="48" y="4890"/>
                    </a:lnTo>
                    <a:lnTo>
                      <a:pt x="44" y="4889"/>
                    </a:lnTo>
                    <a:lnTo>
                      <a:pt x="39" y="4888"/>
                    </a:lnTo>
                    <a:lnTo>
                      <a:pt x="35" y="4886"/>
                    </a:lnTo>
                    <a:lnTo>
                      <a:pt x="26" y="4880"/>
                    </a:lnTo>
                    <a:lnTo>
                      <a:pt x="18" y="4873"/>
                    </a:lnTo>
                    <a:lnTo>
                      <a:pt x="11" y="4866"/>
                    </a:lnTo>
                    <a:lnTo>
                      <a:pt x="6" y="4858"/>
                    </a:lnTo>
                    <a:lnTo>
                      <a:pt x="4" y="4854"/>
                    </a:lnTo>
                    <a:lnTo>
                      <a:pt x="2" y="4850"/>
                    </a:lnTo>
                    <a:lnTo>
                      <a:pt x="0" y="4845"/>
                    </a:lnTo>
                    <a:lnTo>
                      <a:pt x="0" y="4841"/>
                    </a:lnTo>
                    <a:lnTo>
                      <a:pt x="0" y="49"/>
                    </a:lnTo>
                    <a:lnTo>
                      <a:pt x="0" y="44"/>
                    </a:lnTo>
                    <a:lnTo>
                      <a:pt x="2" y="38"/>
                    </a:lnTo>
                    <a:lnTo>
                      <a:pt x="4" y="34"/>
                    </a:lnTo>
                    <a:lnTo>
                      <a:pt x="6" y="29"/>
                    </a:lnTo>
                    <a:lnTo>
                      <a:pt x="11" y="21"/>
                    </a:lnTo>
                    <a:lnTo>
                      <a:pt x="18" y="14"/>
                    </a:lnTo>
                    <a:lnTo>
                      <a:pt x="26" y="8"/>
                    </a:lnTo>
                    <a:lnTo>
                      <a:pt x="35" y="4"/>
                    </a:lnTo>
                    <a:lnTo>
                      <a:pt x="44" y="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61" name="Freeform 176"/>
              <p:cNvSpPr>
                <a:spLocks/>
              </p:cNvSpPr>
              <p:nvPr/>
            </p:nvSpPr>
            <p:spPr bwMode="auto">
              <a:xfrm>
                <a:off x="1316" y="3361"/>
                <a:ext cx="139" cy="245"/>
              </a:xfrm>
              <a:custGeom>
                <a:avLst/>
                <a:gdLst>
                  <a:gd name="T0" fmla="*/ 52 w 1662"/>
                  <a:gd name="T1" fmla="*/ 0 h 4890"/>
                  <a:gd name="T2" fmla="*/ 1610 w 1662"/>
                  <a:gd name="T3" fmla="*/ 0 h 4890"/>
                  <a:gd name="T4" fmla="*/ 1618 w 1662"/>
                  <a:gd name="T5" fmla="*/ 1 h 4890"/>
                  <a:gd name="T6" fmla="*/ 1627 w 1662"/>
                  <a:gd name="T7" fmla="*/ 4 h 4890"/>
                  <a:gd name="T8" fmla="*/ 1636 w 1662"/>
                  <a:gd name="T9" fmla="*/ 8 h 4890"/>
                  <a:gd name="T10" fmla="*/ 1644 w 1662"/>
                  <a:gd name="T11" fmla="*/ 14 h 4890"/>
                  <a:gd name="T12" fmla="*/ 1651 w 1662"/>
                  <a:gd name="T13" fmla="*/ 21 h 4890"/>
                  <a:gd name="T14" fmla="*/ 1656 w 1662"/>
                  <a:gd name="T15" fmla="*/ 29 h 4890"/>
                  <a:gd name="T16" fmla="*/ 1658 w 1662"/>
                  <a:gd name="T17" fmla="*/ 34 h 4890"/>
                  <a:gd name="T18" fmla="*/ 1659 w 1662"/>
                  <a:gd name="T19" fmla="*/ 38 h 4890"/>
                  <a:gd name="T20" fmla="*/ 1661 w 1662"/>
                  <a:gd name="T21" fmla="*/ 44 h 4890"/>
                  <a:gd name="T22" fmla="*/ 1662 w 1662"/>
                  <a:gd name="T23" fmla="*/ 49 h 4890"/>
                  <a:gd name="T24" fmla="*/ 1662 w 1662"/>
                  <a:gd name="T25" fmla="*/ 4841 h 4890"/>
                  <a:gd name="T26" fmla="*/ 1659 w 1662"/>
                  <a:gd name="T27" fmla="*/ 4850 h 4890"/>
                  <a:gd name="T28" fmla="*/ 1656 w 1662"/>
                  <a:gd name="T29" fmla="*/ 4858 h 4890"/>
                  <a:gd name="T30" fmla="*/ 1651 w 1662"/>
                  <a:gd name="T31" fmla="*/ 4866 h 4890"/>
                  <a:gd name="T32" fmla="*/ 1644 w 1662"/>
                  <a:gd name="T33" fmla="*/ 4873 h 4890"/>
                  <a:gd name="T34" fmla="*/ 1636 w 1662"/>
                  <a:gd name="T35" fmla="*/ 4880 h 4890"/>
                  <a:gd name="T36" fmla="*/ 1627 w 1662"/>
                  <a:gd name="T37" fmla="*/ 4886 h 4890"/>
                  <a:gd name="T38" fmla="*/ 1623 w 1662"/>
                  <a:gd name="T39" fmla="*/ 4888 h 4890"/>
                  <a:gd name="T40" fmla="*/ 1618 w 1662"/>
                  <a:gd name="T41" fmla="*/ 4889 h 4890"/>
                  <a:gd name="T42" fmla="*/ 1614 w 1662"/>
                  <a:gd name="T43" fmla="*/ 4890 h 4890"/>
                  <a:gd name="T44" fmla="*/ 1610 w 1662"/>
                  <a:gd name="T45" fmla="*/ 4890 h 4890"/>
                  <a:gd name="T46" fmla="*/ 52 w 1662"/>
                  <a:gd name="T47" fmla="*/ 4890 h 4890"/>
                  <a:gd name="T48" fmla="*/ 48 w 1662"/>
                  <a:gd name="T49" fmla="*/ 4890 h 4890"/>
                  <a:gd name="T50" fmla="*/ 44 w 1662"/>
                  <a:gd name="T51" fmla="*/ 4889 h 4890"/>
                  <a:gd name="T52" fmla="*/ 39 w 1662"/>
                  <a:gd name="T53" fmla="*/ 4888 h 4890"/>
                  <a:gd name="T54" fmla="*/ 35 w 1662"/>
                  <a:gd name="T55" fmla="*/ 4886 h 4890"/>
                  <a:gd name="T56" fmla="*/ 26 w 1662"/>
                  <a:gd name="T57" fmla="*/ 4880 h 4890"/>
                  <a:gd name="T58" fmla="*/ 18 w 1662"/>
                  <a:gd name="T59" fmla="*/ 4873 h 4890"/>
                  <a:gd name="T60" fmla="*/ 11 w 1662"/>
                  <a:gd name="T61" fmla="*/ 4866 h 4890"/>
                  <a:gd name="T62" fmla="*/ 6 w 1662"/>
                  <a:gd name="T63" fmla="*/ 4858 h 4890"/>
                  <a:gd name="T64" fmla="*/ 4 w 1662"/>
                  <a:gd name="T65" fmla="*/ 4854 h 4890"/>
                  <a:gd name="T66" fmla="*/ 2 w 1662"/>
                  <a:gd name="T67" fmla="*/ 4850 h 4890"/>
                  <a:gd name="T68" fmla="*/ 0 w 1662"/>
                  <a:gd name="T69" fmla="*/ 4845 h 4890"/>
                  <a:gd name="T70" fmla="*/ 0 w 1662"/>
                  <a:gd name="T71" fmla="*/ 4841 h 4890"/>
                  <a:gd name="T72" fmla="*/ 0 w 1662"/>
                  <a:gd name="T73" fmla="*/ 49 h 4890"/>
                  <a:gd name="T74" fmla="*/ 0 w 1662"/>
                  <a:gd name="T75" fmla="*/ 44 h 4890"/>
                  <a:gd name="T76" fmla="*/ 2 w 1662"/>
                  <a:gd name="T77" fmla="*/ 38 h 4890"/>
                  <a:gd name="T78" fmla="*/ 4 w 1662"/>
                  <a:gd name="T79" fmla="*/ 34 h 4890"/>
                  <a:gd name="T80" fmla="*/ 6 w 1662"/>
                  <a:gd name="T81" fmla="*/ 29 h 4890"/>
                  <a:gd name="T82" fmla="*/ 11 w 1662"/>
                  <a:gd name="T83" fmla="*/ 21 h 4890"/>
                  <a:gd name="T84" fmla="*/ 18 w 1662"/>
                  <a:gd name="T85" fmla="*/ 14 h 4890"/>
                  <a:gd name="T86" fmla="*/ 26 w 1662"/>
                  <a:gd name="T87" fmla="*/ 8 h 4890"/>
                  <a:gd name="T88" fmla="*/ 35 w 1662"/>
                  <a:gd name="T89" fmla="*/ 4 h 4890"/>
                  <a:gd name="T90" fmla="*/ 44 w 1662"/>
                  <a:gd name="T91" fmla="*/ 1 h 4890"/>
                  <a:gd name="T92" fmla="*/ 52 w 1662"/>
                  <a:gd name="T93" fmla="*/ 0 h 489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662"/>
                  <a:gd name="T142" fmla="*/ 0 h 4890"/>
                  <a:gd name="T143" fmla="*/ 1662 w 1662"/>
                  <a:gd name="T144" fmla="*/ 4890 h 489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662" h="4890">
                    <a:moveTo>
                      <a:pt x="52" y="0"/>
                    </a:moveTo>
                    <a:lnTo>
                      <a:pt x="1610" y="0"/>
                    </a:lnTo>
                    <a:lnTo>
                      <a:pt x="1618" y="1"/>
                    </a:lnTo>
                    <a:lnTo>
                      <a:pt x="1627" y="4"/>
                    </a:lnTo>
                    <a:lnTo>
                      <a:pt x="1636" y="8"/>
                    </a:lnTo>
                    <a:lnTo>
                      <a:pt x="1644" y="14"/>
                    </a:lnTo>
                    <a:lnTo>
                      <a:pt x="1651" y="21"/>
                    </a:lnTo>
                    <a:lnTo>
                      <a:pt x="1656" y="29"/>
                    </a:lnTo>
                    <a:lnTo>
                      <a:pt x="1658" y="34"/>
                    </a:lnTo>
                    <a:lnTo>
                      <a:pt x="1659" y="38"/>
                    </a:lnTo>
                    <a:lnTo>
                      <a:pt x="1661" y="44"/>
                    </a:lnTo>
                    <a:lnTo>
                      <a:pt x="1662" y="49"/>
                    </a:lnTo>
                    <a:lnTo>
                      <a:pt x="1662" y="4841"/>
                    </a:lnTo>
                    <a:lnTo>
                      <a:pt x="1659" y="4850"/>
                    </a:lnTo>
                    <a:lnTo>
                      <a:pt x="1656" y="4858"/>
                    </a:lnTo>
                    <a:lnTo>
                      <a:pt x="1651" y="4866"/>
                    </a:lnTo>
                    <a:lnTo>
                      <a:pt x="1644" y="4873"/>
                    </a:lnTo>
                    <a:lnTo>
                      <a:pt x="1636" y="4880"/>
                    </a:lnTo>
                    <a:lnTo>
                      <a:pt x="1627" y="4886"/>
                    </a:lnTo>
                    <a:lnTo>
                      <a:pt x="1623" y="4888"/>
                    </a:lnTo>
                    <a:lnTo>
                      <a:pt x="1618" y="4889"/>
                    </a:lnTo>
                    <a:lnTo>
                      <a:pt x="1614" y="4890"/>
                    </a:lnTo>
                    <a:lnTo>
                      <a:pt x="1610" y="4890"/>
                    </a:lnTo>
                    <a:lnTo>
                      <a:pt x="52" y="4890"/>
                    </a:lnTo>
                    <a:lnTo>
                      <a:pt x="48" y="4890"/>
                    </a:lnTo>
                    <a:lnTo>
                      <a:pt x="44" y="4889"/>
                    </a:lnTo>
                    <a:lnTo>
                      <a:pt x="39" y="4888"/>
                    </a:lnTo>
                    <a:lnTo>
                      <a:pt x="35" y="4886"/>
                    </a:lnTo>
                    <a:lnTo>
                      <a:pt x="26" y="4880"/>
                    </a:lnTo>
                    <a:lnTo>
                      <a:pt x="18" y="4873"/>
                    </a:lnTo>
                    <a:lnTo>
                      <a:pt x="11" y="4866"/>
                    </a:lnTo>
                    <a:lnTo>
                      <a:pt x="6" y="4858"/>
                    </a:lnTo>
                    <a:lnTo>
                      <a:pt x="4" y="4854"/>
                    </a:lnTo>
                    <a:lnTo>
                      <a:pt x="2" y="4850"/>
                    </a:lnTo>
                    <a:lnTo>
                      <a:pt x="0" y="4845"/>
                    </a:lnTo>
                    <a:lnTo>
                      <a:pt x="0" y="4841"/>
                    </a:lnTo>
                    <a:lnTo>
                      <a:pt x="0" y="49"/>
                    </a:lnTo>
                    <a:lnTo>
                      <a:pt x="0" y="44"/>
                    </a:lnTo>
                    <a:lnTo>
                      <a:pt x="2" y="38"/>
                    </a:lnTo>
                    <a:lnTo>
                      <a:pt x="4" y="34"/>
                    </a:lnTo>
                    <a:lnTo>
                      <a:pt x="6" y="29"/>
                    </a:lnTo>
                    <a:lnTo>
                      <a:pt x="11" y="21"/>
                    </a:lnTo>
                    <a:lnTo>
                      <a:pt x="18" y="14"/>
                    </a:lnTo>
                    <a:lnTo>
                      <a:pt x="26" y="8"/>
                    </a:lnTo>
                    <a:lnTo>
                      <a:pt x="35" y="4"/>
                    </a:lnTo>
                    <a:lnTo>
                      <a:pt x="44" y="1"/>
                    </a:lnTo>
                    <a:lnTo>
                      <a:pt x="5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62" name="Freeform 177"/>
              <p:cNvSpPr>
                <a:spLocks noEditPoints="1"/>
              </p:cNvSpPr>
              <p:nvPr/>
            </p:nvSpPr>
            <p:spPr bwMode="auto">
              <a:xfrm>
                <a:off x="1370" y="3358"/>
                <a:ext cx="32" cy="26"/>
              </a:xfrm>
              <a:custGeom>
                <a:avLst/>
                <a:gdLst>
                  <a:gd name="T0" fmla="*/ 12 w 392"/>
                  <a:gd name="T1" fmla="*/ 265 h 527"/>
                  <a:gd name="T2" fmla="*/ 15 w 392"/>
                  <a:gd name="T3" fmla="*/ 314 h 527"/>
                  <a:gd name="T4" fmla="*/ 27 w 392"/>
                  <a:gd name="T5" fmla="*/ 356 h 527"/>
                  <a:gd name="T6" fmla="*/ 45 w 392"/>
                  <a:gd name="T7" fmla="*/ 392 h 527"/>
                  <a:gd name="T8" fmla="*/ 69 w 392"/>
                  <a:gd name="T9" fmla="*/ 421 h 527"/>
                  <a:gd name="T10" fmla="*/ 97 w 392"/>
                  <a:gd name="T11" fmla="*/ 445 h 527"/>
                  <a:gd name="T12" fmla="*/ 128 w 392"/>
                  <a:gd name="T13" fmla="*/ 462 h 527"/>
                  <a:gd name="T14" fmla="*/ 161 w 392"/>
                  <a:gd name="T15" fmla="*/ 472 h 527"/>
                  <a:gd name="T16" fmla="*/ 195 w 392"/>
                  <a:gd name="T17" fmla="*/ 476 h 527"/>
                  <a:gd name="T18" fmla="*/ 230 w 392"/>
                  <a:gd name="T19" fmla="*/ 473 h 527"/>
                  <a:gd name="T20" fmla="*/ 264 w 392"/>
                  <a:gd name="T21" fmla="*/ 464 h 527"/>
                  <a:gd name="T22" fmla="*/ 295 w 392"/>
                  <a:gd name="T23" fmla="*/ 448 h 527"/>
                  <a:gd name="T24" fmla="*/ 323 w 392"/>
                  <a:gd name="T25" fmla="*/ 424 h 527"/>
                  <a:gd name="T26" fmla="*/ 346 w 392"/>
                  <a:gd name="T27" fmla="*/ 395 h 527"/>
                  <a:gd name="T28" fmla="*/ 364 w 392"/>
                  <a:gd name="T29" fmla="*/ 358 h 527"/>
                  <a:gd name="T30" fmla="*/ 376 w 392"/>
                  <a:gd name="T31" fmla="*/ 316 h 527"/>
                  <a:gd name="T32" fmla="*/ 380 w 392"/>
                  <a:gd name="T33" fmla="*/ 265 h 527"/>
                  <a:gd name="T34" fmla="*/ 12 w 392"/>
                  <a:gd name="T35" fmla="*/ 0 h 527"/>
                  <a:gd name="T36" fmla="*/ 0 w 392"/>
                  <a:gd name="T37" fmla="*/ 330 h 527"/>
                  <a:gd name="T38" fmla="*/ 4 w 392"/>
                  <a:gd name="T39" fmla="*/ 376 h 527"/>
                  <a:gd name="T40" fmla="*/ 17 w 392"/>
                  <a:gd name="T41" fmla="*/ 415 h 527"/>
                  <a:gd name="T42" fmla="*/ 35 w 392"/>
                  <a:gd name="T43" fmla="*/ 449 h 527"/>
                  <a:gd name="T44" fmla="*/ 61 w 392"/>
                  <a:gd name="T45" fmla="*/ 477 h 527"/>
                  <a:gd name="T46" fmla="*/ 91 w 392"/>
                  <a:gd name="T47" fmla="*/ 498 h 527"/>
                  <a:gd name="T48" fmla="*/ 124 w 392"/>
                  <a:gd name="T49" fmla="*/ 514 h 527"/>
                  <a:gd name="T50" fmla="*/ 159 w 392"/>
                  <a:gd name="T51" fmla="*/ 524 h 527"/>
                  <a:gd name="T52" fmla="*/ 195 w 392"/>
                  <a:gd name="T53" fmla="*/ 527 h 527"/>
                  <a:gd name="T54" fmla="*/ 232 w 392"/>
                  <a:gd name="T55" fmla="*/ 524 h 527"/>
                  <a:gd name="T56" fmla="*/ 268 w 392"/>
                  <a:gd name="T57" fmla="*/ 515 h 527"/>
                  <a:gd name="T58" fmla="*/ 300 w 392"/>
                  <a:gd name="T59" fmla="*/ 499 h 527"/>
                  <a:gd name="T60" fmla="*/ 331 w 392"/>
                  <a:gd name="T61" fmla="*/ 478 h 527"/>
                  <a:gd name="T62" fmla="*/ 356 w 392"/>
                  <a:gd name="T63" fmla="*/ 451 h 527"/>
                  <a:gd name="T64" fmla="*/ 375 w 392"/>
                  <a:gd name="T65" fmla="*/ 416 h 527"/>
                  <a:gd name="T66" fmla="*/ 387 w 392"/>
                  <a:gd name="T67" fmla="*/ 377 h 527"/>
                  <a:gd name="T68" fmla="*/ 392 w 392"/>
                  <a:gd name="T69" fmla="*/ 330 h 527"/>
                  <a:gd name="T70" fmla="*/ 0 w 392"/>
                  <a:gd name="T71" fmla="*/ 81 h 5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92"/>
                  <a:gd name="T109" fmla="*/ 0 h 527"/>
                  <a:gd name="T110" fmla="*/ 392 w 392"/>
                  <a:gd name="T111" fmla="*/ 527 h 5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92" h="527">
                    <a:moveTo>
                      <a:pt x="12" y="0"/>
                    </a:moveTo>
                    <a:lnTo>
                      <a:pt x="12" y="265"/>
                    </a:lnTo>
                    <a:lnTo>
                      <a:pt x="13" y="290"/>
                    </a:lnTo>
                    <a:lnTo>
                      <a:pt x="15" y="314"/>
                    </a:lnTo>
                    <a:lnTo>
                      <a:pt x="20" y="336"/>
                    </a:lnTo>
                    <a:lnTo>
                      <a:pt x="27" y="356"/>
                    </a:lnTo>
                    <a:lnTo>
                      <a:pt x="35" y="375"/>
                    </a:lnTo>
                    <a:lnTo>
                      <a:pt x="45" y="392"/>
                    </a:lnTo>
                    <a:lnTo>
                      <a:pt x="56" y="408"/>
                    </a:lnTo>
                    <a:lnTo>
                      <a:pt x="69" y="421"/>
                    </a:lnTo>
                    <a:lnTo>
                      <a:pt x="82" y="434"/>
                    </a:lnTo>
                    <a:lnTo>
                      <a:pt x="97" y="445"/>
                    </a:lnTo>
                    <a:lnTo>
                      <a:pt x="112" y="455"/>
                    </a:lnTo>
                    <a:lnTo>
                      <a:pt x="128" y="462"/>
                    </a:lnTo>
                    <a:lnTo>
                      <a:pt x="145" y="468"/>
                    </a:lnTo>
                    <a:lnTo>
                      <a:pt x="161" y="472"/>
                    </a:lnTo>
                    <a:lnTo>
                      <a:pt x="178" y="475"/>
                    </a:lnTo>
                    <a:lnTo>
                      <a:pt x="195" y="476"/>
                    </a:lnTo>
                    <a:lnTo>
                      <a:pt x="213" y="475"/>
                    </a:lnTo>
                    <a:lnTo>
                      <a:pt x="230" y="473"/>
                    </a:lnTo>
                    <a:lnTo>
                      <a:pt x="247" y="469"/>
                    </a:lnTo>
                    <a:lnTo>
                      <a:pt x="264" y="464"/>
                    </a:lnTo>
                    <a:lnTo>
                      <a:pt x="280" y="457"/>
                    </a:lnTo>
                    <a:lnTo>
                      <a:pt x="295" y="448"/>
                    </a:lnTo>
                    <a:lnTo>
                      <a:pt x="309" y="438"/>
                    </a:lnTo>
                    <a:lnTo>
                      <a:pt x="323" y="424"/>
                    </a:lnTo>
                    <a:lnTo>
                      <a:pt x="335" y="411"/>
                    </a:lnTo>
                    <a:lnTo>
                      <a:pt x="346" y="395"/>
                    </a:lnTo>
                    <a:lnTo>
                      <a:pt x="356" y="378"/>
                    </a:lnTo>
                    <a:lnTo>
                      <a:pt x="364" y="358"/>
                    </a:lnTo>
                    <a:lnTo>
                      <a:pt x="371" y="338"/>
                    </a:lnTo>
                    <a:lnTo>
                      <a:pt x="376" y="316"/>
                    </a:lnTo>
                    <a:lnTo>
                      <a:pt x="379" y="291"/>
                    </a:lnTo>
                    <a:lnTo>
                      <a:pt x="380" y="265"/>
                    </a:lnTo>
                    <a:lnTo>
                      <a:pt x="380" y="0"/>
                    </a:lnTo>
                    <a:lnTo>
                      <a:pt x="12" y="0"/>
                    </a:lnTo>
                    <a:close/>
                    <a:moveTo>
                      <a:pt x="0" y="81"/>
                    </a:moveTo>
                    <a:lnTo>
                      <a:pt x="0" y="330"/>
                    </a:lnTo>
                    <a:lnTo>
                      <a:pt x="1" y="353"/>
                    </a:lnTo>
                    <a:lnTo>
                      <a:pt x="4" y="376"/>
                    </a:lnTo>
                    <a:lnTo>
                      <a:pt x="9" y="396"/>
                    </a:lnTo>
                    <a:lnTo>
                      <a:pt x="17" y="415"/>
                    </a:lnTo>
                    <a:lnTo>
                      <a:pt x="26" y="433"/>
                    </a:lnTo>
                    <a:lnTo>
                      <a:pt x="35" y="449"/>
                    </a:lnTo>
                    <a:lnTo>
                      <a:pt x="47" y="464"/>
                    </a:lnTo>
                    <a:lnTo>
                      <a:pt x="61" y="477"/>
                    </a:lnTo>
                    <a:lnTo>
                      <a:pt x="75" y="488"/>
                    </a:lnTo>
                    <a:lnTo>
                      <a:pt x="91" y="498"/>
                    </a:lnTo>
                    <a:lnTo>
                      <a:pt x="107" y="508"/>
                    </a:lnTo>
                    <a:lnTo>
                      <a:pt x="124" y="514"/>
                    </a:lnTo>
                    <a:lnTo>
                      <a:pt x="141" y="520"/>
                    </a:lnTo>
                    <a:lnTo>
                      <a:pt x="159" y="524"/>
                    </a:lnTo>
                    <a:lnTo>
                      <a:pt x="177" y="526"/>
                    </a:lnTo>
                    <a:lnTo>
                      <a:pt x="195" y="527"/>
                    </a:lnTo>
                    <a:lnTo>
                      <a:pt x="214" y="526"/>
                    </a:lnTo>
                    <a:lnTo>
                      <a:pt x="232" y="524"/>
                    </a:lnTo>
                    <a:lnTo>
                      <a:pt x="251" y="520"/>
                    </a:lnTo>
                    <a:lnTo>
                      <a:pt x="268" y="515"/>
                    </a:lnTo>
                    <a:lnTo>
                      <a:pt x="284" y="508"/>
                    </a:lnTo>
                    <a:lnTo>
                      <a:pt x="300" y="499"/>
                    </a:lnTo>
                    <a:lnTo>
                      <a:pt x="317" y="489"/>
                    </a:lnTo>
                    <a:lnTo>
                      <a:pt x="331" y="478"/>
                    </a:lnTo>
                    <a:lnTo>
                      <a:pt x="344" y="465"/>
                    </a:lnTo>
                    <a:lnTo>
                      <a:pt x="356" y="451"/>
                    </a:lnTo>
                    <a:lnTo>
                      <a:pt x="366" y="434"/>
                    </a:lnTo>
                    <a:lnTo>
                      <a:pt x="375" y="416"/>
                    </a:lnTo>
                    <a:lnTo>
                      <a:pt x="381" y="397"/>
                    </a:lnTo>
                    <a:lnTo>
                      <a:pt x="387" y="377"/>
                    </a:lnTo>
                    <a:lnTo>
                      <a:pt x="390" y="354"/>
                    </a:lnTo>
                    <a:lnTo>
                      <a:pt x="392" y="330"/>
                    </a:lnTo>
                    <a:lnTo>
                      <a:pt x="392" y="81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63" name="Freeform 178"/>
              <p:cNvSpPr>
                <a:spLocks/>
              </p:cNvSpPr>
              <p:nvPr/>
            </p:nvSpPr>
            <p:spPr bwMode="auto">
              <a:xfrm>
                <a:off x="1371" y="3358"/>
                <a:ext cx="30" cy="23"/>
              </a:xfrm>
              <a:custGeom>
                <a:avLst/>
                <a:gdLst>
                  <a:gd name="T0" fmla="*/ 0 w 368"/>
                  <a:gd name="T1" fmla="*/ 0 h 476"/>
                  <a:gd name="T2" fmla="*/ 0 w 368"/>
                  <a:gd name="T3" fmla="*/ 265 h 476"/>
                  <a:gd name="T4" fmla="*/ 1 w 368"/>
                  <a:gd name="T5" fmla="*/ 290 h 476"/>
                  <a:gd name="T6" fmla="*/ 3 w 368"/>
                  <a:gd name="T7" fmla="*/ 314 h 476"/>
                  <a:gd name="T8" fmla="*/ 8 w 368"/>
                  <a:gd name="T9" fmla="*/ 336 h 476"/>
                  <a:gd name="T10" fmla="*/ 15 w 368"/>
                  <a:gd name="T11" fmla="*/ 356 h 476"/>
                  <a:gd name="T12" fmla="*/ 23 w 368"/>
                  <a:gd name="T13" fmla="*/ 375 h 476"/>
                  <a:gd name="T14" fmla="*/ 33 w 368"/>
                  <a:gd name="T15" fmla="*/ 392 h 476"/>
                  <a:gd name="T16" fmla="*/ 44 w 368"/>
                  <a:gd name="T17" fmla="*/ 408 h 476"/>
                  <a:gd name="T18" fmla="*/ 57 w 368"/>
                  <a:gd name="T19" fmla="*/ 421 h 476"/>
                  <a:gd name="T20" fmla="*/ 70 w 368"/>
                  <a:gd name="T21" fmla="*/ 434 h 476"/>
                  <a:gd name="T22" fmla="*/ 85 w 368"/>
                  <a:gd name="T23" fmla="*/ 445 h 476"/>
                  <a:gd name="T24" fmla="*/ 100 w 368"/>
                  <a:gd name="T25" fmla="*/ 455 h 476"/>
                  <a:gd name="T26" fmla="*/ 116 w 368"/>
                  <a:gd name="T27" fmla="*/ 462 h 476"/>
                  <a:gd name="T28" fmla="*/ 133 w 368"/>
                  <a:gd name="T29" fmla="*/ 468 h 476"/>
                  <a:gd name="T30" fmla="*/ 149 w 368"/>
                  <a:gd name="T31" fmla="*/ 472 h 476"/>
                  <a:gd name="T32" fmla="*/ 166 w 368"/>
                  <a:gd name="T33" fmla="*/ 475 h 476"/>
                  <a:gd name="T34" fmla="*/ 183 w 368"/>
                  <a:gd name="T35" fmla="*/ 476 h 476"/>
                  <a:gd name="T36" fmla="*/ 201 w 368"/>
                  <a:gd name="T37" fmla="*/ 475 h 476"/>
                  <a:gd name="T38" fmla="*/ 218 w 368"/>
                  <a:gd name="T39" fmla="*/ 473 h 476"/>
                  <a:gd name="T40" fmla="*/ 235 w 368"/>
                  <a:gd name="T41" fmla="*/ 469 h 476"/>
                  <a:gd name="T42" fmla="*/ 252 w 368"/>
                  <a:gd name="T43" fmla="*/ 464 h 476"/>
                  <a:gd name="T44" fmla="*/ 268 w 368"/>
                  <a:gd name="T45" fmla="*/ 457 h 476"/>
                  <a:gd name="T46" fmla="*/ 283 w 368"/>
                  <a:gd name="T47" fmla="*/ 448 h 476"/>
                  <a:gd name="T48" fmla="*/ 297 w 368"/>
                  <a:gd name="T49" fmla="*/ 438 h 476"/>
                  <a:gd name="T50" fmla="*/ 311 w 368"/>
                  <a:gd name="T51" fmla="*/ 424 h 476"/>
                  <a:gd name="T52" fmla="*/ 323 w 368"/>
                  <a:gd name="T53" fmla="*/ 411 h 476"/>
                  <a:gd name="T54" fmla="*/ 334 w 368"/>
                  <a:gd name="T55" fmla="*/ 395 h 476"/>
                  <a:gd name="T56" fmla="*/ 344 w 368"/>
                  <a:gd name="T57" fmla="*/ 378 h 476"/>
                  <a:gd name="T58" fmla="*/ 352 w 368"/>
                  <a:gd name="T59" fmla="*/ 358 h 476"/>
                  <a:gd name="T60" fmla="*/ 359 w 368"/>
                  <a:gd name="T61" fmla="*/ 338 h 476"/>
                  <a:gd name="T62" fmla="*/ 364 w 368"/>
                  <a:gd name="T63" fmla="*/ 316 h 476"/>
                  <a:gd name="T64" fmla="*/ 367 w 368"/>
                  <a:gd name="T65" fmla="*/ 291 h 476"/>
                  <a:gd name="T66" fmla="*/ 368 w 368"/>
                  <a:gd name="T67" fmla="*/ 265 h 476"/>
                  <a:gd name="T68" fmla="*/ 368 w 368"/>
                  <a:gd name="T69" fmla="*/ 0 h 476"/>
                  <a:gd name="T70" fmla="*/ 0 w 368"/>
                  <a:gd name="T71" fmla="*/ 0 h 47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68"/>
                  <a:gd name="T109" fmla="*/ 0 h 476"/>
                  <a:gd name="T110" fmla="*/ 368 w 368"/>
                  <a:gd name="T111" fmla="*/ 476 h 47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68" h="476">
                    <a:moveTo>
                      <a:pt x="0" y="0"/>
                    </a:moveTo>
                    <a:lnTo>
                      <a:pt x="0" y="265"/>
                    </a:lnTo>
                    <a:lnTo>
                      <a:pt x="1" y="290"/>
                    </a:lnTo>
                    <a:lnTo>
                      <a:pt x="3" y="314"/>
                    </a:lnTo>
                    <a:lnTo>
                      <a:pt x="8" y="336"/>
                    </a:lnTo>
                    <a:lnTo>
                      <a:pt x="15" y="356"/>
                    </a:lnTo>
                    <a:lnTo>
                      <a:pt x="23" y="375"/>
                    </a:lnTo>
                    <a:lnTo>
                      <a:pt x="33" y="392"/>
                    </a:lnTo>
                    <a:lnTo>
                      <a:pt x="44" y="408"/>
                    </a:lnTo>
                    <a:lnTo>
                      <a:pt x="57" y="421"/>
                    </a:lnTo>
                    <a:lnTo>
                      <a:pt x="70" y="434"/>
                    </a:lnTo>
                    <a:lnTo>
                      <a:pt x="85" y="445"/>
                    </a:lnTo>
                    <a:lnTo>
                      <a:pt x="100" y="455"/>
                    </a:lnTo>
                    <a:lnTo>
                      <a:pt x="116" y="462"/>
                    </a:lnTo>
                    <a:lnTo>
                      <a:pt x="133" y="468"/>
                    </a:lnTo>
                    <a:lnTo>
                      <a:pt x="149" y="472"/>
                    </a:lnTo>
                    <a:lnTo>
                      <a:pt x="166" y="475"/>
                    </a:lnTo>
                    <a:lnTo>
                      <a:pt x="183" y="476"/>
                    </a:lnTo>
                    <a:lnTo>
                      <a:pt x="201" y="475"/>
                    </a:lnTo>
                    <a:lnTo>
                      <a:pt x="218" y="473"/>
                    </a:lnTo>
                    <a:lnTo>
                      <a:pt x="235" y="469"/>
                    </a:lnTo>
                    <a:lnTo>
                      <a:pt x="252" y="464"/>
                    </a:lnTo>
                    <a:lnTo>
                      <a:pt x="268" y="457"/>
                    </a:lnTo>
                    <a:lnTo>
                      <a:pt x="283" y="448"/>
                    </a:lnTo>
                    <a:lnTo>
                      <a:pt x="297" y="438"/>
                    </a:lnTo>
                    <a:lnTo>
                      <a:pt x="311" y="424"/>
                    </a:lnTo>
                    <a:lnTo>
                      <a:pt x="323" y="411"/>
                    </a:lnTo>
                    <a:lnTo>
                      <a:pt x="334" y="395"/>
                    </a:lnTo>
                    <a:lnTo>
                      <a:pt x="344" y="378"/>
                    </a:lnTo>
                    <a:lnTo>
                      <a:pt x="352" y="358"/>
                    </a:lnTo>
                    <a:lnTo>
                      <a:pt x="359" y="338"/>
                    </a:lnTo>
                    <a:lnTo>
                      <a:pt x="364" y="316"/>
                    </a:lnTo>
                    <a:lnTo>
                      <a:pt x="367" y="291"/>
                    </a:lnTo>
                    <a:lnTo>
                      <a:pt x="368" y="265"/>
                    </a:lnTo>
                    <a:lnTo>
                      <a:pt x="368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64" name="Freeform 179"/>
              <p:cNvSpPr>
                <a:spLocks/>
              </p:cNvSpPr>
              <p:nvPr/>
            </p:nvSpPr>
            <p:spPr bwMode="auto">
              <a:xfrm>
                <a:off x="1370" y="3362"/>
                <a:ext cx="32" cy="22"/>
              </a:xfrm>
              <a:custGeom>
                <a:avLst/>
                <a:gdLst>
                  <a:gd name="T0" fmla="*/ 0 w 392"/>
                  <a:gd name="T1" fmla="*/ 0 h 446"/>
                  <a:gd name="T2" fmla="*/ 0 w 392"/>
                  <a:gd name="T3" fmla="*/ 249 h 446"/>
                  <a:gd name="T4" fmla="*/ 1 w 392"/>
                  <a:gd name="T5" fmla="*/ 272 h 446"/>
                  <a:gd name="T6" fmla="*/ 4 w 392"/>
                  <a:gd name="T7" fmla="*/ 295 h 446"/>
                  <a:gd name="T8" fmla="*/ 9 w 392"/>
                  <a:gd name="T9" fmla="*/ 315 h 446"/>
                  <a:gd name="T10" fmla="*/ 17 w 392"/>
                  <a:gd name="T11" fmla="*/ 334 h 446"/>
                  <a:gd name="T12" fmla="*/ 26 w 392"/>
                  <a:gd name="T13" fmla="*/ 352 h 446"/>
                  <a:gd name="T14" fmla="*/ 35 w 392"/>
                  <a:gd name="T15" fmla="*/ 368 h 446"/>
                  <a:gd name="T16" fmla="*/ 47 w 392"/>
                  <a:gd name="T17" fmla="*/ 383 h 446"/>
                  <a:gd name="T18" fmla="*/ 61 w 392"/>
                  <a:gd name="T19" fmla="*/ 396 h 446"/>
                  <a:gd name="T20" fmla="*/ 75 w 392"/>
                  <a:gd name="T21" fmla="*/ 407 h 446"/>
                  <a:gd name="T22" fmla="*/ 91 w 392"/>
                  <a:gd name="T23" fmla="*/ 417 h 446"/>
                  <a:gd name="T24" fmla="*/ 107 w 392"/>
                  <a:gd name="T25" fmla="*/ 427 h 446"/>
                  <a:gd name="T26" fmla="*/ 124 w 392"/>
                  <a:gd name="T27" fmla="*/ 433 h 446"/>
                  <a:gd name="T28" fmla="*/ 141 w 392"/>
                  <a:gd name="T29" fmla="*/ 439 h 446"/>
                  <a:gd name="T30" fmla="*/ 159 w 392"/>
                  <a:gd name="T31" fmla="*/ 443 h 446"/>
                  <a:gd name="T32" fmla="*/ 177 w 392"/>
                  <a:gd name="T33" fmla="*/ 445 h 446"/>
                  <a:gd name="T34" fmla="*/ 195 w 392"/>
                  <a:gd name="T35" fmla="*/ 446 h 446"/>
                  <a:gd name="T36" fmla="*/ 214 w 392"/>
                  <a:gd name="T37" fmla="*/ 445 h 446"/>
                  <a:gd name="T38" fmla="*/ 232 w 392"/>
                  <a:gd name="T39" fmla="*/ 443 h 446"/>
                  <a:gd name="T40" fmla="*/ 251 w 392"/>
                  <a:gd name="T41" fmla="*/ 439 h 446"/>
                  <a:gd name="T42" fmla="*/ 268 w 392"/>
                  <a:gd name="T43" fmla="*/ 434 h 446"/>
                  <a:gd name="T44" fmla="*/ 284 w 392"/>
                  <a:gd name="T45" fmla="*/ 427 h 446"/>
                  <a:gd name="T46" fmla="*/ 300 w 392"/>
                  <a:gd name="T47" fmla="*/ 418 h 446"/>
                  <a:gd name="T48" fmla="*/ 317 w 392"/>
                  <a:gd name="T49" fmla="*/ 408 h 446"/>
                  <a:gd name="T50" fmla="*/ 331 w 392"/>
                  <a:gd name="T51" fmla="*/ 397 h 446"/>
                  <a:gd name="T52" fmla="*/ 344 w 392"/>
                  <a:gd name="T53" fmla="*/ 384 h 446"/>
                  <a:gd name="T54" fmla="*/ 356 w 392"/>
                  <a:gd name="T55" fmla="*/ 370 h 446"/>
                  <a:gd name="T56" fmla="*/ 366 w 392"/>
                  <a:gd name="T57" fmla="*/ 353 h 446"/>
                  <a:gd name="T58" fmla="*/ 375 w 392"/>
                  <a:gd name="T59" fmla="*/ 335 h 446"/>
                  <a:gd name="T60" fmla="*/ 381 w 392"/>
                  <a:gd name="T61" fmla="*/ 316 h 446"/>
                  <a:gd name="T62" fmla="*/ 387 w 392"/>
                  <a:gd name="T63" fmla="*/ 296 h 446"/>
                  <a:gd name="T64" fmla="*/ 390 w 392"/>
                  <a:gd name="T65" fmla="*/ 273 h 446"/>
                  <a:gd name="T66" fmla="*/ 392 w 392"/>
                  <a:gd name="T67" fmla="*/ 249 h 446"/>
                  <a:gd name="T68" fmla="*/ 392 w 392"/>
                  <a:gd name="T69" fmla="*/ 0 h 446"/>
                  <a:gd name="T70" fmla="*/ 0 w 392"/>
                  <a:gd name="T71" fmla="*/ 0 h 44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92"/>
                  <a:gd name="T109" fmla="*/ 0 h 446"/>
                  <a:gd name="T110" fmla="*/ 392 w 392"/>
                  <a:gd name="T111" fmla="*/ 446 h 44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92" h="446">
                    <a:moveTo>
                      <a:pt x="0" y="0"/>
                    </a:moveTo>
                    <a:lnTo>
                      <a:pt x="0" y="249"/>
                    </a:lnTo>
                    <a:lnTo>
                      <a:pt x="1" y="272"/>
                    </a:lnTo>
                    <a:lnTo>
                      <a:pt x="4" y="295"/>
                    </a:lnTo>
                    <a:lnTo>
                      <a:pt x="9" y="315"/>
                    </a:lnTo>
                    <a:lnTo>
                      <a:pt x="17" y="334"/>
                    </a:lnTo>
                    <a:lnTo>
                      <a:pt x="26" y="352"/>
                    </a:lnTo>
                    <a:lnTo>
                      <a:pt x="35" y="368"/>
                    </a:lnTo>
                    <a:lnTo>
                      <a:pt x="47" y="383"/>
                    </a:lnTo>
                    <a:lnTo>
                      <a:pt x="61" y="396"/>
                    </a:lnTo>
                    <a:lnTo>
                      <a:pt x="75" y="407"/>
                    </a:lnTo>
                    <a:lnTo>
                      <a:pt x="91" y="417"/>
                    </a:lnTo>
                    <a:lnTo>
                      <a:pt x="107" y="427"/>
                    </a:lnTo>
                    <a:lnTo>
                      <a:pt x="124" y="433"/>
                    </a:lnTo>
                    <a:lnTo>
                      <a:pt x="141" y="439"/>
                    </a:lnTo>
                    <a:lnTo>
                      <a:pt x="159" y="443"/>
                    </a:lnTo>
                    <a:lnTo>
                      <a:pt x="177" y="445"/>
                    </a:lnTo>
                    <a:lnTo>
                      <a:pt x="195" y="446"/>
                    </a:lnTo>
                    <a:lnTo>
                      <a:pt x="214" y="445"/>
                    </a:lnTo>
                    <a:lnTo>
                      <a:pt x="232" y="443"/>
                    </a:lnTo>
                    <a:lnTo>
                      <a:pt x="251" y="439"/>
                    </a:lnTo>
                    <a:lnTo>
                      <a:pt x="268" y="434"/>
                    </a:lnTo>
                    <a:lnTo>
                      <a:pt x="284" y="427"/>
                    </a:lnTo>
                    <a:lnTo>
                      <a:pt x="300" y="418"/>
                    </a:lnTo>
                    <a:lnTo>
                      <a:pt x="317" y="408"/>
                    </a:lnTo>
                    <a:lnTo>
                      <a:pt x="331" y="397"/>
                    </a:lnTo>
                    <a:lnTo>
                      <a:pt x="344" y="384"/>
                    </a:lnTo>
                    <a:lnTo>
                      <a:pt x="356" y="370"/>
                    </a:lnTo>
                    <a:lnTo>
                      <a:pt x="366" y="353"/>
                    </a:lnTo>
                    <a:lnTo>
                      <a:pt x="375" y="335"/>
                    </a:lnTo>
                    <a:lnTo>
                      <a:pt x="381" y="316"/>
                    </a:lnTo>
                    <a:lnTo>
                      <a:pt x="387" y="296"/>
                    </a:lnTo>
                    <a:lnTo>
                      <a:pt x="390" y="273"/>
                    </a:lnTo>
                    <a:lnTo>
                      <a:pt x="392" y="249"/>
                    </a:lnTo>
                    <a:lnTo>
                      <a:pt x="39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65" name="Freeform 180"/>
              <p:cNvSpPr>
                <a:spLocks noEditPoints="1"/>
              </p:cNvSpPr>
              <p:nvPr/>
            </p:nvSpPr>
            <p:spPr bwMode="auto">
              <a:xfrm>
                <a:off x="1298" y="3363"/>
                <a:ext cx="14" cy="114"/>
              </a:xfrm>
              <a:custGeom>
                <a:avLst/>
                <a:gdLst>
                  <a:gd name="T0" fmla="*/ 18 w 167"/>
                  <a:gd name="T1" fmla="*/ 36 h 2274"/>
                  <a:gd name="T2" fmla="*/ 15 w 167"/>
                  <a:gd name="T3" fmla="*/ 117 h 2274"/>
                  <a:gd name="T4" fmla="*/ 87 w 167"/>
                  <a:gd name="T5" fmla="*/ 156 h 2274"/>
                  <a:gd name="T6" fmla="*/ 157 w 167"/>
                  <a:gd name="T7" fmla="*/ 117 h 2274"/>
                  <a:gd name="T8" fmla="*/ 154 w 167"/>
                  <a:gd name="T9" fmla="*/ 36 h 2274"/>
                  <a:gd name="T10" fmla="*/ 87 w 167"/>
                  <a:gd name="T11" fmla="*/ 227 h 2274"/>
                  <a:gd name="T12" fmla="*/ 15 w 167"/>
                  <a:gd name="T13" fmla="*/ 266 h 2274"/>
                  <a:gd name="T14" fmla="*/ 18 w 167"/>
                  <a:gd name="T15" fmla="*/ 347 h 2274"/>
                  <a:gd name="T16" fmla="*/ 94 w 167"/>
                  <a:gd name="T17" fmla="*/ 383 h 2274"/>
                  <a:gd name="T18" fmla="*/ 161 w 167"/>
                  <a:gd name="T19" fmla="*/ 334 h 2274"/>
                  <a:gd name="T20" fmla="*/ 149 w 167"/>
                  <a:gd name="T21" fmla="*/ 253 h 2274"/>
                  <a:gd name="T22" fmla="*/ 78 w 167"/>
                  <a:gd name="T23" fmla="*/ 471 h 2274"/>
                  <a:gd name="T24" fmla="*/ 6 w 167"/>
                  <a:gd name="T25" fmla="*/ 516 h 2274"/>
                  <a:gd name="T26" fmla="*/ 19 w 167"/>
                  <a:gd name="T27" fmla="*/ 595 h 2274"/>
                  <a:gd name="T28" fmla="*/ 103 w 167"/>
                  <a:gd name="T29" fmla="*/ 620 h 2274"/>
                  <a:gd name="T30" fmla="*/ 163 w 167"/>
                  <a:gd name="T31" fmla="*/ 569 h 2274"/>
                  <a:gd name="T32" fmla="*/ 144 w 167"/>
                  <a:gd name="T33" fmla="*/ 492 h 2274"/>
                  <a:gd name="T34" fmla="*/ 69 w 167"/>
                  <a:gd name="T35" fmla="*/ 711 h 2274"/>
                  <a:gd name="T36" fmla="*/ 3 w 167"/>
                  <a:gd name="T37" fmla="*/ 761 h 2274"/>
                  <a:gd name="T38" fmla="*/ 26 w 167"/>
                  <a:gd name="T39" fmla="*/ 842 h 2274"/>
                  <a:gd name="T40" fmla="*/ 110 w 167"/>
                  <a:gd name="T41" fmla="*/ 862 h 2274"/>
                  <a:gd name="T42" fmla="*/ 165 w 167"/>
                  <a:gd name="T43" fmla="*/ 800 h 2274"/>
                  <a:gd name="T44" fmla="*/ 138 w 167"/>
                  <a:gd name="T45" fmla="*/ 726 h 2274"/>
                  <a:gd name="T46" fmla="*/ 61 w 167"/>
                  <a:gd name="T47" fmla="*/ 945 h 2274"/>
                  <a:gd name="T48" fmla="*/ 1 w 167"/>
                  <a:gd name="T49" fmla="*/ 1002 h 2274"/>
                  <a:gd name="T50" fmla="*/ 31 w 167"/>
                  <a:gd name="T51" fmla="*/ 1079 h 2274"/>
                  <a:gd name="T52" fmla="*/ 118 w 167"/>
                  <a:gd name="T53" fmla="*/ 1091 h 2274"/>
                  <a:gd name="T54" fmla="*/ 167 w 167"/>
                  <a:gd name="T55" fmla="*/ 1025 h 2274"/>
                  <a:gd name="T56" fmla="*/ 132 w 167"/>
                  <a:gd name="T57" fmla="*/ 954 h 2274"/>
                  <a:gd name="T58" fmla="*/ 53 w 167"/>
                  <a:gd name="T59" fmla="*/ 1186 h 2274"/>
                  <a:gd name="T60" fmla="*/ 0 w 167"/>
                  <a:gd name="T61" fmla="*/ 1248 h 2274"/>
                  <a:gd name="T62" fmla="*/ 39 w 167"/>
                  <a:gd name="T63" fmla="*/ 1319 h 2274"/>
                  <a:gd name="T64" fmla="*/ 125 w 167"/>
                  <a:gd name="T65" fmla="*/ 1322 h 2274"/>
                  <a:gd name="T66" fmla="*/ 167 w 167"/>
                  <a:gd name="T67" fmla="*/ 1255 h 2274"/>
                  <a:gd name="T68" fmla="*/ 125 w 167"/>
                  <a:gd name="T69" fmla="*/ 1189 h 2274"/>
                  <a:gd name="T70" fmla="*/ 45 w 167"/>
                  <a:gd name="T71" fmla="*/ 1410 h 2274"/>
                  <a:gd name="T72" fmla="*/ 0 w 167"/>
                  <a:gd name="T73" fmla="*/ 1477 h 2274"/>
                  <a:gd name="T74" fmla="*/ 45 w 167"/>
                  <a:gd name="T75" fmla="*/ 1549 h 2274"/>
                  <a:gd name="T76" fmla="*/ 132 w 167"/>
                  <a:gd name="T77" fmla="*/ 1544 h 2274"/>
                  <a:gd name="T78" fmla="*/ 167 w 167"/>
                  <a:gd name="T79" fmla="*/ 1469 h 2274"/>
                  <a:gd name="T80" fmla="*/ 118 w 167"/>
                  <a:gd name="T81" fmla="*/ 1407 h 2274"/>
                  <a:gd name="T82" fmla="*/ 40 w 167"/>
                  <a:gd name="T83" fmla="*/ 1658 h 2274"/>
                  <a:gd name="T84" fmla="*/ 5 w 167"/>
                  <a:gd name="T85" fmla="*/ 1734 h 2274"/>
                  <a:gd name="T86" fmla="*/ 54 w 167"/>
                  <a:gd name="T87" fmla="*/ 1796 h 2274"/>
                  <a:gd name="T88" fmla="*/ 138 w 167"/>
                  <a:gd name="T89" fmla="*/ 1785 h 2274"/>
                  <a:gd name="T90" fmla="*/ 165 w 167"/>
                  <a:gd name="T91" fmla="*/ 1709 h 2274"/>
                  <a:gd name="T92" fmla="*/ 110 w 167"/>
                  <a:gd name="T93" fmla="*/ 1649 h 2274"/>
                  <a:gd name="T94" fmla="*/ 34 w 167"/>
                  <a:gd name="T95" fmla="*/ 1901 h 2274"/>
                  <a:gd name="T96" fmla="*/ 6 w 167"/>
                  <a:gd name="T97" fmla="*/ 1975 h 2274"/>
                  <a:gd name="T98" fmla="*/ 62 w 167"/>
                  <a:gd name="T99" fmla="*/ 2032 h 2274"/>
                  <a:gd name="T100" fmla="*/ 144 w 167"/>
                  <a:gd name="T101" fmla="*/ 2014 h 2274"/>
                  <a:gd name="T102" fmla="*/ 163 w 167"/>
                  <a:gd name="T103" fmla="*/ 1937 h 2274"/>
                  <a:gd name="T104" fmla="*/ 103 w 167"/>
                  <a:gd name="T105" fmla="*/ 1885 h 2274"/>
                  <a:gd name="T106" fmla="*/ 28 w 167"/>
                  <a:gd name="T107" fmla="*/ 2144 h 2274"/>
                  <a:gd name="T108" fmla="*/ 9 w 167"/>
                  <a:gd name="T109" fmla="*/ 2221 h 2274"/>
                  <a:gd name="T110" fmla="*/ 69 w 167"/>
                  <a:gd name="T111" fmla="*/ 2272 h 2274"/>
                  <a:gd name="T112" fmla="*/ 149 w 167"/>
                  <a:gd name="T113" fmla="*/ 2246 h 2274"/>
                  <a:gd name="T114" fmla="*/ 161 w 167"/>
                  <a:gd name="T115" fmla="*/ 2168 h 2274"/>
                  <a:gd name="T116" fmla="*/ 94 w 167"/>
                  <a:gd name="T117" fmla="*/ 2122 h 227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67"/>
                  <a:gd name="T178" fmla="*/ 0 h 2274"/>
                  <a:gd name="T179" fmla="*/ 167 w 167"/>
                  <a:gd name="T180" fmla="*/ 2274 h 2274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67" h="2274">
                    <a:moveTo>
                      <a:pt x="87" y="0"/>
                    </a:moveTo>
                    <a:lnTo>
                      <a:pt x="78" y="0"/>
                    </a:lnTo>
                    <a:lnTo>
                      <a:pt x="69" y="1"/>
                    </a:lnTo>
                    <a:lnTo>
                      <a:pt x="62" y="3"/>
                    </a:lnTo>
                    <a:lnTo>
                      <a:pt x="54" y="6"/>
                    </a:lnTo>
                    <a:lnTo>
                      <a:pt x="46" y="10"/>
                    </a:lnTo>
                    <a:lnTo>
                      <a:pt x="40" y="14"/>
                    </a:lnTo>
                    <a:lnTo>
                      <a:pt x="34" y="18"/>
                    </a:lnTo>
                    <a:lnTo>
                      <a:pt x="28" y="24"/>
                    </a:lnTo>
                    <a:lnTo>
                      <a:pt x="24" y="29"/>
                    </a:lnTo>
                    <a:lnTo>
                      <a:pt x="18" y="36"/>
                    </a:lnTo>
                    <a:lnTo>
                      <a:pt x="15" y="42"/>
                    </a:lnTo>
                    <a:lnTo>
                      <a:pt x="12" y="49"/>
                    </a:lnTo>
                    <a:lnTo>
                      <a:pt x="9" y="56"/>
                    </a:lnTo>
                    <a:lnTo>
                      <a:pt x="6" y="65"/>
                    </a:lnTo>
                    <a:lnTo>
                      <a:pt x="5" y="73"/>
                    </a:lnTo>
                    <a:lnTo>
                      <a:pt x="5" y="81"/>
                    </a:lnTo>
                    <a:lnTo>
                      <a:pt x="5" y="88"/>
                    </a:lnTo>
                    <a:lnTo>
                      <a:pt x="6" y="96"/>
                    </a:lnTo>
                    <a:lnTo>
                      <a:pt x="9" y="103"/>
                    </a:lnTo>
                    <a:lnTo>
                      <a:pt x="12" y="110"/>
                    </a:lnTo>
                    <a:lnTo>
                      <a:pt x="15" y="117"/>
                    </a:lnTo>
                    <a:lnTo>
                      <a:pt x="18" y="123"/>
                    </a:lnTo>
                    <a:lnTo>
                      <a:pt x="24" y="130"/>
                    </a:lnTo>
                    <a:lnTo>
                      <a:pt x="28" y="135"/>
                    </a:lnTo>
                    <a:lnTo>
                      <a:pt x="34" y="140"/>
                    </a:lnTo>
                    <a:lnTo>
                      <a:pt x="40" y="144"/>
                    </a:lnTo>
                    <a:lnTo>
                      <a:pt x="46" y="148"/>
                    </a:lnTo>
                    <a:lnTo>
                      <a:pt x="54" y="151"/>
                    </a:lnTo>
                    <a:lnTo>
                      <a:pt x="62" y="153"/>
                    </a:lnTo>
                    <a:lnTo>
                      <a:pt x="69" y="155"/>
                    </a:lnTo>
                    <a:lnTo>
                      <a:pt x="78" y="156"/>
                    </a:lnTo>
                    <a:lnTo>
                      <a:pt x="87" y="156"/>
                    </a:lnTo>
                    <a:lnTo>
                      <a:pt x="94" y="156"/>
                    </a:lnTo>
                    <a:lnTo>
                      <a:pt x="103" y="155"/>
                    </a:lnTo>
                    <a:lnTo>
                      <a:pt x="110" y="153"/>
                    </a:lnTo>
                    <a:lnTo>
                      <a:pt x="118" y="151"/>
                    </a:lnTo>
                    <a:lnTo>
                      <a:pt x="125" y="148"/>
                    </a:lnTo>
                    <a:lnTo>
                      <a:pt x="132" y="144"/>
                    </a:lnTo>
                    <a:lnTo>
                      <a:pt x="138" y="140"/>
                    </a:lnTo>
                    <a:lnTo>
                      <a:pt x="144" y="135"/>
                    </a:lnTo>
                    <a:lnTo>
                      <a:pt x="149" y="130"/>
                    </a:lnTo>
                    <a:lnTo>
                      <a:pt x="154" y="123"/>
                    </a:lnTo>
                    <a:lnTo>
                      <a:pt x="157" y="117"/>
                    </a:lnTo>
                    <a:lnTo>
                      <a:pt x="161" y="110"/>
                    </a:lnTo>
                    <a:lnTo>
                      <a:pt x="163" y="103"/>
                    </a:lnTo>
                    <a:lnTo>
                      <a:pt x="165" y="96"/>
                    </a:lnTo>
                    <a:lnTo>
                      <a:pt x="167" y="88"/>
                    </a:lnTo>
                    <a:lnTo>
                      <a:pt x="167" y="81"/>
                    </a:lnTo>
                    <a:lnTo>
                      <a:pt x="167" y="73"/>
                    </a:lnTo>
                    <a:lnTo>
                      <a:pt x="165" y="65"/>
                    </a:lnTo>
                    <a:lnTo>
                      <a:pt x="163" y="56"/>
                    </a:lnTo>
                    <a:lnTo>
                      <a:pt x="161" y="49"/>
                    </a:lnTo>
                    <a:lnTo>
                      <a:pt x="157" y="42"/>
                    </a:lnTo>
                    <a:lnTo>
                      <a:pt x="154" y="36"/>
                    </a:lnTo>
                    <a:lnTo>
                      <a:pt x="149" y="29"/>
                    </a:lnTo>
                    <a:lnTo>
                      <a:pt x="144" y="24"/>
                    </a:lnTo>
                    <a:lnTo>
                      <a:pt x="138" y="18"/>
                    </a:lnTo>
                    <a:lnTo>
                      <a:pt x="132" y="14"/>
                    </a:lnTo>
                    <a:lnTo>
                      <a:pt x="125" y="10"/>
                    </a:lnTo>
                    <a:lnTo>
                      <a:pt x="118" y="6"/>
                    </a:lnTo>
                    <a:lnTo>
                      <a:pt x="110" y="3"/>
                    </a:lnTo>
                    <a:lnTo>
                      <a:pt x="103" y="1"/>
                    </a:lnTo>
                    <a:lnTo>
                      <a:pt x="94" y="0"/>
                    </a:lnTo>
                    <a:lnTo>
                      <a:pt x="87" y="0"/>
                    </a:lnTo>
                    <a:close/>
                    <a:moveTo>
                      <a:pt x="87" y="227"/>
                    </a:moveTo>
                    <a:lnTo>
                      <a:pt x="78" y="227"/>
                    </a:lnTo>
                    <a:lnTo>
                      <a:pt x="69" y="228"/>
                    </a:lnTo>
                    <a:lnTo>
                      <a:pt x="62" y="230"/>
                    </a:lnTo>
                    <a:lnTo>
                      <a:pt x="54" y="232"/>
                    </a:lnTo>
                    <a:lnTo>
                      <a:pt x="46" y="235"/>
                    </a:lnTo>
                    <a:lnTo>
                      <a:pt x="40" y="239"/>
                    </a:lnTo>
                    <a:lnTo>
                      <a:pt x="34" y="243"/>
                    </a:lnTo>
                    <a:lnTo>
                      <a:pt x="28" y="248"/>
                    </a:lnTo>
                    <a:lnTo>
                      <a:pt x="24" y="253"/>
                    </a:lnTo>
                    <a:lnTo>
                      <a:pt x="18" y="260"/>
                    </a:lnTo>
                    <a:lnTo>
                      <a:pt x="15" y="266"/>
                    </a:lnTo>
                    <a:lnTo>
                      <a:pt x="12" y="273"/>
                    </a:lnTo>
                    <a:lnTo>
                      <a:pt x="9" y="280"/>
                    </a:lnTo>
                    <a:lnTo>
                      <a:pt x="6" y="287"/>
                    </a:lnTo>
                    <a:lnTo>
                      <a:pt x="5" y="294"/>
                    </a:lnTo>
                    <a:lnTo>
                      <a:pt x="5" y="302"/>
                    </a:lnTo>
                    <a:lnTo>
                      <a:pt x="5" y="310"/>
                    </a:lnTo>
                    <a:lnTo>
                      <a:pt x="6" y="318"/>
                    </a:lnTo>
                    <a:lnTo>
                      <a:pt x="9" y="327"/>
                    </a:lnTo>
                    <a:lnTo>
                      <a:pt x="12" y="334"/>
                    </a:lnTo>
                    <a:lnTo>
                      <a:pt x="15" y="341"/>
                    </a:lnTo>
                    <a:lnTo>
                      <a:pt x="18" y="347"/>
                    </a:lnTo>
                    <a:lnTo>
                      <a:pt x="24" y="354"/>
                    </a:lnTo>
                    <a:lnTo>
                      <a:pt x="28" y="359"/>
                    </a:lnTo>
                    <a:lnTo>
                      <a:pt x="34" y="364"/>
                    </a:lnTo>
                    <a:lnTo>
                      <a:pt x="40" y="369"/>
                    </a:lnTo>
                    <a:lnTo>
                      <a:pt x="46" y="373"/>
                    </a:lnTo>
                    <a:lnTo>
                      <a:pt x="54" y="377"/>
                    </a:lnTo>
                    <a:lnTo>
                      <a:pt x="62" y="379"/>
                    </a:lnTo>
                    <a:lnTo>
                      <a:pt x="69" y="381"/>
                    </a:lnTo>
                    <a:lnTo>
                      <a:pt x="78" y="383"/>
                    </a:lnTo>
                    <a:lnTo>
                      <a:pt x="87" y="383"/>
                    </a:lnTo>
                    <a:lnTo>
                      <a:pt x="94" y="383"/>
                    </a:lnTo>
                    <a:lnTo>
                      <a:pt x="103" y="381"/>
                    </a:lnTo>
                    <a:lnTo>
                      <a:pt x="110" y="379"/>
                    </a:lnTo>
                    <a:lnTo>
                      <a:pt x="118" y="377"/>
                    </a:lnTo>
                    <a:lnTo>
                      <a:pt x="125" y="373"/>
                    </a:lnTo>
                    <a:lnTo>
                      <a:pt x="132" y="369"/>
                    </a:lnTo>
                    <a:lnTo>
                      <a:pt x="138" y="364"/>
                    </a:lnTo>
                    <a:lnTo>
                      <a:pt x="144" y="359"/>
                    </a:lnTo>
                    <a:lnTo>
                      <a:pt x="149" y="354"/>
                    </a:lnTo>
                    <a:lnTo>
                      <a:pt x="154" y="347"/>
                    </a:lnTo>
                    <a:lnTo>
                      <a:pt x="157" y="341"/>
                    </a:lnTo>
                    <a:lnTo>
                      <a:pt x="161" y="334"/>
                    </a:lnTo>
                    <a:lnTo>
                      <a:pt x="163" y="327"/>
                    </a:lnTo>
                    <a:lnTo>
                      <a:pt x="165" y="318"/>
                    </a:lnTo>
                    <a:lnTo>
                      <a:pt x="167" y="310"/>
                    </a:lnTo>
                    <a:lnTo>
                      <a:pt x="167" y="302"/>
                    </a:lnTo>
                    <a:lnTo>
                      <a:pt x="167" y="294"/>
                    </a:lnTo>
                    <a:lnTo>
                      <a:pt x="165" y="287"/>
                    </a:lnTo>
                    <a:lnTo>
                      <a:pt x="163" y="280"/>
                    </a:lnTo>
                    <a:lnTo>
                      <a:pt x="161" y="273"/>
                    </a:lnTo>
                    <a:lnTo>
                      <a:pt x="157" y="266"/>
                    </a:lnTo>
                    <a:lnTo>
                      <a:pt x="154" y="260"/>
                    </a:lnTo>
                    <a:lnTo>
                      <a:pt x="149" y="253"/>
                    </a:lnTo>
                    <a:lnTo>
                      <a:pt x="144" y="248"/>
                    </a:lnTo>
                    <a:lnTo>
                      <a:pt x="138" y="243"/>
                    </a:lnTo>
                    <a:lnTo>
                      <a:pt x="132" y="239"/>
                    </a:lnTo>
                    <a:lnTo>
                      <a:pt x="125" y="235"/>
                    </a:lnTo>
                    <a:lnTo>
                      <a:pt x="118" y="232"/>
                    </a:lnTo>
                    <a:lnTo>
                      <a:pt x="110" y="230"/>
                    </a:lnTo>
                    <a:lnTo>
                      <a:pt x="103" y="228"/>
                    </a:lnTo>
                    <a:lnTo>
                      <a:pt x="94" y="227"/>
                    </a:lnTo>
                    <a:lnTo>
                      <a:pt x="87" y="227"/>
                    </a:lnTo>
                    <a:close/>
                    <a:moveTo>
                      <a:pt x="87" y="470"/>
                    </a:moveTo>
                    <a:lnTo>
                      <a:pt x="78" y="471"/>
                    </a:lnTo>
                    <a:lnTo>
                      <a:pt x="69" y="472"/>
                    </a:lnTo>
                    <a:lnTo>
                      <a:pt x="61" y="474"/>
                    </a:lnTo>
                    <a:lnTo>
                      <a:pt x="53" y="476"/>
                    </a:lnTo>
                    <a:lnTo>
                      <a:pt x="45" y="479"/>
                    </a:lnTo>
                    <a:lnTo>
                      <a:pt x="39" y="483"/>
                    </a:lnTo>
                    <a:lnTo>
                      <a:pt x="31" y="487"/>
                    </a:lnTo>
                    <a:lnTo>
                      <a:pt x="26" y="492"/>
                    </a:lnTo>
                    <a:lnTo>
                      <a:pt x="19" y="497"/>
                    </a:lnTo>
                    <a:lnTo>
                      <a:pt x="15" y="503"/>
                    </a:lnTo>
                    <a:lnTo>
                      <a:pt x="11" y="509"/>
                    </a:lnTo>
                    <a:lnTo>
                      <a:pt x="6" y="516"/>
                    </a:lnTo>
                    <a:lnTo>
                      <a:pt x="3" y="523"/>
                    </a:lnTo>
                    <a:lnTo>
                      <a:pt x="1" y="531"/>
                    </a:lnTo>
                    <a:lnTo>
                      <a:pt x="0" y="538"/>
                    </a:lnTo>
                    <a:lnTo>
                      <a:pt x="0" y="546"/>
                    </a:lnTo>
                    <a:lnTo>
                      <a:pt x="0" y="554"/>
                    </a:lnTo>
                    <a:lnTo>
                      <a:pt x="1" y="562"/>
                    </a:lnTo>
                    <a:lnTo>
                      <a:pt x="3" y="569"/>
                    </a:lnTo>
                    <a:lnTo>
                      <a:pt x="6" y="576"/>
                    </a:lnTo>
                    <a:lnTo>
                      <a:pt x="11" y="583"/>
                    </a:lnTo>
                    <a:lnTo>
                      <a:pt x="15" y="590"/>
                    </a:lnTo>
                    <a:lnTo>
                      <a:pt x="19" y="595"/>
                    </a:lnTo>
                    <a:lnTo>
                      <a:pt x="26" y="600"/>
                    </a:lnTo>
                    <a:lnTo>
                      <a:pt x="31" y="605"/>
                    </a:lnTo>
                    <a:lnTo>
                      <a:pt x="39" y="609"/>
                    </a:lnTo>
                    <a:lnTo>
                      <a:pt x="45" y="613"/>
                    </a:lnTo>
                    <a:lnTo>
                      <a:pt x="53" y="616"/>
                    </a:lnTo>
                    <a:lnTo>
                      <a:pt x="61" y="619"/>
                    </a:lnTo>
                    <a:lnTo>
                      <a:pt x="69" y="620"/>
                    </a:lnTo>
                    <a:lnTo>
                      <a:pt x="78" y="621"/>
                    </a:lnTo>
                    <a:lnTo>
                      <a:pt x="87" y="622"/>
                    </a:lnTo>
                    <a:lnTo>
                      <a:pt x="94" y="621"/>
                    </a:lnTo>
                    <a:lnTo>
                      <a:pt x="103" y="620"/>
                    </a:lnTo>
                    <a:lnTo>
                      <a:pt x="110" y="619"/>
                    </a:lnTo>
                    <a:lnTo>
                      <a:pt x="118" y="616"/>
                    </a:lnTo>
                    <a:lnTo>
                      <a:pt x="125" y="613"/>
                    </a:lnTo>
                    <a:lnTo>
                      <a:pt x="132" y="609"/>
                    </a:lnTo>
                    <a:lnTo>
                      <a:pt x="138" y="605"/>
                    </a:lnTo>
                    <a:lnTo>
                      <a:pt x="144" y="600"/>
                    </a:lnTo>
                    <a:lnTo>
                      <a:pt x="149" y="595"/>
                    </a:lnTo>
                    <a:lnTo>
                      <a:pt x="154" y="590"/>
                    </a:lnTo>
                    <a:lnTo>
                      <a:pt x="157" y="583"/>
                    </a:lnTo>
                    <a:lnTo>
                      <a:pt x="161" y="576"/>
                    </a:lnTo>
                    <a:lnTo>
                      <a:pt x="163" y="569"/>
                    </a:lnTo>
                    <a:lnTo>
                      <a:pt x="165" y="562"/>
                    </a:lnTo>
                    <a:lnTo>
                      <a:pt x="167" y="554"/>
                    </a:lnTo>
                    <a:lnTo>
                      <a:pt x="167" y="546"/>
                    </a:lnTo>
                    <a:lnTo>
                      <a:pt x="167" y="538"/>
                    </a:lnTo>
                    <a:lnTo>
                      <a:pt x="165" y="531"/>
                    </a:lnTo>
                    <a:lnTo>
                      <a:pt x="163" y="523"/>
                    </a:lnTo>
                    <a:lnTo>
                      <a:pt x="161" y="516"/>
                    </a:lnTo>
                    <a:lnTo>
                      <a:pt x="157" y="509"/>
                    </a:lnTo>
                    <a:lnTo>
                      <a:pt x="154" y="503"/>
                    </a:lnTo>
                    <a:lnTo>
                      <a:pt x="149" y="497"/>
                    </a:lnTo>
                    <a:lnTo>
                      <a:pt x="144" y="492"/>
                    </a:lnTo>
                    <a:lnTo>
                      <a:pt x="138" y="487"/>
                    </a:lnTo>
                    <a:lnTo>
                      <a:pt x="132" y="483"/>
                    </a:lnTo>
                    <a:lnTo>
                      <a:pt x="125" y="479"/>
                    </a:lnTo>
                    <a:lnTo>
                      <a:pt x="118" y="476"/>
                    </a:lnTo>
                    <a:lnTo>
                      <a:pt x="110" y="474"/>
                    </a:lnTo>
                    <a:lnTo>
                      <a:pt x="103" y="472"/>
                    </a:lnTo>
                    <a:lnTo>
                      <a:pt x="94" y="471"/>
                    </a:lnTo>
                    <a:lnTo>
                      <a:pt x="87" y="470"/>
                    </a:lnTo>
                    <a:close/>
                    <a:moveTo>
                      <a:pt x="87" y="708"/>
                    </a:moveTo>
                    <a:lnTo>
                      <a:pt x="78" y="708"/>
                    </a:lnTo>
                    <a:lnTo>
                      <a:pt x="69" y="711"/>
                    </a:lnTo>
                    <a:lnTo>
                      <a:pt x="61" y="712"/>
                    </a:lnTo>
                    <a:lnTo>
                      <a:pt x="53" y="715"/>
                    </a:lnTo>
                    <a:lnTo>
                      <a:pt x="45" y="718"/>
                    </a:lnTo>
                    <a:lnTo>
                      <a:pt x="39" y="721"/>
                    </a:lnTo>
                    <a:lnTo>
                      <a:pt x="31" y="726"/>
                    </a:lnTo>
                    <a:lnTo>
                      <a:pt x="26" y="730"/>
                    </a:lnTo>
                    <a:lnTo>
                      <a:pt x="19" y="736"/>
                    </a:lnTo>
                    <a:lnTo>
                      <a:pt x="15" y="741"/>
                    </a:lnTo>
                    <a:lnTo>
                      <a:pt x="11" y="748"/>
                    </a:lnTo>
                    <a:lnTo>
                      <a:pt x="6" y="754"/>
                    </a:lnTo>
                    <a:lnTo>
                      <a:pt x="3" y="761"/>
                    </a:lnTo>
                    <a:lnTo>
                      <a:pt x="1" y="768"/>
                    </a:lnTo>
                    <a:lnTo>
                      <a:pt x="0" y="777"/>
                    </a:lnTo>
                    <a:lnTo>
                      <a:pt x="0" y="785"/>
                    </a:lnTo>
                    <a:lnTo>
                      <a:pt x="0" y="793"/>
                    </a:lnTo>
                    <a:lnTo>
                      <a:pt x="1" y="800"/>
                    </a:lnTo>
                    <a:lnTo>
                      <a:pt x="3" y="808"/>
                    </a:lnTo>
                    <a:lnTo>
                      <a:pt x="6" y="815"/>
                    </a:lnTo>
                    <a:lnTo>
                      <a:pt x="11" y="822"/>
                    </a:lnTo>
                    <a:lnTo>
                      <a:pt x="15" y="829"/>
                    </a:lnTo>
                    <a:lnTo>
                      <a:pt x="19" y="835"/>
                    </a:lnTo>
                    <a:lnTo>
                      <a:pt x="26" y="842"/>
                    </a:lnTo>
                    <a:lnTo>
                      <a:pt x="31" y="847"/>
                    </a:lnTo>
                    <a:lnTo>
                      <a:pt x="39" y="852"/>
                    </a:lnTo>
                    <a:lnTo>
                      <a:pt x="45" y="856"/>
                    </a:lnTo>
                    <a:lnTo>
                      <a:pt x="53" y="859"/>
                    </a:lnTo>
                    <a:lnTo>
                      <a:pt x="61" y="862"/>
                    </a:lnTo>
                    <a:lnTo>
                      <a:pt x="69" y="864"/>
                    </a:lnTo>
                    <a:lnTo>
                      <a:pt x="78" y="865"/>
                    </a:lnTo>
                    <a:lnTo>
                      <a:pt x="87" y="866"/>
                    </a:lnTo>
                    <a:lnTo>
                      <a:pt x="94" y="865"/>
                    </a:lnTo>
                    <a:lnTo>
                      <a:pt x="103" y="864"/>
                    </a:lnTo>
                    <a:lnTo>
                      <a:pt x="110" y="862"/>
                    </a:lnTo>
                    <a:lnTo>
                      <a:pt x="118" y="859"/>
                    </a:lnTo>
                    <a:lnTo>
                      <a:pt x="125" y="856"/>
                    </a:lnTo>
                    <a:lnTo>
                      <a:pt x="132" y="852"/>
                    </a:lnTo>
                    <a:lnTo>
                      <a:pt x="138" y="847"/>
                    </a:lnTo>
                    <a:lnTo>
                      <a:pt x="144" y="842"/>
                    </a:lnTo>
                    <a:lnTo>
                      <a:pt x="149" y="835"/>
                    </a:lnTo>
                    <a:lnTo>
                      <a:pt x="154" y="829"/>
                    </a:lnTo>
                    <a:lnTo>
                      <a:pt x="157" y="822"/>
                    </a:lnTo>
                    <a:lnTo>
                      <a:pt x="161" y="815"/>
                    </a:lnTo>
                    <a:lnTo>
                      <a:pt x="163" y="808"/>
                    </a:lnTo>
                    <a:lnTo>
                      <a:pt x="165" y="800"/>
                    </a:lnTo>
                    <a:lnTo>
                      <a:pt x="167" y="793"/>
                    </a:lnTo>
                    <a:lnTo>
                      <a:pt x="167" y="785"/>
                    </a:lnTo>
                    <a:lnTo>
                      <a:pt x="167" y="777"/>
                    </a:lnTo>
                    <a:lnTo>
                      <a:pt x="165" y="768"/>
                    </a:lnTo>
                    <a:lnTo>
                      <a:pt x="163" y="761"/>
                    </a:lnTo>
                    <a:lnTo>
                      <a:pt x="161" y="754"/>
                    </a:lnTo>
                    <a:lnTo>
                      <a:pt x="157" y="748"/>
                    </a:lnTo>
                    <a:lnTo>
                      <a:pt x="154" y="741"/>
                    </a:lnTo>
                    <a:lnTo>
                      <a:pt x="149" y="736"/>
                    </a:lnTo>
                    <a:lnTo>
                      <a:pt x="144" y="730"/>
                    </a:lnTo>
                    <a:lnTo>
                      <a:pt x="138" y="726"/>
                    </a:lnTo>
                    <a:lnTo>
                      <a:pt x="132" y="721"/>
                    </a:lnTo>
                    <a:lnTo>
                      <a:pt x="125" y="718"/>
                    </a:lnTo>
                    <a:lnTo>
                      <a:pt x="118" y="715"/>
                    </a:lnTo>
                    <a:lnTo>
                      <a:pt x="110" y="712"/>
                    </a:lnTo>
                    <a:lnTo>
                      <a:pt x="103" y="711"/>
                    </a:lnTo>
                    <a:lnTo>
                      <a:pt x="94" y="708"/>
                    </a:lnTo>
                    <a:lnTo>
                      <a:pt x="87" y="708"/>
                    </a:lnTo>
                    <a:close/>
                    <a:moveTo>
                      <a:pt x="87" y="941"/>
                    </a:moveTo>
                    <a:lnTo>
                      <a:pt x="78" y="942"/>
                    </a:lnTo>
                    <a:lnTo>
                      <a:pt x="69" y="943"/>
                    </a:lnTo>
                    <a:lnTo>
                      <a:pt x="61" y="945"/>
                    </a:lnTo>
                    <a:lnTo>
                      <a:pt x="53" y="947"/>
                    </a:lnTo>
                    <a:lnTo>
                      <a:pt x="45" y="950"/>
                    </a:lnTo>
                    <a:lnTo>
                      <a:pt x="39" y="954"/>
                    </a:lnTo>
                    <a:lnTo>
                      <a:pt x="31" y="958"/>
                    </a:lnTo>
                    <a:lnTo>
                      <a:pt x="26" y="963"/>
                    </a:lnTo>
                    <a:lnTo>
                      <a:pt x="19" y="969"/>
                    </a:lnTo>
                    <a:lnTo>
                      <a:pt x="15" y="975"/>
                    </a:lnTo>
                    <a:lnTo>
                      <a:pt x="11" y="981"/>
                    </a:lnTo>
                    <a:lnTo>
                      <a:pt x="6" y="987"/>
                    </a:lnTo>
                    <a:lnTo>
                      <a:pt x="3" y="994"/>
                    </a:lnTo>
                    <a:lnTo>
                      <a:pt x="1" y="1002"/>
                    </a:lnTo>
                    <a:lnTo>
                      <a:pt x="0" y="1009"/>
                    </a:lnTo>
                    <a:lnTo>
                      <a:pt x="0" y="1017"/>
                    </a:lnTo>
                    <a:lnTo>
                      <a:pt x="0" y="1025"/>
                    </a:lnTo>
                    <a:lnTo>
                      <a:pt x="1" y="1034"/>
                    </a:lnTo>
                    <a:lnTo>
                      <a:pt x="3" y="1041"/>
                    </a:lnTo>
                    <a:lnTo>
                      <a:pt x="6" y="1048"/>
                    </a:lnTo>
                    <a:lnTo>
                      <a:pt x="11" y="1056"/>
                    </a:lnTo>
                    <a:lnTo>
                      <a:pt x="15" y="1062"/>
                    </a:lnTo>
                    <a:lnTo>
                      <a:pt x="19" y="1068"/>
                    </a:lnTo>
                    <a:lnTo>
                      <a:pt x="26" y="1074"/>
                    </a:lnTo>
                    <a:lnTo>
                      <a:pt x="31" y="1079"/>
                    </a:lnTo>
                    <a:lnTo>
                      <a:pt x="39" y="1084"/>
                    </a:lnTo>
                    <a:lnTo>
                      <a:pt x="45" y="1088"/>
                    </a:lnTo>
                    <a:lnTo>
                      <a:pt x="53" y="1091"/>
                    </a:lnTo>
                    <a:lnTo>
                      <a:pt x="61" y="1094"/>
                    </a:lnTo>
                    <a:lnTo>
                      <a:pt x="69" y="1097"/>
                    </a:lnTo>
                    <a:lnTo>
                      <a:pt x="78" y="1099"/>
                    </a:lnTo>
                    <a:lnTo>
                      <a:pt x="87" y="1099"/>
                    </a:lnTo>
                    <a:lnTo>
                      <a:pt x="94" y="1099"/>
                    </a:lnTo>
                    <a:lnTo>
                      <a:pt x="103" y="1097"/>
                    </a:lnTo>
                    <a:lnTo>
                      <a:pt x="110" y="1094"/>
                    </a:lnTo>
                    <a:lnTo>
                      <a:pt x="118" y="1091"/>
                    </a:lnTo>
                    <a:lnTo>
                      <a:pt x="125" y="1088"/>
                    </a:lnTo>
                    <a:lnTo>
                      <a:pt x="132" y="1084"/>
                    </a:lnTo>
                    <a:lnTo>
                      <a:pt x="138" y="1079"/>
                    </a:lnTo>
                    <a:lnTo>
                      <a:pt x="144" y="1074"/>
                    </a:lnTo>
                    <a:lnTo>
                      <a:pt x="149" y="1068"/>
                    </a:lnTo>
                    <a:lnTo>
                      <a:pt x="154" y="1062"/>
                    </a:lnTo>
                    <a:lnTo>
                      <a:pt x="157" y="1056"/>
                    </a:lnTo>
                    <a:lnTo>
                      <a:pt x="161" y="1048"/>
                    </a:lnTo>
                    <a:lnTo>
                      <a:pt x="163" y="1041"/>
                    </a:lnTo>
                    <a:lnTo>
                      <a:pt x="165" y="1034"/>
                    </a:lnTo>
                    <a:lnTo>
                      <a:pt x="167" y="1025"/>
                    </a:lnTo>
                    <a:lnTo>
                      <a:pt x="167" y="1017"/>
                    </a:lnTo>
                    <a:lnTo>
                      <a:pt x="167" y="1009"/>
                    </a:lnTo>
                    <a:lnTo>
                      <a:pt x="165" y="1002"/>
                    </a:lnTo>
                    <a:lnTo>
                      <a:pt x="163" y="994"/>
                    </a:lnTo>
                    <a:lnTo>
                      <a:pt x="161" y="987"/>
                    </a:lnTo>
                    <a:lnTo>
                      <a:pt x="157" y="981"/>
                    </a:lnTo>
                    <a:lnTo>
                      <a:pt x="154" y="975"/>
                    </a:lnTo>
                    <a:lnTo>
                      <a:pt x="149" y="969"/>
                    </a:lnTo>
                    <a:lnTo>
                      <a:pt x="144" y="963"/>
                    </a:lnTo>
                    <a:lnTo>
                      <a:pt x="138" y="958"/>
                    </a:lnTo>
                    <a:lnTo>
                      <a:pt x="132" y="954"/>
                    </a:lnTo>
                    <a:lnTo>
                      <a:pt x="125" y="950"/>
                    </a:lnTo>
                    <a:lnTo>
                      <a:pt x="118" y="947"/>
                    </a:lnTo>
                    <a:lnTo>
                      <a:pt x="110" y="945"/>
                    </a:lnTo>
                    <a:lnTo>
                      <a:pt x="103" y="943"/>
                    </a:lnTo>
                    <a:lnTo>
                      <a:pt x="94" y="942"/>
                    </a:lnTo>
                    <a:lnTo>
                      <a:pt x="87" y="941"/>
                    </a:lnTo>
                    <a:close/>
                    <a:moveTo>
                      <a:pt x="87" y="1180"/>
                    </a:moveTo>
                    <a:lnTo>
                      <a:pt x="78" y="1180"/>
                    </a:lnTo>
                    <a:lnTo>
                      <a:pt x="69" y="1181"/>
                    </a:lnTo>
                    <a:lnTo>
                      <a:pt x="61" y="1183"/>
                    </a:lnTo>
                    <a:lnTo>
                      <a:pt x="53" y="1186"/>
                    </a:lnTo>
                    <a:lnTo>
                      <a:pt x="45" y="1189"/>
                    </a:lnTo>
                    <a:lnTo>
                      <a:pt x="39" y="1192"/>
                    </a:lnTo>
                    <a:lnTo>
                      <a:pt x="31" y="1197"/>
                    </a:lnTo>
                    <a:lnTo>
                      <a:pt x="26" y="1201"/>
                    </a:lnTo>
                    <a:lnTo>
                      <a:pt x="19" y="1206"/>
                    </a:lnTo>
                    <a:lnTo>
                      <a:pt x="15" y="1212"/>
                    </a:lnTo>
                    <a:lnTo>
                      <a:pt x="11" y="1218"/>
                    </a:lnTo>
                    <a:lnTo>
                      <a:pt x="6" y="1226"/>
                    </a:lnTo>
                    <a:lnTo>
                      <a:pt x="3" y="1233"/>
                    </a:lnTo>
                    <a:lnTo>
                      <a:pt x="1" y="1240"/>
                    </a:lnTo>
                    <a:lnTo>
                      <a:pt x="0" y="1248"/>
                    </a:lnTo>
                    <a:lnTo>
                      <a:pt x="0" y="1255"/>
                    </a:lnTo>
                    <a:lnTo>
                      <a:pt x="0" y="1263"/>
                    </a:lnTo>
                    <a:lnTo>
                      <a:pt x="1" y="1271"/>
                    </a:lnTo>
                    <a:lnTo>
                      <a:pt x="3" y="1278"/>
                    </a:lnTo>
                    <a:lnTo>
                      <a:pt x="6" y="1285"/>
                    </a:lnTo>
                    <a:lnTo>
                      <a:pt x="11" y="1293"/>
                    </a:lnTo>
                    <a:lnTo>
                      <a:pt x="15" y="1299"/>
                    </a:lnTo>
                    <a:lnTo>
                      <a:pt x="19" y="1305"/>
                    </a:lnTo>
                    <a:lnTo>
                      <a:pt x="26" y="1310"/>
                    </a:lnTo>
                    <a:lnTo>
                      <a:pt x="31" y="1315"/>
                    </a:lnTo>
                    <a:lnTo>
                      <a:pt x="39" y="1319"/>
                    </a:lnTo>
                    <a:lnTo>
                      <a:pt x="45" y="1322"/>
                    </a:lnTo>
                    <a:lnTo>
                      <a:pt x="53" y="1325"/>
                    </a:lnTo>
                    <a:lnTo>
                      <a:pt x="61" y="1328"/>
                    </a:lnTo>
                    <a:lnTo>
                      <a:pt x="69" y="1330"/>
                    </a:lnTo>
                    <a:lnTo>
                      <a:pt x="78" y="1331"/>
                    </a:lnTo>
                    <a:lnTo>
                      <a:pt x="87" y="1331"/>
                    </a:lnTo>
                    <a:lnTo>
                      <a:pt x="94" y="1331"/>
                    </a:lnTo>
                    <a:lnTo>
                      <a:pt x="103" y="1330"/>
                    </a:lnTo>
                    <a:lnTo>
                      <a:pt x="110" y="1328"/>
                    </a:lnTo>
                    <a:lnTo>
                      <a:pt x="118" y="1325"/>
                    </a:lnTo>
                    <a:lnTo>
                      <a:pt x="125" y="1322"/>
                    </a:lnTo>
                    <a:lnTo>
                      <a:pt x="132" y="1319"/>
                    </a:lnTo>
                    <a:lnTo>
                      <a:pt x="138" y="1315"/>
                    </a:lnTo>
                    <a:lnTo>
                      <a:pt x="144" y="1310"/>
                    </a:lnTo>
                    <a:lnTo>
                      <a:pt x="149" y="1305"/>
                    </a:lnTo>
                    <a:lnTo>
                      <a:pt x="154" y="1299"/>
                    </a:lnTo>
                    <a:lnTo>
                      <a:pt x="157" y="1293"/>
                    </a:lnTo>
                    <a:lnTo>
                      <a:pt x="161" y="1285"/>
                    </a:lnTo>
                    <a:lnTo>
                      <a:pt x="163" y="1278"/>
                    </a:lnTo>
                    <a:lnTo>
                      <a:pt x="165" y="1271"/>
                    </a:lnTo>
                    <a:lnTo>
                      <a:pt x="167" y="1263"/>
                    </a:lnTo>
                    <a:lnTo>
                      <a:pt x="167" y="1255"/>
                    </a:lnTo>
                    <a:lnTo>
                      <a:pt x="167" y="1248"/>
                    </a:lnTo>
                    <a:lnTo>
                      <a:pt x="165" y="1240"/>
                    </a:lnTo>
                    <a:lnTo>
                      <a:pt x="163" y="1233"/>
                    </a:lnTo>
                    <a:lnTo>
                      <a:pt x="161" y="1226"/>
                    </a:lnTo>
                    <a:lnTo>
                      <a:pt x="157" y="1218"/>
                    </a:lnTo>
                    <a:lnTo>
                      <a:pt x="154" y="1212"/>
                    </a:lnTo>
                    <a:lnTo>
                      <a:pt x="149" y="1206"/>
                    </a:lnTo>
                    <a:lnTo>
                      <a:pt x="144" y="1201"/>
                    </a:lnTo>
                    <a:lnTo>
                      <a:pt x="138" y="1197"/>
                    </a:lnTo>
                    <a:lnTo>
                      <a:pt x="132" y="1192"/>
                    </a:lnTo>
                    <a:lnTo>
                      <a:pt x="125" y="1189"/>
                    </a:lnTo>
                    <a:lnTo>
                      <a:pt x="118" y="1186"/>
                    </a:lnTo>
                    <a:lnTo>
                      <a:pt x="110" y="1183"/>
                    </a:lnTo>
                    <a:lnTo>
                      <a:pt x="103" y="1181"/>
                    </a:lnTo>
                    <a:lnTo>
                      <a:pt x="94" y="1180"/>
                    </a:lnTo>
                    <a:lnTo>
                      <a:pt x="87" y="1180"/>
                    </a:lnTo>
                    <a:close/>
                    <a:moveTo>
                      <a:pt x="87" y="1401"/>
                    </a:moveTo>
                    <a:lnTo>
                      <a:pt x="78" y="1402"/>
                    </a:lnTo>
                    <a:lnTo>
                      <a:pt x="69" y="1403"/>
                    </a:lnTo>
                    <a:lnTo>
                      <a:pt x="61" y="1405"/>
                    </a:lnTo>
                    <a:lnTo>
                      <a:pt x="53" y="1407"/>
                    </a:lnTo>
                    <a:lnTo>
                      <a:pt x="45" y="1410"/>
                    </a:lnTo>
                    <a:lnTo>
                      <a:pt x="39" y="1414"/>
                    </a:lnTo>
                    <a:lnTo>
                      <a:pt x="31" y="1419"/>
                    </a:lnTo>
                    <a:lnTo>
                      <a:pt x="26" y="1424"/>
                    </a:lnTo>
                    <a:lnTo>
                      <a:pt x="19" y="1429"/>
                    </a:lnTo>
                    <a:lnTo>
                      <a:pt x="15" y="1435"/>
                    </a:lnTo>
                    <a:lnTo>
                      <a:pt x="11" y="1441"/>
                    </a:lnTo>
                    <a:lnTo>
                      <a:pt x="6" y="1447"/>
                    </a:lnTo>
                    <a:lnTo>
                      <a:pt x="3" y="1454"/>
                    </a:lnTo>
                    <a:lnTo>
                      <a:pt x="1" y="1462"/>
                    </a:lnTo>
                    <a:lnTo>
                      <a:pt x="0" y="1469"/>
                    </a:lnTo>
                    <a:lnTo>
                      <a:pt x="0" y="1477"/>
                    </a:lnTo>
                    <a:lnTo>
                      <a:pt x="0" y="1486"/>
                    </a:lnTo>
                    <a:lnTo>
                      <a:pt x="1" y="1494"/>
                    </a:lnTo>
                    <a:lnTo>
                      <a:pt x="3" y="1501"/>
                    </a:lnTo>
                    <a:lnTo>
                      <a:pt x="6" y="1509"/>
                    </a:lnTo>
                    <a:lnTo>
                      <a:pt x="11" y="1516"/>
                    </a:lnTo>
                    <a:lnTo>
                      <a:pt x="15" y="1522"/>
                    </a:lnTo>
                    <a:lnTo>
                      <a:pt x="19" y="1528"/>
                    </a:lnTo>
                    <a:lnTo>
                      <a:pt x="26" y="1534"/>
                    </a:lnTo>
                    <a:lnTo>
                      <a:pt x="31" y="1539"/>
                    </a:lnTo>
                    <a:lnTo>
                      <a:pt x="39" y="1544"/>
                    </a:lnTo>
                    <a:lnTo>
                      <a:pt x="45" y="1549"/>
                    </a:lnTo>
                    <a:lnTo>
                      <a:pt x="53" y="1553"/>
                    </a:lnTo>
                    <a:lnTo>
                      <a:pt x="61" y="1555"/>
                    </a:lnTo>
                    <a:lnTo>
                      <a:pt x="69" y="1557"/>
                    </a:lnTo>
                    <a:lnTo>
                      <a:pt x="78" y="1559"/>
                    </a:lnTo>
                    <a:lnTo>
                      <a:pt x="87" y="1559"/>
                    </a:lnTo>
                    <a:lnTo>
                      <a:pt x="94" y="1559"/>
                    </a:lnTo>
                    <a:lnTo>
                      <a:pt x="103" y="1557"/>
                    </a:lnTo>
                    <a:lnTo>
                      <a:pt x="110" y="1555"/>
                    </a:lnTo>
                    <a:lnTo>
                      <a:pt x="118" y="1553"/>
                    </a:lnTo>
                    <a:lnTo>
                      <a:pt x="125" y="1549"/>
                    </a:lnTo>
                    <a:lnTo>
                      <a:pt x="132" y="1544"/>
                    </a:lnTo>
                    <a:lnTo>
                      <a:pt x="138" y="1539"/>
                    </a:lnTo>
                    <a:lnTo>
                      <a:pt x="144" y="1534"/>
                    </a:lnTo>
                    <a:lnTo>
                      <a:pt x="149" y="1528"/>
                    </a:lnTo>
                    <a:lnTo>
                      <a:pt x="154" y="1522"/>
                    </a:lnTo>
                    <a:lnTo>
                      <a:pt x="157" y="1516"/>
                    </a:lnTo>
                    <a:lnTo>
                      <a:pt x="161" y="1509"/>
                    </a:lnTo>
                    <a:lnTo>
                      <a:pt x="163" y="1501"/>
                    </a:lnTo>
                    <a:lnTo>
                      <a:pt x="165" y="1494"/>
                    </a:lnTo>
                    <a:lnTo>
                      <a:pt x="167" y="1486"/>
                    </a:lnTo>
                    <a:lnTo>
                      <a:pt x="167" y="1477"/>
                    </a:lnTo>
                    <a:lnTo>
                      <a:pt x="167" y="1469"/>
                    </a:lnTo>
                    <a:lnTo>
                      <a:pt x="165" y="1462"/>
                    </a:lnTo>
                    <a:lnTo>
                      <a:pt x="163" y="1454"/>
                    </a:lnTo>
                    <a:lnTo>
                      <a:pt x="161" y="1447"/>
                    </a:lnTo>
                    <a:lnTo>
                      <a:pt x="157" y="1441"/>
                    </a:lnTo>
                    <a:lnTo>
                      <a:pt x="154" y="1435"/>
                    </a:lnTo>
                    <a:lnTo>
                      <a:pt x="149" y="1429"/>
                    </a:lnTo>
                    <a:lnTo>
                      <a:pt x="144" y="1424"/>
                    </a:lnTo>
                    <a:lnTo>
                      <a:pt x="138" y="1419"/>
                    </a:lnTo>
                    <a:lnTo>
                      <a:pt x="132" y="1414"/>
                    </a:lnTo>
                    <a:lnTo>
                      <a:pt x="125" y="1410"/>
                    </a:lnTo>
                    <a:lnTo>
                      <a:pt x="118" y="1407"/>
                    </a:lnTo>
                    <a:lnTo>
                      <a:pt x="110" y="1405"/>
                    </a:lnTo>
                    <a:lnTo>
                      <a:pt x="103" y="1403"/>
                    </a:lnTo>
                    <a:lnTo>
                      <a:pt x="94" y="1402"/>
                    </a:lnTo>
                    <a:lnTo>
                      <a:pt x="87" y="1401"/>
                    </a:lnTo>
                    <a:close/>
                    <a:moveTo>
                      <a:pt x="87" y="1645"/>
                    </a:moveTo>
                    <a:lnTo>
                      <a:pt x="78" y="1646"/>
                    </a:lnTo>
                    <a:lnTo>
                      <a:pt x="69" y="1647"/>
                    </a:lnTo>
                    <a:lnTo>
                      <a:pt x="62" y="1649"/>
                    </a:lnTo>
                    <a:lnTo>
                      <a:pt x="54" y="1651"/>
                    </a:lnTo>
                    <a:lnTo>
                      <a:pt x="46" y="1654"/>
                    </a:lnTo>
                    <a:lnTo>
                      <a:pt x="40" y="1658"/>
                    </a:lnTo>
                    <a:lnTo>
                      <a:pt x="34" y="1663"/>
                    </a:lnTo>
                    <a:lnTo>
                      <a:pt x="28" y="1667"/>
                    </a:lnTo>
                    <a:lnTo>
                      <a:pt x="24" y="1673"/>
                    </a:lnTo>
                    <a:lnTo>
                      <a:pt x="18" y="1680"/>
                    </a:lnTo>
                    <a:lnTo>
                      <a:pt x="15" y="1687"/>
                    </a:lnTo>
                    <a:lnTo>
                      <a:pt x="12" y="1694"/>
                    </a:lnTo>
                    <a:lnTo>
                      <a:pt x="9" y="1701"/>
                    </a:lnTo>
                    <a:lnTo>
                      <a:pt x="6" y="1709"/>
                    </a:lnTo>
                    <a:lnTo>
                      <a:pt x="5" y="1718"/>
                    </a:lnTo>
                    <a:lnTo>
                      <a:pt x="5" y="1726"/>
                    </a:lnTo>
                    <a:lnTo>
                      <a:pt x="5" y="1734"/>
                    </a:lnTo>
                    <a:lnTo>
                      <a:pt x="6" y="1743"/>
                    </a:lnTo>
                    <a:lnTo>
                      <a:pt x="9" y="1750"/>
                    </a:lnTo>
                    <a:lnTo>
                      <a:pt x="12" y="1757"/>
                    </a:lnTo>
                    <a:lnTo>
                      <a:pt x="15" y="1764"/>
                    </a:lnTo>
                    <a:lnTo>
                      <a:pt x="18" y="1770"/>
                    </a:lnTo>
                    <a:lnTo>
                      <a:pt x="24" y="1776"/>
                    </a:lnTo>
                    <a:lnTo>
                      <a:pt x="28" y="1781"/>
                    </a:lnTo>
                    <a:lnTo>
                      <a:pt x="34" y="1785"/>
                    </a:lnTo>
                    <a:lnTo>
                      <a:pt x="40" y="1790"/>
                    </a:lnTo>
                    <a:lnTo>
                      <a:pt x="46" y="1793"/>
                    </a:lnTo>
                    <a:lnTo>
                      <a:pt x="54" y="1796"/>
                    </a:lnTo>
                    <a:lnTo>
                      <a:pt x="62" y="1799"/>
                    </a:lnTo>
                    <a:lnTo>
                      <a:pt x="69" y="1801"/>
                    </a:lnTo>
                    <a:lnTo>
                      <a:pt x="78" y="1802"/>
                    </a:lnTo>
                    <a:lnTo>
                      <a:pt x="87" y="1802"/>
                    </a:lnTo>
                    <a:lnTo>
                      <a:pt x="94" y="1802"/>
                    </a:lnTo>
                    <a:lnTo>
                      <a:pt x="103" y="1801"/>
                    </a:lnTo>
                    <a:lnTo>
                      <a:pt x="110" y="1799"/>
                    </a:lnTo>
                    <a:lnTo>
                      <a:pt x="118" y="1796"/>
                    </a:lnTo>
                    <a:lnTo>
                      <a:pt x="125" y="1793"/>
                    </a:lnTo>
                    <a:lnTo>
                      <a:pt x="132" y="1790"/>
                    </a:lnTo>
                    <a:lnTo>
                      <a:pt x="138" y="1785"/>
                    </a:lnTo>
                    <a:lnTo>
                      <a:pt x="144" y="1781"/>
                    </a:lnTo>
                    <a:lnTo>
                      <a:pt x="149" y="1776"/>
                    </a:lnTo>
                    <a:lnTo>
                      <a:pt x="154" y="1770"/>
                    </a:lnTo>
                    <a:lnTo>
                      <a:pt x="157" y="1764"/>
                    </a:lnTo>
                    <a:lnTo>
                      <a:pt x="161" y="1757"/>
                    </a:lnTo>
                    <a:lnTo>
                      <a:pt x="163" y="1750"/>
                    </a:lnTo>
                    <a:lnTo>
                      <a:pt x="165" y="1743"/>
                    </a:lnTo>
                    <a:lnTo>
                      <a:pt x="167" y="1734"/>
                    </a:lnTo>
                    <a:lnTo>
                      <a:pt x="167" y="1726"/>
                    </a:lnTo>
                    <a:lnTo>
                      <a:pt x="167" y="1718"/>
                    </a:lnTo>
                    <a:lnTo>
                      <a:pt x="165" y="1709"/>
                    </a:lnTo>
                    <a:lnTo>
                      <a:pt x="163" y="1701"/>
                    </a:lnTo>
                    <a:lnTo>
                      <a:pt x="161" y="1694"/>
                    </a:lnTo>
                    <a:lnTo>
                      <a:pt x="157" y="1687"/>
                    </a:lnTo>
                    <a:lnTo>
                      <a:pt x="154" y="1680"/>
                    </a:lnTo>
                    <a:lnTo>
                      <a:pt x="149" y="1673"/>
                    </a:lnTo>
                    <a:lnTo>
                      <a:pt x="144" y="1667"/>
                    </a:lnTo>
                    <a:lnTo>
                      <a:pt x="138" y="1663"/>
                    </a:lnTo>
                    <a:lnTo>
                      <a:pt x="132" y="1658"/>
                    </a:lnTo>
                    <a:lnTo>
                      <a:pt x="125" y="1654"/>
                    </a:lnTo>
                    <a:lnTo>
                      <a:pt x="118" y="1651"/>
                    </a:lnTo>
                    <a:lnTo>
                      <a:pt x="110" y="1649"/>
                    </a:lnTo>
                    <a:lnTo>
                      <a:pt x="103" y="1647"/>
                    </a:lnTo>
                    <a:lnTo>
                      <a:pt x="94" y="1646"/>
                    </a:lnTo>
                    <a:lnTo>
                      <a:pt x="87" y="1645"/>
                    </a:lnTo>
                    <a:close/>
                    <a:moveTo>
                      <a:pt x="87" y="1884"/>
                    </a:moveTo>
                    <a:lnTo>
                      <a:pt x="78" y="1884"/>
                    </a:lnTo>
                    <a:lnTo>
                      <a:pt x="69" y="1885"/>
                    </a:lnTo>
                    <a:lnTo>
                      <a:pt x="62" y="1887"/>
                    </a:lnTo>
                    <a:lnTo>
                      <a:pt x="54" y="1890"/>
                    </a:lnTo>
                    <a:lnTo>
                      <a:pt x="46" y="1893"/>
                    </a:lnTo>
                    <a:lnTo>
                      <a:pt x="40" y="1896"/>
                    </a:lnTo>
                    <a:lnTo>
                      <a:pt x="34" y="1901"/>
                    </a:lnTo>
                    <a:lnTo>
                      <a:pt x="28" y="1905"/>
                    </a:lnTo>
                    <a:lnTo>
                      <a:pt x="24" y="1911"/>
                    </a:lnTo>
                    <a:lnTo>
                      <a:pt x="18" y="1916"/>
                    </a:lnTo>
                    <a:lnTo>
                      <a:pt x="15" y="1922"/>
                    </a:lnTo>
                    <a:lnTo>
                      <a:pt x="12" y="1929"/>
                    </a:lnTo>
                    <a:lnTo>
                      <a:pt x="9" y="1937"/>
                    </a:lnTo>
                    <a:lnTo>
                      <a:pt x="6" y="1944"/>
                    </a:lnTo>
                    <a:lnTo>
                      <a:pt x="5" y="1952"/>
                    </a:lnTo>
                    <a:lnTo>
                      <a:pt x="5" y="1960"/>
                    </a:lnTo>
                    <a:lnTo>
                      <a:pt x="5" y="1968"/>
                    </a:lnTo>
                    <a:lnTo>
                      <a:pt x="6" y="1975"/>
                    </a:lnTo>
                    <a:lnTo>
                      <a:pt x="9" y="1982"/>
                    </a:lnTo>
                    <a:lnTo>
                      <a:pt x="12" y="1989"/>
                    </a:lnTo>
                    <a:lnTo>
                      <a:pt x="15" y="1996"/>
                    </a:lnTo>
                    <a:lnTo>
                      <a:pt x="18" y="2003"/>
                    </a:lnTo>
                    <a:lnTo>
                      <a:pt x="24" y="2009"/>
                    </a:lnTo>
                    <a:lnTo>
                      <a:pt x="28" y="2014"/>
                    </a:lnTo>
                    <a:lnTo>
                      <a:pt x="34" y="2019"/>
                    </a:lnTo>
                    <a:lnTo>
                      <a:pt x="40" y="2023"/>
                    </a:lnTo>
                    <a:lnTo>
                      <a:pt x="46" y="2027"/>
                    </a:lnTo>
                    <a:lnTo>
                      <a:pt x="54" y="2030"/>
                    </a:lnTo>
                    <a:lnTo>
                      <a:pt x="62" y="2032"/>
                    </a:lnTo>
                    <a:lnTo>
                      <a:pt x="69" y="2034"/>
                    </a:lnTo>
                    <a:lnTo>
                      <a:pt x="78" y="2035"/>
                    </a:lnTo>
                    <a:lnTo>
                      <a:pt x="87" y="2035"/>
                    </a:lnTo>
                    <a:lnTo>
                      <a:pt x="94" y="2035"/>
                    </a:lnTo>
                    <a:lnTo>
                      <a:pt x="103" y="2034"/>
                    </a:lnTo>
                    <a:lnTo>
                      <a:pt x="110" y="2032"/>
                    </a:lnTo>
                    <a:lnTo>
                      <a:pt x="118" y="2030"/>
                    </a:lnTo>
                    <a:lnTo>
                      <a:pt x="125" y="2027"/>
                    </a:lnTo>
                    <a:lnTo>
                      <a:pt x="132" y="2023"/>
                    </a:lnTo>
                    <a:lnTo>
                      <a:pt x="138" y="2019"/>
                    </a:lnTo>
                    <a:lnTo>
                      <a:pt x="144" y="2014"/>
                    </a:lnTo>
                    <a:lnTo>
                      <a:pt x="149" y="2009"/>
                    </a:lnTo>
                    <a:lnTo>
                      <a:pt x="154" y="2003"/>
                    </a:lnTo>
                    <a:lnTo>
                      <a:pt x="157" y="1996"/>
                    </a:lnTo>
                    <a:lnTo>
                      <a:pt x="161" y="1989"/>
                    </a:lnTo>
                    <a:lnTo>
                      <a:pt x="163" y="1982"/>
                    </a:lnTo>
                    <a:lnTo>
                      <a:pt x="165" y="1975"/>
                    </a:lnTo>
                    <a:lnTo>
                      <a:pt x="167" y="1968"/>
                    </a:lnTo>
                    <a:lnTo>
                      <a:pt x="167" y="1960"/>
                    </a:lnTo>
                    <a:lnTo>
                      <a:pt x="167" y="1952"/>
                    </a:lnTo>
                    <a:lnTo>
                      <a:pt x="165" y="1944"/>
                    </a:lnTo>
                    <a:lnTo>
                      <a:pt x="163" y="1937"/>
                    </a:lnTo>
                    <a:lnTo>
                      <a:pt x="161" y="1929"/>
                    </a:lnTo>
                    <a:lnTo>
                      <a:pt x="157" y="1922"/>
                    </a:lnTo>
                    <a:lnTo>
                      <a:pt x="154" y="1916"/>
                    </a:lnTo>
                    <a:lnTo>
                      <a:pt x="149" y="1911"/>
                    </a:lnTo>
                    <a:lnTo>
                      <a:pt x="144" y="1905"/>
                    </a:lnTo>
                    <a:lnTo>
                      <a:pt x="138" y="1901"/>
                    </a:lnTo>
                    <a:lnTo>
                      <a:pt x="132" y="1896"/>
                    </a:lnTo>
                    <a:lnTo>
                      <a:pt x="125" y="1893"/>
                    </a:lnTo>
                    <a:lnTo>
                      <a:pt x="118" y="1890"/>
                    </a:lnTo>
                    <a:lnTo>
                      <a:pt x="110" y="1887"/>
                    </a:lnTo>
                    <a:lnTo>
                      <a:pt x="103" y="1885"/>
                    </a:lnTo>
                    <a:lnTo>
                      <a:pt x="94" y="1884"/>
                    </a:lnTo>
                    <a:lnTo>
                      <a:pt x="87" y="1884"/>
                    </a:lnTo>
                    <a:close/>
                    <a:moveTo>
                      <a:pt x="87" y="2122"/>
                    </a:moveTo>
                    <a:lnTo>
                      <a:pt x="78" y="2122"/>
                    </a:lnTo>
                    <a:lnTo>
                      <a:pt x="69" y="2123"/>
                    </a:lnTo>
                    <a:lnTo>
                      <a:pt x="62" y="2125"/>
                    </a:lnTo>
                    <a:lnTo>
                      <a:pt x="54" y="2127"/>
                    </a:lnTo>
                    <a:lnTo>
                      <a:pt x="46" y="2131"/>
                    </a:lnTo>
                    <a:lnTo>
                      <a:pt x="40" y="2135"/>
                    </a:lnTo>
                    <a:lnTo>
                      <a:pt x="34" y="2139"/>
                    </a:lnTo>
                    <a:lnTo>
                      <a:pt x="28" y="2144"/>
                    </a:lnTo>
                    <a:lnTo>
                      <a:pt x="24" y="2149"/>
                    </a:lnTo>
                    <a:lnTo>
                      <a:pt x="18" y="2155"/>
                    </a:lnTo>
                    <a:lnTo>
                      <a:pt x="15" y="2161"/>
                    </a:lnTo>
                    <a:lnTo>
                      <a:pt x="12" y="2168"/>
                    </a:lnTo>
                    <a:lnTo>
                      <a:pt x="9" y="2175"/>
                    </a:lnTo>
                    <a:lnTo>
                      <a:pt x="6" y="2182"/>
                    </a:lnTo>
                    <a:lnTo>
                      <a:pt x="5" y="2189"/>
                    </a:lnTo>
                    <a:lnTo>
                      <a:pt x="5" y="2198"/>
                    </a:lnTo>
                    <a:lnTo>
                      <a:pt x="5" y="2206"/>
                    </a:lnTo>
                    <a:lnTo>
                      <a:pt x="6" y="2214"/>
                    </a:lnTo>
                    <a:lnTo>
                      <a:pt x="9" y="2221"/>
                    </a:lnTo>
                    <a:lnTo>
                      <a:pt x="12" y="2228"/>
                    </a:lnTo>
                    <a:lnTo>
                      <a:pt x="15" y="2235"/>
                    </a:lnTo>
                    <a:lnTo>
                      <a:pt x="18" y="2241"/>
                    </a:lnTo>
                    <a:lnTo>
                      <a:pt x="24" y="2246"/>
                    </a:lnTo>
                    <a:lnTo>
                      <a:pt x="28" y="2252"/>
                    </a:lnTo>
                    <a:lnTo>
                      <a:pt x="34" y="2256"/>
                    </a:lnTo>
                    <a:lnTo>
                      <a:pt x="40" y="2262"/>
                    </a:lnTo>
                    <a:lnTo>
                      <a:pt x="46" y="2265"/>
                    </a:lnTo>
                    <a:lnTo>
                      <a:pt x="54" y="2268"/>
                    </a:lnTo>
                    <a:lnTo>
                      <a:pt x="62" y="2271"/>
                    </a:lnTo>
                    <a:lnTo>
                      <a:pt x="69" y="2272"/>
                    </a:lnTo>
                    <a:lnTo>
                      <a:pt x="78" y="2274"/>
                    </a:lnTo>
                    <a:lnTo>
                      <a:pt x="87" y="2274"/>
                    </a:lnTo>
                    <a:lnTo>
                      <a:pt x="94" y="2274"/>
                    </a:lnTo>
                    <a:lnTo>
                      <a:pt x="103" y="2272"/>
                    </a:lnTo>
                    <a:lnTo>
                      <a:pt x="110" y="2271"/>
                    </a:lnTo>
                    <a:lnTo>
                      <a:pt x="118" y="2268"/>
                    </a:lnTo>
                    <a:lnTo>
                      <a:pt x="125" y="2265"/>
                    </a:lnTo>
                    <a:lnTo>
                      <a:pt x="132" y="2262"/>
                    </a:lnTo>
                    <a:lnTo>
                      <a:pt x="138" y="2256"/>
                    </a:lnTo>
                    <a:lnTo>
                      <a:pt x="144" y="2252"/>
                    </a:lnTo>
                    <a:lnTo>
                      <a:pt x="149" y="2246"/>
                    </a:lnTo>
                    <a:lnTo>
                      <a:pt x="154" y="2241"/>
                    </a:lnTo>
                    <a:lnTo>
                      <a:pt x="157" y="2235"/>
                    </a:lnTo>
                    <a:lnTo>
                      <a:pt x="161" y="2228"/>
                    </a:lnTo>
                    <a:lnTo>
                      <a:pt x="163" y="2221"/>
                    </a:lnTo>
                    <a:lnTo>
                      <a:pt x="165" y="2214"/>
                    </a:lnTo>
                    <a:lnTo>
                      <a:pt x="167" y="2206"/>
                    </a:lnTo>
                    <a:lnTo>
                      <a:pt x="167" y="2198"/>
                    </a:lnTo>
                    <a:lnTo>
                      <a:pt x="167" y="2189"/>
                    </a:lnTo>
                    <a:lnTo>
                      <a:pt x="165" y="2182"/>
                    </a:lnTo>
                    <a:lnTo>
                      <a:pt x="163" y="2175"/>
                    </a:lnTo>
                    <a:lnTo>
                      <a:pt x="161" y="2168"/>
                    </a:lnTo>
                    <a:lnTo>
                      <a:pt x="157" y="2161"/>
                    </a:lnTo>
                    <a:lnTo>
                      <a:pt x="154" y="2155"/>
                    </a:lnTo>
                    <a:lnTo>
                      <a:pt x="149" y="2149"/>
                    </a:lnTo>
                    <a:lnTo>
                      <a:pt x="144" y="2144"/>
                    </a:lnTo>
                    <a:lnTo>
                      <a:pt x="138" y="2139"/>
                    </a:lnTo>
                    <a:lnTo>
                      <a:pt x="132" y="2135"/>
                    </a:lnTo>
                    <a:lnTo>
                      <a:pt x="125" y="2131"/>
                    </a:lnTo>
                    <a:lnTo>
                      <a:pt x="118" y="2127"/>
                    </a:lnTo>
                    <a:lnTo>
                      <a:pt x="110" y="2125"/>
                    </a:lnTo>
                    <a:lnTo>
                      <a:pt x="103" y="2123"/>
                    </a:lnTo>
                    <a:lnTo>
                      <a:pt x="94" y="2122"/>
                    </a:lnTo>
                    <a:lnTo>
                      <a:pt x="87" y="2122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66" name="Freeform 181"/>
              <p:cNvSpPr>
                <a:spLocks/>
              </p:cNvSpPr>
              <p:nvPr/>
            </p:nvSpPr>
            <p:spPr bwMode="auto">
              <a:xfrm>
                <a:off x="1299" y="3363"/>
                <a:ext cx="13" cy="8"/>
              </a:xfrm>
              <a:custGeom>
                <a:avLst/>
                <a:gdLst>
                  <a:gd name="T0" fmla="*/ 73 w 162"/>
                  <a:gd name="T1" fmla="*/ 0 h 156"/>
                  <a:gd name="T2" fmla="*/ 57 w 162"/>
                  <a:gd name="T3" fmla="*/ 3 h 156"/>
                  <a:gd name="T4" fmla="*/ 41 w 162"/>
                  <a:gd name="T5" fmla="*/ 10 h 156"/>
                  <a:gd name="T6" fmla="*/ 29 w 162"/>
                  <a:gd name="T7" fmla="*/ 18 h 156"/>
                  <a:gd name="T8" fmla="*/ 19 w 162"/>
                  <a:gd name="T9" fmla="*/ 29 h 156"/>
                  <a:gd name="T10" fmla="*/ 10 w 162"/>
                  <a:gd name="T11" fmla="*/ 42 h 156"/>
                  <a:gd name="T12" fmla="*/ 4 w 162"/>
                  <a:gd name="T13" fmla="*/ 56 h 156"/>
                  <a:gd name="T14" fmla="*/ 0 w 162"/>
                  <a:gd name="T15" fmla="*/ 73 h 156"/>
                  <a:gd name="T16" fmla="*/ 0 w 162"/>
                  <a:gd name="T17" fmla="*/ 88 h 156"/>
                  <a:gd name="T18" fmla="*/ 4 w 162"/>
                  <a:gd name="T19" fmla="*/ 103 h 156"/>
                  <a:gd name="T20" fmla="*/ 10 w 162"/>
                  <a:gd name="T21" fmla="*/ 117 h 156"/>
                  <a:gd name="T22" fmla="*/ 19 w 162"/>
                  <a:gd name="T23" fmla="*/ 130 h 156"/>
                  <a:gd name="T24" fmla="*/ 29 w 162"/>
                  <a:gd name="T25" fmla="*/ 140 h 156"/>
                  <a:gd name="T26" fmla="*/ 41 w 162"/>
                  <a:gd name="T27" fmla="*/ 148 h 156"/>
                  <a:gd name="T28" fmla="*/ 57 w 162"/>
                  <a:gd name="T29" fmla="*/ 153 h 156"/>
                  <a:gd name="T30" fmla="*/ 73 w 162"/>
                  <a:gd name="T31" fmla="*/ 156 h 156"/>
                  <a:gd name="T32" fmla="*/ 89 w 162"/>
                  <a:gd name="T33" fmla="*/ 156 h 156"/>
                  <a:gd name="T34" fmla="*/ 105 w 162"/>
                  <a:gd name="T35" fmla="*/ 153 h 156"/>
                  <a:gd name="T36" fmla="*/ 120 w 162"/>
                  <a:gd name="T37" fmla="*/ 148 h 156"/>
                  <a:gd name="T38" fmla="*/ 133 w 162"/>
                  <a:gd name="T39" fmla="*/ 140 h 156"/>
                  <a:gd name="T40" fmla="*/ 144 w 162"/>
                  <a:gd name="T41" fmla="*/ 130 h 156"/>
                  <a:gd name="T42" fmla="*/ 152 w 162"/>
                  <a:gd name="T43" fmla="*/ 117 h 156"/>
                  <a:gd name="T44" fmla="*/ 158 w 162"/>
                  <a:gd name="T45" fmla="*/ 103 h 156"/>
                  <a:gd name="T46" fmla="*/ 162 w 162"/>
                  <a:gd name="T47" fmla="*/ 88 h 156"/>
                  <a:gd name="T48" fmla="*/ 162 w 162"/>
                  <a:gd name="T49" fmla="*/ 73 h 156"/>
                  <a:gd name="T50" fmla="*/ 158 w 162"/>
                  <a:gd name="T51" fmla="*/ 56 h 156"/>
                  <a:gd name="T52" fmla="*/ 152 w 162"/>
                  <a:gd name="T53" fmla="*/ 42 h 156"/>
                  <a:gd name="T54" fmla="*/ 144 w 162"/>
                  <a:gd name="T55" fmla="*/ 29 h 156"/>
                  <a:gd name="T56" fmla="*/ 133 w 162"/>
                  <a:gd name="T57" fmla="*/ 18 h 156"/>
                  <a:gd name="T58" fmla="*/ 120 w 162"/>
                  <a:gd name="T59" fmla="*/ 10 h 156"/>
                  <a:gd name="T60" fmla="*/ 105 w 162"/>
                  <a:gd name="T61" fmla="*/ 3 h 156"/>
                  <a:gd name="T62" fmla="*/ 89 w 162"/>
                  <a:gd name="T63" fmla="*/ 0 h 1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2"/>
                  <a:gd name="T97" fmla="*/ 0 h 156"/>
                  <a:gd name="T98" fmla="*/ 162 w 162"/>
                  <a:gd name="T99" fmla="*/ 156 h 15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2" h="156">
                    <a:moveTo>
                      <a:pt x="82" y="0"/>
                    </a:moveTo>
                    <a:lnTo>
                      <a:pt x="73" y="0"/>
                    </a:lnTo>
                    <a:lnTo>
                      <a:pt x="64" y="1"/>
                    </a:lnTo>
                    <a:lnTo>
                      <a:pt x="57" y="3"/>
                    </a:lnTo>
                    <a:lnTo>
                      <a:pt x="49" y="6"/>
                    </a:lnTo>
                    <a:lnTo>
                      <a:pt x="41" y="10"/>
                    </a:lnTo>
                    <a:lnTo>
                      <a:pt x="35" y="14"/>
                    </a:lnTo>
                    <a:lnTo>
                      <a:pt x="29" y="18"/>
                    </a:lnTo>
                    <a:lnTo>
                      <a:pt x="23" y="24"/>
                    </a:lnTo>
                    <a:lnTo>
                      <a:pt x="19" y="29"/>
                    </a:lnTo>
                    <a:lnTo>
                      <a:pt x="13" y="36"/>
                    </a:lnTo>
                    <a:lnTo>
                      <a:pt x="10" y="42"/>
                    </a:lnTo>
                    <a:lnTo>
                      <a:pt x="7" y="49"/>
                    </a:lnTo>
                    <a:lnTo>
                      <a:pt x="4" y="56"/>
                    </a:lnTo>
                    <a:lnTo>
                      <a:pt x="1" y="65"/>
                    </a:lnTo>
                    <a:lnTo>
                      <a:pt x="0" y="73"/>
                    </a:lnTo>
                    <a:lnTo>
                      <a:pt x="0" y="81"/>
                    </a:lnTo>
                    <a:lnTo>
                      <a:pt x="0" y="88"/>
                    </a:lnTo>
                    <a:lnTo>
                      <a:pt x="1" y="96"/>
                    </a:lnTo>
                    <a:lnTo>
                      <a:pt x="4" y="103"/>
                    </a:lnTo>
                    <a:lnTo>
                      <a:pt x="7" y="110"/>
                    </a:lnTo>
                    <a:lnTo>
                      <a:pt x="10" y="117"/>
                    </a:lnTo>
                    <a:lnTo>
                      <a:pt x="13" y="123"/>
                    </a:lnTo>
                    <a:lnTo>
                      <a:pt x="19" y="130"/>
                    </a:lnTo>
                    <a:lnTo>
                      <a:pt x="23" y="135"/>
                    </a:lnTo>
                    <a:lnTo>
                      <a:pt x="29" y="140"/>
                    </a:lnTo>
                    <a:lnTo>
                      <a:pt x="35" y="144"/>
                    </a:lnTo>
                    <a:lnTo>
                      <a:pt x="41" y="148"/>
                    </a:lnTo>
                    <a:lnTo>
                      <a:pt x="49" y="151"/>
                    </a:lnTo>
                    <a:lnTo>
                      <a:pt x="57" y="153"/>
                    </a:lnTo>
                    <a:lnTo>
                      <a:pt x="64" y="155"/>
                    </a:lnTo>
                    <a:lnTo>
                      <a:pt x="73" y="156"/>
                    </a:lnTo>
                    <a:lnTo>
                      <a:pt x="82" y="156"/>
                    </a:lnTo>
                    <a:lnTo>
                      <a:pt x="89" y="156"/>
                    </a:lnTo>
                    <a:lnTo>
                      <a:pt x="98" y="155"/>
                    </a:lnTo>
                    <a:lnTo>
                      <a:pt x="105" y="153"/>
                    </a:lnTo>
                    <a:lnTo>
                      <a:pt x="113" y="151"/>
                    </a:lnTo>
                    <a:lnTo>
                      <a:pt x="120" y="148"/>
                    </a:lnTo>
                    <a:lnTo>
                      <a:pt x="127" y="144"/>
                    </a:lnTo>
                    <a:lnTo>
                      <a:pt x="133" y="140"/>
                    </a:lnTo>
                    <a:lnTo>
                      <a:pt x="139" y="135"/>
                    </a:lnTo>
                    <a:lnTo>
                      <a:pt x="144" y="130"/>
                    </a:lnTo>
                    <a:lnTo>
                      <a:pt x="149" y="123"/>
                    </a:lnTo>
                    <a:lnTo>
                      <a:pt x="152" y="117"/>
                    </a:lnTo>
                    <a:lnTo>
                      <a:pt x="156" y="110"/>
                    </a:lnTo>
                    <a:lnTo>
                      <a:pt x="158" y="103"/>
                    </a:lnTo>
                    <a:lnTo>
                      <a:pt x="160" y="96"/>
                    </a:lnTo>
                    <a:lnTo>
                      <a:pt x="162" y="88"/>
                    </a:lnTo>
                    <a:lnTo>
                      <a:pt x="162" y="81"/>
                    </a:lnTo>
                    <a:lnTo>
                      <a:pt x="162" y="73"/>
                    </a:lnTo>
                    <a:lnTo>
                      <a:pt x="160" y="65"/>
                    </a:lnTo>
                    <a:lnTo>
                      <a:pt x="158" y="56"/>
                    </a:lnTo>
                    <a:lnTo>
                      <a:pt x="156" y="49"/>
                    </a:lnTo>
                    <a:lnTo>
                      <a:pt x="152" y="42"/>
                    </a:lnTo>
                    <a:lnTo>
                      <a:pt x="149" y="36"/>
                    </a:lnTo>
                    <a:lnTo>
                      <a:pt x="144" y="29"/>
                    </a:lnTo>
                    <a:lnTo>
                      <a:pt x="139" y="24"/>
                    </a:lnTo>
                    <a:lnTo>
                      <a:pt x="133" y="18"/>
                    </a:lnTo>
                    <a:lnTo>
                      <a:pt x="127" y="14"/>
                    </a:lnTo>
                    <a:lnTo>
                      <a:pt x="120" y="10"/>
                    </a:lnTo>
                    <a:lnTo>
                      <a:pt x="113" y="6"/>
                    </a:lnTo>
                    <a:lnTo>
                      <a:pt x="105" y="3"/>
                    </a:lnTo>
                    <a:lnTo>
                      <a:pt x="98" y="1"/>
                    </a:lnTo>
                    <a:lnTo>
                      <a:pt x="89" y="0"/>
                    </a:lnTo>
                    <a:lnTo>
                      <a:pt x="8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67" name="Freeform 182"/>
              <p:cNvSpPr>
                <a:spLocks/>
              </p:cNvSpPr>
              <p:nvPr/>
            </p:nvSpPr>
            <p:spPr bwMode="auto">
              <a:xfrm>
                <a:off x="1299" y="3375"/>
                <a:ext cx="13" cy="7"/>
              </a:xfrm>
              <a:custGeom>
                <a:avLst/>
                <a:gdLst>
                  <a:gd name="T0" fmla="*/ 73 w 162"/>
                  <a:gd name="T1" fmla="*/ 0 h 156"/>
                  <a:gd name="T2" fmla="*/ 57 w 162"/>
                  <a:gd name="T3" fmla="*/ 3 h 156"/>
                  <a:gd name="T4" fmla="*/ 41 w 162"/>
                  <a:gd name="T5" fmla="*/ 8 h 156"/>
                  <a:gd name="T6" fmla="*/ 29 w 162"/>
                  <a:gd name="T7" fmla="*/ 16 h 156"/>
                  <a:gd name="T8" fmla="*/ 19 w 162"/>
                  <a:gd name="T9" fmla="*/ 26 h 156"/>
                  <a:gd name="T10" fmla="*/ 10 w 162"/>
                  <a:gd name="T11" fmla="*/ 39 h 156"/>
                  <a:gd name="T12" fmla="*/ 4 w 162"/>
                  <a:gd name="T13" fmla="*/ 53 h 156"/>
                  <a:gd name="T14" fmla="*/ 0 w 162"/>
                  <a:gd name="T15" fmla="*/ 67 h 156"/>
                  <a:gd name="T16" fmla="*/ 0 w 162"/>
                  <a:gd name="T17" fmla="*/ 83 h 156"/>
                  <a:gd name="T18" fmla="*/ 4 w 162"/>
                  <a:gd name="T19" fmla="*/ 100 h 156"/>
                  <a:gd name="T20" fmla="*/ 10 w 162"/>
                  <a:gd name="T21" fmla="*/ 114 h 156"/>
                  <a:gd name="T22" fmla="*/ 19 w 162"/>
                  <a:gd name="T23" fmla="*/ 127 h 156"/>
                  <a:gd name="T24" fmla="*/ 29 w 162"/>
                  <a:gd name="T25" fmla="*/ 137 h 156"/>
                  <a:gd name="T26" fmla="*/ 41 w 162"/>
                  <a:gd name="T27" fmla="*/ 146 h 156"/>
                  <a:gd name="T28" fmla="*/ 57 w 162"/>
                  <a:gd name="T29" fmla="*/ 152 h 156"/>
                  <a:gd name="T30" fmla="*/ 73 w 162"/>
                  <a:gd name="T31" fmla="*/ 156 h 156"/>
                  <a:gd name="T32" fmla="*/ 89 w 162"/>
                  <a:gd name="T33" fmla="*/ 156 h 156"/>
                  <a:gd name="T34" fmla="*/ 105 w 162"/>
                  <a:gd name="T35" fmla="*/ 152 h 156"/>
                  <a:gd name="T36" fmla="*/ 120 w 162"/>
                  <a:gd name="T37" fmla="*/ 146 h 156"/>
                  <a:gd name="T38" fmla="*/ 133 w 162"/>
                  <a:gd name="T39" fmla="*/ 137 h 156"/>
                  <a:gd name="T40" fmla="*/ 144 w 162"/>
                  <a:gd name="T41" fmla="*/ 127 h 156"/>
                  <a:gd name="T42" fmla="*/ 152 w 162"/>
                  <a:gd name="T43" fmla="*/ 114 h 156"/>
                  <a:gd name="T44" fmla="*/ 158 w 162"/>
                  <a:gd name="T45" fmla="*/ 100 h 156"/>
                  <a:gd name="T46" fmla="*/ 162 w 162"/>
                  <a:gd name="T47" fmla="*/ 83 h 156"/>
                  <a:gd name="T48" fmla="*/ 162 w 162"/>
                  <a:gd name="T49" fmla="*/ 67 h 156"/>
                  <a:gd name="T50" fmla="*/ 158 w 162"/>
                  <a:gd name="T51" fmla="*/ 53 h 156"/>
                  <a:gd name="T52" fmla="*/ 152 w 162"/>
                  <a:gd name="T53" fmla="*/ 39 h 156"/>
                  <a:gd name="T54" fmla="*/ 144 w 162"/>
                  <a:gd name="T55" fmla="*/ 26 h 156"/>
                  <a:gd name="T56" fmla="*/ 133 w 162"/>
                  <a:gd name="T57" fmla="*/ 16 h 156"/>
                  <a:gd name="T58" fmla="*/ 120 w 162"/>
                  <a:gd name="T59" fmla="*/ 8 h 156"/>
                  <a:gd name="T60" fmla="*/ 105 w 162"/>
                  <a:gd name="T61" fmla="*/ 3 h 156"/>
                  <a:gd name="T62" fmla="*/ 89 w 162"/>
                  <a:gd name="T63" fmla="*/ 0 h 1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2"/>
                  <a:gd name="T97" fmla="*/ 0 h 156"/>
                  <a:gd name="T98" fmla="*/ 162 w 162"/>
                  <a:gd name="T99" fmla="*/ 156 h 15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2" h="156">
                    <a:moveTo>
                      <a:pt x="82" y="0"/>
                    </a:moveTo>
                    <a:lnTo>
                      <a:pt x="73" y="0"/>
                    </a:lnTo>
                    <a:lnTo>
                      <a:pt x="64" y="1"/>
                    </a:lnTo>
                    <a:lnTo>
                      <a:pt x="57" y="3"/>
                    </a:lnTo>
                    <a:lnTo>
                      <a:pt x="49" y="5"/>
                    </a:lnTo>
                    <a:lnTo>
                      <a:pt x="41" y="8"/>
                    </a:lnTo>
                    <a:lnTo>
                      <a:pt x="35" y="12"/>
                    </a:lnTo>
                    <a:lnTo>
                      <a:pt x="29" y="16"/>
                    </a:lnTo>
                    <a:lnTo>
                      <a:pt x="23" y="21"/>
                    </a:lnTo>
                    <a:lnTo>
                      <a:pt x="19" y="26"/>
                    </a:lnTo>
                    <a:lnTo>
                      <a:pt x="13" y="33"/>
                    </a:lnTo>
                    <a:lnTo>
                      <a:pt x="10" y="39"/>
                    </a:lnTo>
                    <a:lnTo>
                      <a:pt x="7" y="46"/>
                    </a:lnTo>
                    <a:lnTo>
                      <a:pt x="4" y="53"/>
                    </a:lnTo>
                    <a:lnTo>
                      <a:pt x="1" y="60"/>
                    </a:lnTo>
                    <a:lnTo>
                      <a:pt x="0" y="67"/>
                    </a:lnTo>
                    <a:lnTo>
                      <a:pt x="0" y="75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4" y="100"/>
                    </a:lnTo>
                    <a:lnTo>
                      <a:pt x="7" y="107"/>
                    </a:lnTo>
                    <a:lnTo>
                      <a:pt x="10" y="114"/>
                    </a:lnTo>
                    <a:lnTo>
                      <a:pt x="13" y="120"/>
                    </a:lnTo>
                    <a:lnTo>
                      <a:pt x="19" y="127"/>
                    </a:lnTo>
                    <a:lnTo>
                      <a:pt x="23" y="132"/>
                    </a:lnTo>
                    <a:lnTo>
                      <a:pt x="29" y="137"/>
                    </a:lnTo>
                    <a:lnTo>
                      <a:pt x="35" y="142"/>
                    </a:lnTo>
                    <a:lnTo>
                      <a:pt x="41" y="146"/>
                    </a:lnTo>
                    <a:lnTo>
                      <a:pt x="49" y="150"/>
                    </a:lnTo>
                    <a:lnTo>
                      <a:pt x="57" y="152"/>
                    </a:lnTo>
                    <a:lnTo>
                      <a:pt x="64" y="154"/>
                    </a:lnTo>
                    <a:lnTo>
                      <a:pt x="73" y="156"/>
                    </a:lnTo>
                    <a:lnTo>
                      <a:pt x="82" y="156"/>
                    </a:lnTo>
                    <a:lnTo>
                      <a:pt x="89" y="156"/>
                    </a:lnTo>
                    <a:lnTo>
                      <a:pt x="98" y="154"/>
                    </a:lnTo>
                    <a:lnTo>
                      <a:pt x="105" y="152"/>
                    </a:lnTo>
                    <a:lnTo>
                      <a:pt x="113" y="150"/>
                    </a:lnTo>
                    <a:lnTo>
                      <a:pt x="120" y="146"/>
                    </a:lnTo>
                    <a:lnTo>
                      <a:pt x="127" y="142"/>
                    </a:lnTo>
                    <a:lnTo>
                      <a:pt x="133" y="137"/>
                    </a:lnTo>
                    <a:lnTo>
                      <a:pt x="139" y="132"/>
                    </a:lnTo>
                    <a:lnTo>
                      <a:pt x="144" y="127"/>
                    </a:lnTo>
                    <a:lnTo>
                      <a:pt x="149" y="120"/>
                    </a:lnTo>
                    <a:lnTo>
                      <a:pt x="152" y="114"/>
                    </a:lnTo>
                    <a:lnTo>
                      <a:pt x="156" y="107"/>
                    </a:lnTo>
                    <a:lnTo>
                      <a:pt x="158" y="100"/>
                    </a:lnTo>
                    <a:lnTo>
                      <a:pt x="160" y="91"/>
                    </a:lnTo>
                    <a:lnTo>
                      <a:pt x="162" y="83"/>
                    </a:lnTo>
                    <a:lnTo>
                      <a:pt x="162" y="75"/>
                    </a:lnTo>
                    <a:lnTo>
                      <a:pt x="162" y="67"/>
                    </a:lnTo>
                    <a:lnTo>
                      <a:pt x="160" y="60"/>
                    </a:lnTo>
                    <a:lnTo>
                      <a:pt x="158" y="53"/>
                    </a:lnTo>
                    <a:lnTo>
                      <a:pt x="156" y="46"/>
                    </a:lnTo>
                    <a:lnTo>
                      <a:pt x="152" y="39"/>
                    </a:lnTo>
                    <a:lnTo>
                      <a:pt x="149" y="33"/>
                    </a:lnTo>
                    <a:lnTo>
                      <a:pt x="144" y="26"/>
                    </a:lnTo>
                    <a:lnTo>
                      <a:pt x="139" y="21"/>
                    </a:lnTo>
                    <a:lnTo>
                      <a:pt x="133" y="16"/>
                    </a:lnTo>
                    <a:lnTo>
                      <a:pt x="127" y="12"/>
                    </a:lnTo>
                    <a:lnTo>
                      <a:pt x="120" y="8"/>
                    </a:lnTo>
                    <a:lnTo>
                      <a:pt x="113" y="5"/>
                    </a:lnTo>
                    <a:lnTo>
                      <a:pt x="105" y="3"/>
                    </a:lnTo>
                    <a:lnTo>
                      <a:pt x="98" y="1"/>
                    </a:lnTo>
                    <a:lnTo>
                      <a:pt x="89" y="0"/>
                    </a:lnTo>
                    <a:lnTo>
                      <a:pt x="8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68" name="Freeform 183"/>
              <p:cNvSpPr>
                <a:spLocks/>
              </p:cNvSpPr>
              <p:nvPr/>
            </p:nvSpPr>
            <p:spPr bwMode="auto">
              <a:xfrm>
                <a:off x="1298" y="3387"/>
                <a:ext cx="14" cy="7"/>
              </a:xfrm>
              <a:custGeom>
                <a:avLst/>
                <a:gdLst>
                  <a:gd name="T0" fmla="*/ 78 w 167"/>
                  <a:gd name="T1" fmla="*/ 1 h 152"/>
                  <a:gd name="T2" fmla="*/ 61 w 167"/>
                  <a:gd name="T3" fmla="*/ 4 h 152"/>
                  <a:gd name="T4" fmla="*/ 45 w 167"/>
                  <a:gd name="T5" fmla="*/ 9 h 152"/>
                  <a:gd name="T6" fmla="*/ 31 w 167"/>
                  <a:gd name="T7" fmla="*/ 17 h 152"/>
                  <a:gd name="T8" fmla="*/ 19 w 167"/>
                  <a:gd name="T9" fmla="*/ 27 h 152"/>
                  <a:gd name="T10" fmla="*/ 11 w 167"/>
                  <a:gd name="T11" fmla="*/ 39 h 152"/>
                  <a:gd name="T12" fmla="*/ 3 w 167"/>
                  <a:gd name="T13" fmla="*/ 53 h 152"/>
                  <a:gd name="T14" fmla="*/ 0 w 167"/>
                  <a:gd name="T15" fmla="*/ 68 h 152"/>
                  <a:gd name="T16" fmla="*/ 0 w 167"/>
                  <a:gd name="T17" fmla="*/ 84 h 152"/>
                  <a:gd name="T18" fmla="*/ 3 w 167"/>
                  <a:gd name="T19" fmla="*/ 99 h 152"/>
                  <a:gd name="T20" fmla="*/ 11 w 167"/>
                  <a:gd name="T21" fmla="*/ 113 h 152"/>
                  <a:gd name="T22" fmla="*/ 19 w 167"/>
                  <a:gd name="T23" fmla="*/ 125 h 152"/>
                  <a:gd name="T24" fmla="*/ 31 w 167"/>
                  <a:gd name="T25" fmla="*/ 135 h 152"/>
                  <a:gd name="T26" fmla="*/ 45 w 167"/>
                  <a:gd name="T27" fmla="*/ 143 h 152"/>
                  <a:gd name="T28" fmla="*/ 61 w 167"/>
                  <a:gd name="T29" fmla="*/ 149 h 152"/>
                  <a:gd name="T30" fmla="*/ 78 w 167"/>
                  <a:gd name="T31" fmla="*/ 151 h 152"/>
                  <a:gd name="T32" fmla="*/ 94 w 167"/>
                  <a:gd name="T33" fmla="*/ 151 h 152"/>
                  <a:gd name="T34" fmla="*/ 110 w 167"/>
                  <a:gd name="T35" fmla="*/ 149 h 152"/>
                  <a:gd name="T36" fmla="*/ 125 w 167"/>
                  <a:gd name="T37" fmla="*/ 143 h 152"/>
                  <a:gd name="T38" fmla="*/ 138 w 167"/>
                  <a:gd name="T39" fmla="*/ 135 h 152"/>
                  <a:gd name="T40" fmla="*/ 149 w 167"/>
                  <a:gd name="T41" fmla="*/ 125 h 152"/>
                  <a:gd name="T42" fmla="*/ 157 w 167"/>
                  <a:gd name="T43" fmla="*/ 113 h 152"/>
                  <a:gd name="T44" fmla="*/ 163 w 167"/>
                  <a:gd name="T45" fmla="*/ 99 h 152"/>
                  <a:gd name="T46" fmla="*/ 167 w 167"/>
                  <a:gd name="T47" fmla="*/ 84 h 152"/>
                  <a:gd name="T48" fmla="*/ 167 w 167"/>
                  <a:gd name="T49" fmla="*/ 68 h 152"/>
                  <a:gd name="T50" fmla="*/ 163 w 167"/>
                  <a:gd name="T51" fmla="*/ 53 h 152"/>
                  <a:gd name="T52" fmla="*/ 157 w 167"/>
                  <a:gd name="T53" fmla="*/ 39 h 152"/>
                  <a:gd name="T54" fmla="*/ 149 w 167"/>
                  <a:gd name="T55" fmla="*/ 27 h 152"/>
                  <a:gd name="T56" fmla="*/ 138 w 167"/>
                  <a:gd name="T57" fmla="*/ 17 h 152"/>
                  <a:gd name="T58" fmla="*/ 125 w 167"/>
                  <a:gd name="T59" fmla="*/ 9 h 152"/>
                  <a:gd name="T60" fmla="*/ 110 w 167"/>
                  <a:gd name="T61" fmla="*/ 4 h 152"/>
                  <a:gd name="T62" fmla="*/ 94 w 167"/>
                  <a:gd name="T63" fmla="*/ 1 h 15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7"/>
                  <a:gd name="T97" fmla="*/ 0 h 152"/>
                  <a:gd name="T98" fmla="*/ 167 w 167"/>
                  <a:gd name="T99" fmla="*/ 152 h 15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7" h="152">
                    <a:moveTo>
                      <a:pt x="87" y="0"/>
                    </a:moveTo>
                    <a:lnTo>
                      <a:pt x="78" y="1"/>
                    </a:lnTo>
                    <a:lnTo>
                      <a:pt x="69" y="2"/>
                    </a:lnTo>
                    <a:lnTo>
                      <a:pt x="61" y="4"/>
                    </a:lnTo>
                    <a:lnTo>
                      <a:pt x="53" y="6"/>
                    </a:lnTo>
                    <a:lnTo>
                      <a:pt x="45" y="9"/>
                    </a:lnTo>
                    <a:lnTo>
                      <a:pt x="39" y="13"/>
                    </a:lnTo>
                    <a:lnTo>
                      <a:pt x="31" y="17"/>
                    </a:lnTo>
                    <a:lnTo>
                      <a:pt x="26" y="22"/>
                    </a:lnTo>
                    <a:lnTo>
                      <a:pt x="19" y="27"/>
                    </a:lnTo>
                    <a:lnTo>
                      <a:pt x="15" y="33"/>
                    </a:lnTo>
                    <a:lnTo>
                      <a:pt x="11" y="39"/>
                    </a:lnTo>
                    <a:lnTo>
                      <a:pt x="6" y="46"/>
                    </a:lnTo>
                    <a:lnTo>
                      <a:pt x="3" y="53"/>
                    </a:lnTo>
                    <a:lnTo>
                      <a:pt x="1" y="61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3" y="99"/>
                    </a:lnTo>
                    <a:lnTo>
                      <a:pt x="6" y="106"/>
                    </a:lnTo>
                    <a:lnTo>
                      <a:pt x="11" y="113"/>
                    </a:lnTo>
                    <a:lnTo>
                      <a:pt x="15" y="120"/>
                    </a:lnTo>
                    <a:lnTo>
                      <a:pt x="19" y="125"/>
                    </a:lnTo>
                    <a:lnTo>
                      <a:pt x="26" y="130"/>
                    </a:lnTo>
                    <a:lnTo>
                      <a:pt x="31" y="135"/>
                    </a:lnTo>
                    <a:lnTo>
                      <a:pt x="39" y="139"/>
                    </a:lnTo>
                    <a:lnTo>
                      <a:pt x="45" y="143"/>
                    </a:lnTo>
                    <a:lnTo>
                      <a:pt x="53" y="146"/>
                    </a:lnTo>
                    <a:lnTo>
                      <a:pt x="61" y="149"/>
                    </a:lnTo>
                    <a:lnTo>
                      <a:pt x="69" y="150"/>
                    </a:lnTo>
                    <a:lnTo>
                      <a:pt x="78" y="151"/>
                    </a:lnTo>
                    <a:lnTo>
                      <a:pt x="87" y="152"/>
                    </a:lnTo>
                    <a:lnTo>
                      <a:pt x="94" y="151"/>
                    </a:lnTo>
                    <a:lnTo>
                      <a:pt x="103" y="150"/>
                    </a:lnTo>
                    <a:lnTo>
                      <a:pt x="110" y="149"/>
                    </a:lnTo>
                    <a:lnTo>
                      <a:pt x="118" y="146"/>
                    </a:lnTo>
                    <a:lnTo>
                      <a:pt x="125" y="143"/>
                    </a:lnTo>
                    <a:lnTo>
                      <a:pt x="132" y="139"/>
                    </a:lnTo>
                    <a:lnTo>
                      <a:pt x="138" y="135"/>
                    </a:lnTo>
                    <a:lnTo>
                      <a:pt x="144" y="130"/>
                    </a:lnTo>
                    <a:lnTo>
                      <a:pt x="149" y="125"/>
                    </a:lnTo>
                    <a:lnTo>
                      <a:pt x="154" y="120"/>
                    </a:lnTo>
                    <a:lnTo>
                      <a:pt x="157" y="113"/>
                    </a:lnTo>
                    <a:lnTo>
                      <a:pt x="161" y="106"/>
                    </a:lnTo>
                    <a:lnTo>
                      <a:pt x="163" y="99"/>
                    </a:lnTo>
                    <a:lnTo>
                      <a:pt x="165" y="92"/>
                    </a:lnTo>
                    <a:lnTo>
                      <a:pt x="167" y="84"/>
                    </a:lnTo>
                    <a:lnTo>
                      <a:pt x="167" y="76"/>
                    </a:lnTo>
                    <a:lnTo>
                      <a:pt x="167" y="68"/>
                    </a:lnTo>
                    <a:lnTo>
                      <a:pt x="165" y="61"/>
                    </a:lnTo>
                    <a:lnTo>
                      <a:pt x="163" y="53"/>
                    </a:lnTo>
                    <a:lnTo>
                      <a:pt x="161" y="46"/>
                    </a:lnTo>
                    <a:lnTo>
                      <a:pt x="157" y="39"/>
                    </a:lnTo>
                    <a:lnTo>
                      <a:pt x="154" y="33"/>
                    </a:lnTo>
                    <a:lnTo>
                      <a:pt x="149" y="27"/>
                    </a:lnTo>
                    <a:lnTo>
                      <a:pt x="144" y="22"/>
                    </a:lnTo>
                    <a:lnTo>
                      <a:pt x="138" y="17"/>
                    </a:lnTo>
                    <a:lnTo>
                      <a:pt x="132" y="13"/>
                    </a:lnTo>
                    <a:lnTo>
                      <a:pt x="125" y="9"/>
                    </a:lnTo>
                    <a:lnTo>
                      <a:pt x="118" y="6"/>
                    </a:lnTo>
                    <a:lnTo>
                      <a:pt x="110" y="4"/>
                    </a:lnTo>
                    <a:lnTo>
                      <a:pt x="103" y="2"/>
                    </a:lnTo>
                    <a:lnTo>
                      <a:pt x="94" y="1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69" name="Freeform 184"/>
              <p:cNvSpPr>
                <a:spLocks/>
              </p:cNvSpPr>
              <p:nvPr/>
            </p:nvSpPr>
            <p:spPr bwMode="auto">
              <a:xfrm>
                <a:off x="1298" y="3399"/>
                <a:ext cx="14" cy="8"/>
              </a:xfrm>
              <a:custGeom>
                <a:avLst/>
                <a:gdLst>
                  <a:gd name="T0" fmla="*/ 78 w 167"/>
                  <a:gd name="T1" fmla="*/ 0 h 158"/>
                  <a:gd name="T2" fmla="*/ 61 w 167"/>
                  <a:gd name="T3" fmla="*/ 4 h 158"/>
                  <a:gd name="T4" fmla="*/ 45 w 167"/>
                  <a:gd name="T5" fmla="*/ 10 h 158"/>
                  <a:gd name="T6" fmla="*/ 31 w 167"/>
                  <a:gd name="T7" fmla="*/ 18 h 158"/>
                  <a:gd name="T8" fmla="*/ 19 w 167"/>
                  <a:gd name="T9" fmla="*/ 28 h 158"/>
                  <a:gd name="T10" fmla="*/ 11 w 167"/>
                  <a:gd name="T11" fmla="*/ 40 h 158"/>
                  <a:gd name="T12" fmla="*/ 3 w 167"/>
                  <a:gd name="T13" fmla="*/ 53 h 158"/>
                  <a:gd name="T14" fmla="*/ 0 w 167"/>
                  <a:gd name="T15" fmla="*/ 69 h 158"/>
                  <a:gd name="T16" fmla="*/ 0 w 167"/>
                  <a:gd name="T17" fmla="*/ 85 h 158"/>
                  <a:gd name="T18" fmla="*/ 3 w 167"/>
                  <a:gd name="T19" fmla="*/ 100 h 158"/>
                  <a:gd name="T20" fmla="*/ 11 w 167"/>
                  <a:gd name="T21" fmla="*/ 114 h 158"/>
                  <a:gd name="T22" fmla="*/ 19 w 167"/>
                  <a:gd name="T23" fmla="*/ 127 h 158"/>
                  <a:gd name="T24" fmla="*/ 31 w 167"/>
                  <a:gd name="T25" fmla="*/ 139 h 158"/>
                  <a:gd name="T26" fmla="*/ 45 w 167"/>
                  <a:gd name="T27" fmla="*/ 148 h 158"/>
                  <a:gd name="T28" fmla="*/ 61 w 167"/>
                  <a:gd name="T29" fmla="*/ 154 h 158"/>
                  <a:gd name="T30" fmla="*/ 78 w 167"/>
                  <a:gd name="T31" fmla="*/ 157 h 158"/>
                  <a:gd name="T32" fmla="*/ 94 w 167"/>
                  <a:gd name="T33" fmla="*/ 157 h 158"/>
                  <a:gd name="T34" fmla="*/ 110 w 167"/>
                  <a:gd name="T35" fmla="*/ 154 h 158"/>
                  <a:gd name="T36" fmla="*/ 125 w 167"/>
                  <a:gd name="T37" fmla="*/ 148 h 158"/>
                  <a:gd name="T38" fmla="*/ 138 w 167"/>
                  <a:gd name="T39" fmla="*/ 139 h 158"/>
                  <a:gd name="T40" fmla="*/ 149 w 167"/>
                  <a:gd name="T41" fmla="*/ 127 h 158"/>
                  <a:gd name="T42" fmla="*/ 157 w 167"/>
                  <a:gd name="T43" fmla="*/ 114 h 158"/>
                  <a:gd name="T44" fmla="*/ 163 w 167"/>
                  <a:gd name="T45" fmla="*/ 100 h 158"/>
                  <a:gd name="T46" fmla="*/ 167 w 167"/>
                  <a:gd name="T47" fmla="*/ 85 h 158"/>
                  <a:gd name="T48" fmla="*/ 167 w 167"/>
                  <a:gd name="T49" fmla="*/ 69 h 158"/>
                  <a:gd name="T50" fmla="*/ 163 w 167"/>
                  <a:gd name="T51" fmla="*/ 53 h 158"/>
                  <a:gd name="T52" fmla="*/ 157 w 167"/>
                  <a:gd name="T53" fmla="*/ 40 h 158"/>
                  <a:gd name="T54" fmla="*/ 149 w 167"/>
                  <a:gd name="T55" fmla="*/ 28 h 158"/>
                  <a:gd name="T56" fmla="*/ 138 w 167"/>
                  <a:gd name="T57" fmla="*/ 18 h 158"/>
                  <a:gd name="T58" fmla="*/ 125 w 167"/>
                  <a:gd name="T59" fmla="*/ 10 h 158"/>
                  <a:gd name="T60" fmla="*/ 110 w 167"/>
                  <a:gd name="T61" fmla="*/ 4 h 158"/>
                  <a:gd name="T62" fmla="*/ 94 w 167"/>
                  <a:gd name="T63" fmla="*/ 0 h 15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7"/>
                  <a:gd name="T97" fmla="*/ 0 h 158"/>
                  <a:gd name="T98" fmla="*/ 167 w 167"/>
                  <a:gd name="T99" fmla="*/ 158 h 15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7" h="158">
                    <a:moveTo>
                      <a:pt x="87" y="0"/>
                    </a:moveTo>
                    <a:lnTo>
                      <a:pt x="78" y="0"/>
                    </a:lnTo>
                    <a:lnTo>
                      <a:pt x="69" y="3"/>
                    </a:lnTo>
                    <a:lnTo>
                      <a:pt x="61" y="4"/>
                    </a:lnTo>
                    <a:lnTo>
                      <a:pt x="53" y="7"/>
                    </a:lnTo>
                    <a:lnTo>
                      <a:pt x="45" y="10"/>
                    </a:lnTo>
                    <a:lnTo>
                      <a:pt x="39" y="13"/>
                    </a:lnTo>
                    <a:lnTo>
                      <a:pt x="31" y="18"/>
                    </a:lnTo>
                    <a:lnTo>
                      <a:pt x="26" y="22"/>
                    </a:lnTo>
                    <a:lnTo>
                      <a:pt x="19" y="28"/>
                    </a:lnTo>
                    <a:lnTo>
                      <a:pt x="15" y="33"/>
                    </a:lnTo>
                    <a:lnTo>
                      <a:pt x="11" y="40"/>
                    </a:lnTo>
                    <a:lnTo>
                      <a:pt x="6" y="46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9"/>
                    </a:lnTo>
                    <a:lnTo>
                      <a:pt x="0" y="77"/>
                    </a:lnTo>
                    <a:lnTo>
                      <a:pt x="0" y="85"/>
                    </a:lnTo>
                    <a:lnTo>
                      <a:pt x="1" y="92"/>
                    </a:lnTo>
                    <a:lnTo>
                      <a:pt x="3" y="100"/>
                    </a:lnTo>
                    <a:lnTo>
                      <a:pt x="6" y="107"/>
                    </a:lnTo>
                    <a:lnTo>
                      <a:pt x="11" y="114"/>
                    </a:lnTo>
                    <a:lnTo>
                      <a:pt x="15" y="121"/>
                    </a:lnTo>
                    <a:lnTo>
                      <a:pt x="19" y="127"/>
                    </a:lnTo>
                    <a:lnTo>
                      <a:pt x="26" y="134"/>
                    </a:lnTo>
                    <a:lnTo>
                      <a:pt x="31" y="139"/>
                    </a:lnTo>
                    <a:lnTo>
                      <a:pt x="39" y="144"/>
                    </a:lnTo>
                    <a:lnTo>
                      <a:pt x="45" y="148"/>
                    </a:lnTo>
                    <a:lnTo>
                      <a:pt x="53" y="151"/>
                    </a:lnTo>
                    <a:lnTo>
                      <a:pt x="61" y="154"/>
                    </a:lnTo>
                    <a:lnTo>
                      <a:pt x="69" y="156"/>
                    </a:lnTo>
                    <a:lnTo>
                      <a:pt x="78" y="157"/>
                    </a:lnTo>
                    <a:lnTo>
                      <a:pt x="87" y="158"/>
                    </a:lnTo>
                    <a:lnTo>
                      <a:pt x="94" y="157"/>
                    </a:lnTo>
                    <a:lnTo>
                      <a:pt x="103" y="156"/>
                    </a:lnTo>
                    <a:lnTo>
                      <a:pt x="110" y="154"/>
                    </a:lnTo>
                    <a:lnTo>
                      <a:pt x="118" y="151"/>
                    </a:lnTo>
                    <a:lnTo>
                      <a:pt x="125" y="148"/>
                    </a:lnTo>
                    <a:lnTo>
                      <a:pt x="132" y="144"/>
                    </a:lnTo>
                    <a:lnTo>
                      <a:pt x="138" y="139"/>
                    </a:lnTo>
                    <a:lnTo>
                      <a:pt x="144" y="134"/>
                    </a:lnTo>
                    <a:lnTo>
                      <a:pt x="149" y="127"/>
                    </a:lnTo>
                    <a:lnTo>
                      <a:pt x="154" y="121"/>
                    </a:lnTo>
                    <a:lnTo>
                      <a:pt x="157" y="114"/>
                    </a:lnTo>
                    <a:lnTo>
                      <a:pt x="161" y="107"/>
                    </a:lnTo>
                    <a:lnTo>
                      <a:pt x="163" y="100"/>
                    </a:lnTo>
                    <a:lnTo>
                      <a:pt x="165" y="92"/>
                    </a:lnTo>
                    <a:lnTo>
                      <a:pt x="167" y="85"/>
                    </a:lnTo>
                    <a:lnTo>
                      <a:pt x="167" y="77"/>
                    </a:lnTo>
                    <a:lnTo>
                      <a:pt x="167" y="69"/>
                    </a:lnTo>
                    <a:lnTo>
                      <a:pt x="165" y="60"/>
                    </a:lnTo>
                    <a:lnTo>
                      <a:pt x="163" y="53"/>
                    </a:lnTo>
                    <a:lnTo>
                      <a:pt x="161" y="46"/>
                    </a:lnTo>
                    <a:lnTo>
                      <a:pt x="157" y="40"/>
                    </a:lnTo>
                    <a:lnTo>
                      <a:pt x="154" y="33"/>
                    </a:lnTo>
                    <a:lnTo>
                      <a:pt x="149" y="28"/>
                    </a:lnTo>
                    <a:lnTo>
                      <a:pt x="144" y="22"/>
                    </a:lnTo>
                    <a:lnTo>
                      <a:pt x="138" y="18"/>
                    </a:lnTo>
                    <a:lnTo>
                      <a:pt x="132" y="13"/>
                    </a:lnTo>
                    <a:lnTo>
                      <a:pt x="125" y="10"/>
                    </a:lnTo>
                    <a:lnTo>
                      <a:pt x="118" y="7"/>
                    </a:lnTo>
                    <a:lnTo>
                      <a:pt x="110" y="4"/>
                    </a:lnTo>
                    <a:lnTo>
                      <a:pt x="103" y="3"/>
                    </a:lnTo>
                    <a:lnTo>
                      <a:pt x="94" y="0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70" name="Freeform 185"/>
              <p:cNvSpPr>
                <a:spLocks/>
              </p:cNvSpPr>
              <p:nvPr/>
            </p:nvSpPr>
            <p:spPr bwMode="auto">
              <a:xfrm>
                <a:off x="1298" y="3410"/>
                <a:ext cx="14" cy="8"/>
              </a:xfrm>
              <a:custGeom>
                <a:avLst/>
                <a:gdLst>
                  <a:gd name="T0" fmla="*/ 78 w 167"/>
                  <a:gd name="T1" fmla="*/ 1 h 158"/>
                  <a:gd name="T2" fmla="*/ 61 w 167"/>
                  <a:gd name="T3" fmla="*/ 4 h 158"/>
                  <a:gd name="T4" fmla="*/ 45 w 167"/>
                  <a:gd name="T5" fmla="*/ 9 h 158"/>
                  <a:gd name="T6" fmla="*/ 31 w 167"/>
                  <a:gd name="T7" fmla="*/ 17 h 158"/>
                  <a:gd name="T8" fmla="*/ 19 w 167"/>
                  <a:gd name="T9" fmla="*/ 28 h 158"/>
                  <a:gd name="T10" fmla="*/ 11 w 167"/>
                  <a:gd name="T11" fmla="*/ 40 h 158"/>
                  <a:gd name="T12" fmla="*/ 3 w 167"/>
                  <a:gd name="T13" fmla="*/ 53 h 158"/>
                  <a:gd name="T14" fmla="*/ 0 w 167"/>
                  <a:gd name="T15" fmla="*/ 68 h 158"/>
                  <a:gd name="T16" fmla="*/ 0 w 167"/>
                  <a:gd name="T17" fmla="*/ 84 h 158"/>
                  <a:gd name="T18" fmla="*/ 3 w 167"/>
                  <a:gd name="T19" fmla="*/ 100 h 158"/>
                  <a:gd name="T20" fmla="*/ 11 w 167"/>
                  <a:gd name="T21" fmla="*/ 115 h 158"/>
                  <a:gd name="T22" fmla="*/ 19 w 167"/>
                  <a:gd name="T23" fmla="*/ 127 h 158"/>
                  <a:gd name="T24" fmla="*/ 31 w 167"/>
                  <a:gd name="T25" fmla="*/ 138 h 158"/>
                  <a:gd name="T26" fmla="*/ 45 w 167"/>
                  <a:gd name="T27" fmla="*/ 147 h 158"/>
                  <a:gd name="T28" fmla="*/ 61 w 167"/>
                  <a:gd name="T29" fmla="*/ 153 h 158"/>
                  <a:gd name="T30" fmla="*/ 78 w 167"/>
                  <a:gd name="T31" fmla="*/ 158 h 158"/>
                  <a:gd name="T32" fmla="*/ 94 w 167"/>
                  <a:gd name="T33" fmla="*/ 158 h 158"/>
                  <a:gd name="T34" fmla="*/ 110 w 167"/>
                  <a:gd name="T35" fmla="*/ 153 h 158"/>
                  <a:gd name="T36" fmla="*/ 125 w 167"/>
                  <a:gd name="T37" fmla="*/ 147 h 158"/>
                  <a:gd name="T38" fmla="*/ 138 w 167"/>
                  <a:gd name="T39" fmla="*/ 138 h 158"/>
                  <a:gd name="T40" fmla="*/ 149 w 167"/>
                  <a:gd name="T41" fmla="*/ 127 h 158"/>
                  <a:gd name="T42" fmla="*/ 157 w 167"/>
                  <a:gd name="T43" fmla="*/ 115 h 158"/>
                  <a:gd name="T44" fmla="*/ 163 w 167"/>
                  <a:gd name="T45" fmla="*/ 100 h 158"/>
                  <a:gd name="T46" fmla="*/ 167 w 167"/>
                  <a:gd name="T47" fmla="*/ 84 h 158"/>
                  <a:gd name="T48" fmla="*/ 167 w 167"/>
                  <a:gd name="T49" fmla="*/ 68 h 158"/>
                  <a:gd name="T50" fmla="*/ 163 w 167"/>
                  <a:gd name="T51" fmla="*/ 53 h 158"/>
                  <a:gd name="T52" fmla="*/ 157 w 167"/>
                  <a:gd name="T53" fmla="*/ 40 h 158"/>
                  <a:gd name="T54" fmla="*/ 149 w 167"/>
                  <a:gd name="T55" fmla="*/ 28 h 158"/>
                  <a:gd name="T56" fmla="*/ 138 w 167"/>
                  <a:gd name="T57" fmla="*/ 17 h 158"/>
                  <a:gd name="T58" fmla="*/ 125 w 167"/>
                  <a:gd name="T59" fmla="*/ 9 h 158"/>
                  <a:gd name="T60" fmla="*/ 110 w 167"/>
                  <a:gd name="T61" fmla="*/ 4 h 158"/>
                  <a:gd name="T62" fmla="*/ 94 w 167"/>
                  <a:gd name="T63" fmla="*/ 1 h 15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7"/>
                  <a:gd name="T97" fmla="*/ 0 h 158"/>
                  <a:gd name="T98" fmla="*/ 167 w 167"/>
                  <a:gd name="T99" fmla="*/ 158 h 15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7" h="158">
                    <a:moveTo>
                      <a:pt x="87" y="0"/>
                    </a:moveTo>
                    <a:lnTo>
                      <a:pt x="78" y="1"/>
                    </a:lnTo>
                    <a:lnTo>
                      <a:pt x="69" y="2"/>
                    </a:lnTo>
                    <a:lnTo>
                      <a:pt x="61" y="4"/>
                    </a:lnTo>
                    <a:lnTo>
                      <a:pt x="53" y="6"/>
                    </a:lnTo>
                    <a:lnTo>
                      <a:pt x="45" y="9"/>
                    </a:lnTo>
                    <a:lnTo>
                      <a:pt x="39" y="13"/>
                    </a:lnTo>
                    <a:lnTo>
                      <a:pt x="31" y="17"/>
                    </a:lnTo>
                    <a:lnTo>
                      <a:pt x="26" y="22"/>
                    </a:lnTo>
                    <a:lnTo>
                      <a:pt x="19" y="28"/>
                    </a:lnTo>
                    <a:lnTo>
                      <a:pt x="15" y="34"/>
                    </a:lnTo>
                    <a:lnTo>
                      <a:pt x="11" y="40"/>
                    </a:lnTo>
                    <a:lnTo>
                      <a:pt x="6" y="46"/>
                    </a:lnTo>
                    <a:lnTo>
                      <a:pt x="3" y="53"/>
                    </a:lnTo>
                    <a:lnTo>
                      <a:pt x="1" y="61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0" y="84"/>
                    </a:lnTo>
                    <a:lnTo>
                      <a:pt x="1" y="93"/>
                    </a:lnTo>
                    <a:lnTo>
                      <a:pt x="3" y="100"/>
                    </a:lnTo>
                    <a:lnTo>
                      <a:pt x="6" y="107"/>
                    </a:lnTo>
                    <a:lnTo>
                      <a:pt x="11" y="115"/>
                    </a:lnTo>
                    <a:lnTo>
                      <a:pt x="15" y="121"/>
                    </a:lnTo>
                    <a:lnTo>
                      <a:pt x="19" y="127"/>
                    </a:lnTo>
                    <a:lnTo>
                      <a:pt x="26" y="133"/>
                    </a:lnTo>
                    <a:lnTo>
                      <a:pt x="31" y="138"/>
                    </a:lnTo>
                    <a:lnTo>
                      <a:pt x="39" y="143"/>
                    </a:lnTo>
                    <a:lnTo>
                      <a:pt x="45" y="147"/>
                    </a:lnTo>
                    <a:lnTo>
                      <a:pt x="53" y="150"/>
                    </a:lnTo>
                    <a:lnTo>
                      <a:pt x="61" y="153"/>
                    </a:lnTo>
                    <a:lnTo>
                      <a:pt x="69" y="156"/>
                    </a:lnTo>
                    <a:lnTo>
                      <a:pt x="78" y="158"/>
                    </a:lnTo>
                    <a:lnTo>
                      <a:pt x="87" y="158"/>
                    </a:lnTo>
                    <a:lnTo>
                      <a:pt x="94" y="158"/>
                    </a:lnTo>
                    <a:lnTo>
                      <a:pt x="103" y="156"/>
                    </a:lnTo>
                    <a:lnTo>
                      <a:pt x="110" y="153"/>
                    </a:lnTo>
                    <a:lnTo>
                      <a:pt x="118" y="150"/>
                    </a:lnTo>
                    <a:lnTo>
                      <a:pt x="125" y="147"/>
                    </a:lnTo>
                    <a:lnTo>
                      <a:pt x="132" y="143"/>
                    </a:lnTo>
                    <a:lnTo>
                      <a:pt x="138" y="138"/>
                    </a:lnTo>
                    <a:lnTo>
                      <a:pt x="144" y="133"/>
                    </a:lnTo>
                    <a:lnTo>
                      <a:pt x="149" y="127"/>
                    </a:lnTo>
                    <a:lnTo>
                      <a:pt x="154" y="121"/>
                    </a:lnTo>
                    <a:lnTo>
                      <a:pt x="157" y="115"/>
                    </a:lnTo>
                    <a:lnTo>
                      <a:pt x="161" y="107"/>
                    </a:lnTo>
                    <a:lnTo>
                      <a:pt x="163" y="100"/>
                    </a:lnTo>
                    <a:lnTo>
                      <a:pt x="165" y="93"/>
                    </a:lnTo>
                    <a:lnTo>
                      <a:pt x="167" y="84"/>
                    </a:lnTo>
                    <a:lnTo>
                      <a:pt x="167" y="76"/>
                    </a:lnTo>
                    <a:lnTo>
                      <a:pt x="167" y="68"/>
                    </a:lnTo>
                    <a:lnTo>
                      <a:pt x="165" y="61"/>
                    </a:lnTo>
                    <a:lnTo>
                      <a:pt x="163" y="53"/>
                    </a:lnTo>
                    <a:lnTo>
                      <a:pt x="161" y="46"/>
                    </a:lnTo>
                    <a:lnTo>
                      <a:pt x="157" y="40"/>
                    </a:lnTo>
                    <a:lnTo>
                      <a:pt x="154" y="34"/>
                    </a:lnTo>
                    <a:lnTo>
                      <a:pt x="149" y="28"/>
                    </a:lnTo>
                    <a:lnTo>
                      <a:pt x="144" y="22"/>
                    </a:lnTo>
                    <a:lnTo>
                      <a:pt x="138" y="17"/>
                    </a:lnTo>
                    <a:lnTo>
                      <a:pt x="132" y="13"/>
                    </a:lnTo>
                    <a:lnTo>
                      <a:pt x="125" y="9"/>
                    </a:lnTo>
                    <a:lnTo>
                      <a:pt x="118" y="6"/>
                    </a:lnTo>
                    <a:lnTo>
                      <a:pt x="110" y="4"/>
                    </a:lnTo>
                    <a:lnTo>
                      <a:pt x="103" y="2"/>
                    </a:lnTo>
                    <a:lnTo>
                      <a:pt x="94" y="1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71" name="Freeform 186"/>
              <p:cNvSpPr>
                <a:spLocks/>
              </p:cNvSpPr>
              <p:nvPr/>
            </p:nvSpPr>
            <p:spPr bwMode="auto">
              <a:xfrm>
                <a:off x="1298" y="3422"/>
                <a:ext cx="14" cy="8"/>
              </a:xfrm>
              <a:custGeom>
                <a:avLst/>
                <a:gdLst>
                  <a:gd name="T0" fmla="*/ 78 w 167"/>
                  <a:gd name="T1" fmla="*/ 0 h 151"/>
                  <a:gd name="T2" fmla="*/ 61 w 167"/>
                  <a:gd name="T3" fmla="*/ 3 h 151"/>
                  <a:gd name="T4" fmla="*/ 45 w 167"/>
                  <a:gd name="T5" fmla="*/ 9 h 151"/>
                  <a:gd name="T6" fmla="*/ 31 w 167"/>
                  <a:gd name="T7" fmla="*/ 17 h 151"/>
                  <a:gd name="T8" fmla="*/ 19 w 167"/>
                  <a:gd name="T9" fmla="*/ 26 h 151"/>
                  <a:gd name="T10" fmla="*/ 11 w 167"/>
                  <a:gd name="T11" fmla="*/ 38 h 151"/>
                  <a:gd name="T12" fmla="*/ 3 w 167"/>
                  <a:gd name="T13" fmla="*/ 53 h 151"/>
                  <a:gd name="T14" fmla="*/ 0 w 167"/>
                  <a:gd name="T15" fmla="*/ 68 h 151"/>
                  <a:gd name="T16" fmla="*/ 0 w 167"/>
                  <a:gd name="T17" fmla="*/ 83 h 151"/>
                  <a:gd name="T18" fmla="*/ 3 w 167"/>
                  <a:gd name="T19" fmla="*/ 98 h 151"/>
                  <a:gd name="T20" fmla="*/ 11 w 167"/>
                  <a:gd name="T21" fmla="*/ 113 h 151"/>
                  <a:gd name="T22" fmla="*/ 19 w 167"/>
                  <a:gd name="T23" fmla="*/ 125 h 151"/>
                  <a:gd name="T24" fmla="*/ 31 w 167"/>
                  <a:gd name="T25" fmla="*/ 135 h 151"/>
                  <a:gd name="T26" fmla="*/ 45 w 167"/>
                  <a:gd name="T27" fmla="*/ 142 h 151"/>
                  <a:gd name="T28" fmla="*/ 61 w 167"/>
                  <a:gd name="T29" fmla="*/ 148 h 151"/>
                  <a:gd name="T30" fmla="*/ 78 w 167"/>
                  <a:gd name="T31" fmla="*/ 151 h 151"/>
                  <a:gd name="T32" fmla="*/ 94 w 167"/>
                  <a:gd name="T33" fmla="*/ 151 h 151"/>
                  <a:gd name="T34" fmla="*/ 110 w 167"/>
                  <a:gd name="T35" fmla="*/ 148 h 151"/>
                  <a:gd name="T36" fmla="*/ 125 w 167"/>
                  <a:gd name="T37" fmla="*/ 142 h 151"/>
                  <a:gd name="T38" fmla="*/ 138 w 167"/>
                  <a:gd name="T39" fmla="*/ 135 h 151"/>
                  <a:gd name="T40" fmla="*/ 149 w 167"/>
                  <a:gd name="T41" fmla="*/ 125 h 151"/>
                  <a:gd name="T42" fmla="*/ 157 w 167"/>
                  <a:gd name="T43" fmla="*/ 113 h 151"/>
                  <a:gd name="T44" fmla="*/ 163 w 167"/>
                  <a:gd name="T45" fmla="*/ 98 h 151"/>
                  <a:gd name="T46" fmla="*/ 167 w 167"/>
                  <a:gd name="T47" fmla="*/ 83 h 151"/>
                  <a:gd name="T48" fmla="*/ 167 w 167"/>
                  <a:gd name="T49" fmla="*/ 68 h 151"/>
                  <a:gd name="T50" fmla="*/ 163 w 167"/>
                  <a:gd name="T51" fmla="*/ 53 h 151"/>
                  <a:gd name="T52" fmla="*/ 157 w 167"/>
                  <a:gd name="T53" fmla="*/ 38 h 151"/>
                  <a:gd name="T54" fmla="*/ 149 w 167"/>
                  <a:gd name="T55" fmla="*/ 26 h 151"/>
                  <a:gd name="T56" fmla="*/ 138 w 167"/>
                  <a:gd name="T57" fmla="*/ 17 h 151"/>
                  <a:gd name="T58" fmla="*/ 125 w 167"/>
                  <a:gd name="T59" fmla="*/ 9 h 151"/>
                  <a:gd name="T60" fmla="*/ 110 w 167"/>
                  <a:gd name="T61" fmla="*/ 3 h 151"/>
                  <a:gd name="T62" fmla="*/ 94 w 167"/>
                  <a:gd name="T63" fmla="*/ 0 h 15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7"/>
                  <a:gd name="T97" fmla="*/ 0 h 151"/>
                  <a:gd name="T98" fmla="*/ 167 w 167"/>
                  <a:gd name="T99" fmla="*/ 151 h 15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7" h="151">
                    <a:moveTo>
                      <a:pt x="87" y="0"/>
                    </a:moveTo>
                    <a:lnTo>
                      <a:pt x="78" y="0"/>
                    </a:lnTo>
                    <a:lnTo>
                      <a:pt x="69" y="1"/>
                    </a:lnTo>
                    <a:lnTo>
                      <a:pt x="61" y="3"/>
                    </a:lnTo>
                    <a:lnTo>
                      <a:pt x="53" y="6"/>
                    </a:lnTo>
                    <a:lnTo>
                      <a:pt x="45" y="9"/>
                    </a:lnTo>
                    <a:lnTo>
                      <a:pt x="39" y="12"/>
                    </a:lnTo>
                    <a:lnTo>
                      <a:pt x="31" y="17"/>
                    </a:lnTo>
                    <a:lnTo>
                      <a:pt x="26" y="21"/>
                    </a:lnTo>
                    <a:lnTo>
                      <a:pt x="19" y="26"/>
                    </a:lnTo>
                    <a:lnTo>
                      <a:pt x="15" y="32"/>
                    </a:lnTo>
                    <a:lnTo>
                      <a:pt x="11" y="38"/>
                    </a:lnTo>
                    <a:lnTo>
                      <a:pt x="6" y="46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8"/>
                    </a:lnTo>
                    <a:lnTo>
                      <a:pt x="0" y="75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3" y="98"/>
                    </a:lnTo>
                    <a:lnTo>
                      <a:pt x="6" y="105"/>
                    </a:lnTo>
                    <a:lnTo>
                      <a:pt x="11" y="113"/>
                    </a:lnTo>
                    <a:lnTo>
                      <a:pt x="15" y="119"/>
                    </a:lnTo>
                    <a:lnTo>
                      <a:pt x="19" y="125"/>
                    </a:lnTo>
                    <a:lnTo>
                      <a:pt x="26" y="130"/>
                    </a:lnTo>
                    <a:lnTo>
                      <a:pt x="31" y="135"/>
                    </a:lnTo>
                    <a:lnTo>
                      <a:pt x="39" y="139"/>
                    </a:lnTo>
                    <a:lnTo>
                      <a:pt x="45" y="142"/>
                    </a:lnTo>
                    <a:lnTo>
                      <a:pt x="53" y="145"/>
                    </a:lnTo>
                    <a:lnTo>
                      <a:pt x="61" y="148"/>
                    </a:lnTo>
                    <a:lnTo>
                      <a:pt x="69" y="150"/>
                    </a:lnTo>
                    <a:lnTo>
                      <a:pt x="78" y="151"/>
                    </a:lnTo>
                    <a:lnTo>
                      <a:pt x="87" y="151"/>
                    </a:lnTo>
                    <a:lnTo>
                      <a:pt x="94" y="151"/>
                    </a:lnTo>
                    <a:lnTo>
                      <a:pt x="103" y="150"/>
                    </a:lnTo>
                    <a:lnTo>
                      <a:pt x="110" y="148"/>
                    </a:lnTo>
                    <a:lnTo>
                      <a:pt x="118" y="145"/>
                    </a:lnTo>
                    <a:lnTo>
                      <a:pt x="125" y="142"/>
                    </a:lnTo>
                    <a:lnTo>
                      <a:pt x="132" y="139"/>
                    </a:lnTo>
                    <a:lnTo>
                      <a:pt x="138" y="135"/>
                    </a:lnTo>
                    <a:lnTo>
                      <a:pt x="144" y="130"/>
                    </a:lnTo>
                    <a:lnTo>
                      <a:pt x="149" y="125"/>
                    </a:lnTo>
                    <a:lnTo>
                      <a:pt x="154" y="119"/>
                    </a:lnTo>
                    <a:lnTo>
                      <a:pt x="157" y="113"/>
                    </a:lnTo>
                    <a:lnTo>
                      <a:pt x="161" y="105"/>
                    </a:lnTo>
                    <a:lnTo>
                      <a:pt x="163" y="98"/>
                    </a:lnTo>
                    <a:lnTo>
                      <a:pt x="165" y="91"/>
                    </a:lnTo>
                    <a:lnTo>
                      <a:pt x="167" y="83"/>
                    </a:lnTo>
                    <a:lnTo>
                      <a:pt x="167" y="75"/>
                    </a:lnTo>
                    <a:lnTo>
                      <a:pt x="167" y="68"/>
                    </a:lnTo>
                    <a:lnTo>
                      <a:pt x="165" y="60"/>
                    </a:lnTo>
                    <a:lnTo>
                      <a:pt x="163" y="53"/>
                    </a:lnTo>
                    <a:lnTo>
                      <a:pt x="161" y="46"/>
                    </a:lnTo>
                    <a:lnTo>
                      <a:pt x="157" y="38"/>
                    </a:lnTo>
                    <a:lnTo>
                      <a:pt x="154" y="32"/>
                    </a:lnTo>
                    <a:lnTo>
                      <a:pt x="149" y="26"/>
                    </a:lnTo>
                    <a:lnTo>
                      <a:pt x="144" y="21"/>
                    </a:lnTo>
                    <a:lnTo>
                      <a:pt x="138" y="17"/>
                    </a:lnTo>
                    <a:lnTo>
                      <a:pt x="132" y="12"/>
                    </a:lnTo>
                    <a:lnTo>
                      <a:pt x="125" y="9"/>
                    </a:lnTo>
                    <a:lnTo>
                      <a:pt x="118" y="6"/>
                    </a:lnTo>
                    <a:lnTo>
                      <a:pt x="110" y="3"/>
                    </a:lnTo>
                    <a:lnTo>
                      <a:pt x="103" y="1"/>
                    </a:lnTo>
                    <a:lnTo>
                      <a:pt x="94" y="0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72" name="Freeform 187"/>
              <p:cNvSpPr>
                <a:spLocks/>
              </p:cNvSpPr>
              <p:nvPr/>
            </p:nvSpPr>
            <p:spPr bwMode="auto">
              <a:xfrm>
                <a:off x="1298" y="3433"/>
                <a:ext cx="14" cy="8"/>
              </a:xfrm>
              <a:custGeom>
                <a:avLst/>
                <a:gdLst>
                  <a:gd name="T0" fmla="*/ 78 w 167"/>
                  <a:gd name="T1" fmla="*/ 1 h 158"/>
                  <a:gd name="T2" fmla="*/ 61 w 167"/>
                  <a:gd name="T3" fmla="*/ 4 h 158"/>
                  <a:gd name="T4" fmla="*/ 45 w 167"/>
                  <a:gd name="T5" fmla="*/ 9 h 158"/>
                  <a:gd name="T6" fmla="*/ 31 w 167"/>
                  <a:gd name="T7" fmla="*/ 18 h 158"/>
                  <a:gd name="T8" fmla="*/ 19 w 167"/>
                  <a:gd name="T9" fmla="*/ 28 h 158"/>
                  <a:gd name="T10" fmla="*/ 11 w 167"/>
                  <a:gd name="T11" fmla="*/ 40 h 158"/>
                  <a:gd name="T12" fmla="*/ 3 w 167"/>
                  <a:gd name="T13" fmla="*/ 53 h 158"/>
                  <a:gd name="T14" fmla="*/ 0 w 167"/>
                  <a:gd name="T15" fmla="*/ 68 h 158"/>
                  <a:gd name="T16" fmla="*/ 0 w 167"/>
                  <a:gd name="T17" fmla="*/ 85 h 158"/>
                  <a:gd name="T18" fmla="*/ 3 w 167"/>
                  <a:gd name="T19" fmla="*/ 100 h 158"/>
                  <a:gd name="T20" fmla="*/ 11 w 167"/>
                  <a:gd name="T21" fmla="*/ 115 h 158"/>
                  <a:gd name="T22" fmla="*/ 19 w 167"/>
                  <a:gd name="T23" fmla="*/ 127 h 158"/>
                  <a:gd name="T24" fmla="*/ 31 w 167"/>
                  <a:gd name="T25" fmla="*/ 138 h 158"/>
                  <a:gd name="T26" fmla="*/ 45 w 167"/>
                  <a:gd name="T27" fmla="*/ 148 h 158"/>
                  <a:gd name="T28" fmla="*/ 61 w 167"/>
                  <a:gd name="T29" fmla="*/ 154 h 158"/>
                  <a:gd name="T30" fmla="*/ 78 w 167"/>
                  <a:gd name="T31" fmla="*/ 158 h 158"/>
                  <a:gd name="T32" fmla="*/ 94 w 167"/>
                  <a:gd name="T33" fmla="*/ 158 h 158"/>
                  <a:gd name="T34" fmla="*/ 110 w 167"/>
                  <a:gd name="T35" fmla="*/ 154 h 158"/>
                  <a:gd name="T36" fmla="*/ 125 w 167"/>
                  <a:gd name="T37" fmla="*/ 148 h 158"/>
                  <a:gd name="T38" fmla="*/ 138 w 167"/>
                  <a:gd name="T39" fmla="*/ 138 h 158"/>
                  <a:gd name="T40" fmla="*/ 149 w 167"/>
                  <a:gd name="T41" fmla="*/ 127 h 158"/>
                  <a:gd name="T42" fmla="*/ 157 w 167"/>
                  <a:gd name="T43" fmla="*/ 115 h 158"/>
                  <a:gd name="T44" fmla="*/ 163 w 167"/>
                  <a:gd name="T45" fmla="*/ 100 h 158"/>
                  <a:gd name="T46" fmla="*/ 167 w 167"/>
                  <a:gd name="T47" fmla="*/ 85 h 158"/>
                  <a:gd name="T48" fmla="*/ 167 w 167"/>
                  <a:gd name="T49" fmla="*/ 68 h 158"/>
                  <a:gd name="T50" fmla="*/ 163 w 167"/>
                  <a:gd name="T51" fmla="*/ 53 h 158"/>
                  <a:gd name="T52" fmla="*/ 157 w 167"/>
                  <a:gd name="T53" fmla="*/ 40 h 158"/>
                  <a:gd name="T54" fmla="*/ 149 w 167"/>
                  <a:gd name="T55" fmla="*/ 28 h 158"/>
                  <a:gd name="T56" fmla="*/ 138 w 167"/>
                  <a:gd name="T57" fmla="*/ 18 h 158"/>
                  <a:gd name="T58" fmla="*/ 125 w 167"/>
                  <a:gd name="T59" fmla="*/ 9 h 158"/>
                  <a:gd name="T60" fmla="*/ 110 w 167"/>
                  <a:gd name="T61" fmla="*/ 4 h 158"/>
                  <a:gd name="T62" fmla="*/ 94 w 167"/>
                  <a:gd name="T63" fmla="*/ 1 h 15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7"/>
                  <a:gd name="T97" fmla="*/ 0 h 158"/>
                  <a:gd name="T98" fmla="*/ 167 w 167"/>
                  <a:gd name="T99" fmla="*/ 158 h 15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7" h="158">
                    <a:moveTo>
                      <a:pt x="87" y="0"/>
                    </a:moveTo>
                    <a:lnTo>
                      <a:pt x="78" y="1"/>
                    </a:lnTo>
                    <a:lnTo>
                      <a:pt x="69" y="2"/>
                    </a:lnTo>
                    <a:lnTo>
                      <a:pt x="61" y="4"/>
                    </a:lnTo>
                    <a:lnTo>
                      <a:pt x="53" y="6"/>
                    </a:lnTo>
                    <a:lnTo>
                      <a:pt x="45" y="9"/>
                    </a:lnTo>
                    <a:lnTo>
                      <a:pt x="39" y="13"/>
                    </a:lnTo>
                    <a:lnTo>
                      <a:pt x="31" y="18"/>
                    </a:lnTo>
                    <a:lnTo>
                      <a:pt x="26" y="23"/>
                    </a:lnTo>
                    <a:lnTo>
                      <a:pt x="19" y="28"/>
                    </a:lnTo>
                    <a:lnTo>
                      <a:pt x="15" y="34"/>
                    </a:lnTo>
                    <a:lnTo>
                      <a:pt x="11" y="40"/>
                    </a:lnTo>
                    <a:lnTo>
                      <a:pt x="6" y="46"/>
                    </a:lnTo>
                    <a:lnTo>
                      <a:pt x="3" y="53"/>
                    </a:lnTo>
                    <a:lnTo>
                      <a:pt x="1" y="61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0" y="85"/>
                    </a:lnTo>
                    <a:lnTo>
                      <a:pt x="1" y="93"/>
                    </a:lnTo>
                    <a:lnTo>
                      <a:pt x="3" y="100"/>
                    </a:lnTo>
                    <a:lnTo>
                      <a:pt x="6" y="108"/>
                    </a:lnTo>
                    <a:lnTo>
                      <a:pt x="11" y="115"/>
                    </a:lnTo>
                    <a:lnTo>
                      <a:pt x="15" y="121"/>
                    </a:lnTo>
                    <a:lnTo>
                      <a:pt x="19" y="127"/>
                    </a:lnTo>
                    <a:lnTo>
                      <a:pt x="26" y="133"/>
                    </a:lnTo>
                    <a:lnTo>
                      <a:pt x="31" y="138"/>
                    </a:lnTo>
                    <a:lnTo>
                      <a:pt x="39" y="143"/>
                    </a:lnTo>
                    <a:lnTo>
                      <a:pt x="45" y="148"/>
                    </a:lnTo>
                    <a:lnTo>
                      <a:pt x="53" y="152"/>
                    </a:lnTo>
                    <a:lnTo>
                      <a:pt x="61" y="154"/>
                    </a:lnTo>
                    <a:lnTo>
                      <a:pt x="69" y="156"/>
                    </a:lnTo>
                    <a:lnTo>
                      <a:pt x="78" y="158"/>
                    </a:lnTo>
                    <a:lnTo>
                      <a:pt x="87" y="158"/>
                    </a:lnTo>
                    <a:lnTo>
                      <a:pt x="94" y="158"/>
                    </a:lnTo>
                    <a:lnTo>
                      <a:pt x="103" y="156"/>
                    </a:lnTo>
                    <a:lnTo>
                      <a:pt x="110" y="154"/>
                    </a:lnTo>
                    <a:lnTo>
                      <a:pt x="118" y="152"/>
                    </a:lnTo>
                    <a:lnTo>
                      <a:pt x="125" y="148"/>
                    </a:lnTo>
                    <a:lnTo>
                      <a:pt x="132" y="143"/>
                    </a:lnTo>
                    <a:lnTo>
                      <a:pt x="138" y="138"/>
                    </a:lnTo>
                    <a:lnTo>
                      <a:pt x="144" y="133"/>
                    </a:lnTo>
                    <a:lnTo>
                      <a:pt x="149" y="127"/>
                    </a:lnTo>
                    <a:lnTo>
                      <a:pt x="154" y="121"/>
                    </a:lnTo>
                    <a:lnTo>
                      <a:pt x="157" y="115"/>
                    </a:lnTo>
                    <a:lnTo>
                      <a:pt x="161" y="108"/>
                    </a:lnTo>
                    <a:lnTo>
                      <a:pt x="163" y="100"/>
                    </a:lnTo>
                    <a:lnTo>
                      <a:pt x="165" y="93"/>
                    </a:lnTo>
                    <a:lnTo>
                      <a:pt x="167" y="85"/>
                    </a:lnTo>
                    <a:lnTo>
                      <a:pt x="167" y="76"/>
                    </a:lnTo>
                    <a:lnTo>
                      <a:pt x="167" y="68"/>
                    </a:lnTo>
                    <a:lnTo>
                      <a:pt x="165" y="61"/>
                    </a:lnTo>
                    <a:lnTo>
                      <a:pt x="163" y="53"/>
                    </a:lnTo>
                    <a:lnTo>
                      <a:pt x="161" y="46"/>
                    </a:lnTo>
                    <a:lnTo>
                      <a:pt x="157" y="40"/>
                    </a:lnTo>
                    <a:lnTo>
                      <a:pt x="154" y="34"/>
                    </a:lnTo>
                    <a:lnTo>
                      <a:pt x="149" y="28"/>
                    </a:lnTo>
                    <a:lnTo>
                      <a:pt x="144" y="23"/>
                    </a:lnTo>
                    <a:lnTo>
                      <a:pt x="138" y="18"/>
                    </a:lnTo>
                    <a:lnTo>
                      <a:pt x="132" y="13"/>
                    </a:lnTo>
                    <a:lnTo>
                      <a:pt x="125" y="9"/>
                    </a:lnTo>
                    <a:lnTo>
                      <a:pt x="118" y="6"/>
                    </a:lnTo>
                    <a:lnTo>
                      <a:pt x="110" y="4"/>
                    </a:lnTo>
                    <a:lnTo>
                      <a:pt x="103" y="2"/>
                    </a:lnTo>
                    <a:lnTo>
                      <a:pt x="94" y="1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73" name="Freeform 188"/>
              <p:cNvSpPr>
                <a:spLocks/>
              </p:cNvSpPr>
              <p:nvPr/>
            </p:nvSpPr>
            <p:spPr bwMode="auto">
              <a:xfrm>
                <a:off x="1299" y="3446"/>
                <a:ext cx="13" cy="7"/>
              </a:xfrm>
              <a:custGeom>
                <a:avLst/>
                <a:gdLst>
                  <a:gd name="T0" fmla="*/ 73 w 162"/>
                  <a:gd name="T1" fmla="*/ 1 h 157"/>
                  <a:gd name="T2" fmla="*/ 57 w 162"/>
                  <a:gd name="T3" fmla="*/ 4 h 157"/>
                  <a:gd name="T4" fmla="*/ 41 w 162"/>
                  <a:gd name="T5" fmla="*/ 9 h 157"/>
                  <a:gd name="T6" fmla="*/ 29 w 162"/>
                  <a:gd name="T7" fmla="*/ 18 h 157"/>
                  <a:gd name="T8" fmla="*/ 19 w 162"/>
                  <a:gd name="T9" fmla="*/ 28 h 157"/>
                  <a:gd name="T10" fmla="*/ 10 w 162"/>
                  <a:gd name="T11" fmla="*/ 42 h 157"/>
                  <a:gd name="T12" fmla="*/ 4 w 162"/>
                  <a:gd name="T13" fmla="*/ 56 h 157"/>
                  <a:gd name="T14" fmla="*/ 0 w 162"/>
                  <a:gd name="T15" fmla="*/ 73 h 157"/>
                  <a:gd name="T16" fmla="*/ 0 w 162"/>
                  <a:gd name="T17" fmla="*/ 89 h 157"/>
                  <a:gd name="T18" fmla="*/ 4 w 162"/>
                  <a:gd name="T19" fmla="*/ 105 h 157"/>
                  <a:gd name="T20" fmla="*/ 10 w 162"/>
                  <a:gd name="T21" fmla="*/ 119 h 157"/>
                  <a:gd name="T22" fmla="*/ 19 w 162"/>
                  <a:gd name="T23" fmla="*/ 131 h 157"/>
                  <a:gd name="T24" fmla="*/ 29 w 162"/>
                  <a:gd name="T25" fmla="*/ 140 h 157"/>
                  <a:gd name="T26" fmla="*/ 41 w 162"/>
                  <a:gd name="T27" fmla="*/ 148 h 157"/>
                  <a:gd name="T28" fmla="*/ 57 w 162"/>
                  <a:gd name="T29" fmla="*/ 154 h 157"/>
                  <a:gd name="T30" fmla="*/ 73 w 162"/>
                  <a:gd name="T31" fmla="*/ 157 h 157"/>
                  <a:gd name="T32" fmla="*/ 89 w 162"/>
                  <a:gd name="T33" fmla="*/ 157 h 157"/>
                  <a:gd name="T34" fmla="*/ 105 w 162"/>
                  <a:gd name="T35" fmla="*/ 154 h 157"/>
                  <a:gd name="T36" fmla="*/ 120 w 162"/>
                  <a:gd name="T37" fmla="*/ 148 h 157"/>
                  <a:gd name="T38" fmla="*/ 133 w 162"/>
                  <a:gd name="T39" fmla="*/ 140 h 157"/>
                  <a:gd name="T40" fmla="*/ 144 w 162"/>
                  <a:gd name="T41" fmla="*/ 131 h 157"/>
                  <a:gd name="T42" fmla="*/ 152 w 162"/>
                  <a:gd name="T43" fmla="*/ 119 h 157"/>
                  <a:gd name="T44" fmla="*/ 158 w 162"/>
                  <a:gd name="T45" fmla="*/ 105 h 157"/>
                  <a:gd name="T46" fmla="*/ 162 w 162"/>
                  <a:gd name="T47" fmla="*/ 89 h 157"/>
                  <a:gd name="T48" fmla="*/ 162 w 162"/>
                  <a:gd name="T49" fmla="*/ 73 h 157"/>
                  <a:gd name="T50" fmla="*/ 158 w 162"/>
                  <a:gd name="T51" fmla="*/ 56 h 157"/>
                  <a:gd name="T52" fmla="*/ 152 w 162"/>
                  <a:gd name="T53" fmla="*/ 42 h 157"/>
                  <a:gd name="T54" fmla="*/ 144 w 162"/>
                  <a:gd name="T55" fmla="*/ 28 h 157"/>
                  <a:gd name="T56" fmla="*/ 133 w 162"/>
                  <a:gd name="T57" fmla="*/ 18 h 157"/>
                  <a:gd name="T58" fmla="*/ 120 w 162"/>
                  <a:gd name="T59" fmla="*/ 9 h 157"/>
                  <a:gd name="T60" fmla="*/ 105 w 162"/>
                  <a:gd name="T61" fmla="*/ 4 h 157"/>
                  <a:gd name="T62" fmla="*/ 89 w 162"/>
                  <a:gd name="T63" fmla="*/ 1 h 15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2"/>
                  <a:gd name="T97" fmla="*/ 0 h 157"/>
                  <a:gd name="T98" fmla="*/ 162 w 162"/>
                  <a:gd name="T99" fmla="*/ 157 h 15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2" h="157">
                    <a:moveTo>
                      <a:pt x="82" y="0"/>
                    </a:moveTo>
                    <a:lnTo>
                      <a:pt x="73" y="1"/>
                    </a:lnTo>
                    <a:lnTo>
                      <a:pt x="64" y="2"/>
                    </a:lnTo>
                    <a:lnTo>
                      <a:pt x="57" y="4"/>
                    </a:lnTo>
                    <a:lnTo>
                      <a:pt x="49" y="6"/>
                    </a:lnTo>
                    <a:lnTo>
                      <a:pt x="41" y="9"/>
                    </a:lnTo>
                    <a:lnTo>
                      <a:pt x="35" y="13"/>
                    </a:lnTo>
                    <a:lnTo>
                      <a:pt x="29" y="18"/>
                    </a:lnTo>
                    <a:lnTo>
                      <a:pt x="23" y="22"/>
                    </a:lnTo>
                    <a:lnTo>
                      <a:pt x="19" y="28"/>
                    </a:lnTo>
                    <a:lnTo>
                      <a:pt x="13" y="35"/>
                    </a:lnTo>
                    <a:lnTo>
                      <a:pt x="10" y="42"/>
                    </a:lnTo>
                    <a:lnTo>
                      <a:pt x="7" y="49"/>
                    </a:lnTo>
                    <a:lnTo>
                      <a:pt x="4" y="56"/>
                    </a:lnTo>
                    <a:lnTo>
                      <a:pt x="1" y="64"/>
                    </a:lnTo>
                    <a:lnTo>
                      <a:pt x="0" y="73"/>
                    </a:lnTo>
                    <a:lnTo>
                      <a:pt x="0" y="81"/>
                    </a:lnTo>
                    <a:lnTo>
                      <a:pt x="0" y="89"/>
                    </a:lnTo>
                    <a:lnTo>
                      <a:pt x="1" y="98"/>
                    </a:lnTo>
                    <a:lnTo>
                      <a:pt x="4" y="105"/>
                    </a:lnTo>
                    <a:lnTo>
                      <a:pt x="7" y="112"/>
                    </a:lnTo>
                    <a:lnTo>
                      <a:pt x="10" y="119"/>
                    </a:lnTo>
                    <a:lnTo>
                      <a:pt x="13" y="125"/>
                    </a:lnTo>
                    <a:lnTo>
                      <a:pt x="19" y="131"/>
                    </a:lnTo>
                    <a:lnTo>
                      <a:pt x="23" y="136"/>
                    </a:lnTo>
                    <a:lnTo>
                      <a:pt x="29" y="140"/>
                    </a:lnTo>
                    <a:lnTo>
                      <a:pt x="35" y="145"/>
                    </a:lnTo>
                    <a:lnTo>
                      <a:pt x="41" y="148"/>
                    </a:lnTo>
                    <a:lnTo>
                      <a:pt x="49" y="151"/>
                    </a:lnTo>
                    <a:lnTo>
                      <a:pt x="57" y="154"/>
                    </a:lnTo>
                    <a:lnTo>
                      <a:pt x="64" y="156"/>
                    </a:lnTo>
                    <a:lnTo>
                      <a:pt x="73" y="157"/>
                    </a:lnTo>
                    <a:lnTo>
                      <a:pt x="82" y="157"/>
                    </a:lnTo>
                    <a:lnTo>
                      <a:pt x="89" y="157"/>
                    </a:lnTo>
                    <a:lnTo>
                      <a:pt x="98" y="156"/>
                    </a:lnTo>
                    <a:lnTo>
                      <a:pt x="105" y="154"/>
                    </a:lnTo>
                    <a:lnTo>
                      <a:pt x="113" y="151"/>
                    </a:lnTo>
                    <a:lnTo>
                      <a:pt x="120" y="148"/>
                    </a:lnTo>
                    <a:lnTo>
                      <a:pt x="127" y="145"/>
                    </a:lnTo>
                    <a:lnTo>
                      <a:pt x="133" y="140"/>
                    </a:lnTo>
                    <a:lnTo>
                      <a:pt x="139" y="136"/>
                    </a:lnTo>
                    <a:lnTo>
                      <a:pt x="144" y="131"/>
                    </a:lnTo>
                    <a:lnTo>
                      <a:pt x="149" y="125"/>
                    </a:lnTo>
                    <a:lnTo>
                      <a:pt x="152" y="119"/>
                    </a:lnTo>
                    <a:lnTo>
                      <a:pt x="156" y="112"/>
                    </a:lnTo>
                    <a:lnTo>
                      <a:pt x="158" y="105"/>
                    </a:lnTo>
                    <a:lnTo>
                      <a:pt x="160" y="98"/>
                    </a:lnTo>
                    <a:lnTo>
                      <a:pt x="162" y="89"/>
                    </a:lnTo>
                    <a:lnTo>
                      <a:pt x="162" y="81"/>
                    </a:lnTo>
                    <a:lnTo>
                      <a:pt x="162" y="73"/>
                    </a:lnTo>
                    <a:lnTo>
                      <a:pt x="160" y="64"/>
                    </a:lnTo>
                    <a:lnTo>
                      <a:pt x="158" y="56"/>
                    </a:lnTo>
                    <a:lnTo>
                      <a:pt x="156" y="49"/>
                    </a:lnTo>
                    <a:lnTo>
                      <a:pt x="152" y="42"/>
                    </a:lnTo>
                    <a:lnTo>
                      <a:pt x="149" y="35"/>
                    </a:lnTo>
                    <a:lnTo>
                      <a:pt x="144" y="28"/>
                    </a:lnTo>
                    <a:lnTo>
                      <a:pt x="139" y="22"/>
                    </a:lnTo>
                    <a:lnTo>
                      <a:pt x="133" y="18"/>
                    </a:lnTo>
                    <a:lnTo>
                      <a:pt x="127" y="13"/>
                    </a:lnTo>
                    <a:lnTo>
                      <a:pt x="120" y="9"/>
                    </a:lnTo>
                    <a:lnTo>
                      <a:pt x="113" y="6"/>
                    </a:lnTo>
                    <a:lnTo>
                      <a:pt x="105" y="4"/>
                    </a:lnTo>
                    <a:lnTo>
                      <a:pt x="98" y="2"/>
                    </a:lnTo>
                    <a:lnTo>
                      <a:pt x="89" y="1"/>
                    </a:lnTo>
                    <a:lnTo>
                      <a:pt x="8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74" name="Freeform 189"/>
              <p:cNvSpPr>
                <a:spLocks/>
              </p:cNvSpPr>
              <p:nvPr/>
            </p:nvSpPr>
            <p:spPr bwMode="auto">
              <a:xfrm>
                <a:off x="1299" y="3457"/>
                <a:ext cx="13" cy="8"/>
              </a:xfrm>
              <a:custGeom>
                <a:avLst/>
                <a:gdLst>
                  <a:gd name="T0" fmla="*/ 73 w 162"/>
                  <a:gd name="T1" fmla="*/ 0 h 151"/>
                  <a:gd name="T2" fmla="*/ 57 w 162"/>
                  <a:gd name="T3" fmla="*/ 3 h 151"/>
                  <a:gd name="T4" fmla="*/ 41 w 162"/>
                  <a:gd name="T5" fmla="*/ 9 h 151"/>
                  <a:gd name="T6" fmla="*/ 29 w 162"/>
                  <a:gd name="T7" fmla="*/ 17 h 151"/>
                  <a:gd name="T8" fmla="*/ 19 w 162"/>
                  <a:gd name="T9" fmla="*/ 27 h 151"/>
                  <a:gd name="T10" fmla="*/ 10 w 162"/>
                  <a:gd name="T11" fmla="*/ 38 h 151"/>
                  <a:gd name="T12" fmla="*/ 4 w 162"/>
                  <a:gd name="T13" fmla="*/ 53 h 151"/>
                  <a:gd name="T14" fmla="*/ 0 w 162"/>
                  <a:gd name="T15" fmla="*/ 68 h 151"/>
                  <a:gd name="T16" fmla="*/ 0 w 162"/>
                  <a:gd name="T17" fmla="*/ 84 h 151"/>
                  <a:gd name="T18" fmla="*/ 4 w 162"/>
                  <a:gd name="T19" fmla="*/ 98 h 151"/>
                  <a:gd name="T20" fmla="*/ 10 w 162"/>
                  <a:gd name="T21" fmla="*/ 112 h 151"/>
                  <a:gd name="T22" fmla="*/ 19 w 162"/>
                  <a:gd name="T23" fmla="*/ 125 h 151"/>
                  <a:gd name="T24" fmla="*/ 29 w 162"/>
                  <a:gd name="T25" fmla="*/ 135 h 151"/>
                  <a:gd name="T26" fmla="*/ 41 w 162"/>
                  <a:gd name="T27" fmla="*/ 143 h 151"/>
                  <a:gd name="T28" fmla="*/ 57 w 162"/>
                  <a:gd name="T29" fmla="*/ 148 h 151"/>
                  <a:gd name="T30" fmla="*/ 73 w 162"/>
                  <a:gd name="T31" fmla="*/ 151 h 151"/>
                  <a:gd name="T32" fmla="*/ 89 w 162"/>
                  <a:gd name="T33" fmla="*/ 151 h 151"/>
                  <a:gd name="T34" fmla="*/ 105 w 162"/>
                  <a:gd name="T35" fmla="*/ 148 h 151"/>
                  <a:gd name="T36" fmla="*/ 120 w 162"/>
                  <a:gd name="T37" fmla="*/ 143 h 151"/>
                  <a:gd name="T38" fmla="*/ 133 w 162"/>
                  <a:gd name="T39" fmla="*/ 135 h 151"/>
                  <a:gd name="T40" fmla="*/ 144 w 162"/>
                  <a:gd name="T41" fmla="*/ 125 h 151"/>
                  <a:gd name="T42" fmla="*/ 152 w 162"/>
                  <a:gd name="T43" fmla="*/ 112 h 151"/>
                  <a:gd name="T44" fmla="*/ 158 w 162"/>
                  <a:gd name="T45" fmla="*/ 98 h 151"/>
                  <a:gd name="T46" fmla="*/ 162 w 162"/>
                  <a:gd name="T47" fmla="*/ 84 h 151"/>
                  <a:gd name="T48" fmla="*/ 162 w 162"/>
                  <a:gd name="T49" fmla="*/ 68 h 151"/>
                  <a:gd name="T50" fmla="*/ 158 w 162"/>
                  <a:gd name="T51" fmla="*/ 53 h 151"/>
                  <a:gd name="T52" fmla="*/ 152 w 162"/>
                  <a:gd name="T53" fmla="*/ 38 h 151"/>
                  <a:gd name="T54" fmla="*/ 144 w 162"/>
                  <a:gd name="T55" fmla="*/ 27 h 151"/>
                  <a:gd name="T56" fmla="*/ 133 w 162"/>
                  <a:gd name="T57" fmla="*/ 17 h 151"/>
                  <a:gd name="T58" fmla="*/ 120 w 162"/>
                  <a:gd name="T59" fmla="*/ 9 h 151"/>
                  <a:gd name="T60" fmla="*/ 105 w 162"/>
                  <a:gd name="T61" fmla="*/ 3 h 151"/>
                  <a:gd name="T62" fmla="*/ 89 w 162"/>
                  <a:gd name="T63" fmla="*/ 0 h 15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2"/>
                  <a:gd name="T97" fmla="*/ 0 h 151"/>
                  <a:gd name="T98" fmla="*/ 162 w 162"/>
                  <a:gd name="T99" fmla="*/ 151 h 15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2" h="151">
                    <a:moveTo>
                      <a:pt x="82" y="0"/>
                    </a:moveTo>
                    <a:lnTo>
                      <a:pt x="73" y="0"/>
                    </a:lnTo>
                    <a:lnTo>
                      <a:pt x="64" y="1"/>
                    </a:lnTo>
                    <a:lnTo>
                      <a:pt x="57" y="3"/>
                    </a:lnTo>
                    <a:lnTo>
                      <a:pt x="49" y="6"/>
                    </a:lnTo>
                    <a:lnTo>
                      <a:pt x="41" y="9"/>
                    </a:lnTo>
                    <a:lnTo>
                      <a:pt x="35" y="12"/>
                    </a:lnTo>
                    <a:lnTo>
                      <a:pt x="29" y="17"/>
                    </a:lnTo>
                    <a:lnTo>
                      <a:pt x="23" y="21"/>
                    </a:lnTo>
                    <a:lnTo>
                      <a:pt x="19" y="27"/>
                    </a:lnTo>
                    <a:lnTo>
                      <a:pt x="13" y="32"/>
                    </a:lnTo>
                    <a:lnTo>
                      <a:pt x="10" y="38"/>
                    </a:lnTo>
                    <a:lnTo>
                      <a:pt x="7" y="45"/>
                    </a:lnTo>
                    <a:lnTo>
                      <a:pt x="4" y="53"/>
                    </a:lnTo>
                    <a:lnTo>
                      <a:pt x="1" y="60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0" y="84"/>
                    </a:lnTo>
                    <a:lnTo>
                      <a:pt x="1" y="91"/>
                    </a:lnTo>
                    <a:lnTo>
                      <a:pt x="4" y="98"/>
                    </a:lnTo>
                    <a:lnTo>
                      <a:pt x="7" y="105"/>
                    </a:lnTo>
                    <a:lnTo>
                      <a:pt x="10" y="112"/>
                    </a:lnTo>
                    <a:lnTo>
                      <a:pt x="13" y="119"/>
                    </a:lnTo>
                    <a:lnTo>
                      <a:pt x="19" y="125"/>
                    </a:lnTo>
                    <a:lnTo>
                      <a:pt x="23" y="130"/>
                    </a:lnTo>
                    <a:lnTo>
                      <a:pt x="29" y="135"/>
                    </a:lnTo>
                    <a:lnTo>
                      <a:pt x="35" y="139"/>
                    </a:lnTo>
                    <a:lnTo>
                      <a:pt x="41" y="143"/>
                    </a:lnTo>
                    <a:lnTo>
                      <a:pt x="49" y="146"/>
                    </a:lnTo>
                    <a:lnTo>
                      <a:pt x="57" y="148"/>
                    </a:lnTo>
                    <a:lnTo>
                      <a:pt x="64" y="150"/>
                    </a:lnTo>
                    <a:lnTo>
                      <a:pt x="73" y="151"/>
                    </a:lnTo>
                    <a:lnTo>
                      <a:pt x="82" y="151"/>
                    </a:lnTo>
                    <a:lnTo>
                      <a:pt x="89" y="151"/>
                    </a:lnTo>
                    <a:lnTo>
                      <a:pt x="98" y="150"/>
                    </a:lnTo>
                    <a:lnTo>
                      <a:pt x="105" y="148"/>
                    </a:lnTo>
                    <a:lnTo>
                      <a:pt x="113" y="146"/>
                    </a:lnTo>
                    <a:lnTo>
                      <a:pt x="120" y="143"/>
                    </a:lnTo>
                    <a:lnTo>
                      <a:pt x="127" y="139"/>
                    </a:lnTo>
                    <a:lnTo>
                      <a:pt x="133" y="135"/>
                    </a:lnTo>
                    <a:lnTo>
                      <a:pt x="139" y="130"/>
                    </a:lnTo>
                    <a:lnTo>
                      <a:pt x="144" y="125"/>
                    </a:lnTo>
                    <a:lnTo>
                      <a:pt x="149" y="119"/>
                    </a:lnTo>
                    <a:lnTo>
                      <a:pt x="152" y="112"/>
                    </a:lnTo>
                    <a:lnTo>
                      <a:pt x="156" y="105"/>
                    </a:lnTo>
                    <a:lnTo>
                      <a:pt x="158" y="98"/>
                    </a:lnTo>
                    <a:lnTo>
                      <a:pt x="160" y="91"/>
                    </a:lnTo>
                    <a:lnTo>
                      <a:pt x="162" y="84"/>
                    </a:lnTo>
                    <a:lnTo>
                      <a:pt x="162" y="76"/>
                    </a:lnTo>
                    <a:lnTo>
                      <a:pt x="162" y="68"/>
                    </a:lnTo>
                    <a:lnTo>
                      <a:pt x="160" y="60"/>
                    </a:lnTo>
                    <a:lnTo>
                      <a:pt x="158" y="53"/>
                    </a:lnTo>
                    <a:lnTo>
                      <a:pt x="156" y="45"/>
                    </a:lnTo>
                    <a:lnTo>
                      <a:pt x="152" y="38"/>
                    </a:lnTo>
                    <a:lnTo>
                      <a:pt x="149" y="32"/>
                    </a:lnTo>
                    <a:lnTo>
                      <a:pt x="144" y="27"/>
                    </a:lnTo>
                    <a:lnTo>
                      <a:pt x="139" y="21"/>
                    </a:lnTo>
                    <a:lnTo>
                      <a:pt x="133" y="17"/>
                    </a:lnTo>
                    <a:lnTo>
                      <a:pt x="127" y="12"/>
                    </a:lnTo>
                    <a:lnTo>
                      <a:pt x="120" y="9"/>
                    </a:lnTo>
                    <a:lnTo>
                      <a:pt x="113" y="6"/>
                    </a:lnTo>
                    <a:lnTo>
                      <a:pt x="105" y="3"/>
                    </a:lnTo>
                    <a:lnTo>
                      <a:pt x="98" y="1"/>
                    </a:lnTo>
                    <a:lnTo>
                      <a:pt x="89" y="0"/>
                    </a:lnTo>
                    <a:lnTo>
                      <a:pt x="8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75" name="Freeform 190"/>
              <p:cNvSpPr>
                <a:spLocks/>
              </p:cNvSpPr>
              <p:nvPr/>
            </p:nvSpPr>
            <p:spPr bwMode="auto">
              <a:xfrm>
                <a:off x="1299" y="3469"/>
                <a:ext cx="13" cy="8"/>
              </a:xfrm>
              <a:custGeom>
                <a:avLst/>
                <a:gdLst>
                  <a:gd name="T0" fmla="*/ 73 w 162"/>
                  <a:gd name="T1" fmla="*/ 0 h 152"/>
                  <a:gd name="T2" fmla="*/ 57 w 162"/>
                  <a:gd name="T3" fmla="*/ 3 h 152"/>
                  <a:gd name="T4" fmla="*/ 41 w 162"/>
                  <a:gd name="T5" fmla="*/ 9 h 152"/>
                  <a:gd name="T6" fmla="*/ 29 w 162"/>
                  <a:gd name="T7" fmla="*/ 17 h 152"/>
                  <a:gd name="T8" fmla="*/ 19 w 162"/>
                  <a:gd name="T9" fmla="*/ 27 h 152"/>
                  <a:gd name="T10" fmla="*/ 10 w 162"/>
                  <a:gd name="T11" fmla="*/ 39 h 152"/>
                  <a:gd name="T12" fmla="*/ 4 w 162"/>
                  <a:gd name="T13" fmla="*/ 53 h 152"/>
                  <a:gd name="T14" fmla="*/ 0 w 162"/>
                  <a:gd name="T15" fmla="*/ 67 h 152"/>
                  <a:gd name="T16" fmla="*/ 0 w 162"/>
                  <a:gd name="T17" fmla="*/ 84 h 152"/>
                  <a:gd name="T18" fmla="*/ 4 w 162"/>
                  <a:gd name="T19" fmla="*/ 99 h 152"/>
                  <a:gd name="T20" fmla="*/ 10 w 162"/>
                  <a:gd name="T21" fmla="*/ 113 h 152"/>
                  <a:gd name="T22" fmla="*/ 19 w 162"/>
                  <a:gd name="T23" fmla="*/ 124 h 152"/>
                  <a:gd name="T24" fmla="*/ 29 w 162"/>
                  <a:gd name="T25" fmla="*/ 134 h 152"/>
                  <a:gd name="T26" fmla="*/ 41 w 162"/>
                  <a:gd name="T27" fmla="*/ 143 h 152"/>
                  <a:gd name="T28" fmla="*/ 57 w 162"/>
                  <a:gd name="T29" fmla="*/ 149 h 152"/>
                  <a:gd name="T30" fmla="*/ 73 w 162"/>
                  <a:gd name="T31" fmla="*/ 152 h 152"/>
                  <a:gd name="T32" fmla="*/ 89 w 162"/>
                  <a:gd name="T33" fmla="*/ 152 h 152"/>
                  <a:gd name="T34" fmla="*/ 105 w 162"/>
                  <a:gd name="T35" fmla="*/ 149 h 152"/>
                  <a:gd name="T36" fmla="*/ 120 w 162"/>
                  <a:gd name="T37" fmla="*/ 143 h 152"/>
                  <a:gd name="T38" fmla="*/ 133 w 162"/>
                  <a:gd name="T39" fmla="*/ 134 h 152"/>
                  <a:gd name="T40" fmla="*/ 144 w 162"/>
                  <a:gd name="T41" fmla="*/ 124 h 152"/>
                  <a:gd name="T42" fmla="*/ 152 w 162"/>
                  <a:gd name="T43" fmla="*/ 113 h 152"/>
                  <a:gd name="T44" fmla="*/ 158 w 162"/>
                  <a:gd name="T45" fmla="*/ 99 h 152"/>
                  <a:gd name="T46" fmla="*/ 162 w 162"/>
                  <a:gd name="T47" fmla="*/ 84 h 152"/>
                  <a:gd name="T48" fmla="*/ 162 w 162"/>
                  <a:gd name="T49" fmla="*/ 67 h 152"/>
                  <a:gd name="T50" fmla="*/ 158 w 162"/>
                  <a:gd name="T51" fmla="*/ 53 h 152"/>
                  <a:gd name="T52" fmla="*/ 152 w 162"/>
                  <a:gd name="T53" fmla="*/ 39 h 152"/>
                  <a:gd name="T54" fmla="*/ 144 w 162"/>
                  <a:gd name="T55" fmla="*/ 27 h 152"/>
                  <a:gd name="T56" fmla="*/ 133 w 162"/>
                  <a:gd name="T57" fmla="*/ 17 h 152"/>
                  <a:gd name="T58" fmla="*/ 120 w 162"/>
                  <a:gd name="T59" fmla="*/ 9 h 152"/>
                  <a:gd name="T60" fmla="*/ 105 w 162"/>
                  <a:gd name="T61" fmla="*/ 3 h 152"/>
                  <a:gd name="T62" fmla="*/ 89 w 162"/>
                  <a:gd name="T63" fmla="*/ 0 h 15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2"/>
                  <a:gd name="T97" fmla="*/ 0 h 152"/>
                  <a:gd name="T98" fmla="*/ 162 w 162"/>
                  <a:gd name="T99" fmla="*/ 152 h 15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2" h="152">
                    <a:moveTo>
                      <a:pt x="82" y="0"/>
                    </a:moveTo>
                    <a:lnTo>
                      <a:pt x="73" y="0"/>
                    </a:lnTo>
                    <a:lnTo>
                      <a:pt x="64" y="1"/>
                    </a:lnTo>
                    <a:lnTo>
                      <a:pt x="57" y="3"/>
                    </a:lnTo>
                    <a:lnTo>
                      <a:pt x="49" y="5"/>
                    </a:lnTo>
                    <a:lnTo>
                      <a:pt x="41" y="9"/>
                    </a:lnTo>
                    <a:lnTo>
                      <a:pt x="35" y="13"/>
                    </a:lnTo>
                    <a:lnTo>
                      <a:pt x="29" y="17"/>
                    </a:lnTo>
                    <a:lnTo>
                      <a:pt x="23" y="22"/>
                    </a:lnTo>
                    <a:lnTo>
                      <a:pt x="19" y="27"/>
                    </a:lnTo>
                    <a:lnTo>
                      <a:pt x="13" y="33"/>
                    </a:lnTo>
                    <a:lnTo>
                      <a:pt x="10" y="39"/>
                    </a:lnTo>
                    <a:lnTo>
                      <a:pt x="7" y="46"/>
                    </a:lnTo>
                    <a:lnTo>
                      <a:pt x="4" y="53"/>
                    </a:lnTo>
                    <a:lnTo>
                      <a:pt x="1" y="60"/>
                    </a:lnTo>
                    <a:lnTo>
                      <a:pt x="0" y="67"/>
                    </a:lnTo>
                    <a:lnTo>
                      <a:pt x="0" y="76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4" y="99"/>
                    </a:lnTo>
                    <a:lnTo>
                      <a:pt x="7" y="106"/>
                    </a:lnTo>
                    <a:lnTo>
                      <a:pt x="10" y="113"/>
                    </a:lnTo>
                    <a:lnTo>
                      <a:pt x="13" y="119"/>
                    </a:lnTo>
                    <a:lnTo>
                      <a:pt x="19" y="124"/>
                    </a:lnTo>
                    <a:lnTo>
                      <a:pt x="23" y="130"/>
                    </a:lnTo>
                    <a:lnTo>
                      <a:pt x="29" y="134"/>
                    </a:lnTo>
                    <a:lnTo>
                      <a:pt x="35" y="140"/>
                    </a:lnTo>
                    <a:lnTo>
                      <a:pt x="41" y="143"/>
                    </a:lnTo>
                    <a:lnTo>
                      <a:pt x="49" y="146"/>
                    </a:lnTo>
                    <a:lnTo>
                      <a:pt x="57" y="149"/>
                    </a:lnTo>
                    <a:lnTo>
                      <a:pt x="64" y="150"/>
                    </a:lnTo>
                    <a:lnTo>
                      <a:pt x="73" y="152"/>
                    </a:lnTo>
                    <a:lnTo>
                      <a:pt x="82" y="152"/>
                    </a:lnTo>
                    <a:lnTo>
                      <a:pt x="89" y="152"/>
                    </a:lnTo>
                    <a:lnTo>
                      <a:pt x="98" y="150"/>
                    </a:lnTo>
                    <a:lnTo>
                      <a:pt x="105" y="149"/>
                    </a:lnTo>
                    <a:lnTo>
                      <a:pt x="113" y="146"/>
                    </a:lnTo>
                    <a:lnTo>
                      <a:pt x="120" y="143"/>
                    </a:lnTo>
                    <a:lnTo>
                      <a:pt x="127" y="140"/>
                    </a:lnTo>
                    <a:lnTo>
                      <a:pt x="133" y="134"/>
                    </a:lnTo>
                    <a:lnTo>
                      <a:pt x="139" y="130"/>
                    </a:lnTo>
                    <a:lnTo>
                      <a:pt x="144" y="124"/>
                    </a:lnTo>
                    <a:lnTo>
                      <a:pt x="149" y="119"/>
                    </a:lnTo>
                    <a:lnTo>
                      <a:pt x="152" y="113"/>
                    </a:lnTo>
                    <a:lnTo>
                      <a:pt x="156" y="106"/>
                    </a:lnTo>
                    <a:lnTo>
                      <a:pt x="158" y="99"/>
                    </a:lnTo>
                    <a:lnTo>
                      <a:pt x="160" y="92"/>
                    </a:lnTo>
                    <a:lnTo>
                      <a:pt x="162" y="84"/>
                    </a:lnTo>
                    <a:lnTo>
                      <a:pt x="162" y="76"/>
                    </a:lnTo>
                    <a:lnTo>
                      <a:pt x="162" y="67"/>
                    </a:lnTo>
                    <a:lnTo>
                      <a:pt x="160" y="60"/>
                    </a:lnTo>
                    <a:lnTo>
                      <a:pt x="158" y="53"/>
                    </a:lnTo>
                    <a:lnTo>
                      <a:pt x="156" y="46"/>
                    </a:lnTo>
                    <a:lnTo>
                      <a:pt x="152" y="39"/>
                    </a:lnTo>
                    <a:lnTo>
                      <a:pt x="149" y="33"/>
                    </a:lnTo>
                    <a:lnTo>
                      <a:pt x="144" y="27"/>
                    </a:lnTo>
                    <a:lnTo>
                      <a:pt x="139" y="22"/>
                    </a:lnTo>
                    <a:lnTo>
                      <a:pt x="133" y="17"/>
                    </a:lnTo>
                    <a:lnTo>
                      <a:pt x="127" y="13"/>
                    </a:lnTo>
                    <a:lnTo>
                      <a:pt x="120" y="9"/>
                    </a:lnTo>
                    <a:lnTo>
                      <a:pt x="113" y="5"/>
                    </a:lnTo>
                    <a:lnTo>
                      <a:pt x="105" y="3"/>
                    </a:lnTo>
                    <a:lnTo>
                      <a:pt x="98" y="1"/>
                    </a:lnTo>
                    <a:lnTo>
                      <a:pt x="89" y="0"/>
                    </a:lnTo>
                    <a:lnTo>
                      <a:pt x="8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76" name="Freeform 191"/>
              <p:cNvSpPr>
                <a:spLocks noEditPoints="1"/>
              </p:cNvSpPr>
              <p:nvPr/>
            </p:nvSpPr>
            <p:spPr bwMode="auto">
              <a:xfrm>
                <a:off x="1304" y="3364"/>
                <a:ext cx="10" cy="113"/>
              </a:xfrm>
              <a:custGeom>
                <a:avLst/>
                <a:gdLst>
                  <a:gd name="T0" fmla="*/ 28 w 120"/>
                  <a:gd name="T1" fmla="*/ 2123 h 2259"/>
                  <a:gd name="T2" fmla="*/ 0 w 120"/>
                  <a:gd name="T3" fmla="*/ 2226 h 2259"/>
                  <a:gd name="T4" fmla="*/ 120 w 120"/>
                  <a:gd name="T5" fmla="*/ 2259 h 2259"/>
                  <a:gd name="T6" fmla="*/ 120 w 120"/>
                  <a:gd name="T7" fmla="*/ 1885 h 2259"/>
                  <a:gd name="T8" fmla="*/ 0 w 120"/>
                  <a:gd name="T9" fmla="*/ 1917 h 2259"/>
                  <a:gd name="T10" fmla="*/ 35 w 120"/>
                  <a:gd name="T11" fmla="*/ 2020 h 2259"/>
                  <a:gd name="T12" fmla="*/ 120 w 120"/>
                  <a:gd name="T13" fmla="*/ 1885 h 2259"/>
                  <a:gd name="T14" fmla="*/ 28 w 120"/>
                  <a:gd name="T15" fmla="*/ 1646 h 2259"/>
                  <a:gd name="T16" fmla="*/ 0 w 120"/>
                  <a:gd name="T17" fmla="*/ 1749 h 2259"/>
                  <a:gd name="T18" fmla="*/ 120 w 120"/>
                  <a:gd name="T19" fmla="*/ 1781 h 2259"/>
                  <a:gd name="T20" fmla="*/ 120 w 120"/>
                  <a:gd name="T21" fmla="*/ 1402 h 2259"/>
                  <a:gd name="T22" fmla="*/ 0 w 120"/>
                  <a:gd name="T23" fmla="*/ 1435 h 2259"/>
                  <a:gd name="T24" fmla="*/ 35 w 120"/>
                  <a:gd name="T25" fmla="*/ 1538 h 2259"/>
                  <a:gd name="T26" fmla="*/ 120 w 120"/>
                  <a:gd name="T27" fmla="*/ 1402 h 2259"/>
                  <a:gd name="T28" fmla="*/ 28 w 120"/>
                  <a:gd name="T29" fmla="*/ 1175 h 2259"/>
                  <a:gd name="T30" fmla="*/ 0 w 120"/>
                  <a:gd name="T31" fmla="*/ 1284 h 2259"/>
                  <a:gd name="T32" fmla="*/ 120 w 120"/>
                  <a:gd name="T33" fmla="*/ 1316 h 2259"/>
                  <a:gd name="T34" fmla="*/ 120 w 120"/>
                  <a:gd name="T35" fmla="*/ 937 h 2259"/>
                  <a:gd name="T36" fmla="*/ 0 w 120"/>
                  <a:gd name="T37" fmla="*/ 970 h 2259"/>
                  <a:gd name="T38" fmla="*/ 35 w 120"/>
                  <a:gd name="T39" fmla="*/ 1077 h 2259"/>
                  <a:gd name="T40" fmla="*/ 120 w 120"/>
                  <a:gd name="T41" fmla="*/ 937 h 2259"/>
                  <a:gd name="T42" fmla="*/ 28 w 120"/>
                  <a:gd name="T43" fmla="*/ 710 h 2259"/>
                  <a:gd name="T44" fmla="*/ 0 w 120"/>
                  <a:gd name="T45" fmla="*/ 812 h 2259"/>
                  <a:gd name="T46" fmla="*/ 120 w 120"/>
                  <a:gd name="T47" fmla="*/ 845 h 2259"/>
                  <a:gd name="T48" fmla="*/ 120 w 120"/>
                  <a:gd name="T49" fmla="*/ 471 h 2259"/>
                  <a:gd name="T50" fmla="*/ 0 w 120"/>
                  <a:gd name="T51" fmla="*/ 498 h 2259"/>
                  <a:gd name="T52" fmla="*/ 35 w 120"/>
                  <a:gd name="T53" fmla="*/ 606 h 2259"/>
                  <a:gd name="T54" fmla="*/ 120 w 120"/>
                  <a:gd name="T55" fmla="*/ 471 h 2259"/>
                  <a:gd name="T56" fmla="*/ 28 w 120"/>
                  <a:gd name="T57" fmla="*/ 227 h 2259"/>
                  <a:gd name="T58" fmla="*/ 0 w 120"/>
                  <a:gd name="T59" fmla="*/ 331 h 2259"/>
                  <a:gd name="T60" fmla="*/ 120 w 120"/>
                  <a:gd name="T61" fmla="*/ 362 h 2259"/>
                  <a:gd name="T62" fmla="*/ 120 w 120"/>
                  <a:gd name="T63" fmla="*/ 0 h 2259"/>
                  <a:gd name="T64" fmla="*/ 0 w 120"/>
                  <a:gd name="T65" fmla="*/ 32 h 2259"/>
                  <a:gd name="T66" fmla="*/ 35 w 120"/>
                  <a:gd name="T67" fmla="*/ 141 h 2259"/>
                  <a:gd name="T68" fmla="*/ 120 w 120"/>
                  <a:gd name="T69" fmla="*/ 0 h 225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20"/>
                  <a:gd name="T106" fmla="*/ 0 h 2259"/>
                  <a:gd name="T107" fmla="*/ 120 w 120"/>
                  <a:gd name="T108" fmla="*/ 2259 h 225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20" h="2259">
                    <a:moveTo>
                      <a:pt x="120" y="2123"/>
                    </a:moveTo>
                    <a:lnTo>
                      <a:pt x="28" y="2123"/>
                    </a:lnTo>
                    <a:lnTo>
                      <a:pt x="0" y="2150"/>
                    </a:lnTo>
                    <a:lnTo>
                      <a:pt x="0" y="2226"/>
                    </a:lnTo>
                    <a:lnTo>
                      <a:pt x="35" y="2259"/>
                    </a:lnTo>
                    <a:lnTo>
                      <a:pt x="120" y="2259"/>
                    </a:lnTo>
                    <a:lnTo>
                      <a:pt x="120" y="2123"/>
                    </a:lnTo>
                    <a:close/>
                    <a:moveTo>
                      <a:pt x="120" y="1885"/>
                    </a:moveTo>
                    <a:lnTo>
                      <a:pt x="28" y="1885"/>
                    </a:lnTo>
                    <a:lnTo>
                      <a:pt x="0" y="1917"/>
                    </a:lnTo>
                    <a:lnTo>
                      <a:pt x="0" y="1987"/>
                    </a:lnTo>
                    <a:lnTo>
                      <a:pt x="35" y="2020"/>
                    </a:lnTo>
                    <a:lnTo>
                      <a:pt x="120" y="2020"/>
                    </a:lnTo>
                    <a:lnTo>
                      <a:pt x="120" y="1885"/>
                    </a:lnTo>
                    <a:close/>
                    <a:moveTo>
                      <a:pt x="120" y="1646"/>
                    </a:moveTo>
                    <a:lnTo>
                      <a:pt x="28" y="1646"/>
                    </a:lnTo>
                    <a:lnTo>
                      <a:pt x="0" y="1674"/>
                    </a:lnTo>
                    <a:lnTo>
                      <a:pt x="0" y="1749"/>
                    </a:lnTo>
                    <a:lnTo>
                      <a:pt x="35" y="1781"/>
                    </a:lnTo>
                    <a:lnTo>
                      <a:pt x="120" y="1781"/>
                    </a:lnTo>
                    <a:lnTo>
                      <a:pt x="120" y="1646"/>
                    </a:lnTo>
                    <a:close/>
                    <a:moveTo>
                      <a:pt x="120" y="1402"/>
                    </a:moveTo>
                    <a:lnTo>
                      <a:pt x="28" y="1402"/>
                    </a:lnTo>
                    <a:lnTo>
                      <a:pt x="0" y="1435"/>
                    </a:lnTo>
                    <a:lnTo>
                      <a:pt x="0" y="1511"/>
                    </a:lnTo>
                    <a:lnTo>
                      <a:pt x="35" y="1538"/>
                    </a:lnTo>
                    <a:lnTo>
                      <a:pt x="120" y="1538"/>
                    </a:lnTo>
                    <a:lnTo>
                      <a:pt x="120" y="1402"/>
                    </a:lnTo>
                    <a:close/>
                    <a:moveTo>
                      <a:pt x="120" y="1175"/>
                    </a:moveTo>
                    <a:lnTo>
                      <a:pt x="28" y="1175"/>
                    </a:lnTo>
                    <a:lnTo>
                      <a:pt x="0" y="1213"/>
                    </a:lnTo>
                    <a:lnTo>
                      <a:pt x="0" y="1284"/>
                    </a:lnTo>
                    <a:lnTo>
                      <a:pt x="35" y="1316"/>
                    </a:lnTo>
                    <a:lnTo>
                      <a:pt x="120" y="1316"/>
                    </a:lnTo>
                    <a:lnTo>
                      <a:pt x="120" y="1175"/>
                    </a:lnTo>
                    <a:close/>
                    <a:moveTo>
                      <a:pt x="120" y="937"/>
                    </a:moveTo>
                    <a:lnTo>
                      <a:pt x="28" y="937"/>
                    </a:lnTo>
                    <a:lnTo>
                      <a:pt x="0" y="970"/>
                    </a:lnTo>
                    <a:lnTo>
                      <a:pt x="0" y="1045"/>
                    </a:lnTo>
                    <a:lnTo>
                      <a:pt x="35" y="1077"/>
                    </a:lnTo>
                    <a:lnTo>
                      <a:pt x="120" y="1077"/>
                    </a:lnTo>
                    <a:lnTo>
                      <a:pt x="120" y="937"/>
                    </a:lnTo>
                    <a:close/>
                    <a:moveTo>
                      <a:pt x="120" y="710"/>
                    </a:moveTo>
                    <a:lnTo>
                      <a:pt x="28" y="710"/>
                    </a:lnTo>
                    <a:lnTo>
                      <a:pt x="0" y="736"/>
                    </a:lnTo>
                    <a:lnTo>
                      <a:pt x="0" y="812"/>
                    </a:lnTo>
                    <a:lnTo>
                      <a:pt x="35" y="845"/>
                    </a:lnTo>
                    <a:lnTo>
                      <a:pt x="120" y="845"/>
                    </a:lnTo>
                    <a:lnTo>
                      <a:pt x="120" y="710"/>
                    </a:lnTo>
                    <a:close/>
                    <a:moveTo>
                      <a:pt x="120" y="471"/>
                    </a:moveTo>
                    <a:lnTo>
                      <a:pt x="28" y="471"/>
                    </a:lnTo>
                    <a:lnTo>
                      <a:pt x="0" y="498"/>
                    </a:lnTo>
                    <a:lnTo>
                      <a:pt x="0" y="574"/>
                    </a:lnTo>
                    <a:lnTo>
                      <a:pt x="35" y="606"/>
                    </a:lnTo>
                    <a:lnTo>
                      <a:pt x="120" y="606"/>
                    </a:lnTo>
                    <a:lnTo>
                      <a:pt x="120" y="471"/>
                    </a:lnTo>
                    <a:close/>
                    <a:moveTo>
                      <a:pt x="120" y="227"/>
                    </a:moveTo>
                    <a:lnTo>
                      <a:pt x="28" y="227"/>
                    </a:lnTo>
                    <a:lnTo>
                      <a:pt x="0" y="255"/>
                    </a:lnTo>
                    <a:lnTo>
                      <a:pt x="0" y="331"/>
                    </a:lnTo>
                    <a:lnTo>
                      <a:pt x="35" y="362"/>
                    </a:lnTo>
                    <a:lnTo>
                      <a:pt x="120" y="362"/>
                    </a:lnTo>
                    <a:lnTo>
                      <a:pt x="120" y="227"/>
                    </a:lnTo>
                    <a:close/>
                    <a:moveTo>
                      <a:pt x="120" y="0"/>
                    </a:moveTo>
                    <a:lnTo>
                      <a:pt x="28" y="0"/>
                    </a:lnTo>
                    <a:lnTo>
                      <a:pt x="0" y="32"/>
                    </a:lnTo>
                    <a:lnTo>
                      <a:pt x="0" y="108"/>
                    </a:lnTo>
                    <a:lnTo>
                      <a:pt x="35" y="141"/>
                    </a:lnTo>
                    <a:lnTo>
                      <a:pt x="120" y="14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77" name="Freeform 192"/>
              <p:cNvSpPr>
                <a:spLocks/>
              </p:cNvSpPr>
              <p:nvPr/>
            </p:nvSpPr>
            <p:spPr bwMode="auto">
              <a:xfrm>
                <a:off x="1304" y="3470"/>
                <a:ext cx="10" cy="7"/>
              </a:xfrm>
              <a:custGeom>
                <a:avLst/>
                <a:gdLst>
                  <a:gd name="T0" fmla="*/ 120 w 120"/>
                  <a:gd name="T1" fmla="*/ 0 h 136"/>
                  <a:gd name="T2" fmla="*/ 28 w 120"/>
                  <a:gd name="T3" fmla="*/ 0 h 136"/>
                  <a:gd name="T4" fmla="*/ 0 w 120"/>
                  <a:gd name="T5" fmla="*/ 27 h 136"/>
                  <a:gd name="T6" fmla="*/ 0 w 120"/>
                  <a:gd name="T7" fmla="*/ 103 h 136"/>
                  <a:gd name="T8" fmla="*/ 35 w 120"/>
                  <a:gd name="T9" fmla="*/ 136 h 136"/>
                  <a:gd name="T10" fmla="*/ 120 w 120"/>
                  <a:gd name="T11" fmla="*/ 136 h 136"/>
                  <a:gd name="T12" fmla="*/ 120 w 120"/>
                  <a:gd name="T13" fmla="*/ 0 h 1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36"/>
                  <a:gd name="T23" fmla="*/ 120 w 120"/>
                  <a:gd name="T24" fmla="*/ 136 h 1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36">
                    <a:moveTo>
                      <a:pt x="120" y="0"/>
                    </a:moveTo>
                    <a:lnTo>
                      <a:pt x="28" y="0"/>
                    </a:lnTo>
                    <a:lnTo>
                      <a:pt x="0" y="27"/>
                    </a:lnTo>
                    <a:lnTo>
                      <a:pt x="0" y="103"/>
                    </a:lnTo>
                    <a:lnTo>
                      <a:pt x="35" y="136"/>
                    </a:lnTo>
                    <a:lnTo>
                      <a:pt x="120" y="136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78" name="Freeform 193"/>
              <p:cNvSpPr>
                <a:spLocks/>
              </p:cNvSpPr>
              <p:nvPr/>
            </p:nvSpPr>
            <p:spPr bwMode="auto">
              <a:xfrm>
                <a:off x="1304" y="3458"/>
                <a:ext cx="10" cy="7"/>
              </a:xfrm>
              <a:custGeom>
                <a:avLst/>
                <a:gdLst>
                  <a:gd name="T0" fmla="*/ 120 w 120"/>
                  <a:gd name="T1" fmla="*/ 0 h 135"/>
                  <a:gd name="T2" fmla="*/ 28 w 120"/>
                  <a:gd name="T3" fmla="*/ 0 h 135"/>
                  <a:gd name="T4" fmla="*/ 0 w 120"/>
                  <a:gd name="T5" fmla="*/ 32 h 135"/>
                  <a:gd name="T6" fmla="*/ 0 w 120"/>
                  <a:gd name="T7" fmla="*/ 102 h 135"/>
                  <a:gd name="T8" fmla="*/ 35 w 120"/>
                  <a:gd name="T9" fmla="*/ 135 h 135"/>
                  <a:gd name="T10" fmla="*/ 120 w 120"/>
                  <a:gd name="T11" fmla="*/ 135 h 135"/>
                  <a:gd name="T12" fmla="*/ 120 w 120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35"/>
                  <a:gd name="T23" fmla="*/ 120 w 120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35">
                    <a:moveTo>
                      <a:pt x="120" y="0"/>
                    </a:moveTo>
                    <a:lnTo>
                      <a:pt x="28" y="0"/>
                    </a:lnTo>
                    <a:lnTo>
                      <a:pt x="0" y="32"/>
                    </a:lnTo>
                    <a:lnTo>
                      <a:pt x="0" y="102"/>
                    </a:lnTo>
                    <a:lnTo>
                      <a:pt x="35" y="135"/>
                    </a:lnTo>
                    <a:lnTo>
                      <a:pt x="120" y="135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79" name="Freeform 194"/>
              <p:cNvSpPr>
                <a:spLocks/>
              </p:cNvSpPr>
              <p:nvPr/>
            </p:nvSpPr>
            <p:spPr bwMode="auto">
              <a:xfrm>
                <a:off x="1304" y="3446"/>
                <a:ext cx="10" cy="7"/>
              </a:xfrm>
              <a:custGeom>
                <a:avLst/>
                <a:gdLst>
                  <a:gd name="T0" fmla="*/ 120 w 120"/>
                  <a:gd name="T1" fmla="*/ 0 h 135"/>
                  <a:gd name="T2" fmla="*/ 28 w 120"/>
                  <a:gd name="T3" fmla="*/ 0 h 135"/>
                  <a:gd name="T4" fmla="*/ 0 w 120"/>
                  <a:gd name="T5" fmla="*/ 28 h 135"/>
                  <a:gd name="T6" fmla="*/ 0 w 120"/>
                  <a:gd name="T7" fmla="*/ 103 h 135"/>
                  <a:gd name="T8" fmla="*/ 35 w 120"/>
                  <a:gd name="T9" fmla="*/ 135 h 135"/>
                  <a:gd name="T10" fmla="*/ 120 w 120"/>
                  <a:gd name="T11" fmla="*/ 135 h 135"/>
                  <a:gd name="T12" fmla="*/ 120 w 120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35"/>
                  <a:gd name="T23" fmla="*/ 120 w 120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35">
                    <a:moveTo>
                      <a:pt x="120" y="0"/>
                    </a:moveTo>
                    <a:lnTo>
                      <a:pt x="28" y="0"/>
                    </a:lnTo>
                    <a:lnTo>
                      <a:pt x="0" y="28"/>
                    </a:lnTo>
                    <a:lnTo>
                      <a:pt x="0" y="103"/>
                    </a:lnTo>
                    <a:lnTo>
                      <a:pt x="35" y="135"/>
                    </a:lnTo>
                    <a:lnTo>
                      <a:pt x="120" y="135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80" name="Freeform 195"/>
              <p:cNvSpPr>
                <a:spLocks/>
              </p:cNvSpPr>
              <p:nvPr/>
            </p:nvSpPr>
            <p:spPr bwMode="auto">
              <a:xfrm>
                <a:off x="1304" y="3434"/>
                <a:ext cx="10" cy="7"/>
              </a:xfrm>
              <a:custGeom>
                <a:avLst/>
                <a:gdLst>
                  <a:gd name="T0" fmla="*/ 120 w 120"/>
                  <a:gd name="T1" fmla="*/ 0 h 136"/>
                  <a:gd name="T2" fmla="*/ 28 w 120"/>
                  <a:gd name="T3" fmla="*/ 0 h 136"/>
                  <a:gd name="T4" fmla="*/ 0 w 120"/>
                  <a:gd name="T5" fmla="*/ 33 h 136"/>
                  <a:gd name="T6" fmla="*/ 0 w 120"/>
                  <a:gd name="T7" fmla="*/ 109 h 136"/>
                  <a:gd name="T8" fmla="*/ 35 w 120"/>
                  <a:gd name="T9" fmla="*/ 136 h 136"/>
                  <a:gd name="T10" fmla="*/ 120 w 120"/>
                  <a:gd name="T11" fmla="*/ 136 h 136"/>
                  <a:gd name="T12" fmla="*/ 120 w 120"/>
                  <a:gd name="T13" fmla="*/ 0 h 1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36"/>
                  <a:gd name="T23" fmla="*/ 120 w 120"/>
                  <a:gd name="T24" fmla="*/ 136 h 1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36">
                    <a:moveTo>
                      <a:pt x="120" y="0"/>
                    </a:moveTo>
                    <a:lnTo>
                      <a:pt x="28" y="0"/>
                    </a:lnTo>
                    <a:lnTo>
                      <a:pt x="0" y="33"/>
                    </a:lnTo>
                    <a:lnTo>
                      <a:pt x="0" y="109"/>
                    </a:lnTo>
                    <a:lnTo>
                      <a:pt x="35" y="136"/>
                    </a:lnTo>
                    <a:lnTo>
                      <a:pt x="120" y="136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81" name="Freeform 196"/>
              <p:cNvSpPr>
                <a:spLocks/>
              </p:cNvSpPr>
              <p:nvPr/>
            </p:nvSpPr>
            <p:spPr bwMode="auto">
              <a:xfrm>
                <a:off x="1304" y="3422"/>
                <a:ext cx="10" cy="8"/>
              </a:xfrm>
              <a:custGeom>
                <a:avLst/>
                <a:gdLst>
                  <a:gd name="T0" fmla="*/ 120 w 120"/>
                  <a:gd name="T1" fmla="*/ 0 h 141"/>
                  <a:gd name="T2" fmla="*/ 28 w 120"/>
                  <a:gd name="T3" fmla="*/ 0 h 141"/>
                  <a:gd name="T4" fmla="*/ 0 w 120"/>
                  <a:gd name="T5" fmla="*/ 38 h 141"/>
                  <a:gd name="T6" fmla="*/ 0 w 120"/>
                  <a:gd name="T7" fmla="*/ 109 h 141"/>
                  <a:gd name="T8" fmla="*/ 35 w 120"/>
                  <a:gd name="T9" fmla="*/ 141 h 141"/>
                  <a:gd name="T10" fmla="*/ 120 w 120"/>
                  <a:gd name="T11" fmla="*/ 141 h 141"/>
                  <a:gd name="T12" fmla="*/ 120 w 120"/>
                  <a:gd name="T13" fmla="*/ 0 h 1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41"/>
                  <a:gd name="T23" fmla="*/ 120 w 120"/>
                  <a:gd name="T24" fmla="*/ 141 h 1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41">
                    <a:moveTo>
                      <a:pt x="120" y="0"/>
                    </a:moveTo>
                    <a:lnTo>
                      <a:pt x="28" y="0"/>
                    </a:lnTo>
                    <a:lnTo>
                      <a:pt x="0" y="38"/>
                    </a:lnTo>
                    <a:lnTo>
                      <a:pt x="0" y="109"/>
                    </a:lnTo>
                    <a:lnTo>
                      <a:pt x="35" y="141"/>
                    </a:lnTo>
                    <a:lnTo>
                      <a:pt x="120" y="141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82" name="Freeform 197"/>
              <p:cNvSpPr>
                <a:spLocks/>
              </p:cNvSpPr>
              <p:nvPr/>
            </p:nvSpPr>
            <p:spPr bwMode="auto">
              <a:xfrm>
                <a:off x="1304" y="3411"/>
                <a:ext cx="10" cy="7"/>
              </a:xfrm>
              <a:custGeom>
                <a:avLst/>
                <a:gdLst>
                  <a:gd name="T0" fmla="*/ 120 w 120"/>
                  <a:gd name="T1" fmla="*/ 0 h 140"/>
                  <a:gd name="T2" fmla="*/ 28 w 120"/>
                  <a:gd name="T3" fmla="*/ 0 h 140"/>
                  <a:gd name="T4" fmla="*/ 0 w 120"/>
                  <a:gd name="T5" fmla="*/ 33 h 140"/>
                  <a:gd name="T6" fmla="*/ 0 w 120"/>
                  <a:gd name="T7" fmla="*/ 108 h 140"/>
                  <a:gd name="T8" fmla="*/ 35 w 120"/>
                  <a:gd name="T9" fmla="*/ 140 h 140"/>
                  <a:gd name="T10" fmla="*/ 120 w 120"/>
                  <a:gd name="T11" fmla="*/ 140 h 140"/>
                  <a:gd name="T12" fmla="*/ 120 w 120"/>
                  <a:gd name="T13" fmla="*/ 0 h 1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40"/>
                  <a:gd name="T23" fmla="*/ 120 w 120"/>
                  <a:gd name="T24" fmla="*/ 140 h 1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40">
                    <a:moveTo>
                      <a:pt x="120" y="0"/>
                    </a:moveTo>
                    <a:lnTo>
                      <a:pt x="28" y="0"/>
                    </a:lnTo>
                    <a:lnTo>
                      <a:pt x="0" y="33"/>
                    </a:lnTo>
                    <a:lnTo>
                      <a:pt x="0" y="108"/>
                    </a:lnTo>
                    <a:lnTo>
                      <a:pt x="35" y="140"/>
                    </a:lnTo>
                    <a:lnTo>
                      <a:pt x="120" y="140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83" name="Freeform 198"/>
              <p:cNvSpPr>
                <a:spLocks/>
              </p:cNvSpPr>
              <p:nvPr/>
            </p:nvSpPr>
            <p:spPr bwMode="auto">
              <a:xfrm>
                <a:off x="1304" y="3399"/>
                <a:ext cx="10" cy="7"/>
              </a:xfrm>
              <a:custGeom>
                <a:avLst/>
                <a:gdLst>
                  <a:gd name="T0" fmla="*/ 120 w 120"/>
                  <a:gd name="T1" fmla="*/ 0 h 135"/>
                  <a:gd name="T2" fmla="*/ 28 w 120"/>
                  <a:gd name="T3" fmla="*/ 0 h 135"/>
                  <a:gd name="T4" fmla="*/ 0 w 120"/>
                  <a:gd name="T5" fmla="*/ 26 h 135"/>
                  <a:gd name="T6" fmla="*/ 0 w 120"/>
                  <a:gd name="T7" fmla="*/ 102 h 135"/>
                  <a:gd name="T8" fmla="*/ 35 w 120"/>
                  <a:gd name="T9" fmla="*/ 135 h 135"/>
                  <a:gd name="T10" fmla="*/ 120 w 120"/>
                  <a:gd name="T11" fmla="*/ 135 h 135"/>
                  <a:gd name="T12" fmla="*/ 120 w 120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35"/>
                  <a:gd name="T23" fmla="*/ 120 w 120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35">
                    <a:moveTo>
                      <a:pt x="120" y="0"/>
                    </a:moveTo>
                    <a:lnTo>
                      <a:pt x="28" y="0"/>
                    </a:lnTo>
                    <a:lnTo>
                      <a:pt x="0" y="26"/>
                    </a:lnTo>
                    <a:lnTo>
                      <a:pt x="0" y="102"/>
                    </a:lnTo>
                    <a:lnTo>
                      <a:pt x="35" y="135"/>
                    </a:lnTo>
                    <a:lnTo>
                      <a:pt x="120" y="135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84" name="Freeform 199"/>
              <p:cNvSpPr>
                <a:spLocks/>
              </p:cNvSpPr>
              <p:nvPr/>
            </p:nvSpPr>
            <p:spPr bwMode="auto">
              <a:xfrm>
                <a:off x="1304" y="3387"/>
                <a:ext cx="10" cy="7"/>
              </a:xfrm>
              <a:custGeom>
                <a:avLst/>
                <a:gdLst>
                  <a:gd name="T0" fmla="*/ 120 w 120"/>
                  <a:gd name="T1" fmla="*/ 0 h 135"/>
                  <a:gd name="T2" fmla="*/ 28 w 120"/>
                  <a:gd name="T3" fmla="*/ 0 h 135"/>
                  <a:gd name="T4" fmla="*/ 0 w 120"/>
                  <a:gd name="T5" fmla="*/ 27 h 135"/>
                  <a:gd name="T6" fmla="*/ 0 w 120"/>
                  <a:gd name="T7" fmla="*/ 103 h 135"/>
                  <a:gd name="T8" fmla="*/ 35 w 120"/>
                  <a:gd name="T9" fmla="*/ 135 h 135"/>
                  <a:gd name="T10" fmla="*/ 120 w 120"/>
                  <a:gd name="T11" fmla="*/ 135 h 135"/>
                  <a:gd name="T12" fmla="*/ 120 w 120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35"/>
                  <a:gd name="T23" fmla="*/ 120 w 120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35">
                    <a:moveTo>
                      <a:pt x="120" y="0"/>
                    </a:moveTo>
                    <a:lnTo>
                      <a:pt x="28" y="0"/>
                    </a:lnTo>
                    <a:lnTo>
                      <a:pt x="0" y="27"/>
                    </a:lnTo>
                    <a:lnTo>
                      <a:pt x="0" y="103"/>
                    </a:lnTo>
                    <a:lnTo>
                      <a:pt x="35" y="135"/>
                    </a:lnTo>
                    <a:lnTo>
                      <a:pt x="120" y="135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85" name="Freeform 200"/>
              <p:cNvSpPr>
                <a:spLocks/>
              </p:cNvSpPr>
              <p:nvPr/>
            </p:nvSpPr>
            <p:spPr bwMode="auto">
              <a:xfrm>
                <a:off x="1304" y="3375"/>
                <a:ext cx="10" cy="7"/>
              </a:xfrm>
              <a:custGeom>
                <a:avLst/>
                <a:gdLst>
                  <a:gd name="T0" fmla="*/ 120 w 120"/>
                  <a:gd name="T1" fmla="*/ 0 h 135"/>
                  <a:gd name="T2" fmla="*/ 28 w 120"/>
                  <a:gd name="T3" fmla="*/ 0 h 135"/>
                  <a:gd name="T4" fmla="*/ 0 w 120"/>
                  <a:gd name="T5" fmla="*/ 28 h 135"/>
                  <a:gd name="T6" fmla="*/ 0 w 120"/>
                  <a:gd name="T7" fmla="*/ 104 h 135"/>
                  <a:gd name="T8" fmla="*/ 35 w 120"/>
                  <a:gd name="T9" fmla="*/ 135 h 135"/>
                  <a:gd name="T10" fmla="*/ 120 w 120"/>
                  <a:gd name="T11" fmla="*/ 135 h 135"/>
                  <a:gd name="T12" fmla="*/ 120 w 120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35"/>
                  <a:gd name="T23" fmla="*/ 120 w 120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35">
                    <a:moveTo>
                      <a:pt x="120" y="0"/>
                    </a:moveTo>
                    <a:lnTo>
                      <a:pt x="28" y="0"/>
                    </a:lnTo>
                    <a:lnTo>
                      <a:pt x="0" y="28"/>
                    </a:lnTo>
                    <a:lnTo>
                      <a:pt x="0" y="104"/>
                    </a:lnTo>
                    <a:lnTo>
                      <a:pt x="35" y="135"/>
                    </a:lnTo>
                    <a:lnTo>
                      <a:pt x="120" y="135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86" name="Freeform 201"/>
              <p:cNvSpPr>
                <a:spLocks/>
              </p:cNvSpPr>
              <p:nvPr/>
            </p:nvSpPr>
            <p:spPr bwMode="auto">
              <a:xfrm>
                <a:off x="1304" y="3364"/>
                <a:ext cx="10" cy="7"/>
              </a:xfrm>
              <a:custGeom>
                <a:avLst/>
                <a:gdLst>
                  <a:gd name="T0" fmla="*/ 120 w 120"/>
                  <a:gd name="T1" fmla="*/ 0 h 141"/>
                  <a:gd name="T2" fmla="*/ 28 w 120"/>
                  <a:gd name="T3" fmla="*/ 0 h 141"/>
                  <a:gd name="T4" fmla="*/ 0 w 120"/>
                  <a:gd name="T5" fmla="*/ 32 h 141"/>
                  <a:gd name="T6" fmla="*/ 0 w 120"/>
                  <a:gd name="T7" fmla="*/ 108 h 141"/>
                  <a:gd name="T8" fmla="*/ 35 w 120"/>
                  <a:gd name="T9" fmla="*/ 141 h 141"/>
                  <a:gd name="T10" fmla="*/ 120 w 120"/>
                  <a:gd name="T11" fmla="*/ 141 h 141"/>
                  <a:gd name="T12" fmla="*/ 120 w 120"/>
                  <a:gd name="T13" fmla="*/ 0 h 1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41"/>
                  <a:gd name="T23" fmla="*/ 120 w 120"/>
                  <a:gd name="T24" fmla="*/ 141 h 1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41">
                    <a:moveTo>
                      <a:pt x="120" y="0"/>
                    </a:moveTo>
                    <a:lnTo>
                      <a:pt x="28" y="0"/>
                    </a:lnTo>
                    <a:lnTo>
                      <a:pt x="0" y="32"/>
                    </a:lnTo>
                    <a:lnTo>
                      <a:pt x="0" y="108"/>
                    </a:lnTo>
                    <a:lnTo>
                      <a:pt x="35" y="141"/>
                    </a:lnTo>
                    <a:lnTo>
                      <a:pt x="120" y="141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87" name="Freeform 202"/>
              <p:cNvSpPr>
                <a:spLocks noEditPoints="1"/>
              </p:cNvSpPr>
              <p:nvPr/>
            </p:nvSpPr>
            <p:spPr bwMode="auto">
              <a:xfrm>
                <a:off x="1298" y="3481"/>
                <a:ext cx="14" cy="114"/>
              </a:xfrm>
              <a:custGeom>
                <a:avLst/>
                <a:gdLst>
                  <a:gd name="T0" fmla="*/ 18 w 167"/>
                  <a:gd name="T1" fmla="*/ 2157 h 2279"/>
                  <a:gd name="T2" fmla="*/ 15 w 167"/>
                  <a:gd name="T3" fmla="*/ 2237 h 2279"/>
                  <a:gd name="T4" fmla="*/ 87 w 167"/>
                  <a:gd name="T5" fmla="*/ 2279 h 2279"/>
                  <a:gd name="T6" fmla="*/ 157 w 167"/>
                  <a:gd name="T7" fmla="*/ 2237 h 2279"/>
                  <a:gd name="T8" fmla="*/ 154 w 167"/>
                  <a:gd name="T9" fmla="*/ 2157 h 2279"/>
                  <a:gd name="T10" fmla="*/ 87 w 167"/>
                  <a:gd name="T11" fmla="*/ 1884 h 2279"/>
                  <a:gd name="T12" fmla="*/ 15 w 167"/>
                  <a:gd name="T13" fmla="*/ 1924 h 2279"/>
                  <a:gd name="T14" fmla="*/ 18 w 167"/>
                  <a:gd name="T15" fmla="*/ 2005 h 2279"/>
                  <a:gd name="T16" fmla="*/ 94 w 167"/>
                  <a:gd name="T17" fmla="*/ 2041 h 2279"/>
                  <a:gd name="T18" fmla="*/ 161 w 167"/>
                  <a:gd name="T19" fmla="*/ 1991 h 2279"/>
                  <a:gd name="T20" fmla="*/ 149 w 167"/>
                  <a:gd name="T21" fmla="*/ 1912 h 2279"/>
                  <a:gd name="T22" fmla="*/ 78 w 167"/>
                  <a:gd name="T23" fmla="*/ 1647 h 2279"/>
                  <a:gd name="T24" fmla="*/ 6 w 167"/>
                  <a:gd name="T25" fmla="*/ 1696 h 2279"/>
                  <a:gd name="T26" fmla="*/ 19 w 167"/>
                  <a:gd name="T27" fmla="*/ 1777 h 2279"/>
                  <a:gd name="T28" fmla="*/ 103 w 167"/>
                  <a:gd name="T29" fmla="*/ 1802 h 2279"/>
                  <a:gd name="T30" fmla="*/ 163 w 167"/>
                  <a:gd name="T31" fmla="*/ 1750 h 2279"/>
                  <a:gd name="T32" fmla="*/ 144 w 167"/>
                  <a:gd name="T33" fmla="*/ 1671 h 2279"/>
                  <a:gd name="T34" fmla="*/ 69 w 167"/>
                  <a:gd name="T35" fmla="*/ 1410 h 2279"/>
                  <a:gd name="T36" fmla="*/ 9 w 167"/>
                  <a:gd name="T37" fmla="*/ 1463 h 2279"/>
                  <a:gd name="T38" fmla="*/ 28 w 167"/>
                  <a:gd name="T39" fmla="*/ 1541 h 2279"/>
                  <a:gd name="T40" fmla="*/ 110 w 167"/>
                  <a:gd name="T41" fmla="*/ 1561 h 2279"/>
                  <a:gd name="T42" fmla="*/ 165 w 167"/>
                  <a:gd name="T43" fmla="*/ 1499 h 2279"/>
                  <a:gd name="T44" fmla="*/ 138 w 167"/>
                  <a:gd name="T45" fmla="*/ 1426 h 2279"/>
                  <a:gd name="T46" fmla="*/ 62 w 167"/>
                  <a:gd name="T47" fmla="*/ 1184 h 2279"/>
                  <a:gd name="T48" fmla="*/ 6 w 167"/>
                  <a:gd name="T49" fmla="*/ 1245 h 2279"/>
                  <a:gd name="T50" fmla="*/ 34 w 167"/>
                  <a:gd name="T51" fmla="*/ 1320 h 2279"/>
                  <a:gd name="T52" fmla="*/ 118 w 167"/>
                  <a:gd name="T53" fmla="*/ 1332 h 2279"/>
                  <a:gd name="T54" fmla="*/ 167 w 167"/>
                  <a:gd name="T55" fmla="*/ 1270 h 2279"/>
                  <a:gd name="T56" fmla="*/ 132 w 167"/>
                  <a:gd name="T57" fmla="*/ 1195 h 2279"/>
                  <a:gd name="T58" fmla="*/ 54 w 167"/>
                  <a:gd name="T59" fmla="*/ 953 h 2279"/>
                  <a:gd name="T60" fmla="*/ 5 w 167"/>
                  <a:gd name="T61" fmla="*/ 1016 h 2279"/>
                  <a:gd name="T62" fmla="*/ 40 w 167"/>
                  <a:gd name="T63" fmla="*/ 1085 h 2279"/>
                  <a:gd name="T64" fmla="*/ 125 w 167"/>
                  <a:gd name="T65" fmla="*/ 1089 h 2279"/>
                  <a:gd name="T66" fmla="*/ 167 w 167"/>
                  <a:gd name="T67" fmla="*/ 1023 h 2279"/>
                  <a:gd name="T68" fmla="*/ 125 w 167"/>
                  <a:gd name="T69" fmla="*/ 957 h 2279"/>
                  <a:gd name="T70" fmla="*/ 46 w 167"/>
                  <a:gd name="T71" fmla="*/ 718 h 2279"/>
                  <a:gd name="T72" fmla="*/ 5 w 167"/>
                  <a:gd name="T73" fmla="*/ 785 h 2279"/>
                  <a:gd name="T74" fmla="*/ 46 w 167"/>
                  <a:gd name="T75" fmla="*/ 856 h 2279"/>
                  <a:gd name="T76" fmla="*/ 132 w 167"/>
                  <a:gd name="T77" fmla="*/ 852 h 2279"/>
                  <a:gd name="T78" fmla="*/ 167 w 167"/>
                  <a:gd name="T79" fmla="*/ 777 h 2279"/>
                  <a:gd name="T80" fmla="*/ 118 w 167"/>
                  <a:gd name="T81" fmla="*/ 715 h 2279"/>
                  <a:gd name="T82" fmla="*/ 39 w 167"/>
                  <a:gd name="T83" fmla="*/ 485 h 2279"/>
                  <a:gd name="T84" fmla="*/ 0 w 167"/>
                  <a:gd name="T85" fmla="*/ 555 h 2279"/>
                  <a:gd name="T86" fmla="*/ 53 w 167"/>
                  <a:gd name="T87" fmla="*/ 622 h 2279"/>
                  <a:gd name="T88" fmla="*/ 138 w 167"/>
                  <a:gd name="T89" fmla="*/ 608 h 2279"/>
                  <a:gd name="T90" fmla="*/ 165 w 167"/>
                  <a:gd name="T91" fmla="*/ 532 h 2279"/>
                  <a:gd name="T92" fmla="*/ 110 w 167"/>
                  <a:gd name="T93" fmla="*/ 474 h 2279"/>
                  <a:gd name="T94" fmla="*/ 34 w 167"/>
                  <a:gd name="T95" fmla="*/ 250 h 2279"/>
                  <a:gd name="T96" fmla="*/ 6 w 167"/>
                  <a:gd name="T97" fmla="*/ 324 h 2279"/>
                  <a:gd name="T98" fmla="*/ 62 w 167"/>
                  <a:gd name="T99" fmla="*/ 386 h 2279"/>
                  <a:gd name="T100" fmla="*/ 144 w 167"/>
                  <a:gd name="T101" fmla="*/ 366 h 2279"/>
                  <a:gd name="T102" fmla="*/ 163 w 167"/>
                  <a:gd name="T103" fmla="*/ 285 h 2279"/>
                  <a:gd name="T104" fmla="*/ 103 w 167"/>
                  <a:gd name="T105" fmla="*/ 235 h 2279"/>
                  <a:gd name="T106" fmla="*/ 28 w 167"/>
                  <a:gd name="T107" fmla="*/ 21 h 2279"/>
                  <a:gd name="T108" fmla="*/ 9 w 167"/>
                  <a:gd name="T109" fmla="*/ 100 h 2279"/>
                  <a:gd name="T110" fmla="*/ 69 w 167"/>
                  <a:gd name="T111" fmla="*/ 155 h 2279"/>
                  <a:gd name="T112" fmla="*/ 149 w 167"/>
                  <a:gd name="T113" fmla="*/ 127 h 2279"/>
                  <a:gd name="T114" fmla="*/ 161 w 167"/>
                  <a:gd name="T115" fmla="*/ 46 h 2279"/>
                  <a:gd name="T116" fmla="*/ 94 w 167"/>
                  <a:gd name="T117" fmla="*/ 0 h 227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67"/>
                  <a:gd name="T178" fmla="*/ 0 h 2279"/>
                  <a:gd name="T179" fmla="*/ 167 w 167"/>
                  <a:gd name="T180" fmla="*/ 2279 h 227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67" h="2279">
                    <a:moveTo>
                      <a:pt x="87" y="2123"/>
                    </a:moveTo>
                    <a:lnTo>
                      <a:pt x="78" y="2123"/>
                    </a:lnTo>
                    <a:lnTo>
                      <a:pt x="69" y="2124"/>
                    </a:lnTo>
                    <a:lnTo>
                      <a:pt x="62" y="2127"/>
                    </a:lnTo>
                    <a:lnTo>
                      <a:pt x="54" y="2129"/>
                    </a:lnTo>
                    <a:lnTo>
                      <a:pt x="46" y="2133"/>
                    </a:lnTo>
                    <a:lnTo>
                      <a:pt x="40" y="2137"/>
                    </a:lnTo>
                    <a:lnTo>
                      <a:pt x="34" y="2141"/>
                    </a:lnTo>
                    <a:lnTo>
                      <a:pt x="28" y="2146"/>
                    </a:lnTo>
                    <a:lnTo>
                      <a:pt x="24" y="2152"/>
                    </a:lnTo>
                    <a:lnTo>
                      <a:pt x="18" y="2157"/>
                    </a:lnTo>
                    <a:lnTo>
                      <a:pt x="15" y="2165"/>
                    </a:lnTo>
                    <a:lnTo>
                      <a:pt x="12" y="2171"/>
                    </a:lnTo>
                    <a:lnTo>
                      <a:pt x="9" y="2178"/>
                    </a:lnTo>
                    <a:lnTo>
                      <a:pt x="6" y="2184"/>
                    </a:lnTo>
                    <a:lnTo>
                      <a:pt x="5" y="2191"/>
                    </a:lnTo>
                    <a:lnTo>
                      <a:pt x="5" y="2198"/>
                    </a:lnTo>
                    <a:lnTo>
                      <a:pt x="5" y="2206"/>
                    </a:lnTo>
                    <a:lnTo>
                      <a:pt x="6" y="2214"/>
                    </a:lnTo>
                    <a:lnTo>
                      <a:pt x="9" y="2222"/>
                    </a:lnTo>
                    <a:lnTo>
                      <a:pt x="12" y="2230"/>
                    </a:lnTo>
                    <a:lnTo>
                      <a:pt x="15" y="2237"/>
                    </a:lnTo>
                    <a:lnTo>
                      <a:pt x="18" y="2243"/>
                    </a:lnTo>
                    <a:lnTo>
                      <a:pt x="24" y="2250"/>
                    </a:lnTo>
                    <a:lnTo>
                      <a:pt x="28" y="2255"/>
                    </a:lnTo>
                    <a:lnTo>
                      <a:pt x="34" y="2261"/>
                    </a:lnTo>
                    <a:lnTo>
                      <a:pt x="40" y="2265"/>
                    </a:lnTo>
                    <a:lnTo>
                      <a:pt x="46" y="2269"/>
                    </a:lnTo>
                    <a:lnTo>
                      <a:pt x="54" y="2273"/>
                    </a:lnTo>
                    <a:lnTo>
                      <a:pt x="62" y="2276"/>
                    </a:lnTo>
                    <a:lnTo>
                      <a:pt x="69" y="2278"/>
                    </a:lnTo>
                    <a:lnTo>
                      <a:pt x="78" y="2279"/>
                    </a:lnTo>
                    <a:lnTo>
                      <a:pt x="87" y="2279"/>
                    </a:lnTo>
                    <a:lnTo>
                      <a:pt x="94" y="2279"/>
                    </a:lnTo>
                    <a:lnTo>
                      <a:pt x="103" y="2278"/>
                    </a:lnTo>
                    <a:lnTo>
                      <a:pt x="110" y="2276"/>
                    </a:lnTo>
                    <a:lnTo>
                      <a:pt x="118" y="2273"/>
                    </a:lnTo>
                    <a:lnTo>
                      <a:pt x="125" y="2269"/>
                    </a:lnTo>
                    <a:lnTo>
                      <a:pt x="132" y="2265"/>
                    </a:lnTo>
                    <a:lnTo>
                      <a:pt x="138" y="2261"/>
                    </a:lnTo>
                    <a:lnTo>
                      <a:pt x="144" y="2255"/>
                    </a:lnTo>
                    <a:lnTo>
                      <a:pt x="149" y="2250"/>
                    </a:lnTo>
                    <a:lnTo>
                      <a:pt x="154" y="2243"/>
                    </a:lnTo>
                    <a:lnTo>
                      <a:pt x="157" y="2237"/>
                    </a:lnTo>
                    <a:lnTo>
                      <a:pt x="161" y="2230"/>
                    </a:lnTo>
                    <a:lnTo>
                      <a:pt x="163" y="2222"/>
                    </a:lnTo>
                    <a:lnTo>
                      <a:pt x="165" y="2214"/>
                    </a:lnTo>
                    <a:lnTo>
                      <a:pt x="167" y="2206"/>
                    </a:lnTo>
                    <a:lnTo>
                      <a:pt x="167" y="2198"/>
                    </a:lnTo>
                    <a:lnTo>
                      <a:pt x="167" y="2191"/>
                    </a:lnTo>
                    <a:lnTo>
                      <a:pt x="165" y="2184"/>
                    </a:lnTo>
                    <a:lnTo>
                      <a:pt x="163" y="2178"/>
                    </a:lnTo>
                    <a:lnTo>
                      <a:pt x="161" y="2171"/>
                    </a:lnTo>
                    <a:lnTo>
                      <a:pt x="157" y="2165"/>
                    </a:lnTo>
                    <a:lnTo>
                      <a:pt x="154" y="2157"/>
                    </a:lnTo>
                    <a:lnTo>
                      <a:pt x="149" y="2152"/>
                    </a:lnTo>
                    <a:lnTo>
                      <a:pt x="144" y="2146"/>
                    </a:lnTo>
                    <a:lnTo>
                      <a:pt x="138" y="2141"/>
                    </a:lnTo>
                    <a:lnTo>
                      <a:pt x="132" y="2137"/>
                    </a:lnTo>
                    <a:lnTo>
                      <a:pt x="125" y="2133"/>
                    </a:lnTo>
                    <a:lnTo>
                      <a:pt x="118" y="2129"/>
                    </a:lnTo>
                    <a:lnTo>
                      <a:pt x="110" y="2127"/>
                    </a:lnTo>
                    <a:lnTo>
                      <a:pt x="103" y="2124"/>
                    </a:lnTo>
                    <a:lnTo>
                      <a:pt x="94" y="2123"/>
                    </a:lnTo>
                    <a:lnTo>
                      <a:pt x="87" y="2123"/>
                    </a:lnTo>
                    <a:close/>
                    <a:moveTo>
                      <a:pt x="87" y="1884"/>
                    </a:moveTo>
                    <a:lnTo>
                      <a:pt x="78" y="1885"/>
                    </a:lnTo>
                    <a:lnTo>
                      <a:pt x="69" y="1886"/>
                    </a:lnTo>
                    <a:lnTo>
                      <a:pt x="62" y="1887"/>
                    </a:lnTo>
                    <a:lnTo>
                      <a:pt x="54" y="1890"/>
                    </a:lnTo>
                    <a:lnTo>
                      <a:pt x="46" y="1893"/>
                    </a:lnTo>
                    <a:lnTo>
                      <a:pt x="40" y="1897"/>
                    </a:lnTo>
                    <a:lnTo>
                      <a:pt x="34" y="1902"/>
                    </a:lnTo>
                    <a:lnTo>
                      <a:pt x="28" y="1906"/>
                    </a:lnTo>
                    <a:lnTo>
                      <a:pt x="24" y="1912"/>
                    </a:lnTo>
                    <a:lnTo>
                      <a:pt x="18" y="1917"/>
                    </a:lnTo>
                    <a:lnTo>
                      <a:pt x="15" y="1924"/>
                    </a:lnTo>
                    <a:lnTo>
                      <a:pt x="12" y="1930"/>
                    </a:lnTo>
                    <a:lnTo>
                      <a:pt x="9" y="1937"/>
                    </a:lnTo>
                    <a:lnTo>
                      <a:pt x="6" y="1944"/>
                    </a:lnTo>
                    <a:lnTo>
                      <a:pt x="5" y="1952"/>
                    </a:lnTo>
                    <a:lnTo>
                      <a:pt x="5" y="1960"/>
                    </a:lnTo>
                    <a:lnTo>
                      <a:pt x="5" y="1969"/>
                    </a:lnTo>
                    <a:lnTo>
                      <a:pt x="6" y="1977"/>
                    </a:lnTo>
                    <a:lnTo>
                      <a:pt x="9" y="1984"/>
                    </a:lnTo>
                    <a:lnTo>
                      <a:pt x="12" y="1991"/>
                    </a:lnTo>
                    <a:lnTo>
                      <a:pt x="15" y="1998"/>
                    </a:lnTo>
                    <a:lnTo>
                      <a:pt x="18" y="2005"/>
                    </a:lnTo>
                    <a:lnTo>
                      <a:pt x="24" y="2011"/>
                    </a:lnTo>
                    <a:lnTo>
                      <a:pt x="28" y="2017"/>
                    </a:lnTo>
                    <a:lnTo>
                      <a:pt x="34" y="2022"/>
                    </a:lnTo>
                    <a:lnTo>
                      <a:pt x="40" y="2027"/>
                    </a:lnTo>
                    <a:lnTo>
                      <a:pt x="46" y="2032"/>
                    </a:lnTo>
                    <a:lnTo>
                      <a:pt x="54" y="2035"/>
                    </a:lnTo>
                    <a:lnTo>
                      <a:pt x="62" y="2038"/>
                    </a:lnTo>
                    <a:lnTo>
                      <a:pt x="69" y="2040"/>
                    </a:lnTo>
                    <a:lnTo>
                      <a:pt x="78" y="2041"/>
                    </a:lnTo>
                    <a:lnTo>
                      <a:pt x="87" y="2042"/>
                    </a:lnTo>
                    <a:lnTo>
                      <a:pt x="94" y="2041"/>
                    </a:lnTo>
                    <a:lnTo>
                      <a:pt x="103" y="2040"/>
                    </a:lnTo>
                    <a:lnTo>
                      <a:pt x="110" y="2038"/>
                    </a:lnTo>
                    <a:lnTo>
                      <a:pt x="118" y="2035"/>
                    </a:lnTo>
                    <a:lnTo>
                      <a:pt x="125" y="2032"/>
                    </a:lnTo>
                    <a:lnTo>
                      <a:pt x="132" y="2027"/>
                    </a:lnTo>
                    <a:lnTo>
                      <a:pt x="138" y="2022"/>
                    </a:lnTo>
                    <a:lnTo>
                      <a:pt x="144" y="2017"/>
                    </a:lnTo>
                    <a:lnTo>
                      <a:pt x="149" y="2011"/>
                    </a:lnTo>
                    <a:lnTo>
                      <a:pt x="154" y="2005"/>
                    </a:lnTo>
                    <a:lnTo>
                      <a:pt x="157" y="1998"/>
                    </a:lnTo>
                    <a:lnTo>
                      <a:pt x="161" y="1991"/>
                    </a:lnTo>
                    <a:lnTo>
                      <a:pt x="163" y="1984"/>
                    </a:lnTo>
                    <a:lnTo>
                      <a:pt x="165" y="1977"/>
                    </a:lnTo>
                    <a:lnTo>
                      <a:pt x="167" y="1969"/>
                    </a:lnTo>
                    <a:lnTo>
                      <a:pt x="167" y="1960"/>
                    </a:lnTo>
                    <a:lnTo>
                      <a:pt x="167" y="1952"/>
                    </a:lnTo>
                    <a:lnTo>
                      <a:pt x="165" y="1944"/>
                    </a:lnTo>
                    <a:lnTo>
                      <a:pt x="163" y="1937"/>
                    </a:lnTo>
                    <a:lnTo>
                      <a:pt x="161" y="1930"/>
                    </a:lnTo>
                    <a:lnTo>
                      <a:pt x="157" y="1924"/>
                    </a:lnTo>
                    <a:lnTo>
                      <a:pt x="154" y="1917"/>
                    </a:lnTo>
                    <a:lnTo>
                      <a:pt x="149" y="1912"/>
                    </a:lnTo>
                    <a:lnTo>
                      <a:pt x="144" y="1906"/>
                    </a:lnTo>
                    <a:lnTo>
                      <a:pt x="138" y="1902"/>
                    </a:lnTo>
                    <a:lnTo>
                      <a:pt x="132" y="1897"/>
                    </a:lnTo>
                    <a:lnTo>
                      <a:pt x="125" y="1893"/>
                    </a:lnTo>
                    <a:lnTo>
                      <a:pt x="118" y="1890"/>
                    </a:lnTo>
                    <a:lnTo>
                      <a:pt x="110" y="1887"/>
                    </a:lnTo>
                    <a:lnTo>
                      <a:pt x="103" y="1886"/>
                    </a:lnTo>
                    <a:lnTo>
                      <a:pt x="94" y="1885"/>
                    </a:lnTo>
                    <a:lnTo>
                      <a:pt x="87" y="1884"/>
                    </a:lnTo>
                    <a:close/>
                    <a:moveTo>
                      <a:pt x="87" y="1647"/>
                    </a:moveTo>
                    <a:lnTo>
                      <a:pt x="78" y="1647"/>
                    </a:lnTo>
                    <a:lnTo>
                      <a:pt x="69" y="1648"/>
                    </a:lnTo>
                    <a:lnTo>
                      <a:pt x="61" y="1650"/>
                    </a:lnTo>
                    <a:lnTo>
                      <a:pt x="53" y="1653"/>
                    </a:lnTo>
                    <a:lnTo>
                      <a:pt x="45" y="1657"/>
                    </a:lnTo>
                    <a:lnTo>
                      <a:pt x="39" y="1661"/>
                    </a:lnTo>
                    <a:lnTo>
                      <a:pt x="31" y="1665"/>
                    </a:lnTo>
                    <a:lnTo>
                      <a:pt x="26" y="1671"/>
                    </a:lnTo>
                    <a:lnTo>
                      <a:pt x="19" y="1676"/>
                    </a:lnTo>
                    <a:lnTo>
                      <a:pt x="15" y="1683"/>
                    </a:lnTo>
                    <a:lnTo>
                      <a:pt x="11" y="1689"/>
                    </a:lnTo>
                    <a:lnTo>
                      <a:pt x="6" y="1696"/>
                    </a:lnTo>
                    <a:lnTo>
                      <a:pt x="3" y="1703"/>
                    </a:lnTo>
                    <a:lnTo>
                      <a:pt x="1" y="1712"/>
                    </a:lnTo>
                    <a:lnTo>
                      <a:pt x="0" y="1720"/>
                    </a:lnTo>
                    <a:lnTo>
                      <a:pt x="0" y="1728"/>
                    </a:lnTo>
                    <a:lnTo>
                      <a:pt x="0" y="1735"/>
                    </a:lnTo>
                    <a:lnTo>
                      <a:pt x="1" y="1743"/>
                    </a:lnTo>
                    <a:lnTo>
                      <a:pt x="3" y="1750"/>
                    </a:lnTo>
                    <a:lnTo>
                      <a:pt x="6" y="1757"/>
                    </a:lnTo>
                    <a:lnTo>
                      <a:pt x="11" y="1764"/>
                    </a:lnTo>
                    <a:lnTo>
                      <a:pt x="15" y="1770"/>
                    </a:lnTo>
                    <a:lnTo>
                      <a:pt x="19" y="1777"/>
                    </a:lnTo>
                    <a:lnTo>
                      <a:pt x="26" y="1782"/>
                    </a:lnTo>
                    <a:lnTo>
                      <a:pt x="31" y="1787"/>
                    </a:lnTo>
                    <a:lnTo>
                      <a:pt x="39" y="1791"/>
                    </a:lnTo>
                    <a:lnTo>
                      <a:pt x="45" y="1794"/>
                    </a:lnTo>
                    <a:lnTo>
                      <a:pt x="53" y="1797"/>
                    </a:lnTo>
                    <a:lnTo>
                      <a:pt x="61" y="1800"/>
                    </a:lnTo>
                    <a:lnTo>
                      <a:pt x="69" y="1802"/>
                    </a:lnTo>
                    <a:lnTo>
                      <a:pt x="78" y="1803"/>
                    </a:lnTo>
                    <a:lnTo>
                      <a:pt x="87" y="1803"/>
                    </a:lnTo>
                    <a:lnTo>
                      <a:pt x="94" y="1803"/>
                    </a:lnTo>
                    <a:lnTo>
                      <a:pt x="103" y="1802"/>
                    </a:lnTo>
                    <a:lnTo>
                      <a:pt x="110" y="1800"/>
                    </a:lnTo>
                    <a:lnTo>
                      <a:pt x="118" y="1797"/>
                    </a:lnTo>
                    <a:lnTo>
                      <a:pt x="125" y="1794"/>
                    </a:lnTo>
                    <a:lnTo>
                      <a:pt x="132" y="1791"/>
                    </a:lnTo>
                    <a:lnTo>
                      <a:pt x="138" y="1787"/>
                    </a:lnTo>
                    <a:lnTo>
                      <a:pt x="144" y="1782"/>
                    </a:lnTo>
                    <a:lnTo>
                      <a:pt x="149" y="1777"/>
                    </a:lnTo>
                    <a:lnTo>
                      <a:pt x="154" y="1770"/>
                    </a:lnTo>
                    <a:lnTo>
                      <a:pt x="157" y="1764"/>
                    </a:lnTo>
                    <a:lnTo>
                      <a:pt x="161" y="1757"/>
                    </a:lnTo>
                    <a:lnTo>
                      <a:pt x="163" y="1750"/>
                    </a:lnTo>
                    <a:lnTo>
                      <a:pt x="165" y="1743"/>
                    </a:lnTo>
                    <a:lnTo>
                      <a:pt x="167" y="1735"/>
                    </a:lnTo>
                    <a:lnTo>
                      <a:pt x="167" y="1728"/>
                    </a:lnTo>
                    <a:lnTo>
                      <a:pt x="167" y="1720"/>
                    </a:lnTo>
                    <a:lnTo>
                      <a:pt x="165" y="1712"/>
                    </a:lnTo>
                    <a:lnTo>
                      <a:pt x="163" y="1703"/>
                    </a:lnTo>
                    <a:lnTo>
                      <a:pt x="161" y="1696"/>
                    </a:lnTo>
                    <a:lnTo>
                      <a:pt x="157" y="1689"/>
                    </a:lnTo>
                    <a:lnTo>
                      <a:pt x="154" y="1683"/>
                    </a:lnTo>
                    <a:lnTo>
                      <a:pt x="149" y="1676"/>
                    </a:lnTo>
                    <a:lnTo>
                      <a:pt x="144" y="1671"/>
                    </a:lnTo>
                    <a:lnTo>
                      <a:pt x="138" y="1665"/>
                    </a:lnTo>
                    <a:lnTo>
                      <a:pt x="132" y="1661"/>
                    </a:lnTo>
                    <a:lnTo>
                      <a:pt x="125" y="1657"/>
                    </a:lnTo>
                    <a:lnTo>
                      <a:pt x="118" y="1653"/>
                    </a:lnTo>
                    <a:lnTo>
                      <a:pt x="110" y="1650"/>
                    </a:lnTo>
                    <a:lnTo>
                      <a:pt x="103" y="1648"/>
                    </a:lnTo>
                    <a:lnTo>
                      <a:pt x="94" y="1647"/>
                    </a:lnTo>
                    <a:lnTo>
                      <a:pt x="87" y="1647"/>
                    </a:lnTo>
                    <a:close/>
                    <a:moveTo>
                      <a:pt x="87" y="1408"/>
                    </a:moveTo>
                    <a:lnTo>
                      <a:pt x="78" y="1409"/>
                    </a:lnTo>
                    <a:lnTo>
                      <a:pt x="69" y="1410"/>
                    </a:lnTo>
                    <a:lnTo>
                      <a:pt x="62" y="1412"/>
                    </a:lnTo>
                    <a:lnTo>
                      <a:pt x="54" y="1414"/>
                    </a:lnTo>
                    <a:lnTo>
                      <a:pt x="46" y="1418"/>
                    </a:lnTo>
                    <a:lnTo>
                      <a:pt x="40" y="1422"/>
                    </a:lnTo>
                    <a:lnTo>
                      <a:pt x="34" y="1426"/>
                    </a:lnTo>
                    <a:lnTo>
                      <a:pt x="28" y="1431"/>
                    </a:lnTo>
                    <a:lnTo>
                      <a:pt x="24" y="1437"/>
                    </a:lnTo>
                    <a:lnTo>
                      <a:pt x="18" y="1443"/>
                    </a:lnTo>
                    <a:lnTo>
                      <a:pt x="15" y="1449"/>
                    </a:lnTo>
                    <a:lnTo>
                      <a:pt x="12" y="1456"/>
                    </a:lnTo>
                    <a:lnTo>
                      <a:pt x="9" y="1463"/>
                    </a:lnTo>
                    <a:lnTo>
                      <a:pt x="6" y="1470"/>
                    </a:lnTo>
                    <a:lnTo>
                      <a:pt x="5" y="1477"/>
                    </a:lnTo>
                    <a:lnTo>
                      <a:pt x="5" y="1484"/>
                    </a:lnTo>
                    <a:lnTo>
                      <a:pt x="5" y="1492"/>
                    </a:lnTo>
                    <a:lnTo>
                      <a:pt x="6" y="1499"/>
                    </a:lnTo>
                    <a:lnTo>
                      <a:pt x="9" y="1507"/>
                    </a:lnTo>
                    <a:lnTo>
                      <a:pt x="12" y="1515"/>
                    </a:lnTo>
                    <a:lnTo>
                      <a:pt x="15" y="1522"/>
                    </a:lnTo>
                    <a:lnTo>
                      <a:pt x="18" y="1529"/>
                    </a:lnTo>
                    <a:lnTo>
                      <a:pt x="24" y="1535"/>
                    </a:lnTo>
                    <a:lnTo>
                      <a:pt x="28" y="1541"/>
                    </a:lnTo>
                    <a:lnTo>
                      <a:pt x="34" y="1546"/>
                    </a:lnTo>
                    <a:lnTo>
                      <a:pt x="40" y="1551"/>
                    </a:lnTo>
                    <a:lnTo>
                      <a:pt x="46" y="1555"/>
                    </a:lnTo>
                    <a:lnTo>
                      <a:pt x="54" y="1558"/>
                    </a:lnTo>
                    <a:lnTo>
                      <a:pt x="62" y="1561"/>
                    </a:lnTo>
                    <a:lnTo>
                      <a:pt x="69" y="1563"/>
                    </a:lnTo>
                    <a:lnTo>
                      <a:pt x="78" y="1564"/>
                    </a:lnTo>
                    <a:lnTo>
                      <a:pt x="87" y="1565"/>
                    </a:lnTo>
                    <a:lnTo>
                      <a:pt x="94" y="1564"/>
                    </a:lnTo>
                    <a:lnTo>
                      <a:pt x="103" y="1563"/>
                    </a:lnTo>
                    <a:lnTo>
                      <a:pt x="110" y="1561"/>
                    </a:lnTo>
                    <a:lnTo>
                      <a:pt x="118" y="1558"/>
                    </a:lnTo>
                    <a:lnTo>
                      <a:pt x="125" y="1555"/>
                    </a:lnTo>
                    <a:lnTo>
                      <a:pt x="132" y="1551"/>
                    </a:lnTo>
                    <a:lnTo>
                      <a:pt x="138" y="1546"/>
                    </a:lnTo>
                    <a:lnTo>
                      <a:pt x="144" y="1541"/>
                    </a:lnTo>
                    <a:lnTo>
                      <a:pt x="149" y="1535"/>
                    </a:lnTo>
                    <a:lnTo>
                      <a:pt x="154" y="1529"/>
                    </a:lnTo>
                    <a:lnTo>
                      <a:pt x="157" y="1522"/>
                    </a:lnTo>
                    <a:lnTo>
                      <a:pt x="161" y="1515"/>
                    </a:lnTo>
                    <a:lnTo>
                      <a:pt x="163" y="1507"/>
                    </a:lnTo>
                    <a:lnTo>
                      <a:pt x="165" y="1499"/>
                    </a:lnTo>
                    <a:lnTo>
                      <a:pt x="167" y="1492"/>
                    </a:lnTo>
                    <a:lnTo>
                      <a:pt x="167" y="1484"/>
                    </a:lnTo>
                    <a:lnTo>
                      <a:pt x="167" y="1477"/>
                    </a:lnTo>
                    <a:lnTo>
                      <a:pt x="165" y="1470"/>
                    </a:lnTo>
                    <a:lnTo>
                      <a:pt x="163" y="1463"/>
                    </a:lnTo>
                    <a:lnTo>
                      <a:pt x="161" y="1456"/>
                    </a:lnTo>
                    <a:lnTo>
                      <a:pt x="157" y="1449"/>
                    </a:lnTo>
                    <a:lnTo>
                      <a:pt x="154" y="1443"/>
                    </a:lnTo>
                    <a:lnTo>
                      <a:pt x="149" y="1437"/>
                    </a:lnTo>
                    <a:lnTo>
                      <a:pt x="144" y="1431"/>
                    </a:lnTo>
                    <a:lnTo>
                      <a:pt x="138" y="1426"/>
                    </a:lnTo>
                    <a:lnTo>
                      <a:pt x="132" y="1422"/>
                    </a:lnTo>
                    <a:lnTo>
                      <a:pt x="125" y="1418"/>
                    </a:lnTo>
                    <a:lnTo>
                      <a:pt x="118" y="1414"/>
                    </a:lnTo>
                    <a:lnTo>
                      <a:pt x="110" y="1412"/>
                    </a:lnTo>
                    <a:lnTo>
                      <a:pt x="103" y="1410"/>
                    </a:lnTo>
                    <a:lnTo>
                      <a:pt x="94" y="1409"/>
                    </a:lnTo>
                    <a:lnTo>
                      <a:pt x="87" y="1408"/>
                    </a:lnTo>
                    <a:close/>
                    <a:moveTo>
                      <a:pt x="87" y="1180"/>
                    </a:moveTo>
                    <a:lnTo>
                      <a:pt x="78" y="1181"/>
                    </a:lnTo>
                    <a:lnTo>
                      <a:pt x="69" y="1182"/>
                    </a:lnTo>
                    <a:lnTo>
                      <a:pt x="62" y="1184"/>
                    </a:lnTo>
                    <a:lnTo>
                      <a:pt x="54" y="1187"/>
                    </a:lnTo>
                    <a:lnTo>
                      <a:pt x="46" y="1190"/>
                    </a:lnTo>
                    <a:lnTo>
                      <a:pt x="40" y="1195"/>
                    </a:lnTo>
                    <a:lnTo>
                      <a:pt x="34" y="1200"/>
                    </a:lnTo>
                    <a:lnTo>
                      <a:pt x="28" y="1205"/>
                    </a:lnTo>
                    <a:lnTo>
                      <a:pt x="24" y="1211"/>
                    </a:lnTo>
                    <a:lnTo>
                      <a:pt x="18" y="1217"/>
                    </a:lnTo>
                    <a:lnTo>
                      <a:pt x="15" y="1224"/>
                    </a:lnTo>
                    <a:lnTo>
                      <a:pt x="12" y="1231"/>
                    </a:lnTo>
                    <a:lnTo>
                      <a:pt x="9" y="1238"/>
                    </a:lnTo>
                    <a:lnTo>
                      <a:pt x="6" y="1245"/>
                    </a:lnTo>
                    <a:lnTo>
                      <a:pt x="5" y="1253"/>
                    </a:lnTo>
                    <a:lnTo>
                      <a:pt x="5" y="1262"/>
                    </a:lnTo>
                    <a:lnTo>
                      <a:pt x="5" y="1270"/>
                    </a:lnTo>
                    <a:lnTo>
                      <a:pt x="6" y="1278"/>
                    </a:lnTo>
                    <a:lnTo>
                      <a:pt x="9" y="1285"/>
                    </a:lnTo>
                    <a:lnTo>
                      <a:pt x="12" y="1292"/>
                    </a:lnTo>
                    <a:lnTo>
                      <a:pt x="15" y="1298"/>
                    </a:lnTo>
                    <a:lnTo>
                      <a:pt x="18" y="1304"/>
                    </a:lnTo>
                    <a:lnTo>
                      <a:pt x="24" y="1310"/>
                    </a:lnTo>
                    <a:lnTo>
                      <a:pt x="28" y="1315"/>
                    </a:lnTo>
                    <a:lnTo>
                      <a:pt x="34" y="1320"/>
                    </a:lnTo>
                    <a:lnTo>
                      <a:pt x="40" y="1325"/>
                    </a:lnTo>
                    <a:lnTo>
                      <a:pt x="46" y="1329"/>
                    </a:lnTo>
                    <a:lnTo>
                      <a:pt x="54" y="1332"/>
                    </a:lnTo>
                    <a:lnTo>
                      <a:pt x="62" y="1335"/>
                    </a:lnTo>
                    <a:lnTo>
                      <a:pt x="69" y="1336"/>
                    </a:lnTo>
                    <a:lnTo>
                      <a:pt x="78" y="1337"/>
                    </a:lnTo>
                    <a:lnTo>
                      <a:pt x="87" y="1338"/>
                    </a:lnTo>
                    <a:lnTo>
                      <a:pt x="94" y="1337"/>
                    </a:lnTo>
                    <a:lnTo>
                      <a:pt x="103" y="1336"/>
                    </a:lnTo>
                    <a:lnTo>
                      <a:pt x="110" y="1335"/>
                    </a:lnTo>
                    <a:lnTo>
                      <a:pt x="118" y="1332"/>
                    </a:lnTo>
                    <a:lnTo>
                      <a:pt x="125" y="1329"/>
                    </a:lnTo>
                    <a:lnTo>
                      <a:pt x="132" y="1325"/>
                    </a:lnTo>
                    <a:lnTo>
                      <a:pt x="138" y="1320"/>
                    </a:lnTo>
                    <a:lnTo>
                      <a:pt x="144" y="1315"/>
                    </a:lnTo>
                    <a:lnTo>
                      <a:pt x="149" y="1310"/>
                    </a:lnTo>
                    <a:lnTo>
                      <a:pt x="154" y="1304"/>
                    </a:lnTo>
                    <a:lnTo>
                      <a:pt x="157" y="1298"/>
                    </a:lnTo>
                    <a:lnTo>
                      <a:pt x="161" y="1292"/>
                    </a:lnTo>
                    <a:lnTo>
                      <a:pt x="163" y="1285"/>
                    </a:lnTo>
                    <a:lnTo>
                      <a:pt x="165" y="1278"/>
                    </a:lnTo>
                    <a:lnTo>
                      <a:pt x="167" y="1270"/>
                    </a:lnTo>
                    <a:lnTo>
                      <a:pt x="167" y="1262"/>
                    </a:lnTo>
                    <a:lnTo>
                      <a:pt x="167" y="1253"/>
                    </a:lnTo>
                    <a:lnTo>
                      <a:pt x="165" y="1245"/>
                    </a:lnTo>
                    <a:lnTo>
                      <a:pt x="163" y="1238"/>
                    </a:lnTo>
                    <a:lnTo>
                      <a:pt x="161" y="1231"/>
                    </a:lnTo>
                    <a:lnTo>
                      <a:pt x="157" y="1224"/>
                    </a:lnTo>
                    <a:lnTo>
                      <a:pt x="154" y="1217"/>
                    </a:lnTo>
                    <a:lnTo>
                      <a:pt x="149" y="1211"/>
                    </a:lnTo>
                    <a:lnTo>
                      <a:pt x="144" y="1205"/>
                    </a:lnTo>
                    <a:lnTo>
                      <a:pt x="138" y="1200"/>
                    </a:lnTo>
                    <a:lnTo>
                      <a:pt x="132" y="1195"/>
                    </a:lnTo>
                    <a:lnTo>
                      <a:pt x="125" y="1190"/>
                    </a:lnTo>
                    <a:lnTo>
                      <a:pt x="118" y="1187"/>
                    </a:lnTo>
                    <a:lnTo>
                      <a:pt x="110" y="1184"/>
                    </a:lnTo>
                    <a:lnTo>
                      <a:pt x="103" y="1182"/>
                    </a:lnTo>
                    <a:lnTo>
                      <a:pt x="94" y="1181"/>
                    </a:lnTo>
                    <a:lnTo>
                      <a:pt x="87" y="1180"/>
                    </a:lnTo>
                    <a:close/>
                    <a:moveTo>
                      <a:pt x="87" y="948"/>
                    </a:moveTo>
                    <a:lnTo>
                      <a:pt x="78" y="948"/>
                    </a:lnTo>
                    <a:lnTo>
                      <a:pt x="69" y="949"/>
                    </a:lnTo>
                    <a:lnTo>
                      <a:pt x="62" y="951"/>
                    </a:lnTo>
                    <a:lnTo>
                      <a:pt x="54" y="953"/>
                    </a:lnTo>
                    <a:lnTo>
                      <a:pt x="46" y="957"/>
                    </a:lnTo>
                    <a:lnTo>
                      <a:pt x="40" y="960"/>
                    </a:lnTo>
                    <a:lnTo>
                      <a:pt x="34" y="964"/>
                    </a:lnTo>
                    <a:lnTo>
                      <a:pt x="28" y="969"/>
                    </a:lnTo>
                    <a:lnTo>
                      <a:pt x="24" y="974"/>
                    </a:lnTo>
                    <a:lnTo>
                      <a:pt x="18" y="980"/>
                    </a:lnTo>
                    <a:lnTo>
                      <a:pt x="15" y="986"/>
                    </a:lnTo>
                    <a:lnTo>
                      <a:pt x="12" y="993"/>
                    </a:lnTo>
                    <a:lnTo>
                      <a:pt x="9" y="1001"/>
                    </a:lnTo>
                    <a:lnTo>
                      <a:pt x="6" y="1008"/>
                    </a:lnTo>
                    <a:lnTo>
                      <a:pt x="5" y="1016"/>
                    </a:lnTo>
                    <a:lnTo>
                      <a:pt x="5" y="1023"/>
                    </a:lnTo>
                    <a:lnTo>
                      <a:pt x="5" y="1030"/>
                    </a:lnTo>
                    <a:lnTo>
                      <a:pt x="6" y="1037"/>
                    </a:lnTo>
                    <a:lnTo>
                      <a:pt x="9" y="1044"/>
                    </a:lnTo>
                    <a:lnTo>
                      <a:pt x="12" y="1051"/>
                    </a:lnTo>
                    <a:lnTo>
                      <a:pt x="15" y="1057"/>
                    </a:lnTo>
                    <a:lnTo>
                      <a:pt x="18" y="1065"/>
                    </a:lnTo>
                    <a:lnTo>
                      <a:pt x="24" y="1070"/>
                    </a:lnTo>
                    <a:lnTo>
                      <a:pt x="28" y="1076"/>
                    </a:lnTo>
                    <a:lnTo>
                      <a:pt x="34" y="1081"/>
                    </a:lnTo>
                    <a:lnTo>
                      <a:pt x="40" y="1085"/>
                    </a:lnTo>
                    <a:lnTo>
                      <a:pt x="46" y="1089"/>
                    </a:lnTo>
                    <a:lnTo>
                      <a:pt x="54" y="1093"/>
                    </a:lnTo>
                    <a:lnTo>
                      <a:pt x="62" y="1096"/>
                    </a:lnTo>
                    <a:lnTo>
                      <a:pt x="69" y="1097"/>
                    </a:lnTo>
                    <a:lnTo>
                      <a:pt x="78" y="1099"/>
                    </a:lnTo>
                    <a:lnTo>
                      <a:pt x="87" y="1099"/>
                    </a:lnTo>
                    <a:lnTo>
                      <a:pt x="94" y="1099"/>
                    </a:lnTo>
                    <a:lnTo>
                      <a:pt x="103" y="1097"/>
                    </a:lnTo>
                    <a:lnTo>
                      <a:pt x="110" y="1096"/>
                    </a:lnTo>
                    <a:lnTo>
                      <a:pt x="118" y="1093"/>
                    </a:lnTo>
                    <a:lnTo>
                      <a:pt x="125" y="1089"/>
                    </a:lnTo>
                    <a:lnTo>
                      <a:pt x="132" y="1085"/>
                    </a:lnTo>
                    <a:lnTo>
                      <a:pt x="138" y="1081"/>
                    </a:lnTo>
                    <a:lnTo>
                      <a:pt x="144" y="1076"/>
                    </a:lnTo>
                    <a:lnTo>
                      <a:pt x="149" y="1070"/>
                    </a:lnTo>
                    <a:lnTo>
                      <a:pt x="154" y="1065"/>
                    </a:lnTo>
                    <a:lnTo>
                      <a:pt x="157" y="1057"/>
                    </a:lnTo>
                    <a:lnTo>
                      <a:pt x="161" y="1051"/>
                    </a:lnTo>
                    <a:lnTo>
                      <a:pt x="163" y="1044"/>
                    </a:lnTo>
                    <a:lnTo>
                      <a:pt x="165" y="1037"/>
                    </a:lnTo>
                    <a:lnTo>
                      <a:pt x="167" y="1030"/>
                    </a:lnTo>
                    <a:lnTo>
                      <a:pt x="167" y="1023"/>
                    </a:lnTo>
                    <a:lnTo>
                      <a:pt x="167" y="1016"/>
                    </a:lnTo>
                    <a:lnTo>
                      <a:pt x="165" y="1008"/>
                    </a:lnTo>
                    <a:lnTo>
                      <a:pt x="163" y="1001"/>
                    </a:lnTo>
                    <a:lnTo>
                      <a:pt x="161" y="993"/>
                    </a:lnTo>
                    <a:lnTo>
                      <a:pt x="157" y="986"/>
                    </a:lnTo>
                    <a:lnTo>
                      <a:pt x="154" y="980"/>
                    </a:lnTo>
                    <a:lnTo>
                      <a:pt x="149" y="974"/>
                    </a:lnTo>
                    <a:lnTo>
                      <a:pt x="144" y="969"/>
                    </a:lnTo>
                    <a:lnTo>
                      <a:pt x="138" y="964"/>
                    </a:lnTo>
                    <a:lnTo>
                      <a:pt x="132" y="960"/>
                    </a:lnTo>
                    <a:lnTo>
                      <a:pt x="125" y="957"/>
                    </a:lnTo>
                    <a:lnTo>
                      <a:pt x="118" y="953"/>
                    </a:lnTo>
                    <a:lnTo>
                      <a:pt x="110" y="951"/>
                    </a:lnTo>
                    <a:lnTo>
                      <a:pt x="103" y="949"/>
                    </a:lnTo>
                    <a:lnTo>
                      <a:pt x="94" y="948"/>
                    </a:lnTo>
                    <a:lnTo>
                      <a:pt x="87" y="948"/>
                    </a:lnTo>
                    <a:close/>
                    <a:moveTo>
                      <a:pt x="87" y="709"/>
                    </a:moveTo>
                    <a:lnTo>
                      <a:pt x="78" y="710"/>
                    </a:lnTo>
                    <a:lnTo>
                      <a:pt x="69" y="711"/>
                    </a:lnTo>
                    <a:lnTo>
                      <a:pt x="62" y="713"/>
                    </a:lnTo>
                    <a:lnTo>
                      <a:pt x="54" y="715"/>
                    </a:lnTo>
                    <a:lnTo>
                      <a:pt x="46" y="718"/>
                    </a:lnTo>
                    <a:lnTo>
                      <a:pt x="40" y="722"/>
                    </a:lnTo>
                    <a:lnTo>
                      <a:pt x="34" y="726"/>
                    </a:lnTo>
                    <a:lnTo>
                      <a:pt x="28" y="731"/>
                    </a:lnTo>
                    <a:lnTo>
                      <a:pt x="24" y="736"/>
                    </a:lnTo>
                    <a:lnTo>
                      <a:pt x="18" y="743"/>
                    </a:lnTo>
                    <a:lnTo>
                      <a:pt x="15" y="749"/>
                    </a:lnTo>
                    <a:lnTo>
                      <a:pt x="12" y="755"/>
                    </a:lnTo>
                    <a:lnTo>
                      <a:pt x="9" y="762"/>
                    </a:lnTo>
                    <a:lnTo>
                      <a:pt x="6" y="769"/>
                    </a:lnTo>
                    <a:lnTo>
                      <a:pt x="5" y="777"/>
                    </a:lnTo>
                    <a:lnTo>
                      <a:pt x="5" y="785"/>
                    </a:lnTo>
                    <a:lnTo>
                      <a:pt x="5" y="793"/>
                    </a:lnTo>
                    <a:lnTo>
                      <a:pt x="6" y="801"/>
                    </a:lnTo>
                    <a:lnTo>
                      <a:pt x="9" y="809"/>
                    </a:lnTo>
                    <a:lnTo>
                      <a:pt x="12" y="816"/>
                    </a:lnTo>
                    <a:lnTo>
                      <a:pt x="15" y="823"/>
                    </a:lnTo>
                    <a:lnTo>
                      <a:pt x="18" y="830"/>
                    </a:lnTo>
                    <a:lnTo>
                      <a:pt x="24" y="836"/>
                    </a:lnTo>
                    <a:lnTo>
                      <a:pt x="28" y="842"/>
                    </a:lnTo>
                    <a:lnTo>
                      <a:pt x="34" y="847"/>
                    </a:lnTo>
                    <a:lnTo>
                      <a:pt x="40" y="852"/>
                    </a:lnTo>
                    <a:lnTo>
                      <a:pt x="46" y="856"/>
                    </a:lnTo>
                    <a:lnTo>
                      <a:pt x="54" y="859"/>
                    </a:lnTo>
                    <a:lnTo>
                      <a:pt x="62" y="862"/>
                    </a:lnTo>
                    <a:lnTo>
                      <a:pt x="69" y="864"/>
                    </a:lnTo>
                    <a:lnTo>
                      <a:pt x="78" y="866"/>
                    </a:lnTo>
                    <a:lnTo>
                      <a:pt x="87" y="866"/>
                    </a:lnTo>
                    <a:lnTo>
                      <a:pt x="94" y="866"/>
                    </a:lnTo>
                    <a:lnTo>
                      <a:pt x="103" y="864"/>
                    </a:lnTo>
                    <a:lnTo>
                      <a:pt x="110" y="862"/>
                    </a:lnTo>
                    <a:lnTo>
                      <a:pt x="118" y="859"/>
                    </a:lnTo>
                    <a:lnTo>
                      <a:pt x="125" y="856"/>
                    </a:lnTo>
                    <a:lnTo>
                      <a:pt x="132" y="852"/>
                    </a:lnTo>
                    <a:lnTo>
                      <a:pt x="138" y="847"/>
                    </a:lnTo>
                    <a:lnTo>
                      <a:pt x="144" y="842"/>
                    </a:lnTo>
                    <a:lnTo>
                      <a:pt x="149" y="836"/>
                    </a:lnTo>
                    <a:lnTo>
                      <a:pt x="154" y="830"/>
                    </a:lnTo>
                    <a:lnTo>
                      <a:pt x="157" y="823"/>
                    </a:lnTo>
                    <a:lnTo>
                      <a:pt x="161" y="816"/>
                    </a:lnTo>
                    <a:lnTo>
                      <a:pt x="163" y="809"/>
                    </a:lnTo>
                    <a:lnTo>
                      <a:pt x="165" y="801"/>
                    </a:lnTo>
                    <a:lnTo>
                      <a:pt x="167" y="793"/>
                    </a:lnTo>
                    <a:lnTo>
                      <a:pt x="167" y="785"/>
                    </a:lnTo>
                    <a:lnTo>
                      <a:pt x="167" y="777"/>
                    </a:lnTo>
                    <a:lnTo>
                      <a:pt x="165" y="769"/>
                    </a:lnTo>
                    <a:lnTo>
                      <a:pt x="163" y="762"/>
                    </a:lnTo>
                    <a:lnTo>
                      <a:pt x="161" y="755"/>
                    </a:lnTo>
                    <a:lnTo>
                      <a:pt x="157" y="749"/>
                    </a:lnTo>
                    <a:lnTo>
                      <a:pt x="154" y="743"/>
                    </a:lnTo>
                    <a:lnTo>
                      <a:pt x="149" y="736"/>
                    </a:lnTo>
                    <a:lnTo>
                      <a:pt x="144" y="731"/>
                    </a:lnTo>
                    <a:lnTo>
                      <a:pt x="138" y="726"/>
                    </a:lnTo>
                    <a:lnTo>
                      <a:pt x="132" y="722"/>
                    </a:lnTo>
                    <a:lnTo>
                      <a:pt x="125" y="718"/>
                    </a:lnTo>
                    <a:lnTo>
                      <a:pt x="118" y="715"/>
                    </a:lnTo>
                    <a:lnTo>
                      <a:pt x="110" y="713"/>
                    </a:lnTo>
                    <a:lnTo>
                      <a:pt x="103" y="711"/>
                    </a:lnTo>
                    <a:lnTo>
                      <a:pt x="94" y="710"/>
                    </a:lnTo>
                    <a:lnTo>
                      <a:pt x="87" y="709"/>
                    </a:lnTo>
                    <a:close/>
                    <a:moveTo>
                      <a:pt x="87" y="471"/>
                    </a:moveTo>
                    <a:lnTo>
                      <a:pt x="78" y="471"/>
                    </a:lnTo>
                    <a:lnTo>
                      <a:pt x="69" y="472"/>
                    </a:lnTo>
                    <a:lnTo>
                      <a:pt x="61" y="474"/>
                    </a:lnTo>
                    <a:lnTo>
                      <a:pt x="53" y="477"/>
                    </a:lnTo>
                    <a:lnTo>
                      <a:pt x="45" y="481"/>
                    </a:lnTo>
                    <a:lnTo>
                      <a:pt x="39" y="485"/>
                    </a:lnTo>
                    <a:lnTo>
                      <a:pt x="31" y="490"/>
                    </a:lnTo>
                    <a:lnTo>
                      <a:pt x="26" y="495"/>
                    </a:lnTo>
                    <a:lnTo>
                      <a:pt x="19" y="500"/>
                    </a:lnTo>
                    <a:lnTo>
                      <a:pt x="15" y="506"/>
                    </a:lnTo>
                    <a:lnTo>
                      <a:pt x="11" y="513"/>
                    </a:lnTo>
                    <a:lnTo>
                      <a:pt x="6" y="519"/>
                    </a:lnTo>
                    <a:lnTo>
                      <a:pt x="3" y="526"/>
                    </a:lnTo>
                    <a:lnTo>
                      <a:pt x="1" y="532"/>
                    </a:lnTo>
                    <a:lnTo>
                      <a:pt x="0" y="539"/>
                    </a:lnTo>
                    <a:lnTo>
                      <a:pt x="0" y="546"/>
                    </a:lnTo>
                    <a:lnTo>
                      <a:pt x="0" y="555"/>
                    </a:lnTo>
                    <a:lnTo>
                      <a:pt x="1" y="563"/>
                    </a:lnTo>
                    <a:lnTo>
                      <a:pt x="3" y="571"/>
                    </a:lnTo>
                    <a:lnTo>
                      <a:pt x="6" y="578"/>
                    </a:lnTo>
                    <a:lnTo>
                      <a:pt x="11" y="585"/>
                    </a:lnTo>
                    <a:lnTo>
                      <a:pt x="15" y="591"/>
                    </a:lnTo>
                    <a:lnTo>
                      <a:pt x="19" y="598"/>
                    </a:lnTo>
                    <a:lnTo>
                      <a:pt x="26" y="603"/>
                    </a:lnTo>
                    <a:lnTo>
                      <a:pt x="31" y="608"/>
                    </a:lnTo>
                    <a:lnTo>
                      <a:pt x="39" y="614"/>
                    </a:lnTo>
                    <a:lnTo>
                      <a:pt x="45" y="618"/>
                    </a:lnTo>
                    <a:lnTo>
                      <a:pt x="53" y="622"/>
                    </a:lnTo>
                    <a:lnTo>
                      <a:pt x="61" y="625"/>
                    </a:lnTo>
                    <a:lnTo>
                      <a:pt x="69" y="627"/>
                    </a:lnTo>
                    <a:lnTo>
                      <a:pt x="78" y="628"/>
                    </a:lnTo>
                    <a:lnTo>
                      <a:pt x="87" y="628"/>
                    </a:lnTo>
                    <a:lnTo>
                      <a:pt x="94" y="628"/>
                    </a:lnTo>
                    <a:lnTo>
                      <a:pt x="103" y="627"/>
                    </a:lnTo>
                    <a:lnTo>
                      <a:pt x="110" y="625"/>
                    </a:lnTo>
                    <a:lnTo>
                      <a:pt x="118" y="622"/>
                    </a:lnTo>
                    <a:lnTo>
                      <a:pt x="125" y="618"/>
                    </a:lnTo>
                    <a:lnTo>
                      <a:pt x="132" y="614"/>
                    </a:lnTo>
                    <a:lnTo>
                      <a:pt x="138" y="608"/>
                    </a:lnTo>
                    <a:lnTo>
                      <a:pt x="144" y="603"/>
                    </a:lnTo>
                    <a:lnTo>
                      <a:pt x="149" y="598"/>
                    </a:lnTo>
                    <a:lnTo>
                      <a:pt x="154" y="591"/>
                    </a:lnTo>
                    <a:lnTo>
                      <a:pt x="157" y="585"/>
                    </a:lnTo>
                    <a:lnTo>
                      <a:pt x="161" y="578"/>
                    </a:lnTo>
                    <a:lnTo>
                      <a:pt x="163" y="571"/>
                    </a:lnTo>
                    <a:lnTo>
                      <a:pt x="165" y="563"/>
                    </a:lnTo>
                    <a:lnTo>
                      <a:pt x="167" y="555"/>
                    </a:lnTo>
                    <a:lnTo>
                      <a:pt x="167" y="546"/>
                    </a:lnTo>
                    <a:lnTo>
                      <a:pt x="167" y="539"/>
                    </a:lnTo>
                    <a:lnTo>
                      <a:pt x="165" y="532"/>
                    </a:lnTo>
                    <a:lnTo>
                      <a:pt x="163" y="526"/>
                    </a:lnTo>
                    <a:lnTo>
                      <a:pt x="161" y="519"/>
                    </a:lnTo>
                    <a:lnTo>
                      <a:pt x="157" y="513"/>
                    </a:lnTo>
                    <a:lnTo>
                      <a:pt x="154" y="506"/>
                    </a:lnTo>
                    <a:lnTo>
                      <a:pt x="149" y="500"/>
                    </a:lnTo>
                    <a:lnTo>
                      <a:pt x="144" y="495"/>
                    </a:lnTo>
                    <a:lnTo>
                      <a:pt x="138" y="490"/>
                    </a:lnTo>
                    <a:lnTo>
                      <a:pt x="132" y="485"/>
                    </a:lnTo>
                    <a:lnTo>
                      <a:pt x="125" y="481"/>
                    </a:lnTo>
                    <a:lnTo>
                      <a:pt x="118" y="477"/>
                    </a:lnTo>
                    <a:lnTo>
                      <a:pt x="110" y="474"/>
                    </a:lnTo>
                    <a:lnTo>
                      <a:pt x="103" y="472"/>
                    </a:lnTo>
                    <a:lnTo>
                      <a:pt x="94" y="471"/>
                    </a:lnTo>
                    <a:lnTo>
                      <a:pt x="87" y="471"/>
                    </a:lnTo>
                    <a:close/>
                    <a:moveTo>
                      <a:pt x="87" y="233"/>
                    </a:moveTo>
                    <a:lnTo>
                      <a:pt x="78" y="233"/>
                    </a:lnTo>
                    <a:lnTo>
                      <a:pt x="69" y="235"/>
                    </a:lnTo>
                    <a:lnTo>
                      <a:pt x="62" y="236"/>
                    </a:lnTo>
                    <a:lnTo>
                      <a:pt x="54" y="239"/>
                    </a:lnTo>
                    <a:lnTo>
                      <a:pt x="46" y="242"/>
                    </a:lnTo>
                    <a:lnTo>
                      <a:pt x="40" y="245"/>
                    </a:lnTo>
                    <a:lnTo>
                      <a:pt x="34" y="250"/>
                    </a:lnTo>
                    <a:lnTo>
                      <a:pt x="28" y="254"/>
                    </a:lnTo>
                    <a:lnTo>
                      <a:pt x="24" y="260"/>
                    </a:lnTo>
                    <a:lnTo>
                      <a:pt x="18" y="265"/>
                    </a:lnTo>
                    <a:lnTo>
                      <a:pt x="15" y="272"/>
                    </a:lnTo>
                    <a:lnTo>
                      <a:pt x="12" y="278"/>
                    </a:lnTo>
                    <a:lnTo>
                      <a:pt x="9" y="285"/>
                    </a:lnTo>
                    <a:lnTo>
                      <a:pt x="6" y="293"/>
                    </a:lnTo>
                    <a:lnTo>
                      <a:pt x="5" y="301"/>
                    </a:lnTo>
                    <a:lnTo>
                      <a:pt x="5" y="309"/>
                    </a:lnTo>
                    <a:lnTo>
                      <a:pt x="5" y="317"/>
                    </a:lnTo>
                    <a:lnTo>
                      <a:pt x="6" y="324"/>
                    </a:lnTo>
                    <a:lnTo>
                      <a:pt x="9" y="332"/>
                    </a:lnTo>
                    <a:lnTo>
                      <a:pt x="12" y="339"/>
                    </a:lnTo>
                    <a:lnTo>
                      <a:pt x="15" y="346"/>
                    </a:lnTo>
                    <a:lnTo>
                      <a:pt x="18" y="354"/>
                    </a:lnTo>
                    <a:lnTo>
                      <a:pt x="24" y="360"/>
                    </a:lnTo>
                    <a:lnTo>
                      <a:pt x="28" y="366"/>
                    </a:lnTo>
                    <a:lnTo>
                      <a:pt x="34" y="371"/>
                    </a:lnTo>
                    <a:lnTo>
                      <a:pt x="40" y="376"/>
                    </a:lnTo>
                    <a:lnTo>
                      <a:pt x="46" y="380"/>
                    </a:lnTo>
                    <a:lnTo>
                      <a:pt x="54" y="383"/>
                    </a:lnTo>
                    <a:lnTo>
                      <a:pt x="62" y="386"/>
                    </a:lnTo>
                    <a:lnTo>
                      <a:pt x="69" y="388"/>
                    </a:lnTo>
                    <a:lnTo>
                      <a:pt x="78" y="389"/>
                    </a:lnTo>
                    <a:lnTo>
                      <a:pt x="87" y="390"/>
                    </a:lnTo>
                    <a:lnTo>
                      <a:pt x="94" y="389"/>
                    </a:lnTo>
                    <a:lnTo>
                      <a:pt x="103" y="388"/>
                    </a:lnTo>
                    <a:lnTo>
                      <a:pt x="110" y="386"/>
                    </a:lnTo>
                    <a:lnTo>
                      <a:pt x="118" y="383"/>
                    </a:lnTo>
                    <a:lnTo>
                      <a:pt x="125" y="380"/>
                    </a:lnTo>
                    <a:lnTo>
                      <a:pt x="132" y="376"/>
                    </a:lnTo>
                    <a:lnTo>
                      <a:pt x="138" y="371"/>
                    </a:lnTo>
                    <a:lnTo>
                      <a:pt x="144" y="366"/>
                    </a:lnTo>
                    <a:lnTo>
                      <a:pt x="149" y="360"/>
                    </a:lnTo>
                    <a:lnTo>
                      <a:pt x="154" y="354"/>
                    </a:lnTo>
                    <a:lnTo>
                      <a:pt x="157" y="346"/>
                    </a:lnTo>
                    <a:lnTo>
                      <a:pt x="161" y="339"/>
                    </a:lnTo>
                    <a:lnTo>
                      <a:pt x="163" y="332"/>
                    </a:lnTo>
                    <a:lnTo>
                      <a:pt x="165" y="324"/>
                    </a:lnTo>
                    <a:lnTo>
                      <a:pt x="167" y="317"/>
                    </a:lnTo>
                    <a:lnTo>
                      <a:pt x="167" y="309"/>
                    </a:lnTo>
                    <a:lnTo>
                      <a:pt x="167" y="301"/>
                    </a:lnTo>
                    <a:lnTo>
                      <a:pt x="165" y="293"/>
                    </a:lnTo>
                    <a:lnTo>
                      <a:pt x="163" y="285"/>
                    </a:lnTo>
                    <a:lnTo>
                      <a:pt x="161" y="278"/>
                    </a:lnTo>
                    <a:lnTo>
                      <a:pt x="157" y="272"/>
                    </a:lnTo>
                    <a:lnTo>
                      <a:pt x="154" y="265"/>
                    </a:lnTo>
                    <a:lnTo>
                      <a:pt x="149" y="260"/>
                    </a:lnTo>
                    <a:lnTo>
                      <a:pt x="144" y="254"/>
                    </a:lnTo>
                    <a:lnTo>
                      <a:pt x="138" y="250"/>
                    </a:lnTo>
                    <a:lnTo>
                      <a:pt x="132" y="245"/>
                    </a:lnTo>
                    <a:lnTo>
                      <a:pt x="125" y="242"/>
                    </a:lnTo>
                    <a:lnTo>
                      <a:pt x="118" y="239"/>
                    </a:lnTo>
                    <a:lnTo>
                      <a:pt x="110" y="236"/>
                    </a:lnTo>
                    <a:lnTo>
                      <a:pt x="103" y="235"/>
                    </a:lnTo>
                    <a:lnTo>
                      <a:pt x="94" y="233"/>
                    </a:lnTo>
                    <a:lnTo>
                      <a:pt x="87" y="233"/>
                    </a:lnTo>
                    <a:close/>
                    <a:moveTo>
                      <a:pt x="87" y="0"/>
                    </a:moveTo>
                    <a:lnTo>
                      <a:pt x="78" y="0"/>
                    </a:lnTo>
                    <a:lnTo>
                      <a:pt x="69" y="1"/>
                    </a:lnTo>
                    <a:lnTo>
                      <a:pt x="62" y="3"/>
                    </a:lnTo>
                    <a:lnTo>
                      <a:pt x="54" y="6"/>
                    </a:lnTo>
                    <a:lnTo>
                      <a:pt x="46" y="9"/>
                    </a:lnTo>
                    <a:lnTo>
                      <a:pt x="40" y="12"/>
                    </a:lnTo>
                    <a:lnTo>
                      <a:pt x="34" y="17"/>
                    </a:lnTo>
                    <a:lnTo>
                      <a:pt x="28" y="21"/>
                    </a:lnTo>
                    <a:lnTo>
                      <a:pt x="24" y="26"/>
                    </a:lnTo>
                    <a:lnTo>
                      <a:pt x="18" y="33"/>
                    </a:lnTo>
                    <a:lnTo>
                      <a:pt x="15" y="39"/>
                    </a:lnTo>
                    <a:lnTo>
                      <a:pt x="12" y="46"/>
                    </a:lnTo>
                    <a:lnTo>
                      <a:pt x="9" y="53"/>
                    </a:lnTo>
                    <a:lnTo>
                      <a:pt x="6" y="60"/>
                    </a:lnTo>
                    <a:lnTo>
                      <a:pt x="5" y="68"/>
                    </a:lnTo>
                    <a:lnTo>
                      <a:pt x="5" y="75"/>
                    </a:lnTo>
                    <a:lnTo>
                      <a:pt x="5" y="83"/>
                    </a:lnTo>
                    <a:lnTo>
                      <a:pt x="6" y="91"/>
                    </a:lnTo>
                    <a:lnTo>
                      <a:pt x="9" y="100"/>
                    </a:lnTo>
                    <a:lnTo>
                      <a:pt x="12" y="107"/>
                    </a:lnTo>
                    <a:lnTo>
                      <a:pt x="15" y="114"/>
                    </a:lnTo>
                    <a:lnTo>
                      <a:pt x="18" y="121"/>
                    </a:lnTo>
                    <a:lnTo>
                      <a:pt x="24" y="127"/>
                    </a:lnTo>
                    <a:lnTo>
                      <a:pt x="28" y="132"/>
                    </a:lnTo>
                    <a:lnTo>
                      <a:pt x="34" y="138"/>
                    </a:lnTo>
                    <a:lnTo>
                      <a:pt x="40" y="142"/>
                    </a:lnTo>
                    <a:lnTo>
                      <a:pt x="46" y="147"/>
                    </a:lnTo>
                    <a:lnTo>
                      <a:pt x="54" y="150"/>
                    </a:lnTo>
                    <a:lnTo>
                      <a:pt x="62" y="153"/>
                    </a:lnTo>
                    <a:lnTo>
                      <a:pt x="69" y="155"/>
                    </a:lnTo>
                    <a:lnTo>
                      <a:pt x="78" y="156"/>
                    </a:lnTo>
                    <a:lnTo>
                      <a:pt x="87" y="156"/>
                    </a:lnTo>
                    <a:lnTo>
                      <a:pt x="94" y="156"/>
                    </a:lnTo>
                    <a:lnTo>
                      <a:pt x="103" y="155"/>
                    </a:lnTo>
                    <a:lnTo>
                      <a:pt x="110" y="153"/>
                    </a:lnTo>
                    <a:lnTo>
                      <a:pt x="118" y="150"/>
                    </a:lnTo>
                    <a:lnTo>
                      <a:pt x="125" y="147"/>
                    </a:lnTo>
                    <a:lnTo>
                      <a:pt x="132" y="142"/>
                    </a:lnTo>
                    <a:lnTo>
                      <a:pt x="138" y="138"/>
                    </a:lnTo>
                    <a:lnTo>
                      <a:pt x="144" y="132"/>
                    </a:lnTo>
                    <a:lnTo>
                      <a:pt x="149" y="127"/>
                    </a:lnTo>
                    <a:lnTo>
                      <a:pt x="154" y="121"/>
                    </a:lnTo>
                    <a:lnTo>
                      <a:pt x="157" y="114"/>
                    </a:lnTo>
                    <a:lnTo>
                      <a:pt x="161" y="107"/>
                    </a:lnTo>
                    <a:lnTo>
                      <a:pt x="163" y="100"/>
                    </a:lnTo>
                    <a:lnTo>
                      <a:pt x="165" y="91"/>
                    </a:lnTo>
                    <a:lnTo>
                      <a:pt x="167" y="83"/>
                    </a:lnTo>
                    <a:lnTo>
                      <a:pt x="167" y="75"/>
                    </a:lnTo>
                    <a:lnTo>
                      <a:pt x="167" y="68"/>
                    </a:lnTo>
                    <a:lnTo>
                      <a:pt x="165" y="60"/>
                    </a:lnTo>
                    <a:lnTo>
                      <a:pt x="163" y="53"/>
                    </a:lnTo>
                    <a:lnTo>
                      <a:pt x="161" y="46"/>
                    </a:lnTo>
                    <a:lnTo>
                      <a:pt x="157" y="39"/>
                    </a:lnTo>
                    <a:lnTo>
                      <a:pt x="154" y="33"/>
                    </a:lnTo>
                    <a:lnTo>
                      <a:pt x="149" y="26"/>
                    </a:lnTo>
                    <a:lnTo>
                      <a:pt x="144" y="21"/>
                    </a:lnTo>
                    <a:lnTo>
                      <a:pt x="138" y="17"/>
                    </a:lnTo>
                    <a:lnTo>
                      <a:pt x="132" y="12"/>
                    </a:lnTo>
                    <a:lnTo>
                      <a:pt x="125" y="9"/>
                    </a:lnTo>
                    <a:lnTo>
                      <a:pt x="118" y="6"/>
                    </a:lnTo>
                    <a:lnTo>
                      <a:pt x="110" y="3"/>
                    </a:lnTo>
                    <a:lnTo>
                      <a:pt x="103" y="1"/>
                    </a:lnTo>
                    <a:lnTo>
                      <a:pt x="9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88" name="Freeform 203"/>
              <p:cNvSpPr>
                <a:spLocks/>
              </p:cNvSpPr>
              <p:nvPr/>
            </p:nvSpPr>
            <p:spPr bwMode="auto">
              <a:xfrm>
                <a:off x="1299" y="3587"/>
                <a:ext cx="13" cy="8"/>
              </a:xfrm>
              <a:custGeom>
                <a:avLst/>
                <a:gdLst>
                  <a:gd name="T0" fmla="*/ 73 w 162"/>
                  <a:gd name="T1" fmla="*/ 0 h 156"/>
                  <a:gd name="T2" fmla="*/ 57 w 162"/>
                  <a:gd name="T3" fmla="*/ 4 h 156"/>
                  <a:gd name="T4" fmla="*/ 41 w 162"/>
                  <a:gd name="T5" fmla="*/ 10 h 156"/>
                  <a:gd name="T6" fmla="*/ 29 w 162"/>
                  <a:gd name="T7" fmla="*/ 18 h 156"/>
                  <a:gd name="T8" fmla="*/ 19 w 162"/>
                  <a:gd name="T9" fmla="*/ 29 h 156"/>
                  <a:gd name="T10" fmla="*/ 10 w 162"/>
                  <a:gd name="T11" fmla="*/ 42 h 156"/>
                  <a:gd name="T12" fmla="*/ 4 w 162"/>
                  <a:gd name="T13" fmla="*/ 55 h 156"/>
                  <a:gd name="T14" fmla="*/ 0 w 162"/>
                  <a:gd name="T15" fmla="*/ 68 h 156"/>
                  <a:gd name="T16" fmla="*/ 0 w 162"/>
                  <a:gd name="T17" fmla="*/ 83 h 156"/>
                  <a:gd name="T18" fmla="*/ 4 w 162"/>
                  <a:gd name="T19" fmla="*/ 99 h 156"/>
                  <a:gd name="T20" fmla="*/ 10 w 162"/>
                  <a:gd name="T21" fmla="*/ 114 h 156"/>
                  <a:gd name="T22" fmla="*/ 19 w 162"/>
                  <a:gd name="T23" fmla="*/ 127 h 156"/>
                  <a:gd name="T24" fmla="*/ 29 w 162"/>
                  <a:gd name="T25" fmla="*/ 138 h 156"/>
                  <a:gd name="T26" fmla="*/ 41 w 162"/>
                  <a:gd name="T27" fmla="*/ 146 h 156"/>
                  <a:gd name="T28" fmla="*/ 57 w 162"/>
                  <a:gd name="T29" fmla="*/ 153 h 156"/>
                  <a:gd name="T30" fmla="*/ 73 w 162"/>
                  <a:gd name="T31" fmla="*/ 156 h 156"/>
                  <a:gd name="T32" fmla="*/ 89 w 162"/>
                  <a:gd name="T33" fmla="*/ 156 h 156"/>
                  <a:gd name="T34" fmla="*/ 105 w 162"/>
                  <a:gd name="T35" fmla="*/ 153 h 156"/>
                  <a:gd name="T36" fmla="*/ 120 w 162"/>
                  <a:gd name="T37" fmla="*/ 146 h 156"/>
                  <a:gd name="T38" fmla="*/ 133 w 162"/>
                  <a:gd name="T39" fmla="*/ 138 h 156"/>
                  <a:gd name="T40" fmla="*/ 144 w 162"/>
                  <a:gd name="T41" fmla="*/ 127 h 156"/>
                  <a:gd name="T42" fmla="*/ 152 w 162"/>
                  <a:gd name="T43" fmla="*/ 114 h 156"/>
                  <a:gd name="T44" fmla="*/ 158 w 162"/>
                  <a:gd name="T45" fmla="*/ 99 h 156"/>
                  <a:gd name="T46" fmla="*/ 162 w 162"/>
                  <a:gd name="T47" fmla="*/ 83 h 156"/>
                  <a:gd name="T48" fmla="*/ 162 w 162"/>
                  <a:gd name="T49" fmla="*/ 68 h 156"/>
                  <a:gd name="T50" fmla="*/ 158 w 162"/>
                  <a:gd name="T51" fmla="*/ 55 h 156"/>
                  <a:gd name="T52" fmla="*/ 152 w 162"/>
                  <a:gd name="T53" fmla="*/ 42 h 156"/>
                  <a:gd name="T54" fmla="*/ 144 w 162"/>
                  <a:gd name="T55" fmla="*/ 29 h 156"/>
                  <a:gd name="T56" fmla="*/ 133 w 162"/>
                  <a:gd name="T57" fmla="*/ 18 h 156"/>
                  <a:gd name="T58" fmla="*/ 120 w 162"/>
                  <a:gd name="T59" fmla="*/ 10 h 156"/>
                  <a:gd name="T60" fmla="*/ 105 w 162"/>
                  <a:gd name="T61" fmla="*/ 4 h 156"/>
                  <a:gd name="T62" fmla="*/ 89 w 162"/>
                  <a:gd name="T63" fmla="*/ 0 h 1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2"/>
                  <a:gd name="T97" fmla="*/ 0 h 156"/>
                  <a:gd name="T98" fmla="*/ 162 w 162"/>
                  <a:gd name="T99" fmla="*/ 156 h 15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2" h="156">
                    <a:moveTo>
                      <a:pt x="82" y="0"/>
                    </a:moveTo>
                    <a:lnTo>
                      <a:pt x="73" y="0"/>
                    </a:lnTo>
                    <a:lnTo>
                      <a:pt x="64" y="1"/>
                    </a:lnTo>
                    <a:lnTo>
                      <a:pt x="57" y="4"/>
                    </a:lnTo>
                    <a:lnTo>
                      <a:pt x="49" y="6"/>
                    </a:lnTo>
                    <a:lnTo>
                      <a:pt x="41" y="10"/>
                    </a:lnTo>
                    <a:lnTo>
                      <a:pt x="35" y="14"/>
                    </a:lnTo>
                    <a:lnTo>
                      <a:pt x="29" y="18"/>
                    </a:lnTo>
                    <a:lnTo>
                      <a:pt x="23" y="23"/>
                    </a:lnTo>
                    <a:lnTo>
                      <a:pt x="19" y="29"/>
                    </a:lnTo>
                    <a:lnTo>
                      <a:pt x="13" y="34"/>
                    </a:lnTo>
                    <a:lnTo>
                      <a:pt x="10" y="42"/>
                    </a:lnTo>
                    <a:lnTo>
                      <a:pt x="7" y="48"/>
                    </a:lnTo>
                    <a:lnTo>
                      <a:pt x="4" y="55"/>
                    </a:lnTo>
                    <a:lnTo>
                      <a:pt x="1" y="61"/>
                    </a:lnTo>
                    <a:lnTo>
                      <a:pt x="0" y="68"/>
                    </a:lnTo>
                    <a:lnTo>
                      <a:pt x="0" y="75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4" y="99"/>
                    </a:lnTo>
                    <a:lnTo>
                      <a:pt x="7" y="107"/>
                    </a:lnTo>
                    <a:lnTo>
                      <a:pt x="10" y="114"/>
                    </a:lnTo>
                    <a:lnTo>
                      <a:pt x="13" y="120"/>
                    </a:lnTo>
                    <a:lnTo>
                      <a:pt x="19" y="127"/>
                    </a:lnTo>
                    <a:lnTo>
                      <a:pt x="23" y="132"/>
                    </a:lnTo>
                    <a:lnTo>
                      <a:pt x="29" y="138"/>
                    </a:lnTo>
                    <a:lnTo>
                      <a:pt x="35" y="142"/>
                    </a:lnTo>
                    <a:lnTo>
                      <a:pt x="41" y="146"/>
                    </a:lnTo>
                    <a:lnTo>
                      <a:pt x="49" y="150"/>
                    </a:lnTo>
                    <a:lnTo>
                      <a:pt x="57" y="153"/>
                    </a:lnTo>
                    <a:lnTo>
                      <a:pt x="64" y="155"/>
                    </a:lnTo>
                    <a:lnTo>
                      <a:pt x="73" y="156"/>
                    </a:lnTo>
                    <a:lnTo>
                      <a:pt x="82" y="156"/>
                    </a:lnTo>
                    <a:lnTo>
                      <a:pt x="89" y="156"/>
                    </a:lnTo>
                    <a:lnTo>
                      <a:pt x="98" y="155"/>
                    </a:lnTo>
                    <a:lnTo>
                      <a:pt x="105" y="153"/>
                    </a:lnTo>
                    <a:lnTo>
                      <a:pt x="113" y="150"/>
                    </a:lnTo>
                    <a:lnTo>
                      <a:pt x="120" y="146"/>
                    </a:lnTo>
                    <a:lnTo>
                      <a:pt x="127" y="142"/>
                    </a:lnTo>
                    <a:lnTo>
                      <a:pt x="133" y="138"/>
                    </a:lnTo>
                    <a:lnTo>
                      <a:pt x="139" y="132"/>
                    </a:lnTo>
                    <a:lnTo>
                      <a:pt x="144" y="127"/>
                    </a:lnTo>
                    <a:lnTo>
                      <a:pt x="149" y="120"/>
                    </a:lnTo>
                    <a:lnTo>
                      <a:pt x="152" y="114"/>
                    </a:lnTo>
                    <a:lnTo>
                      <a:pt x="156" y="107"/>
                    </a:lnTo>
                    <a:lnTo>
                      <a:pt x="158" y="99"/>
                    </a:lnTo>
                    <a:lnTo>
                      <a:pt x="160" y="91"/>
                    </a:lnTo>
                    <a:lnTo>
                      <a:pt x="162" y="83"/>
                    </a:lnTo>
                    <a:lnTo>
                      <a:pt x="162" y="75"/>
                    </a:lnTo>
                    <a:lnTo>
                      <a:pt x="162" y="68"/>
                    </a:lnTo>
                    <a:lnTo>
                      <a:pt x="160" y="61"/>
                    </a:lnTo>
                    <a:lnTo>
                      <a:pt x="158" y="55"/>
                    </a:lnTo>
                    <a:lnTo>
                      <a:pt x="156" y="48"/>
                    </a:lnTo>
                    <a:lnTo>
                      <a:pt x="152" y="42"/>
                    </a:lnTo>
                    <a:lnTo>
                      <a:pt x="149" y="34"/>
                    </a:lnTo>
                    <a:lnTo>
                      <a:pt x="144" y="29"/>
                    </a:lnTo>
                    <a:lnTo>
                      <a:pt x="139" y="23"/>
                    </a:lnTo>
                    <a:lnTo>
                      <a:pt x="133" y="18"/>
                    </a:lnTo>
                    <a:lnTo>
                      <a:pt x="127" y="14"/>
                    </a:lnTo>
                    <a:lnTo>
                      <a:pt x="120" y="10"/>
                    </a:lnTo>
                    <a:lnTo>
                      <a:pt x="113" y="6"/>
                    </a:lnTo>
                    <a:lnTo>
                      <a:pt x="105" y="4"/>
                    </a:lnTo>
                    <a:lnTo>
                      <a:pt x="98" y="1"/>
                    </a:lnTo>
                    <a:lnTo>
                      <a:pt x="89" y="0"/>
                    </a:lnTo>
                    <a:lnTo>
                      <a:pt x="8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89" name="Freeform 204"/>
              <p:cNvSpPr>
                <a:spLocks/>
              </p:cNvSpPr>
              <p:nvPr/>
            </p:nvSpPr>
            <p:spPr bwMode="auto">
              <a:xfrm>
                <a:off x="1299" y="3575"/>
                <a:ext cx="13" cy="8"/>
              </a:xfrm>
              <a:custGeom>
                <a:avLst/>
                <a:gdLst>
                  <a:gd name="T0" fmla="*/ 73 w 162"/>
                  <a:gd name="T1" fmla="*/ 1 h 158"/>
                  <a:gd name="T2" fmla="*/ 57 w 162"/>
                  <a:gd name="T3" fmla="*/ 3 h 158"/>
                  <a:gd name="T4" fmla="*/ 41 w 162"/>
                  <a:gd name="T5" fmla="*/ 9 h 158"/>
                  <a:gd name="T6" fmla="*/ 29 w 162"/>
                  <a:gd name="T7" fmla="*/ 18 h 158"/>
                  <a:gd name="T8" fmla="*/ 19 w 162"/>
                  <a:gd name="T9" fmla="*/ 28 h 158"/>
                  <a:gd name="T10" fmla="*/ 10 w 162"/>
                  <a:gd name="T11" fmla="*/ 40 h 158"/>
                  <a:gd name="T12" fmla="*/ 4 w 162"/>
                  <a:gd name="T13" fmla="*/ 53 h 158"/>
                  <a:gd name="T14" fmla="*/ 0 w 162"/>
                  <a:gd name="T15" fmla="*/ 68 h 158"/>
                  <a:gd name="T16" fmla="*/ 0 w 162"/>
                  <a:gd name="T17" fmla="*/ 85 h 158"/>
                  <a:gd name="T18" fmla="*/ 4 w 162"/>
                  <a:gd name="T19" fmla="*/ 100 h 158"/>
                  <a:gd name="T20" fmla="*/ 10 w 162"/>
                  <a:gd name="T21" fmla="*/ 114 h 158"/>
                  <a:gd name="T22" fmla="*/ 19 w 162"/>
                  <a:gd name="T23" fmla="*/ 127 h 158"/>
                  <a:gd name="T24" fmla="*/ 29 w 162"/>
                  <a:gd name="T25" fmla="*/ 138 h 158"/>
                  <a:gd name="T26" fmla="*/ 41 w 162"/>
                  <a:gd name="T27" fmla="*/ 148 h 158"/>
                  <a:gd name="T28" fmla="*/ 57 w 162"/>
                  <a:gd name="T29" fmla="*/ 154 h 158"/>
                  <a:gd name="T30" fmla="*/ 73 w 162"/>
                  <a:gd name="T31" fmla="*/ 157 h 158"/>
                  <a:gd name="T32" fmla="*/ 89 w 162"/>
                  <a:gd name="T33" fmla="*/ 157 h 158"/>
                  <a:gd name="T34" fmla="*/ 105 w 162"/>
                  <a:gd name="T35" fmla="*/ 154 h 158"/>
                  <a:gd name="T36" fmla="*/ 120 w 162"/>
                  <a:gd name="T37" fmla="*/ 148 h 158"/>
                  <a:gd name="T38" fmla="*/ 133 w 162"/>
                  <a:gd name="T39" fmla="*/ 138 h 158"/>
                  <a:gd name="T40" fmla="*/ 144 w 162"/>
                  <a:gd name="T41" fmla="*/ 127 h 158"/>
                  <a:gd name="T42" fmla="*/ 152 w 162"/>
                  <a:gd name="T43" fmla="*/ 114 h 158"/>
                  <a:gd name="T44" fmla="*/ 158 w 162"/>
                  <a:gd name="T45" fmla="*/ 100 h 158"/>
                  <a:gd name="T46" fmla="*/ 162 w 162"/>
                  <a:gd name="T47" fmla="*/ 85 h 158"/>
                  <a:gd name="T48" fmla="*/ 162 w 162"/>
                  <a:gd name="T49" fmla="*/ 68 h 158"/>
                  <a:gd name="T50" fmla="*/ 158 w 162"/>
                  <a:gd name="T51" fmla="*/ 53 h 158"/>
                  <a:gd name="T52" fmla="*/ 152 w 162"/>
                  <a:gd name="T53" fmla="*/ 40 h 158"/>
                  <a:gd name="T54" fmla="*/ 144 w 162"/>
                  <a:gd name="T55" fmla="*/ 28 h 158"/>
                  <a:gd name="T56" fmla="*/ 133 w 162"/>
                  <a:gd name="T57" fmla="*/ 18 h 158"/>
                  <a:gd name="T58" fmla="*/ 120 w 162"/>
                  <a:gd name="T59" fmla="*/ 9 h 158"/>
                  <a:gd name="T60" fmla="*/ 105 w 162"/>
                  <a:gd name="T61" fmla="*/ 3 h 158"/>
                  <a:gd name="T62" fmla="*/ 89 w 162"/>
                  <a:gd name="T63" fmla="*/ 1 h 15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2"/>
                  <a:gd name="T97" fmla="*/ 0 h 158"/>
                  <a:gd name="T98" fmla="*/ 162 w 162"/>
                  <a:gd name="T99" fmla="*/ 158 h 15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2" h="158">
                    <a:moveTo>
                      <a:pt x="82" y="0"/>
                    </a:moveTo>
                    <a:lnTo>
                      <a:pt x="73" y="1"/>
                    </a:lnTo>
                    <a:lnTo>
                      <a:pt x="64" y="2"/>
                    </a:lnTo>
                    <a:lnTo>
                      <a:pt x="57" y="3"/>
                    </a:lnTo>
                    <a:lnTo>
                      <a:pt x="49" y="6"/>
                    </a:lnTo>
                    <a:lnTo>
                      <a:pt x="41" y="9"/>
                    </a:lnTo>
                    <a:lnTo>
                      <a:pt x="35" y="13"/>
                    </a:lnTo>
                    <a:lnTo>
                      <a:pt x="29" y="18"/>
                    </a:lnTo>
                    <a:lnTo>
                      <a:pt x="23" y="22"/>
                    </a:lnTo>
                    <a:lnTo>
                      <a:pt x="19" y="28"/>
                    </a:lnTo>
                    <a:lnTo>
                      <a:pt x="13" y="33"/>
                    </a:lnTo>
                    <a:lnTo>
                      <a:pt x="10" y="40"/>
                    </a:lnTo>
                    <a:lnTo>
                      <a:pt x="7" y="46"/>
                    </a:lnTo>
                    <a:lnTo>
                      <a:pt x="4" y="53"/>
                    </a:lnTo>
                    <a:lnTo>
                      <a:pt x="1" y="60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0" y="85"/>
                    </a:lnTo>
                    <a:lnTo>
                      <a:pt x="1" y="93"/>
                    </a:lnTo>
                    <a:lnTo>
                      <a:pt x="4" y="100"/>
                    </a:lnTo>
                    <a:lnTo>
                      <a:pt x="7" y="107"/>
                    </a:lnTo>
                    <a:lnTo>
                      <a:pt x="10" y="114"/>
                    </a:lnTo>
                    <a:lnTo>
                      <a:pt x="13" y="121"/>
                    </a:lnTo>
                    <a:lnTo>
                      <a:pt x="19" y="127"/>
                    </a:lnTo>
                    <a:lnTo>
                      <a:pt x="23" y="133"/>
                    </a:lnTo>
                    <a:lnTo>
                      <a:pt x="29" y="138"/>
                    </a:lnTo>
                    <a:lnTo>
                      <a:pt x="35" y="143"/>
                    </a:lnTo>
                    <a:lnTo>
                      <a:pt x="41" y="148"/>
                    </a:lnTo>
                    <a:lnTo>
                      <a:pt x="49" y="151"/>
                    </a:lnTo>
                    <a:lnTo>
                      <a:pt x="57" y="154"/>
                    </a:lnTo>
                    <a:lnTo>
                      <a:pt x="64" y="156"/>
                    </a:lnTo>
                    <a:lnTo>
                      <a:pt x="73" y="157"/>
                    </a:lnTo>
                    <a:lnTo>
                      <a:pt x="82" y="158"/>
                    </a:lnTo>
                    <a:lnTo>
                      <a:pt x="89" y="157"/>
                    </a:lnTo>
                    <a:lnTo>
                      <a:pt x="98" y="156"/>
                    </a:lnTo>
                    <a:lnTo>
                      <a:pt x="105" y="154"/>
                    </a:lnTo>
                    <a:lnTo>
                      <a:pt x="113" y="151"/>
                    </a:lnTo>
                    <a:lnTo>
                      <a:pt x="120" y="148"/>
                    </a:lnTo>
                    <a:lnTo>
                      <a:pt x="127" y="143"/>
                    </a:lnTo>
                    <a:lnTo>
                      <a:pt x="133" y="138"/>
                    </a:lnTo>
                    <a:lnTo>
                      <a:pt x="139" y="133"/>
                    </a:lnTo>
                    <a:lnTo>
                      <a:pt x="144" y="127"/>
                    </a:lnTo>
                    <a:lnTo>
                      <a:pt x="149" y="121"/>
                    </a:lnTo>
                    <a:lnTo>
                      <a:pt x="152" y="114"/>
                    </a:lnTo>
                    <a:lnTo>
                      <a:pt x="156" y="107"/>
                    </a:lnTo>
                    <a:lnTo>
                      <a:pt x="158" y="100"/>
                    </a:lnTo>
                    <a:lnTo>
                      <a:pt x="160" y="93"/>
                    </a:lnTo>
                    <a:lnTo>
                      <a:pt x="162" y="85"/>
                    </a:lnTo>
                    <a:lnTo>
                      <a:pt x="162" y="76"/>
                    </a:lnTo>
                    <a:lnTo>
                      <a:pt x="162" y="68"/>
                    </a:lnTo>
                    <a:lnTo>
                      <a:pt x="160" y="60"/>
                    </a:lnTo>
                    <a:lnTo>
                      <a:pt x="158" y="53"/>
                    </a:lnTo>
                    <a:lnTo>
                      <a:pt x="156" y="46"/>
                    </a:lnTo>
                    <a:lnTo>
                      <a:pt x="152" y="40"/>
                    </a:lnTo>
                    <a:lnTo>
                      <a:pt x="149" y="33"/>
                    </a:lnTo>
                    <a:lnTo>
                      <a:pt x="144" y="28"/>
                    </a:lnTo>
                    <a:lnTo>
                      <a:pt x="139" y="22"/>
                    </a:lnTo>
                    <a:lnTo>
                      <a:pt x="133" y="18"/>
                    </a:lnTo>
                    <a:lnTo>
                      <a:pt x="127" y="13"/>
                    </a:lnTo>
                    <a:lnTo>
                      <a:pt x="120" y="9"/>
                    </a:lnTo>
                    <a:lnTo>
                      <a:pt x="113" y="6"/>
                    </a:lnTo>
                    <a:lnTo>
                      <a:pt x="105" y="3"/>
                    </a:lnTo>
                    <a:lnTo>
                      <a:pt x="98" y="2"/>
                    </a:lnTo>
                    <a:lnTo>
                      <a:pt x="89" y="1"/>
                    </a:lnTo>
                    <a:lnTo>
                      <a:pt x="8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90" name="Freeform 205"/>
              <p:cNvSpPr>
                <a:spLocks/>
              </p:cNvSpPr>
              <p:nvPr/>
            </p:nvSpPr>
            <p:spPr bwMode="auto">
              <a:xfrm>
                <a:off x="1298" y="3563"/>
                <a:ext cx="14" cy="8"/>
              </a:xfrm>
              <a:custGeom>
                <a:avLst/>
                <a:gdLst>
                  <a:gd name="T0" fmla="*/ 78 w 167"/>
                  <a:gd name="T1" fmla="*/ 0 h 156"/>
                  <a:gd name="T2" fmla="*/ 61 w 167"/>
                  <a:gd name="T3" fmla="*/ 3 h 156"/>
                  <a:gd name="T4" fmla="*/ 45 w 167"/>
                  <a:gd name="T5" fmla="*/ 10 h 156"/>
                  <a:gd name="T6" fmla="*/ 31 w 167"/>
                  <a:gd name="T7" fmla="*/ 18 h 156"/>
                  <a:gd name="T8" fmla="*/ 19 w 167"/>
                  <a:gd name="T9" fmla="*/ 29 h 156"/>
                  <a:gd name="T10" fmla="*/ 11 w 167"/>
                  <a:gd name="T11" fmla="*/ 42 h 156"/>
                  <a:gd name="T12" fmla="*/ 3 w 167"/>
                  <a:gd name="T13" fmla="*/ 56 h 156"/>
                  <a:gd name="T14" fmla="*/ 0 w 167"/>
                  <a:gd name="T15" fmla="*/ 73 h 156"/>
                  <a:gd name="T16" fmla="*/ 0 w 167"/>
                  <a:gd name="T17" fmla="*/ 88 h 156"/>
                  <a:gd name="T18" fmla="*/ 3 w 167"/>
                  <a:gd name="T19" fmla="*/ 103 h 156"/>
                  <a:gd name="T20" fmla="*/ 11 w 167"/>
                  <a:gd name="T21" fmla="*/ 117 h 156"/>
                  <a:gd name="T22" fmla="*/ 19 w 167"/>
                  <a:gd name="T23" fmla="*/ 130 h 156"/>
                  <a:gd name="T24" fmla="*/ 31 w 167"/>
                  <a:gd name="T25" fmla="*/ 140 h 156"/>
                  <a:gd name="T26" fmla="*/ 45 w 167"/>
                  <a:gd name="T27" fmla="*/ 147 h 156"/>
                  <a:gd name="T28" fmla="*/ 61 w 167"/>
                  <a:gd name="T29" fmla="*/ 153 h 156"/>
                  <a:gd name="T30" fmla="*/ 78 w 167"/>
                  <a:gd name="T31" fmla="*/ 156 h 156"/>
                  <a:gd name="T32" fmla="*/ 94 w 167"/>
                  <a:gd name="T33" fmla="*/ 156 h 156"/>
                  <a:gd name="T34" fmla="*/ 110 w 167"/>
                  <a:gd name="T35" fmla="*/ 153 h 156"/>
                  <a:gd name="T36" fmla="*/ 125 w 167"/>
                  <a:gd name="T37" fmla="*/ 147 h 156"/>
                  <a:gd name="T38" fmla="*/ 138 w 167"/>
                  <a:gd name="T39" fmla="*/ 140 h 156"/>
                  <a:gd name="T40" fmla="*/ 149 w 167"/>
                  <a:gd name="T41" fmla="*/ 130 h 156"/>
                  <a:gd name="T42" fmla="*/ 157 w 167"/>
                  <a:gd name="T43" fmla="*/ 117 h 156"/>
                  <a:gd name="T44" fmla="*/ 163 w 167"/>
                  <a:gd name="T45" fmla="*/ 103 h 156"/>
                  <a:gd name="T46" fmla="*/ 167 w 167"/>
                  <a:gd name="T47" fmla="*/ 88 h 156"/>
                  <a:gd name="T48" fmla="*/ 167 w 167"/>
                  <a:gd name="T49" fmla="*/ 73 h 156"/>
                  <a:gd name="T50" fmla="*/ 163 w 167"/>
                  <a:gd name="T51" fmla="*/ 56 h 156"/>
                  <a:gd name="T52" fmla="*/ 157 w 167"/>
                  <a:gd name="T53" fmla="*/ 42 h 156"/>
                  <a:gd name="T54" fmla="*/ 149 w 167"/>
                  <a:gd name="T55" fmla="*/ 29 h 156"/>
                  <a:gd name="T56" fmla="*/ 138 w 167"/>
                  <a:gd name="T57" fmla="*/ 18 h 156"/>
                  <a:gd name="T58" fmla="*/ 125 w 167"/>
                  <a:gd name="T59" fmla="*/ 10 h 156"/>
                  <a:gd name="T60" fmla="*/ 110 w 167"/>
                  <a:gd name="T61" fmla="*/ 3 h 156"/>
                  <a:gd name="T62" fmla="*/ 94 w 167"/>
                  <a:gd name="T63" fmla="*/ 0 h 1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7"/>
                  <a:gd name="T97" fmla="*/ 0 h 156"/>
                  <a:gd name="T98" fmla="*/ 167 w 167"/>
                  <a:gd name="T99" fmla="*/ 156 h 15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7" h="156">
                    <a:moveTo>
                      <a:pt x="87" y="0"/>
                    </a:moveTo>
                    <a:lnTo>
                      <a:pt x="78" y="0"/>
                    </a:lnTo>
                    <a:lnTo>
                      <a:pt x="69" y="1"/>
                    </a:lnTo>
                    <a:lnTo>
                      <a:pt x="61" y="3"/>
                    </a:lnTo>
                    <a:lnTo>
                      <a:pt x="53" y="6"/>
                    </a:lnTo>
                    <a:lnTo>
                      <a:pt x="45" y="10"/>
                    </a:lnTo>
                    <a:lnTo>
                      <a:pt x="39" y="14"/>
                    </a:lnTo>
                    <a:lnTo>
                      <a:pt x="31" y="18"/>
                    </a:lnTo>
                    <a:lnTo>
                      <a:pt x="26" y="24"/>
                    </a:lnTo>
                    <a:lnTo>
                      <a:pt x="19" y="29"/>
                    </a:lnTo>
                    <a:lnTo>
                      <a:pt x="15" y="36"/>
                    </a:lnTo>
                    <a:lnTo>
                      <a:pt x="11" y="42"/>
                    </a:lnTo>
                    <a:lnTo>
                      <a:pt x="6" y="49"/>
                    </a:lnTo>
                    <a:lnTo>
                      <a:pt x="3" y="56"/>
                    </a:lnTo>
                    <a:lnTo>
                      <a:pt x="1" y="65"/>
                    </a:lnTo>
                    <a:lnTo>
                      <a:pt x="0" y="73"/>
                    </a:lnTo>
                    <a:lnTo>
                      <a:pt x="0" y="81"/>
                    </a:lnTo>
                    <a:lnTo>
                      <a:pt x="0" y="88"/>
                    </a:lnTo>
                    <a:lnTo>
                      <a:pt x="1" y="96"/>
                    </a:lnTo>
                    <a:lnTo>
                      <a:pt x="3" y="103"/>
                    </a:lnTo>
                    <a:lnTo>
                      <a:pt x="6" y="110"/>
                    </a:lnTo>
                    <a:lnTo>
                      <a:pt x="11" y="117"/>
                    </a:lnTo>
                    <a:lnTo>
                      <a:pt x="15" y="123"/>
                    </a:lnTo>
                    <a:lnTo>
                      <a:pt x="19" y="130"/>
                    </a:lnTo>
                    <a:lnTo>
                      <a:pt x="26" y="135"/>
                    </a:lnTo>
                    <a:lnTo>
                      <a:pt x="31" y="140"/>
                    </a:lnTo>
                    <a:lnTo>
                      <a:pt x="39" y="144"/>
                    </a:lnTo>
                    <a:lnTo>
                      <a:pt x="45" y="147"/>
                    </a:lnTo>
                    <a:lnTo>
                      <a:pt x="53" y="150"/>
                    </a:lnTo>
                    <a:lnTo>
                      <a:pt x="61" y="153"/>
                    </a:lnTo>
                    <a:lnTo>
                      <a:pt x="69" y="155"/>
                    </a:lnTo>
                    <a:lnTo>
                      <a:pt x="78" y="156"/>
                    </a:lnTo>
                    <a:lnTo>
                      <a:pt x="87" y="156"/>
                    </a:lnTo>
                    <a:lnTo>
                      <a:pt x="94" y="156"/>
                    </a:lnTo>
                    <a:lnTo>
                      <a:pt x="103" y="155"/>
                    </a:lnTo>
                    <a:lnTo>
                      <a:pt x="110" y="153"/>
                    </a:lnTo>
                    <a:lnTo>
                      <a:pt x="118" y="150"/>
                    </a:lnTo>
                    <a:lnTo>
                      <a:pt x="125" y="147"/>
                    </a:lnTo>
                    <a:lnTo>
                      <a:pt x="132" y="144"/>
                    </a:lnTo>
                    <a:lnTo>
                      <a:pt x="138" y="140"/>
                    </a:lnTo>
                    <a:lnTo>
                      <a:pt x="144" y="135"/>
                    </a:lnTo>
                    <a:lnTo>
                      <a:pt x="149" y="130"/>
                    </a:lnTo>
                    <a:lnTo>
                      <a:pt x="154" y="123"/>
                    </a:lnTo>
                    <a:lnTo>
                      <a:pt x="157" y="117"/>
                    </a:lnTo>
                    <a:lnTo>
                      <a:pt x="161" y="110"/>
                    </a:lnTo>
                    <a:lnTo>
                      <a:pt x="163" y="103"/>
                    </a:lnTo>
                    <a:lnTo>
                      <a:pt x="165" y="96"/>
                    </a:lnTo>
                    <a:lnTo>
                      <a:pt x="167" y="88"/>
                    </a:lnTo>
                    <a:lnTo>
                      <a:pt x="167" y="81"/>
                    </a:lnTo>
                    <a:lnTo>
                      <a:pt x="167" y="73"/>
                    </a:lnTo>
                    <a:lnTo>
                      <a:pt x="165" y="65"/>
                    </a:lnTo>
                    <a:lnTo>
                      <a:pt x="163" y="56"/>
                    </a:lnTo>
                    <a:lnTo>
                      <a:pt x="161" y="49"/>
                    </a:lnTo>
                    <a:lnTo>
                      <a:pt x="157" y="42"/>
                    </a:lnTo>
                    <a:lnTo>
                      <a:pt x="154" y="36"/>
                    </a:lnTo>
                    <a:lnTo>
                      <a:pt x="149" y="29"/>
                    </a:lnTo>
                    <a:lnTo>
                      <a:pt x="144" y="24"/>
                    </a:lnTo>
                    <a:lnTo>
                      <a:pt x="138" y="18"/>
                    </a:lnTo>
                    <a:lnTo>
                      <a:pt x="132" y="14"/>
                    </a:lnTo>
                    <a:lnTo>
                      <a:pt x="125" y="10"/>
                    </a:lnTo>
                    <a:lnTo>
                      <a:pt x="118" y="6"/>
                    </a:lnTo>
                    <a:lnTo>
                      <a:pt x="110" y="3"/>
                    </a:lnTo>
                    <a:lnTo>
                      <a:pt x="103" y="1"/>
                    </a:lnTo>
                    <a:lnTo>
                      <a:pt x="94" y="0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91" name="Freeform 206"/>
              <p:cNvSpPr>
                <a:spLocks/>
              </p:cNvSpPr>
              <p:nvPr/>
            </p:nvSpPr>
            <p:spPr bwMode="auto">
              <a:xfrm>
                <a:off x="1299" y="3551"/>
                <a:ext cx="13" cy="8"/>
              </a:xfrm>
              <a:custGeom>
                <a:avLst/>
                <a:gdLst>
                  <a:gd name="T0" fmla="*/ 73 w 162"/>
                  <a:gd name="T1" fmla="*/ 1 h 157"/>
                  <a:gd name="T2" fmla="*/ 57 w 162"/>
                  <a:gd name="T3" fmla="*/ 4 h 157"/>
                  <a:gd name="T4" fmla="*/ 41 w 162"/>
                  <a:gd name="T5" fmla="*/ 10 h 157"/>
                  <a:gd name="T6" fmla="*/ 29 w 162"/>
                  <a:gd name="T7" fmla="*/ 18 h 157"/>
                  <a:gd name="T8" fmla="*/ 19 w 162"/>
                  <a:gd name="T9" fmla="*/ 29 h 157"/>
                  <a:gd name="T10" fmla="*/ 10 w 162"/>
                  <a:gd name="T11" fmla="*/ 41 h 157"/>
                  <a:gd name="T12" fmla="*/ 4 w 162"/>
                  <a:gd name="T13" fmla="*/ 55 h 157"/>
                  <a:gd name="T14" fmla="*/ 0 w 162"/>
                  <a:gd name="T15" fmla="*/ 69 h 157"/>
                  <a:gd name="T16" fmla="*/ 0 w 162"/>
                  <a:gd name="T17" fmla="*/ 84 h 157"/>
                  <a:gd name="T18" fmla="*/ 4 w 162"/>
                  <a:gd name="T19" fmla="*/ 99 h 157"/>
                  <a:gd name="T20" fmla="*/ 10 w 162"/>
                  <a:gd name="T21" fmla="*/ 114 h 157"/>
                  <a:gd name="T22" fmla="*/ 19 w 162"/>
                  <a:gd name="T23" fmla="*/ 127 h 157"/>
                  <a:gd name="T24" fmla="*/ 29 w 162"/>
                  <a:gd name="T25" fmla="*/ 138 h 157"/>
                  <a:gd name="T26" fmla="*/ 41 w 162"/>
                  <a:gd name="T27" fmla="*/ 147 h 157"/>
                  <a:gd name="T28" fmla="*/ 57 w 162"/>
                  <a:gd name="T29" fmla="*/ 153 h 157"/>
                  <a:gd name="T30" fmla="*/ 73 w 162"/>
                  <a:gd name="T31" fmla="*/ 156 h 157"/>
                  <a:gd name="T32" fmla="*/ 89 w 162"/>
                  <a:gd name="T33" fmla="*/ 156 h 157"/>
                  <a:gd name="T34" fmla="*/ 105 w 162"/>
                  <a:gd name="T35" fmla="*/ 153 h 157"/>
                  <a:gd name="T36" fmla="*/ 120 w 162"/>
                  <a:gd name="T37" fmla="*/ 147 h 157"/>
                  <a:gd name="T38" fmla="*/ 133 w 162"/>
                  <a:gd name="T39" fmla="*/ 138 h 157"/>
                  <a:gd name="T40" fmla="*/ 144 w 162"/>
                  <a:gd name="T41" fmla="*/ 127 h 157"/>
                  <a:gd name="T42" fmla="*/ 152 w 162"/>
                  <a:gd name="T43" fmla="*/ 114 h 157"/>
                  <a:gd name="T44" fmla="*/ 158 w 162"/>
                  <a:gd name="T45" fmla="*/ 99 h 157"/>
                  <a:gd name="T46" fmla="*/ 162 w 162"/>
                  <a:gd name="T47" fmla="*/ 84 h 157"/>
                  <a:gd name="T48" fmla="*/ 162 w 162"/>
                  <a:gd name="T49" fmla="*/ 69 h 157"/>
                  <a:gd name="T50" fmla="*/ 158 w 162"/>
                  <a:gd name="T51" fmla="*/ 55 h 157"/>
                  <a:gd name="T52" fmla="*/ 152 w 162"/>
                  <a:gd name="T53" fmla="*/ 41 h 157"/>
                  <a:gd name="T54" fmla="*/ 144 w 162"/>
                  <a:gd name="T55" fmla="*/ 29 h 157"/>
                  <a:gd name="T56" fmla="*/ 133 w 162"/>
                  <a:gd name="T57" fmla="*/ 18 h 157"/>
                  <a:gd name="T58" fmla="*/ 120 w 162"/>
                  <a:gd name="T59" fmla="*/ 10 h 157"/>
                  <a:gd name="T60" fmla="*/ 105 w 162"/>
                  <a:gd name="T61" fmla="*/ 4 h 157"/>
                  <a:gd name="T62" fmla="*/ 89 w 162"/>
                  <a:gd name="T63" fmla="*/ 1 h 15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2"/>
                  <a:gd name="T97" fmla="*/ 0 h 157"/>
                  <a:gd name="T98" fmla="*/ 162 w 162"/>
                  <a:gd name="T99" fmla="*/ 157 h 15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2" h="157">
                    <a:moveTo>
                      <a:pt x="82" y="0"/>
                    </a:moveTo>
                    <a:lnTo>
                      <a:pt x="73" y="1"/>
                    </a:lnTo>
                    <a:lnTo>
                      <a:pt x="64" y="2"/>
                    </a:lnTo>
                    <a:lnTo>
                      <a:pt x="57" y="4"/>
                    </a:lnTo>
                    <a:lnTo>
                      <a:pt x="49" y="6"/>
                    </a:lnTo>
                    <a:lnTo>
                      <a:pt x="41" y="10"/>
                    </a:lnTo>
                    <a:lnTo>
                      <a:pt x="35" y="14"/>
                    </a:lnTo>
                    <a:lnTo>
                      <a:pt x="29" y="18"/>
                    </a:lnTo>
                    <a:lnTo>
                      <a:pt x="23" y="23"/>
                    </a:lnTo>
                    <a:lnTo>
                      <a:pt x="19" y="29"/>
                    </a:lnTo>
                    <a:lnTo>
                      <a:pt x="13" y="35"/>
                    </a:lnTo>
                    <a:lnTo>
                      <a:pt x="10" y="41"/>
                    </a:lnTo>
                    <a:lnTo>
                      <a:pt x="7" y="48"/>
                    </a:lnTo>
                    <a:lnTo>
                      <a:pt x="4" y="55"/>
                    </a:lnTo>
                    <a:lnTo>
                      <a:pt x="1" y="62"/>
                    </a:lnTo>
                    <a:lnTo>
                      <a:pt x="0" y="69"/>
                    </a:lnTo>
                    <a:lnTo>
                      <a:pt x="0" y="76"/>
                    </a:lnTo>
                    <a:lnTo>
                      <a:pt x="0" y="84"/>
                    </a:lnTo>
                    <a:lnTo>
                      <a:pt x="1" y="91"/>
                    </a:lnTo>
                    <a:lnTo>
                      <a:pt x="4" y="99"/>
                    </a:lnTo>
                    <a:lnTo>
                      <a:pt x="7" y="107"/>
                    </a:lnTo>
                    <a:lnTo>
                      <a:pt x="10" y="114"/>
                    </a:lnTo>
                    <a:lnTo>
                      <a:pt x="13" y="121"/>
                    </a:lnTo>
                    <a:lnTo>
                      <a:pt x="19" y="127"/>
                    </a:lnTo>
                    <a:lnTo>
                      <a:pt x="23" y="133"/>
                    </a:lnTo>
                    <a:lnTo>
                      <a:pt x="29" y="138"/>
                    </a:lnTo>
                    <a:lnTo>
                      <a:pt x="35" y="143"/>
                    </a:lnTo>
                    <a:lnTo>
                      <a:pt x="41" y="147"/>
                    </a:lnTo>
                    <a:lnTo>
                      <a:pt x="49" y="150"/>
                    </a:lnTo>
                    <a:lnTo>
                      <a:pt x="57" y="153"/>
                    </a:lnTo>
                    <a:lnTo>
                      <a:pt x="64" y="155"/>
                    </a:lnTo>
                    <a:lnTo>
                      <a:pt x="73" y="156"/>
                    </a:lnTo>
                    <a:lnTo>
                      <a:pt x="82" y="157"/>
                    </a:lnTo>
                    <a:lnTo>
                      <a:pt x="89" y="156"/>
                    </a:lnTo>
                    <a:lnTo>
                      <a:pt x="98" y="155"/>
                    </a:lnTo>
                    <a:lnTo>
                      <a:pt x="105" y="153"/>
                    </a:lnTo>
                    <a:lnTo>
                      <a:pt x="113" y="150"/>
                    </a:lnTo>
                    <a:lnTo>
                      <a:pt x="120" y="147"/>
                    </a:lnTo>
                    <a:lnTo>
                      <a:pt x="127" y="143"/>
                    </a:lnTo>
                    <a:lnTo>
                      <a:pt x="133" y="138"/>
                    </a:lnTo>
                    <a:lnTo>
                      <a:pt x="139" y="133"/>
                    </a:lnTo>
                    <a:lnTo>
                      <a:pt x="144" y="127"/>
                    </a:lnTo>
                    <a:lnTo>
                      <a:pt x="149" y="121"/>
                    </a:lnTo>
                    <a:lnTo>
                      <a:pt x="152" y="114"/>
                    </a:lnTo>
                    <a:lnTo>
                      <a:pt x="156" y="107"/>
                    </a:lnTo>
                    <a:lnTo>
                      <a:pt x="158" y="99"/>
                    </a:lnTo>
                    <a:lnTo>
                      <a:pt x="160" y="91"/>
                    </a:lnTo>
                    <a:lnTo>
                      <a:pt x="162" y="84"/>
                    </a:lnTo>
                    <a:lnTo>
                      <a:pt x="162" y="76"/>
                    </a:lnTo>
                    <a:lnTo>
                      <a:pt x="162" y="69"/>
                    </a:lnTo>
                    <a:lnTo>
                      <a:pt x="160" y="62"/>
                    </a:lnTo>
                    <a:lnTo>
                      <a:pt x="158" y="55"/>
                    </a:lnTo>
                    <a:lnTo>
                      <a:pt x="156" y="48"/>
                    </a:lnTo>
                    <a:lnTo>
                      <a:pt x="152" y="41"/>
                    </a:lnTo>
                    <a:lnTo>
                      <a:pt x="149" y="35"/>
                    </a:lnTo>
                    <a:lnTo>
                      <a:pt x="144" y="29"/>
                    </a:lnTo>
                    <a:lnTo>
                      <a:pt x="139" y="23"/>
                    </a:lnTo>
                    <a:lnTo>
                      <a:pt x="133" y="18"/>
                    </a:lnTo>
                    <a:lnTo>
                      <a:pt x="127" y="14"/>
                    </a:lnTo>
                    <a:lnTo>
                      <a:pt x="120" y="10"/>
                    </a:lnTo>
                    <a:lnTo>
                      <a:pt x="113" y="6"/>
                    </a:lnTo>
                    <a:lnTo>
                      <a:pt x="105" y="4"/>
                    </a:lnTo>
                    <a:lnTo>
                      <a:pt x="98" y="2"/>
                    </a:lnTo>
                    <a:lnTo>
                      <a:pt x="89" y="1"/>
                    </a:lnTo>
                    <a:lnTo>
                      <a:pt x="8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92" name="Freeform 207"/>
              <p:cNvSpPr>
                <a:spLocks/>
              </p:cNvSpPr>
              <p:nvPr/>
            </p:nvSpPr>
            <p:spPr bwMode="auto">
              <a:xfrm>
                <a:off x="1299" y="3540"/>
                <a:ext cx="13" cy="8"/>
              </a:xfrm>
              <a:custGeom>
                <a:avLst/>
                <a:gdLst>
                  <a:gd name="T0" fmla="*/ 73 w 162"/>
                  <a:gd name="T1" fmla="*/ 1 h 158"/>
                  <a:gd name="T2" fmla="*/ 57 w 162"/>
                  <a:gd name="T3" fmla="*/ 4 h 158"/>
                  <a:gd name="T4" fmla="*/ 41 w 162"/>
                  <a:gd name="T5" fmla="*/ 10 h 158"/>
                  <a:gd name="T6" fmla="*/ 29 w 162"/>
                  <a:gd name="T7" fmla="*/ 20 h 158"/>
                  <a:gd name="T8" fmla="*/ 19 w 162"/>
                  <a:gd name="T9" fmla="*/ 31 h 158"/>
                  <a:gd name="T10" fmla="*/ 10 w 162"/>
                  <a:gd name="T11" fmla="*/ 44 h 158"/>
                  <a:gd name="T12" fmla="*/ 4 w 162"/>
                  <a:gd name="T13" fmla="*/ 58 h 158"/>
                  <a:gd name="T14" fmla="*/ 0 w 162"/>
                  <a:gd name="T15" fmla="*/ 73 h 158"/>
                  <a:gd name="T16" fmla="*/ 0 w 162"/>
                  <a:gd name="T17" fmla="*/ 90 h 158"/>
                  <a:gd name="T18" fmla="*/ 4 w 162"/>
                  <a:gd name="T19" fmla="*/ 105 h 158"/>
                  <a:gd name="T20" fmla="*/ 10 w 162"/>
                  <a:gd name="T21" fmla="*/ 118 h 158"/>
                  <a:gd name="T22" fmla="*/ 19 w 162"/>
                  <a:gd name="T23" fmla="*/ 130 h 158"/>
                  <a:gd name="T24" fmla="*/ 29 w 162"/>
                  <a:gd name="T25" fmla="*/ 140 h 158"/>
                  <a:gd name="T26" fmla="*/ 41 w 162"/>
                  <a:gd name="T27" fmla="*/ 149 h 158"/>
                  <a:gd name="T28" fmla="*/ 57 w 162"/>
                  <a:gd name="T29" fmla="*/ 155 h 158"/>
                  <a:gd name="T30" fmla="*/ 73 w 162"/>
                  <a:gd name="T31" fmla="*/ 157 h 158"/>
                  <a:gd name="T32" fmla="*/ 89 w 162"/>
                  <a:gd name="T33" fmla="*/ 157 h 158"/>
                  <a:gd name="T34" fmla="*/ 105 w 162"/>
                  <a:gd name="T35" fmla="*/ 155 h 158"/>
                  <a:gd name="T36" fmla="*/ 120 w 162"/>
                  <a:gd name="T37" fmla="*/ 149 h 158"/>
                  <a:gd name="T38" fmla="*/ 133 w 162"/>
                  <a:gd name="T39" fmla="*/ 140 h 158"/>
                  <a:gd name="T40" fmla="*/ 144 w 162"/>
                  <a:gd name="T41" fmla="*/ 130 h 158"/>
                  <a:gd name="T42" fmla="*/ 152 w 162"/>
                  <a:gd name="T43" fmla="*/ 118 h 158"/>
                  <a:gd name="T44" fmla="*/ 158 w 162"/>
                  <a:gd name="T45" fmla="*/ 105 h 158"/>
                  <a:gd name="T46" fmla="*/ 162 w 162"/>
                  <a:gd name="T47" fmla="*/ 90 h 158"/>
                  <a:gd name="T48" fmla="*/ 162 w 162"/>
                  <a:gd name="T49" fmla="*/ 73 h 158"/>
                  <a:gd name="T50" fmla="*/ 158 w 162"/>
                  <a:gd name="T51" fmla="*/ 58 h 158"/>
                  <a:gd name="T52" fmla="*/ 152 w 162"/>
                  <a:gd name="T53" fmla="*/ 44 h 158"/>
                  <a:gd name="T54" fmla="*/ 144 w 162"/>
                  <a:gd name="T55" fmla="*/ 31 h 158"/>
                  <a:gd name="T56" fmla="*/ 133 w 162"/>
                  <a:gd name="T57" fmla="*/ 20 h 158"/>
                  <a:gd name="T58" fmla="*/ 120 w 162"/>
                  <a:gd name="T59" fmla="*/ 10 h 158"/>
                  <a:gd name="T60" fmla="*/ 105 w 162"/>
                  <a:gd name="T61" fmla="*/ 4 h 158"/>
                  <a:gd name="T62" fmla="*/ 89 w 162"/>
                  <a:gd name="T63" fmla="*/ 1 h 15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2"/>
                  <a:gd name="T97" fmla="*/ 0 h 158"/>
                  <a:gd name="T98" fmla="*/ 162 w 162"/>
                  <a:gd name="T99" fmla="*/ 158 h 15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2" h="158">
                    <a:moveTo>
                      <a:pt x="82" y="0"/>
                    </a:moveTo>
                    <a:lnTo>
                      <a:pt x="73" y="1"/>
                    </a:lnTo>
                    <a:lnTo>
                      <a:pt x="64" y="2"/>
                    </a:lnTo>
                    <a:lnTo>
                      <a:pt x="57" y="4"/>
                    </a:lnTo>
                    <a:lnTo>
                      <a:pt x="49" y="7"/>
                    </a:lnTo>
                    <a:lnTo>
                      <a:pt x="41" y="10"/>
                    </a:lnTo>
                    <a:lnTo>
                      <a:pt x="35" y="15"/>
                    </a:lnTo>
                    <a:lnTo>
                      <a:pt x="29" y="20"/>
                    </a:lnTo>
                    <a:lnTo>
                      <a:pt x="23" y="25"/>
                    </a:lnTo>
                    <a:lnTo>
                      <a:pt x="19" y="31"/>
                    </a:lnTo>
                    <a:lnTo>
                      <a:pt x="13" y="37"/>
                    </a:lnTo>
                    <a:lnTo>
                      <a:pt x="10" y="44"/>
                    </a:lnTo>
                    <a:lnTo>
                      <a:pt x="7" y="51"/>
                    </a:lnTo>
                    <a:lnTo>
                      <a:pt x="4" y="58"/>
                    </a:lnTo>
                    <a:lnTo>
                      <a:pt x="1" y="65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1" y="98"/>
                    </a:lnTo>
                    <a:lnTo>
                      <a:pt x="4" y="105"/>
                    </a:lnTo>
                    <a:lnTo>
                      <a:pt x="7" y="112"/>
                    </a:lnTo>
                    <a:lnTo>
                      <a:pt x="10" y="118"/>
                    </a:lnTo>
                    <a:lnTo>
                      <a:pt x="13" y="124"/>
                    </a:lnTo>
                    <a:lnTo>
                      <a:pt x="19" y="130"/>
                    </a:lnTo>
                    <a:lnTo>
                      <a:pt x="23" y="135"/>
                    </a:lnTo>
                    <a:lnTo>
                      <a:pt x="29" y="140"/>
                    </a:lnTo>
                    <a:lnTo>
                      <a:pt x="35" y="145"/>
                    </a:lnTo>
                    <a:lnTo>
                      <a:pt x="41" y="149"/>
                    </a:lnTo>
                    <a:lnTo>
                      <a:pt x="49" y="152"/>
                    </a:lnTo>
                    <a:lnTo>
                      <a:pt x="57" y="155"/>
                    </a:lnTo>
                    <a:lnTo>
                      <a:pt x="64" y="156"/>
                    </a:lnTo>
                    <a:lnTo>
                      <a:pt x="73" y="157"/>
                    </a:lnTo>
                    <a:lnTo>
                      <a:pt x="82" y="158"/>
                    </a:lnTo>
                    <a:lnTo>
                      <a:pt x="89" y="157"/>
                    </a:lnTo>
                    <a:lnTo>
                      <a:pt x="98" y="156"/>
                    </a:lnTo>
                    <a:lnTo>
                      <a:pt x="105" y="155"/>
                    </a:lnTo>
                    <a:lnTo>
                      <a:pt x="113" y="152"/>
                    </a:lnTo>
                    <a:lnTo>
                      <a:pt x="120" y="149"/>
                    </a:lnTo>
                    <a:lnTo>
                      <a:pt x="127" y="145"/>
                    </a:lnTo>
                    <a:lnTo>
                      <a:pt x="133" y="140"/>
                    </a:lnTo>
                    <a:lnTo>
                      <a:pt x="139" y="135"/>
                    </a:lnTo>
                    <a:lnTo>
                      <a:pt x="144" y="130"/>
                    </a:lnTo>
                    <a:lnTo>
                      <a:pt x="149" y="124"/>
                    </a:lnTo>
                    <a:lnTo>
                      <a:pt x="152" y="118"/>
                    </a:lnTo>
                    <a:lnTo>
                      <a:pt x="156" y="112"/>
                    </a:lnTo>
                    <a:lnTo>
                      <a:pt x="158" y="105"/>
                    </a:lnTo>
                    <a:lnTo>
                      <a:pt x="160" y="98"/>
                    </a:lnTo>
                    <a:lnTo>
                      <a:pt x="162" y="90"/>
                    </a:lnTo>
                    <a:lnTo>
                      <a:pt x="162" y="82"/>
                    </a:lnTo>
                    <a:lnTo>
                      <a:pt x="162" y="73"/>
                    </a:lnTo>
                    <a:lnTo>
                      <a:pt x="160" y="65"/>
                    </a:lnTo>
                    <a:lnTo>
                      <a:pt x="158" y="58"/>
                    </a:lnTo>
                    <a:lnTo>
                      <a:pt x="156" y="51"/>
                    </a:lnTo>
                    <a:lnTo>
                      <a:pt x="152" y="44"/>
                    </a:lnTo>
                    <a:lnTo>
                      <a:pt x="149" y="37"/>
                    </a:lnTo>
                    <a:lnTo>
                      <a:pt x="144" y="31"/>
                    </a:lnTo>
                    <a:lnTo>
                      <a:pt x="139" y="25"/>
                    </a:lnTo>
                    <a:lnTo>
                      <a:pt x="133" y="20"/>
                    </a:lnTo>
                    <a:lnTo>
                      <a:pt x="127" y="15"/>
                    </a:lnTo>
                    <a:lnTo>
                      <a:pt x="120" y="10"/>
                    </a:lnTo>
                    <a:lnTo>
                      <a:pt x="113" y="7"/>
                    </a:lnTo>
                    <a:lnTo>
                      <a:pt x="105" y="4"/>
                    </a:lnTo>
                    <a:lnTo>
                      <a:pt x="98" y="2"/>
                    </a:lnTo>
                    <a:lnTo>
                      <a:pt x="89" y="1"/>
                    </a:lnTo>
                    <a:lnTo>
                      <a:pt x="8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93" name="Freeform 208"/>
              <p:cNvSpPr>
                <a:spLocks/>
              </p:cNvSpPr>
              <p:nvPr/>
            </p:nvSpPr>
            <p:spPr bwMode="auto">
              <a:xfrm>
                <a:off x="1299" y="3528"/>
                <a:ext cx="13" cy="8"/>
              </a:xfrm>
              <a:custGeom>
                <a:avLst/>
                <a:gdLst>
                  <a:gd name="T0" fmla="*/ 73 w 162"/>
                  <a:gd name="T1" fmla="*/ 0 h 151"/>
                  <a:gd name="T2" fmla="*/ 57 w 162"/>
                  <a:gd name="T3" fmla="*/ 3 h 151"/>
                  <a:gd name="T4" fmla="*/ 41 w 162"/>
                  <a:gd name="T5" fmla="*/ 9 h 151"/>
                  <a:gd name="T6" fmla="*/ 29 w 162"/>
                  <a:gd name="T7" fmla="*/ 16 h 151"/>
                  <a:gd name="T8" fmla="*/ 19 w 162"/>
                  <a:gd name="T9" fmla="*/ 26 h 151"/>
                  <a:gd name="T10" fmla="*/ 10 w 162"/>
                  <a:gd name="T11" fmla="*/ 38 h 151"/>
                  <a:gd name="T12" fmla="*/ 4 w 162"/>
                  <a:gd name="T13" fmla="*/ 53 h 151"/>
                  <a:gd name="T14" fmla="*/ 0 w 162"/>
                  <a:gd name="T15" fmla="*/ 68 h 151"/>
                  <a:gd name="T16" fmla="*/ 0 w 162"/>
                  <a:gd name="T17" fmla="*/ 82 h 151"/>
                  <a:gd name="T18" fmla="*/ 4 w 162"/>
                  <a:gd name="T19" fmla="*/ 96 h 151"/>
                  <a:gd name="T20" fmla="*/ 10 w 162"/>
                  <a:gd name="T21" fmla="*/ 109 h 151"/>
                  <a:gd name="T22" fmla="*/ 19 w 162"/>
                  <a:gd name="T23" fmla="*/ 122 h 151"/>
                  <a:gd name="T24" fmla="*/ 29 w 162"/>
                  <a:gd name="T25" fmla="*/ 133 h 151"/>
                  <a:gd name="T26" fmla="*/ 41 w 162"/>
                  <a:gd name="T27" fmla="*/ 141 h 151"/>
                  <a:gd name="T28" fmla="*/ 57 w 162"/>
                  <a:gd name="T29" fmla="*/ 148 h 151"/>
                  <a:gd name="T30" fmla="*/ 73 w 162"/>
                  <a:gd name="T31" fmla="*/ 151 h 151"/>
                  <a:gd name="T32" fmla="*/ 89 w 162"/>
                  <a:gd name="T33" fmla="*/ 151 h 151"/>
                  <a:gd name="T34" fmla="*/ 105 w 162"/>
                  <a:gd name="T35" fmla="*/ 148 h 151"/>
                  <a:gd name="T36" fmla="*/ 120 w 162"/>
                  <a:gd name="T37" fmla="*/ 141 h 151"/>
                  <a:gd name="T38" fmla="*/ 133 w 162"/>
                  <a:gd name="T39" fmla="*/ 133 h 151"/>
                  <a:gd name="T40" fmla="*/ 144 w 162"/>
                  <a:gd name="T41" fmla="*/ 122 h 151"/>
                  <a:gd name="T42" fmla="*/ 152 w 162"/>
                  <a:gd name="T43" fmla="*/ 109 h 151"/>
                  <a:gd name="T44" fmla="*/ 158 w 162"/>
                  <a:gd name="T45" fmla="*/ 96 h 151"/>
                  <a:gd name="T46" fmla="*/ 162 w 162"/>
                  <a:gd name="T47" fmla="*/ 82 h 151"/>
                  <a:gd name="T48" fmla="*/ 162 w 162"/>
                  <a:gd name="T49" fmla="*/ 68 h 151"/>
                  <a:gd name="T50" fmla="*/ 158 w 162"/>
                  <a:gd name="T51" fmla="*/ 53 h 151"/>
                  <a:gd name="T52" fmla="*/ 152 w 162"/>
                  <a:gd name="T53" fmla="*/ 38 h 151"/>
                  <a:gd name="T54" fmla="*/ 144 w 162"/>
                  <a:gd name="T55" fmla="*/ 26 h 151"/>
                  <a:gd name="T56" fmla="*/ 133 w 162"/>
                  <a:gd name="T57" fmla="*/ 16 h 151"/>
                  <a:gd name="T58" fmla="*/ 120 w 162"/>
                  <a:gd name="T59" fmla="*/ 9 h 151"/>
                  <a:gd name="T60" fmla="*/ 105 w 162"/>
                  <a:gd name="T61" fmla="*/ 3 h 151"/>
                  <a:gd name="T62" fmla="*/ 89 w 162"/>
                  <a:gd name="T63" fmla="*/ 0 h 15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2"/>
                  <a:gd name="T97" fmla="*/ 0 h 151"/>
                  <a:gd name="T98" fmla="*/ 162 w 162"/>
                  <a:gd name="T99" fmla="*/ 151 h 15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2" h="151">
                    <a:moveTo>
                      <a:pt x="82" y="0"/>
                    </a:moveTo>
                    <a:lnTo>
                      <a:pt x="73" y="0"/>
                    </a:lnTo>
                    <a:lnTo>
                      <a:pt x="64" y="1"/>
                    </a:lnTo>
                    <a:lnTo>
                      <a:pt x="57" y="3"/>
                    </a:lnTo>
                    <a:lnTo>
                      <a:pt x="49" y="5"/>
                    </a:lnTo>
                    <a:lnTo>
                      <a:pt x="41" y="9"/>
                    </a:lnTo>
                    <a:lnTo>
                      <a:pt x="35" y="12"/>
                    </a:lnTo>
                    <a:lnTo>
                      <a:pt x="29" y="16"/>
                    </a:lnTo>
                    <a:lnTo>
                      <a:pt x="23" y="21"/>
                    </a:lnTo>
                    <a:lnTo>
                      <a:pt x="19" y="26"/>
                    </a:lnTo>
                    <a:lnTo>
                      <a:pt x="13" y="32"/>
                    </a:lnTo>
                    <a:lnTo>
                      <a:pt x="10" y="38"/>
                    </a:lnTo>
                    <a:lnTo>
                      <a:pt x="7" y="45"/>
                    </a:lnTo>
                    <a:lnTo>
                      <a:pt x="4" y="53"/>
                    </a:lnTo>
                    <a:lnTo>
                      <a:pt x="1" y="60"/>
                    </a:lnTo>
                    <a:lnTo>
                      <a:pt x="0" y="68"/>
                    </a:lnTo>
                    <a:lnTo>
                      <a:pt x="0" y="75"/>
                    </a:lnTo>
                    <a:lnTo>
                      <a:pt x="0" y="82"/>
                    </a:lnTo>
                    <a:lnTo>
                      <a:pt x="1" y="89"/>
                    </a:lnTo>
                    <a:lnTo>
                      <a:pt x="4" y="96"/>
                    </a:lnTo>
                    <a:lnTo>
                      <a:pt x="7" y="103"/>
                    </a:lnTo>
                    <a:lnTo>
                      <a:pt x="10" y="109"/>
                    </a:lnTo>
                    <a:lnTo>
                      <a:pt x="13" y="117"/>
                    </a:lnTo>
                    <a:lnTo>
                      <a:pt x="19" y="122"/>
                    </a:lnTo>
                    <a:lnTo>
                      <a:pt x="23" y="128"/>
                    </a:lnTo>
                    <a:lnTo>
                      <a:pt x="29" y="133"/>
                    </a:lnTo>
                    <a:lnTo>
                      <a:pt x="35" y="137"/>
                    </a:lnTo>
                    <a:lnTo>
                      <a:pt x="41" y="141"/>
                    </a:lnTo>
                    <a:lnTo>
                      <a:pt x="49" y="145"/>
                    </a:lnTo>
                    <a:lnTo>
                      <a:pt x="57" y="148"/>
                    </a:lnTo>
                    <a:lnTo>
                      <a:pt x="64" y="149"/>
                    </a:lnTo>
                    <a:lnTo>
                      <a:pt x="73" y="151"/>
                    </a:lnTo>
                    <a:lnTo>
                      <a:pt x="82" y="151"/>
                    </a:lnTo>
                    <a:lnTo>
                      <a:pt x="89" y="151"/>
                    </a:lnTo>
                    <a:lnTo>
                      <a:pt x="98" y="149"/>
                    </a:lnTo>
                    <a:lnTo>
                      <a:pt x="105" y="148"/>
                    </a:lnTo>
                    <a:lnTo>
                      <a:pt x="113" y="145"/>
                    </a:lnTo>
                    <a:lnTo>
                      <a:pt x="120" y="141"/>
                    </a:lnTo>
                    <a:lnTo>
                      <a:pt x="127" y="137"/>
                    </a:lnTo>
                    <a:lnTo>
                      <a:pt x="133" y="133"/>
                    </a:lnTo>
                    <a:lnTo>
                      <a:pt x="139" y="128"/>
                    </a:lnTo>
                    <a:lnTo>
                      <a:pt x="144" y="122"/>
                    </a:lnTo>
                    <a:lnTo>
                      <a:pt x="149" y="117"/>
                    </a:lnTo>
                    <a:lnTo>
                      <a:pt x="152" y="109"/>
                    </a:lnTo>
                    <a:lnTo>
                      <a:pt x="156" y="103"/>
                    </a:lnTo>
                    <a:lnTo>
                      <a:pt x="158" y="96"/>
                    </a:lnTo>
                    <a:lnTo>
                      <a:pt x="160" y="89"/>
                    </a:lnTo>
                    <a:lnTo>
                      <a:pt x="162" y="82"/>
                    </a:lnTo>
                    <a:lnTo>
                      <a:pt x="162" y="75"/>
                    </a:lnTo>
                    <a:lnTo>
                      <a:pt x="162" y="68"/>
                    </a:lnTo>
                    <a:lnTo>
                      <a:pt x="160" y="60"/>
                    </a:lnTo>
                    <a:lnTo>
                      <a:pt x="158" y="53"/>
                    </a:lnTo>
                    <a:lnTo>
                      <a:pt x="156" y="45"/>
                    </a:lnTo>
                    <a:lnTo>
                      <a:pt x="152" y="38"/>
                    </a:lnTo>
                    <a:lnTo>
                      <a:pt x="149" y="32"/>
                    </a:lnTo>
                    <a:lnTo>
                      <a:pt x="144" y="26"/>
                    </a:lnTo>
                    <a:lnTo>
                      <a:pt x="139" y="21"/>
                    </a:lnTo>
                    <a:lnTo>
                      <a:pt x="133" y="16"/>
                    </a:lnTo>
                    <a:lnTo>
                      <a:pt x="127" y="12"/>
                    </a:lnTo>
                    <a:lnTo>
                      <a:pt x="120" y="9"/>
                    </a:lnTo>
                    <a:lnTo>
                      <a:pt x="113" y="5"/>
                    </a:lnTo>
                    <a:lnTo>
                      <a:pt x="105" y="3"/>
                    </a:lnTo>
                    <a:lnTo>
                      <a:pt x="98" y="1"/>
                    </a:lnTo>
                    <a:lnTo>
                      <a:pt x="89" y="0"/>
                    </a:lnTo>
                    <a:lnTo>
                      <a:pt x="8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94" name="Freeform 209"/>
              <p:cNvSpPr>
                <a:spLocks/>
              </p:cNvSpPr>
              <p:nvPr/>
            </p:nvSpPr>
            <p:spPr bwMode="auto">
              <a:xfrm>
                <a:off x="1299" y="3516"/>
                <a:ext cx="13" cy="8"/>
              </a:xfrm>
              <a:custGeom>
                <a:avLst/>
                <a:gdLst>
                  <a:gd name="T0" fmla="*/ 73 w 162"/>
                  <a:gd name="T1" fmla="*/ 1 h 157"/>
                  <a:gd name="T2" fmla="*/ 57 w 162"/>
                  <a:gd name="T3" fmla="*/ 4 h 157"/>
                  <a:gd name="T4" fmla="*/ 41 w 162"/>
                  <a:gd name="T5" fmla="*/ 9 h 157"/>
                  <a:gd name="T6" fmla="*/ 29 w 162"/>
                  <a:gd name="T7" fmla="*/ 17 h 157"/>
                  <a:gd name="T8" fmla="*/ 19 w 162"/>
                  <a:gd name="T9" fmla="*/ 27 h 157"/>
                  <a:gd name="T10" fmla="*/ 10 w 162"/>
                  <a:gd name="T11" fmla="*/ 40 h 157"/>
                  <a:gd name="T12" fmla="*/ 4 w 162"/>
                  <a:gd name="T13" fmla="*/ 53 h 157"/>
                  <a:gd name="T14" fmla="*/ 0 w 162"/>
                  <a:gd name="T15" fmla="*/ 68 h 157"/>
                  <a:gd name="T16" fmla="*/ 0 w 162"/>
                  <a:gd name="T17" fmla="*/ 84 h 157"/>
                  <a:gd name="T18" fmla="*/ 4 w 162"/>
                  <a:gd name="T19" fmla="*/ 100 h 157"/>
                  <a:gd name="T20" fmla="*/ 10 w 162"/>
                  <a:gd name="T21" fmla="*/ 114 h 157"/>
                  <a:gd name="T22" fmla="*/ 19 w 162"/>
                  <a:gd name="T23" fmla="*/ 127 h 157"/>
                  <a:gd name="T24" fmla="*/ 29 w 162"/>
                  <a:gd name="T25" fmla="*/ 138 h 157"/>
                  <a:gd name="T26" fmla="*/ 41 w 162"/>
                  <a:gd name="T27" fmla="*/ 147 h 157"/>
                  <a:gd name="T28" fmla="*/ 57 w 162"/>
                  <a:gd name="T29" fmla="*/ 153 h 157"/>
                  <a:gd name="T30" fmla="*/ 73 w 162"/>
                  <a:gd name="T31" fmla="*/ 157 h 157"/>
                  <a:gd name="T32" fmla="*/ 89 w 162"/>
                  <a:gd name="T33" fmla="*/ 157 h 157"/>
                  <a:gd name="T34" fmla="*/ 105 w 162"/>
                  <a:gd name="T35" fmla="*/ 153 h 157"/>
                  <a:gd name="T36" fmla="*/ 120 w 162"/>
                  <a:gd name="T37" fmla="*/ 147 h 157"/>
                  <a:gd name="T38" fmla="*/ 133 w 162"/>
                  <a:gd name="T39" fmla="*/ 138 h 157"/>
                  <a:gd name="T40" fmla="*/ 144 w 162"/>
                  <a:gd name="T41" fmla="*/ 127 h 157"/>
                  <a:gd name="T42" fmla="*/ 152 w 162"/>
                  <a:gd name="T43" fmla="*/ 114 h 157"/>
                  <a:gd name="T44" fmla="*/ 158 w 162"/>
                  <a:gd name="T45" fmla="*/ 100 h 157"/>
                  <a:gd name="T46" fmla="*/ 162 w 162"/>
                  <a:gd name="T47" fmla="*/ 84 h 157"/>
                  <a:gd name="T48" fmla="*/ 162 w 162"/>
                  <a:gd name="T49" fmla="*/ 68 h 157"/>
                  <a:gd name="T50" fmla="*/ 158 w 162"/>
                  <a:gd name="T51" fmla="*/ 53 h 157"/>
                  <a:gd name="T52" fmla="*/ 152 w 162"/>
                  <a:gd name="T53" fmla="*/ 40 h 157"/>
                  <a:gd name="T54" fmla="*/ 144 w 162"/>
                  <a:gd name="T55" fmla="*/ 27 h 157"/>
                  <a:gd name="T56" fmla="*/ 133 w 162"/>
                  <a:gd name="T57" fmla="*/ 17 h 157"/>
                  <a:gd name="T58" fmla="*/ 120 w 162"/>
                  <a:gd name="T59" fmla="*/ 9 h 157"/>
                  <a:gd name="T60" fmla="*/ 105 w 162"/>
                  <a:gd name="T61" fmla="*/ 4 h 157"/>
                  <a:gd name="T62" fmla="*/ 89 w 162"/>
                  <a:gd name="T63" fmla="*/ 1 h 15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2"/>
                  <a:gd name="T97" fmla="*/ 0 h 157"/>
                  <a:gd name="T98" fmla="*/ 162 w 162"/>
                  <a:gd name="T99" fmla="*/ 157 h 15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2" h="157">
                    <a:moveTo>
                      <a:pt x="82" y="0"/>
                    </a:moveTo>
                    <a:lnTo>
                      <a:pt x="73" y="1"/>
                    </a:lnTo>
                    <a:lnTo>
                      <a:pt x="64" y="2"/>
                    </a:lnTo>
                    <a:lnTo>
                      <a:pt x="57" y="4"/>
                    </a:lnTo>
                    <a:lnTo>
                      <a:pt x="49" y="6"/>
                    </a:lnTo>
                    <a:lnTo>
                      <a:pt x="41" y="9"/>
                    </a:lnTo>
                    <a:lnTo>
                      <a:pt x="35" y="13"/>
                    </a:lnTo>
                    <a:lnTo>
                      <a:pt x="29" y="17"/>
                    </a:lnTo>
                    <a:lnTo>
                      <a:pt x="23" y="22"/>
                    </a:lnTo>
                    <a:lnTo>
                      <a:pt x="19" y="27"/>
                    </a:lnTo>
                    <a:lnTo>
                      <a:pt x="13" y="34"/>
                    </a:lnTo>
                    <a:lnTo>
                      <a:pt x="10" y="40"/>
                    </a:lnTo>
                    <a:lnTo>
                      <a:pt x="7" y="46"/>
                    </a:lnTo>
                    <a:lnTo>
                      <a:pt x="4" y="53"/>
                    </a:lnTo>
                    <a:lnTo>
                      <a:pt x="1" y="60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4" y="100"/>
                    </a:lnTo>
                    <a:lnTo>
                      <a:pt x="7" y="107"/>
                    </a:lnTo>
                    <a:lnTo>
                      <a:pt x="10" y="114"/>
                    </a:lnTo>
                    <a:lnTo>
                      <a:pt x="13" y="121"/>
                    </a:lnTo>
                    <a:lnTo>
                      <a:pt x="19" y="127"/>
                    </a:lnTo>
                    <a:lnTo>
                      <a:pt x="23" y="133"/>
                    </a:lnTo>
                    <a:lnTo>
                      <a:pt x="29" y="138"/>
                    </a:lnTo>
                    <a:lnTo>
                      <a:pt x="35" y="143"/>
                    </a:lnTo>
                    <a:lnTo>
                      <a:pt x="41" y="147"/>
                    </a:lnTo>
                    <a:lnTo>
                      <a:pt x="49" y="150"/>
                    </a:lnTo>
                    <a:lnTo>
                      <a:pt x="57" y="153"/>
                    </a:lnTo>
                    <a:lnTo>
                      <a:pt x="64" y="155"/>
                    </a:lnTo>
                    <a:lnTo>
                      <a:pt x="73" y="157"/>
                    </a:lnTo>
                    <a:lnTo>
                      <a:pt x="82" y="157"/>
                    </a:lnTo>
                    <a:lnTo>
                      <a:pt x="89" y="157"/>
                    </a:lnTo>
                    <a:lnTo>
                      <a:pt x="98" y="155"/>
                    </a:lnTo>
                    <a:lnTo>
                      <a:pt x="105" y="153"/>
                    </a:lnTo>
                    <a:lnTo>
                      <a:pt x="113" y="150"/>
                    </a:lnTo>
                    <a:lnTo>
                      <a:pt x="120" y="147"/>
                    </a:lnTo>
                    <a:lnTo>
                      <a:pt x="127" y="143"/>
                    </a:lnTo>
                    <a:lnTo>
                      <a:pt x="133" y="138"/>
                    </a:lnTo>
                    <a:lnTo>
                      <a:pt x="139" y="133"/>
                    </a:lnTo>
                    <a:lnTo>
                      <a:pt x="144" y="127"/>
                    </a:lnTo>
                    <a:lnTo>
                      <a:pt x="149" y="121"/>
                    </a:lnTo>
                    <a:lnTo>
                      <a:pt x="152" y="114"/>
                    </a:lnTo>
                    <a:lnTo>
                      <a:pt x="156" y="107"/>
                    </a:lnTo>
                    <a:lnTo>
                      <a:pt x="158" y="100"/>
                    </a:lnTo>
                    <a:lnTo>
                      <a:pt x="160" y="92"/>
                    </a:lnTo>
                    <a:lnTo>
                      <a:pt x="162" y="84"/>
                    </a:lnTo>
                    <a:lnTo>
                      <a:pt x="162" y="76"/>
                    </a:lnTo>
                    <a:lnTo>
                      <a:pt x="162" y="68"/>
                    </a:lnTo>
                    <a:lnTo>
                      <a:pt x="160" y="60"/>
                    </a:lnTo>
                    <a:lnTo>
                      <a:pt x="158" y="53"/>
                    </a:lnTo>
                    <a:lnTo>
                      <a:pt x="156" y="46"/>
                    </a:lnTo>
                    <a:lnTo>
                      <a:pt x="152" y="40"/>
                    </a:lnTo>
                    <a:lnTo>
                      <a:pt x="149" y="34"/>
                    </a:lnTo>
                    <a:lnTo>
                      <a:pt x="144" y="27"/>
                    </a:lnTo>
                    <a:lnTo>
                      <a:pt x="139" y="22"/>
                    </a:lnTo>
                    <a:lnTo>
                      <a:pt x="133" y="17"/>
                    </a:lnTo>
                    <a:lnTo>
                      <a:pt x="127" y="13"/>
                    </a:lnTo>
                    <a:lnTo>
                      <a:pt x="120" y="9"/>
                    </a:lnTo>
                    <a:lnTo>
                      <a:pt x="113" y="6"/>
                    </a:lnTo>
                    <a:lnTo>
                      <a:pt x="105" y="4"/>
                    </a:lnTo>
                    <a:lnTo>
                      <a:pt x="98" y="2"/>
                    </a:lnTo>
                    <a:lnTo>
                      <a:pt x="89" y="1"/>
                    </a:lnTo>
                    <a:lnTo>
                      <a:pt x="8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95" name="Freeform 210"/>
              <p:cNvSpPr>
                <a:spLocks/>
              </p:cNvSpPr>
              <p:nvPr/>
            </p:nvSpPr>
            <p:spPr bwMode="auto">
              <a:xfrm>
                <a:off x="1298" y="3505"/>
                <a:ext cx="14" cy="7"/>
              </a:xfrm>
              <a:custGeom>
                <a:avLst/>
                <a:gdLst>
                  <a:gd name="T0" fmla="*/ 78 w 167"/>
                  <a:gd name="T1" fmla="*/ 0 h 157"/>
                  <a:gd name="T2" fmla="*/ 61 w 167"/>
                  <a:gd name="T3" fmla="*/ 3 h 157"/>
                  <a:gd name="T4" fmla="*/ 45 w 167"/>
                  <a:gd name="T5" fmla="*/ 10 h 157"/>
                  <a:gd name="T6" fmla="*/ 31 w 167"/>
                  <a:gd name="T7" fmla="*/ 19 h 157"/>
                  <a:gd name="T8" fmla="*/ 19 w 167"/>
                  <a:gd name="T9" fmla="*/ 29 h 157"/>
                  <a:gd name="T10" fmla="*/ 11 w 167"/>
                  <a:gd name="T11" fmla="*/ 42 h 157"/>
                  <a:gd name="T12" fmla="*/ 3 w 167"/>
                  <a:gd name="T13" fmla="*/ 55 h 157"/>
                  <a:gd name="T14" fmla="*/ 0 w 167"/>
                  <a:gd name="T15" fmla="*/ 68 h 157"/>
                  <a:gd name="T16" fmla="*/ 0 w 167"/>
                  <a:gd name="T17" fmla="*/ 84 h 157"/>
                  <a:gd name="T18" fmla="*/ 3 w 167"/>
                  <a:gd name="T19" fmla="*/ 100 h 157"/>
                  <a:gd name="T20" fmla="*/ 11 w 167"/>
                  <a:gd name="T21" fmla="*/ 114 h 157"/>
                  <a:gd name="T22" fmla="*/ 19 w 167"/>
                  <a:gd name="T23" fmla="*/ 127 h 157"/>
                  <a:gd name="T24" fmla="*/ 31 w 167"/>
                  <a:gd name="T25" fmla="*/ 137 h 157"/>
                  <a:gd name="T26" fmla="*/ 45 w 167"/>
                  <a:gd name="T27" fmla="*/ 147 h 157"/>
                  <a:gd name="T28" fmla="*/ 61 w 167"/>
                  <a:gd name="T29" fmla="*/ 154 h 157"/>
                  <a:gd name="T30" fmla="*/ 78 w 167"/>
                  <a:gd name="T31" fmla="*/ 157 h 157"/>
                  <a:gd name="T32" fmla="*/ 94 w 167"/>
                  <a:gd name="T33" fmla="*/ 157 h 157"/>
                  <a:gd name="T34" fmla="*/ 110 w 167"/>
                  <a:gd name="T35" fmla="*/ 154 h 157"/>
                  <a:gd name="T36" fmla="*/ 125 w 167"/>
                  <a:gd name="T37" fmla="*/ 147 h 157"/>
                  <a:gd name="T38" fmla="*/ 138 w 167"/>
                  <a:gd name="T39" fmla="*/ 137 h 157"/>
                  <a:gd name="T40" fmla="*/ 149 w 167"/>
                  <a:gd name="T41" fmla="*/ 127 h 157"/>
                  <a:gd name="T42" fmla="*/ 157 w 167"/>
                  <a:gd name="T43" fmla="*/ 114 h 157"/>
                  <a:gd name="T44" fmla="*/ 163 w 167"/>
                  <a:gd name="T45" fmla="*/ 100 h 157"/>
                  <a:gd name="T46" fmla="*/ 167 w 167"/>
                  <a:gd name="T47" fmla="*/ 84 h 157"/>
                  <a:gd name="T48" fmla="*/ 167 w 167"/>
                  <a:gd name="T49" fmla="*/ 68 h 157"/>
                  <a:gd name="T50" fmla="*/ 163 w 167"/>
                  <a:gd name="T51" fmla="*/ 55 h 157"/>
                  <a:gd name="T52" fmla="*/ 157 w 167"/>
                  <a:gd name="T53" fmla="*/ 42 h 157"/>
                  <a:gd name="T54" fmla="*/ 149 w 167"/>
                  <a:gd name="T55" fmla="*/ 29 h 157"/>
                  <a:gd name="T56" fmla="*/ 138 w 167"/>
                  <a:gd name="T57" fmla="*/ 19 h 157"/>
                  <a:gd name="T58" fmla="*/ 125 w 167"/>
                  <a:gd name="T59" fmla="*/ 10 h 157"/>
                  <a:gd name="T60" fmla="*/ 110 w 167"/>
                  <a:gd name="T61" fmla="*/ 3 h 157"/>
                  <a:gd name="T62" fmla="*/ 94 w 167"/>
                  <a:gd name="T63" fmla="*/ 0 h 15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7"/>
                  <a:gd name="T97" fmla="*/ 0 h 157"/>
                  <a:gd name="T98" fmla="*/ 167 w 167"/>
                  <a:gd name="T99" fmla="*/ 157 h 15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7" h="157">
                    <a:moveTo>
                      <a:pt x="87" y="0"/>
                    </a:moveTo>
                    <a:lnTo>
                      <a:pt x="78" y="0"/>
                    </a:lnTo>
                    <a:lnTo>
                      <a:pt x="69" y="1"/>
                    </a:lnTo>
                    <a:lnTo>
                      <a:pt x="61" y="3"/>
                    </a:lnTo>
                    <a:lnTo>
                      <a:pt x="53" y="6"/>
                    </a:lnTo>
                    <a:lnTo>
                      <a:pt x="45" y="10"/>
                    </a:lnTo>
                    <a:lnTo>
                      <a:pt x="39" y="14"/>
                    </a:lnTo>
                    <a:lnTo>
                      <a:pt x="31" y="19"/>
                    </a:lnTo>
                    <a:lnTo>
                      <a:pt x="26" y="24"/>
                    </a:lnTo>
                    <a:lnTo>
                      <a:pt x="19" y="29"/>
                    </a:lnTo>
                    <a:lnTo>
                      <a:pt x="15" y="35"/>
                    </a:lnTo>
                    <a:lnTo>
                      <a:pt x="11" y="42"/>
                    </a:lnTo>
                    <a:lnTo>
                      <a:pt x="6" y="48"/>
                    </a:lnTo>
                    <a:lnTo>
                      <a:pt x="3" y="55"/>
                    </a:lnTo>
                    <a:lnTo>
                      <a:pt x="1" y="61"/>
                    </a:lnTo>
                    <a:lnTo>
                      <a:pt x="0" y="68"/>
                    </a:lnTo>
                    <a:lnTo>
                      <a:pt x="0" y="75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3" y="100"/>
                    </a:lnTo>
                    <a:lnTo>
                      <a:pt x="6" y="107"/>
                    </a:lnTo>
                    <a:lnTo>
                      <a:pt x="11" y="114"/>
                    </a:lnTo>
                    <a:lnTo>
                      <a:pt x="15" y="120"/>
                    </a:lnTo>
                    <a:lnTo>
                      <a:pt x="19" y="127"/>
                    </a:lnTo>
                    <a:lnTo>
                      <a:pt x="26" y="132"/>
                    </a:lnTo>
                    <a:lnTo>
                      <a:pt x="31" y="137"/>
                    </a:lnTo>
                    <a:lnTo>
                      <a:pt x="39" y="143"/>
                    </a:lnTo>
                    <a:lnTo>
                      <a:pt x="45" y="147"/>
                    </a:lnTo>
                    <a:lnTo>
                      <a:pt x="53" y="151"/>
                    </a:lnTo>
                    <a:lnTo>
                      <a:pt x="61" y="154"/>
                    </a:lnTo>
                    <a:lnTo>
                      <a:pt x="69" y="156"/>
                    </a:lnTo>
                    <a:lnTo>
                      <a:pt x="78" y="157"/>
                    </a:lnTo>
                    <a:lnTo>
                      <a:pt x="87" y="157"/>
                    </a:lnTo>
                    <a:lnTo>
                      <a:pt x="94" y="157"/>
                    </a:lnTo>
                    <a:lnTo>
                      <a:pt x="103" y="156"/>
                    </a:lnTo>
                    <a:lnTo>
                      <a:pt x="110" y="154"/>
                    </a:lnTo>
                    <a:lnTo>
                      <a:pt x="118" y="151"/>
                    </a:lnTo>
                    <a:lnTo>
                      <a:pt x="125" y="147"/>
                    </a:lnTo>
                    <a:lnTo>
                      <a:pt x="132" y="143"/>
                    </a:lnTo>
                    <a:lnTo>
                      <a:pt x="138" y="137"/>
                    </a:lnTo>
                    <a:lnTo>
                      <a:pt x="144" y="132"/>
                    </a:lnTo>
                    <a:lnTo>
                      <a:pt x="149" y="127"/>
                    </a:lnTo>
                    <a:lnTo>
                      <a:pt x="154" y="120"/>
                    </a:lnTo>
                    <a:lnTo>
                      <a:pt x="157" y="114"/>
                    </a:lnTo>
                    <a:lnTo>
                      <a:pt x="161" y="107"/>
                    </a:lnTo>
                    <a:lnTo>
                      <a:pt x="163" y="100"/>
                    </a:lnTo>
                    <a:lnTo>
                      <a:pt x="165" y="92"/>
                    </a:lnTo>
                    <a:lnTo>
                      <a:pt x="167" y="84"/>
                    </a:lnTo>
                    <a:lnTo>
                      <a:pt x="167" y="75"/>
                    </a:lnTo>
                    <a:lnTo>
                      <a:pt x="167" y="68"/>
                    </a:lnTo>
                    <a:lnTo>
                      <a:pt x="165" y="61"/>
                    </a:lnTo>
                    <a:lnTo>
                      <a:pt x="163" y="55"/>
                    </a:lnTo>
                    <a:lnTo>
                      <a:pt x="161" y="48"/>
                    </a:lnTo>
                    <a:lnTo>
                      <a:pt x="157" y="42"/>
                    </a:lnTo>
                    <a:lnTo>
                      <a:pt x="154" y="35"/>
                    </a:lnTo>
                    <a:lnTo>
                      <a:pt x="149" y="29"/>
                    </a:lnTo>
                    <a:lnTo>
                      <a:pt x="144" y="24"/>
                    </a:lnTo>
                    <a:lnTo>
                      <a:pt x="138" y="19"/>
                    </a:lnTo>
                    <a:lnTo>
                      <a:pt x="132" y="14"/>
                    </a:lnTo>
                    <a:lnTo>
                      <a:pt x="125" y="10"/>
                    </a:lnTo>
                    <a:lnTo>
                      <a:pt x="118" y="6"/>
                    </a:lnTo>
                    <a:lnTo>
                      <a:pt x="110" y="3"/>
                    </a:lnTo>
                    <a:lnTo>
                      <a:pt x="103" y="1"/>
                    </a:lnTo>
                    <a:lnTo>
                      <a:pt x="94" y="0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96" name="Freeform 211"/>
              <p:cNvSpPr>
                <a:spLocks/>
              </p:cNvSpPr>
              <p:nvPr/>
            </p:nvSpPr>
            <p:spPr bwMode="auto">
              <a:xfrm>
                <a:off x="1299" y="3493"/>
                <a:ext cx="13" cy="8"/>
              </a:xfrm>
              <a:custGeom>
                <a:avLst/>
                <a:gdLst>
                  <a:gd name="T0" fmla="*/ 73 w 162"/>
                  <a:gd name="T1" fmla="*/ 0 h 157"/>
                  <a:gd name="T2" fmla="*/ 57 w 162"/>
                  <a:gd name="T3" fmla="*/ 3 h 157"/>
                  <a:gd name="T4" fmla="*/ 41 w 162"/>
                  <a:gd name="T5" fmla="*/ 9 h 157"/>
                  <a:gd name="T6" fmla="*/ 29 w 162"/>
                  <a:gd name="T7" fmla="*/ 17 h 157"/>
                  <a:gd name="T8" fmla="*/ 19 w 162"/>
                  <a:gd name="T9" fmla="*/ 27 h 157"/>
                  <a:gd name="T10" fmla="*/ 10 w 162"/>
                  <a:gd name="T11" fmla="*/ 39 h 157"/>
                  <a:gd name="T12" fmla="*/ 4 w 162"/>
                  <a:gd name="T13" fmla="*/ 52 h 157"/>
                  <a:gd name="T14" fmla="*/ 0 w 162"/>
                  <a:gd name="T15" fmla="*/ 68 h 157"/>
                  <a:gd name="T16" fmla="*/ 0 w 162"/>
                  <a:gd name="T17" fmla="*/ 84 h 157"/>
                  <a:gd name="T18" fmla="*/ 4 w 162"/>
                  <a:gd name="T19" fmla="*/ 99 h 157"/>
                  <a:gd name="T20" fmla="*/ 10 w 162"/>
                  <a:gd name="T21" fmla="*/ 113 h 157"/>
                  <a:gd name="T22" fmla="*/ 19 w 162"/>
                  <a:gd name="T23" fmla="*/ 127 h 157"/>
                  <a:gd name="T24" fmla="*/ 29 w 162"/>
                  <a:gd name="T25" fmla="*/ 138 h 157"/>
                  <a:gd name="T26" fmla="*/ 41 w 162"/>
                  <a:gd name="T27" fmla="*/ 147 h 157"/>
                  <a:gd name="T28" fmla="*/ 57 w 162"/>
                  <a:gd name="T29" fmla="*/ 153 h 157"/>
                  <a:gd name="T30" fmla="*/ 73 w 162"/>
                  <a:gd name="T31" fmla="*/ 156 h 157"/>
                  <a:gd name="T32" fmla="*/ 89 w 162"/>
                  <a:gd name="T33" fmla="*/ 156 h 157"/>
                  <a:gd name="T34" fmla="*/ 105 w 162"/>
                  <a:gd name="T35" fmla="*/ 153 h 157"/>
                  <a:gd name="T36" fmla="*/ 120 w 162"/>
                  <a:gd name="T37" fmla="*/ 147 h 157"/>
                  <a:gd name="T38" fmla="*/ 133 w 162"/>
                  <a:gd name="T39" fmla="*/ 138 h 157"/>
                  <a:gd name="T40" fmla="*/ 144 w 162"/>
                  <a:gd name="T41" fmla="*/ 127 h 157"/>
                  <a:gd name="T42" fmla="*/ 152 w 162"/>
                  <a:gd name="T43" fmla="*/ 113 h 157"/>
                  <a:gd name="T44" fmla="*/ 158 w 162"/>
                  <a:gd name="T45" fmla="*/ 99 h 157"/>
                  <a:gd name="T46" fmla="*/ 162 w 162"/>
                  <a:gd name="T47" fmla="*/ 84 h 157"/>
                  <a:gd name="T48" fmla="*/ 162 w 162"/>
                  <a:gd name="T49" fmla="*/ 68 h 157"/>
                  <a:gd name="T50" fmla="*/ 158 w 162"/>
                  <a:gd name="T51" fmla="*/ 52 h 157"/>
                  <a:gd name="T52" fmla="*/ 152 w 162"/>
                  <a:gd name="T53" fmla="*/ 39 h 157"/>
                  <a:gd name="T54" fmla="*/ 144 w 162"/>
                  <a:gd name="T55" fmla="*/ 27 h 157"/>
                  <a:gd name="T56" fmla="*/ 133 w 162"/>
                  <a:gd name="T57" fmla="*/ 17 h 157"/>
                  <a:gd name="T58" fmla="*/ 120 w 162"/>
                  <a:gd name="T59" fmla="*/ 9 h 157"/>
                  <a:gd name="T60" fmla="*/ 105 w 162"/>
                  <a:gd name="T61" fmla="*/ 3 h 157"/>
                  <a:gd name="T62" fmla="*/ 89 w 162"/>
                  <a:gd name="T63" fmla="*/ 0 h 15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2"/>
                  <a:gd name="T97" fmla="*/ 0 h 157"/>
                  <a:gd name="T98" fmla="*/ 162 w 162"/>
                  <a:gd name="T99" fmla="*/ 157 h 15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2" h="157">
                    <a:moveTo>
                      <a:pt x="82" y="0"/>
                    </a:moveTo>
                    <a:lnTo>
                      <a:pt x="73" y="0"/>
                    </a:lnTo>
                    <a:lnTo>
                      <a:pt x="64" y="2"/>
                    </a:lnTo>
                    <a:lnTo>
                      <a:pt x="57" y="3"/>
                    </a:lnTo>
                    <a:lnTo>
                      <a:pt x="49" y="6"/>
                    </a:lnTo>
                    <a:lnTo>
                      <a:pt x="41" y="9"/>
                    </a:lnTo>
                    <a:lnTo>
                      <a:pt x="35" y="12"/>
                    </a:lnTo>
                    <a:lnTo>
                      <a:pt x="29" y="17"/>
                    </a:lnTo>
                    <a:lnTo>
                      <a:pt x="23" y="21"/>
                    </a:lnTo>
                    <a:lnTo>
                      <a:pt x="19" y="27"/>
                    </a:lnTo>
                    <a:lnTo>
                      <a:pt x="13" y="32"/>
                    </a:lnTo>
                    <a:lnTo>
                      <a:pt x="10" y="39"/>
                    </a:lnTo>
                    <a:lnTo>
                      <a:pt x="7" y="45"/>
                    </a:lnTo>
                    <a:lnTo>
                      <a:pt x="4" y="52"/>
                    </a:lnTo>
                    <a:lnTo>
                      <a:pt x="1" y="60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0" y="84"/>
                    </a:lnTo>
                    <a:lnTo>
                      <a:pt x="1" y="91"/>
                    </a:lnTo>
                    <a:lnTo>
                      <a:pt x="4" y="99"/>
                    </a:lnTo>
                    <a:lnTo>
                      <a:pt x="7" y="106"/>
                    </a:lnTo>
                    <a:lnTo>
                      <a:pt x="10" y="113"/>
                    </a:lnTo>
                    <a:lnTo>
                      <a:pt x="13" y="121"/>
                    </a:lnTo>
                    <a:lnTo>
                      <a:pt x="19" y="127"/>
                    </a:lnTo>
                    <a:lnTo>
                      <a:pt x="23" y="133"/>
                    </a:lnTo>
                    <a:lnTo>
                      <a:pt x="29" y="138"/>
                    </a:lnTo>
                    <a:lnTo>
                      <a:pt x="35" y="143"/>
                    </a:lnTo>
                    <a:lnTo>
                      <a:pt x="41" y="147"/>
                    </a:lnTo>
                    <a:lnTo>
                      <a:pt x="49" y="150"/>
                    </a:lnTo>
                    <a:lnTo>
                      <a:pt x="57" y="153"/>
                    </a:lnTo>
                    <a:lnTo>
                      <a:pt x="64" y="155"/>
                    </a:lnTo>
                    <a:lnTo>
                      <a:pt x="73" y="156"/>
                    </a:lnTo>
                    <a:lnTo>
                      <a:pt x="82" y="157"/>
                    </a:lnTo>
                    <a:lnTo>
                      <a:pt x="89" y="156"/>
                    </a:lnTo>
                    <a:lnTo>
                      <a:pt x="98" y="155"/>
                    </a:lnTo>
                    <a:lnTo>
                      <a:pt x="105" y="153"/>
                    </a:lnTo>
                    <a:lnTo>
                      <a:pt x="113" y="150"/>
                    </a:lnTo>
                    <a:lnTo>
                      <a:pt x="120" y="147"/>
                    </a:lnTo>
                    <a:lnTo>
                      <a:pt x="127" y="143"/>
                    </a:lnTo>
                    <a:lnTo>
                      <a:pt x="133" y="138"/>
                    </a:lnTo>
                    <a:lnTo>
                      <a:pt x="139" y="133"/>
                    </a:lnTo>
                    <a:lnTo>
                      <a:pt x="144" y="127"/>
                    </a:lnTo>
                    <a:lnTo>
                      <a:pt x="149" y="121"/>
                    </a:lnTo>
                    <a:lnTo>
                      <a:pt x="152" y="113"/>
                    </a:lnTo>
                    <a:lnTo>
                      <a:pt x="156" y="106"/>
                    </a:lnTo>
                    <a:lnTo>
                      <a:pt x="158" y="99"/>
                    </a:lnTo>
                    <a:lnTo>
                      <a:pt x="160" y="91"/>
                    </a:lnTo>
                    <a:lnTo>
                      <a:pt x="162" y="84"/>
                    </a:lnTo>
                    <a:lnTo>
                      <a:pt x="162" y="76"/>
                    </a:lnTo>
                    <a:lnTo>
                      <a:pt x="162" y="68"/>
                    </a:lnTo>
                    <a:lnTo>
                      <a:pt x="160" y="60"/>
                    </a:lnTo>
                    <a:lnTo>
                      <a:pt x="158" y="52"/>
                    </a:lnTo>
                    <a:lnTo>
                      <a:pt x="156" y="45"/>
                    </a:lnTo>
                    <a:lnTo>
                      <a:pt x="152" y="39"/>
                    </a:lnTo>
                    <a:lnTo>
                      <a:pt x="149" y="32"/>
                    </a:lnTo>
                    <a:lnTo>
                      <a:pt x="144" y="27"/>
                    </a:lnTo>
                    <a:lnTo>
                      <a:pt x="139" y="21"/>
                    </a:lnTo>
                    <a:lnTo>
                      <a:pt x="133" y="17"/>
                    </a:lnTo>
                    <a:lnTo>
                      <a:pt x="127" y="12"/>
                    </a:lnTo>
                    <a:lnTo>
                      <a:pt x="120" y="9"/>
                    </a:lnTo>
                    <a:lnTo>
                      <a:pt x="113" y="6"/>
                    </a:lnTo>
                    <a:lnTo>
                      <a:pt x="105" y="3"/>
                    </a:lnTo>
                    <a:lnTo>
                      <a:pt x="98" y="2"/>
                    </a:lnTo>
                    <a:lnTo>
                      <a:pt x="89" y="0"/>
                    </a:lnTo>
                    <a:lnTo>
                      <a:pt x="8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97" name="Freeform 212"/>
              <p:cNvSpPr>
                <a:spLocks/>
              </p:cNvSpPr>
              <p:nvPr/>
            </p:nvSpPr>
            <p:spPr bwMode="auto">
              <a:xfrm>
                <a:off x="1299" y="3481"/>
                <a:ext cx="13" cy="8"/>
              </a:xfrm>
              <a:custGeom>
                <a:avLst/>
                <a:gdLst>
                  <a:gd name="T0" fmla="*/ 73 w 162"/>
                  <a:gd name="T1" fmla="*/ 0 h 156"/>
                  <a:gd name="T2" fmla="*/ 57 w 162"/>
                  <a:gd name="T3" fmla="*/ 3 h 156"/>
                  <a:gd name="T4" fmla="*/ 41 w 162"/>
                  <a:gd name="T5" fmla="*/ 9 h 156"/>
                  <a:gd name="T6" fmla="*/ 29 w 162"/>
                  <a:gd name="T7" fmla="*/ 17 h 156"/>
                  <a:gd name="T8" fmla="*/ 19 w 162"/>
                  <a:gd name="T9" fmla="*/ 26 h 156"/>
                  <a:gd name="T10" fmla="*/ 10 w 162"/>
                  <a:gd name="T11" fmla="*/ 39 h 156"/>
                  <a:gd name="T12" fmla="*/ 4 w 162"/>
                  <a:gd name="T13" fmla="*/ 53 h 156"/>
                  <a:gd name="T14" fmla="*/ 0 w 162"/>
                  <a:gd name="T15" fmla="*/ 68 h 156"/>
                  <a:gd name="T16" fmla="*/ 0 w 162"/>
                  <a:gd name="T17" fmla="*/ 83 h 156"/>
                  <a:gd name="T18" fmla="*/ 4 w 162"/>
                  <a:gd name="T19" fmla="*/ 100 h 156"/>
                  <a:gd name="T20" fmla="*/ 10 w 162"/>
                  <a:gd name="T21" fmla="*/ 114 h 156"/>
                  <a:gd name="T22" fmla="*/ 19 w 162"/>
                  <a:gd name="T23" fmla="*/ 127 h 156"/>
                  <a:gd name="T24" fmla="*/ 29 w 162"/>
                  <a:gd name="T25" fmla="*/ 138 h 156"/>
                  <a:gd name="T26" fmla="*/ 41 w 162"/>
                  <a:gd name="T27" fmla="*/ 147 h 156"/>
                  <a:gd name="T28" fmla="*/ 57 w 162"/>
                  <a:gd name="T29" fmla="*/ 153 h 156"/>
                  <a:gd name="T30" fmla="*/ 73 w 162"/>
                  <a:gd name="T31" fmla="*/ 156 h 156"/>
                  <a:gd name="T32" fmla="*/ 89 w 162"/>
                  <a:gd name="T33" fmla="*/ 156 h 156"/>
                  <a:gd name="T34" fmla="*/ 105 w 162"/>
                  <a:gd name="T35" fmla="*/ 153 h 156"/>
                  <a:gd name="T36" fmla="*/ 120 w 162"/>
                  <a:gd name="T37" fmla="*/ 147 h 156"/>
                  <a:gd name="T38" fmla="*/ 133 w 162"/>
                  <a:gd name="T39" fmla="*/ 138 h 156"/>
                  <a:gd name="T40" fmla="*/ 144 w 162"/>
                  <a:gd name="T41" fmla="*/ 127 h 156"/>
                  <a:gd name="T42" fmla="*/ 152 w 162"/>
                  <a:gd name="T43" fmla="*/ 114 h 156"/>
                  <a:gd name="T44" fmla="*/ 158 w 162"/>
                  <a:gd name="T45" fmla="*/ 100 h 156"/>
                  <a:gd name="T46" fmla="*/ 162 w 162"/>
                  <a:gd name="T47" fmla="*/ 83 h 156"/>
                  <a:gd name="T48" fmla="*/ 162 w 162"/>
                  <a:gd name="T49" fmla="*/ 68 h 156"/>
                  <a:gd name="T50" fmla="*/ 158 w 162"/>
                  <a:gd name="T51" fmla="*/ 53 h 156"/>
                  <a:gd name="T52" fmla="*/ 152 w 162"/>
                  <a:gd name="T53" fmla="*/ 39 h 156"/>
                  <a:gd name="T54" fmla="*/ 144 w 162"/>
                  <a:gd name="T55" fmla="*/ 26 h 156"/>
                  <a:gd name="T56" fmla="*/ 133 w 162"/>
                  <a:gd name="T57" fmla="*/ 17 h 156"/>
                  <a:gd name="T58" fmla="*/ 120 w 162"/>
                  <a:gd name="T59" fmla="*/ 9 h 156"/>
                  <a:gd name="T60" fmla="*/ 105 w 162"/>
                  <a:gd name="T61" fmla="*/ 3 h 156"/>
                  <a:gd name="T62" fmla="*/ 89 w 162"/>
                  <a:gd name="T63" fmla="*/ 0 h 1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2"/>
                  <a:gd name="T97" fmla="*/ 0 h 156"/>
                  <a:gd name="T98" fmla="*/ 162 w 162"/>
                  <a:gd name="T99" fmla="*/ 156 h 15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2" h="156">
                    <a:moveTo>
                      <a:pt x="82" y="0"/>
                    </a:moveTo>
                    <a:lnTo>
                      <a:pt x="73" y="0"/>
                    </a:lnTo>
                    <a:lnTo>
                      <a:pt x="64" y="1"/>
                    </a:lnTo>
                    <a:lnTo>
                      <a:pt x="57" y="3"/>
                    </a:lnTo>
                    <a:lnTo>
                      <a:pt x="49" y="6"/>
                    </a:lnTo>
                    <a:lnTo>
                      <a:pt x="41" y="9"/>
                    </a:lnTo>
                    <a:lnTo>
                      <a:pt x="35" y="12"/>
                    </a:lnTo>
                    <a:lnTo>
                      <a:pt x="29" y="17"/>
                    </a:lnTo>
                    <a:lnTo>
                      <a:pt x="23" y="21"/>
                    </a:lnTo>
                    <a:lnTo>
                      <a:pt x="19" y="26"/>
                    </a:lnTo>
                    <a:lnTo>
                      <a:pt x="13" y="33"/>
                    </a:lnTo>
                    <a:lnTo>
                      <a:pt x="10" y="39"/>
                    </a:lnTo>
                    <a:lnTo>
                      <a:pt x="7" y="46"/>
                    </a:lnTo>
                    <a:lnTo>
                      <a:pt x="4" y="53"/>
                    </a:lnTo>
                    <a:lnTo>
                      <a:pt x="1" y="60"/>
                    </a:lnTo>
                    <a:lnTo>
                      <a:pt x="0" y="68"/>
                    </a:lnTo>
                    <a:lnTo>
                      <a:pt x="0" y="75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4" y="100"/>
                    </a:lnTo>
                    <a:lnTo>
                      <a:pt x="7" y="107"/>
                    </a:lnTo>
                    <a:lnTo>
                      <a:pt x="10" y="114"/>
                    </a:lnTo>
                    <a:lnTo>
                      <a:pt x="13" y="121"/>
                    </a:lnTo>
                    <a:lnTo>
                      <a:pt x="19" y="127"/>
                    </a:lnTo>
                    <a:lnTo>
                      <a:pt x="23" y="132"/>
                    </a:lnTo>
                    <a:lnTo>
                      <a:pt x="29" y="138"/>
                    </a:lnTo>
                    <a:lnTo>
                      <a:pt x="35" y="142"/>
                    </a:lnTo>
                    <a:lnTo>
                      <a:pt x="41" y="147"/>
                    </a:lnTo>
                    <a:lnTo>
                      <a:pt x="49" y="150"/>
                    </a:lnTo>
                    <a:lnTo>
                      <a:pt x="57" y="153"/>
                    </a:lnTo>
                    <a:lnTo>
                      <a:pt x="64" y="155"/>
                    </a:lnTo>
                    <a:lnTo>
                      <a:pt x="73" y="156"/>
                    </a:lnTo>
                    <a:lnTo>
                      <a:pt x="82" y="156"/>
                    </a:lnTo>
                    <a:lnTo>
                      <a:pt x="89" y="156"/>
                    </a:lnTo>
                    <a:lnTo>
                      <a:pt x="98" y="155"/>
                    </a:lnTo>
                    <a:lnTo>
                      <a:pt x="105" y="153"/>
                    </a:lnTo>
                    <a:lnTo>
                      <a:pt x="113" y="150"/>
                    </a:lnTo>
                    <a:lnTo>
                      <a:pt x="120" y="147"/>
                    </a:lnTo>
                    <a:lnTo>
                      <a:pt x="127" y="142"/>
                    </a:lnTo>
                    <a:lnTo>
                      <a:pt x="133" y="138"/>
                    </a:lnTo>
                    <a:lnTo>
                      <a:pt x="139" y="132"/>
                    </a:lnTo>
                    <a:lnTo>
                      <a:pt x="144" y="127"/>
                    </a:lnTo>
                    <a:lnTo>
                      <a:pt x="149" y="121"/>
                    </a:lnTo>
                    <a:lnTo>
                      <a:pt x="152" y="114"/>
                    </a:lnTo>
                    <a:lnTo>
                      <a:pt x="156" y="107"/>
                    </a:lnTo>
                    <a:lnTo>
                      <a:pt x="158" y="100"/>
                    </a:lnTo>
                    <a:lnTo>
                      <a:pt x="160" y="91"/>
                    </a:lnTo>
                    <a:lnTo>
                      <a:pt x="162" y="83"/>
                    </a:lnTo>
                    <a:lnTo>
                      <a:pt x="162" y="75"/>
                    </a:lnTo>
                    <a:lnTo>
                      <a:pt x="162" y="68"/>
                    </a:lnTo>
                    <a:lnTo>
                      <a:pt x="160" y="60"/>
                    </a:lnTo>
                    <a:lnTo>
                      <a:pt x="158" y="53"/>
                    </a:lnTo>
                    <a:lnTo>
                      <a:pt x="156" y="46"/>
                    </a:lnTo>
                    <a:lnTo>
                      <a:pt x="152" y="39"/>
                    </a:lnTo>
                    <a:lnTo>
                      <a:pt x="149" y="33"/>
                    </a:lnTo>
                    <a:lnTo>
                      <a:pt x="144" y="26"/>
                    </a:lnTo>
                    <a:lnTo>
                      <a:pt x="139" y="21"/>
                    </a:lnTo>
                    <a:lnTo>
                      <a:pt x="133" y="17"/>
                    </a:lnTo>
                    <a:lnTo>
                      <a:pt x="127" y="12"/>
                    </a:lnTo>
                    <a:lnTo>
                      <a:pt x="120" y="9"/>
                    </a:lnTo>
                    <a:lnTo>
                      <a:pt x="113" y="6"/>
                    </a:lnTo>
                    <a:lnTo>
                      <a:pt x="105" y="3"/>
                    </a:lnTo>
                    <a:lnTo>
                      <a:pt x="98" y="1"/>
                    </a:lnTo>
                    <a:lnTo>
                      <a:pt x="89" y="0"/>
                    </a:lnTo>
                    <a:lnTo>
                      <a:pt x="82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98" name="Freeform 213"/>
              <p:cNvSpPr>
                <a:spLocks noEditPoints="1"/>
              </p:cNvSpPr>
              <p:nvPr/>
            </p:nvSpPr>
            <p:spPr bwMode="auto">
              <a:xfrm>
                <a:off x="1304" y="3482"/>
                <a:ext cx="10" cy="112"/>
              </a:xfrm>
              <a:custGeom>
                <a:avLst/>
                <a:gdLst>
                  <a:gd name="T0" fmla="*/ 28 w 127"/>
                  <a:gd name="T1" fmla="*/ 2122 h 2258"/>
                  <a:gd name="T2" fmla="*/ 0 w 127"/>
                  <a:gd name="T3" fmla="*/ 2226 h 2258"/>
                  <a:gd name="T4" fmla="*/ 120 w 127"/>
                  <a:gd name="T5" fmla="*/ 2258 h 2258"/>
                  <a:gd name="T6" fmla="*/ 120 w 127"/>
                  <a:gd name="T7" fmla="*/ 1884 h 2258"/>
                  <a:gd name="T8" fmla="*/ 0 w 127"/>
                  <a:gd name="T9" fmla="*/ 1917 h 2258"/>
                  <a:gd name="T10" fmla="*/ 35 w 127"/>
                  <a:gd name="T11" fmla="*/ 2020 h 2258"/>
                  <a:gd name="T12" fmla="*/ 120 w 127"/>
                  <a:gd name="T13" fmla="*/ 1884 h 2258"/>
                  <a:gd name="T14" fmla="*/ 28 w 127"/>
                  <a:gd name="T15" fmla="*/ 1646 h 2258"/>
                  <a:gd name="T16" fmla="*/ 0 w 127"/>
                  <a:gd name="T17" fmla="*/ 1754 h 2258"/>
                  <a:gd name="T18" fmla="*/ 120 w 127"/>
                  <a:gd name="T19" fmla="*/ 1781 h 2258"/>
                  <a:gd name="T20" fmla="*/ 127 w 127"/>
                  <a:gd name="T21" fmla="*/ 1408 h 2258"/>
                  <a:gd name="T22" fmla="*/ 0 w 127"/>
                  <a:gd name="T23" fmla="*/ 1441 h 2258"/>
                  <a:gd name="T24" fmla="*/ 35 w 127"/>
                  <a:gd name="T25" fmla="*/ 1543 h 2258"/>
                  <a:gd name="T26" fmla="*/ 127 w 127"/>
                  <a:gd name="T27" fmla="*/ 1408 h 2258"/>
                  <a:gd name="T28" fmla="*/ 35 w 127"/>
                  <a:gd name="T29" fmla="*/ 1186 h 2258"/>
                  <a:gd name="T30" fmla="*/ 0 w 127"/>
                  <a:gd name="T31" fmla="*/ 1288 h 2258"/>
                  <a:gd name="T32" fmla="*/ 127 w 127"/>
                  <a:gd name="T33" fmla="*/ 1316 h 2258"/>
                  <a:gd name="T34" fmla="*/ 120 w 127"/>
                  <a:gd name="T35" fmla="*/ 942 h 2258"/>
                  <a:gd name="T36" fmla="*/ 0 w 127"/>
                  <a:gd name="T37" fmla="*/ 974 h 2258"/>
                  <a:gd name="T38" fmla="*/ 35 w 127"/>
                  <a:gd name="T39" fmla="*/ 1077 h 2258"/>
                  <a:gd name="T40" fmla="*/ 120 w 127"/>
                  <a:gd name="T41" fmla="*/ 942 h 2258"/>
                  <a:gd name="T42" fmla="*/ 28 w 127"/>
                  <a:gd name="T43" fmla="*/ 704 h 2258"/>
                  <a:gd name="T44" fmla="*/ 0 w 127"/>
                  <a:gd name="T45" fmla="*/ 812 h 2258"/>
                  <a:gd name="T46" fmla="*/ 120 w 127"/>
                  <a:gd name="T47" fmla="*/ 844 h 2258"/>
                  <a:gd name="T48" fmla="*/ 120 w 127"/>
                  <a:gd name="T49" fmla="*/ 470 h 2258"/>
                  <a:gd name="T50" fmla="*/ 0 w 127"/>
                  <a:gd name="T51" fmla="*/ 503 h 2258"/>
                  <a:gd name="T52" fmla="*/ 35 w 127"/>
                  <a:gd name="T53" fmla="*/ 607 h 2258"/>
                  <a:gd name="T54" fmla="*/ 120 w 127"/>
                  <a:gd name="T55" fmla="*/ 470 h 2258"/>
                  <a:gd name="T56" fmla="*/ 28 w 127"/>
                  <a:gd name="T57" fmla="*/ 233 h 2258"/>
                  <a:gd name="T58" fmla="*/ 0 w 127"/>
                  <a:gd name="T59" fmla="*/ 340 h 2258"/>
                  <a:gd name="T60" fmla="*/ 120 w 127"/>
                  <a:gd name="T61" fmla="*/ 368 h 2258"/>
                  <a:gd name="T62" fmla="*/ 120 w 127"/>
                  <a:gd name="T63" fmla="*/ 0 h 2258"/>
                  <a:gd name="T64" fmla="*/ 0 w 127"/>
                  <a:gd name="T65" fmla="*/ 32 h 2258"/>
                  <a:gd name="T66" fmla="*/ 35 w 127"/>
                  <a:gd name="T67" fmla="*/ 135 h 2258"/>
                  <a:gd name="T68" fmla="*/ 120 w 127"/>
                  <a:gd name="T69" fmla="*/ 0 h 225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27"/>
                  <a:gd name="T106" fmla="*/ 0 h 2258"/>
                  <a:gd name="T107" fmla="*/ 127 w 127"/>
                  <a:gd name="T108" fmla="*/ 2258 h 2258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27" h="2258">
                    <a:moveTo>
                      <a:pt x="120" y="2122"/>
                    </a:moveTo>
                    <a:lnTo>
                      <a:pt x="28" y="2122"/>
                    </a:lnTo>
                    <a:lnTo>
                      <a:pt x="0" y="2155"/>
                    </a:lnTo>
                    <a:lnTo>
                      <a:pt x="0" y="2226"/>
                    </a:lnTo>
                    <a:lnTo>
                      <a:pt x="35" y="2258"/>
                    </a:lnTo>
                    <a:lnTo>
                      <a:pt x="120" y="2258"/>
                    </a:lnTo>
                    <a:lnTo>
                      <a:pt x="120" y="2122"/>
                    </a:lnTo>
                    <a:close/>
                    <a:moveTo>
                      <a:pt x="120" y="1884"/>
                    </a:moveTo>
                    <a:lnTo>
                      <a:pt x="28" y="1884"/>
                    </a:lnTo>
                    <a:lnTo>
                      <a:pt x="0" y="1917"/>
                    </a:lnTo>
                    <a:lnTo>
                      <a:pt x="0" y="1987"/>
                    </a:lnTo>
                    <a:lnTo>
                      <a:pt x="35" y="2020"/>
                    </a:lnTo>
                    <a:lnTo>
                      <a:pt x="120" y="2020"/>
                    </a:lnTo>
                    <a:lnTo>
                      <a:pt x="120" y="1884"/>
                    </a:lnTo>
                    <a:close/>
                    <a:moveTo>
                      <a:pt x="120" y="1646"/>
                    </a:moveTo>
                    <a:lnTo>
                      <a:pt x="28" y="1646"/>
                    </a:lnTo>
                    <a:lnTo>
                      <a:pt x="0" y="1678"/>
                    </a:lnTo>
                    <a:lnTo>
                      <a:pt x="0" y="1754"/>
                    </a:lnTo>
                    <a:lnTo>
                      <a:pt x="35" y="1781"/>
                    </a:lnTo>
                    <a:lnTo>
                      <a:pt x="120" y="1781"/>
                    </a:lnTo>
                    <a:lnTo>
                      <a:pt x="120" y="1646"/>
                    </a:lnTo>
                    <a:close/>
                    <a:moveTo>
                      <a:pt x="127" y="1408"/>
                    </a:moveTo>
                    <a:lnTo>
                      <a:pt x="35" y="1408"/>
                    </a:lnTo>
                    <a:lnTo>
                      <a:pt x="0" y="1441"/>
                    </a:lnTo>
                    <a:lnTo>
                      <a:pt x="0" y="1511"/>
                    </a:lnTo>
                    <a:lnTo>
                      <a:pt x="35" y="1543"/>
                    </a:lnTo>
                    <a:lnTo>
                      <a:pt x="127" y="1543"/>
                    </a:lnTo>
                    <a:lnTo>
                      <a:pt x="127" y="1408"/>
                    </a:lnTo>
                    <a:close/>
                    <a:moveTo>
                      <a:pt x="127" y="1186"/>
                    </a:moveTo>
                    <a:lnTo>
                      <a:pt x="35" y="1186"/>
                    </a:lnTo>
                    <a:lnTo>
                      <a:pt x="0" y="1213"/>
                    </a:lnTo>
                    <a:lnTo>
                      <a:pt x="0" y="1288"/>
                    </a:lnTo>
                    <a:lnTo>
                      <a:pt x="35" y="1316"/>
                    </a:lnTo>
                    <a:lnTo>
                      <a:pt x="127" y="1316"/>
                    </a:lnTo>
                    <a:lnTo>
                      <a:pt x="127" y="1186"/>
                    </a:lnTo>
                    <a:close/>
                    <a:moveTo>
                      <a:pt x="120" y="942"/>
                    </a:moveTo>
                    <a:lnTo>
                      <a:pt x="28" y="942"/>
                    </a:lnTo>
                    <a:lnTo>
                      <a:pt x="0" y="974"/>
                    </a:lnTo>
                    <a:lnTo>
                      <a:pt x="0" y="1050"/>
                    </a:lnTo>
                    <a:lnTo>
                      <a:pt x="35" y="1077"/>
                    </a:lnTo>
                    <a:lnTo>
                      <a:pt x="120" y="1077"/>
                    </a:lnTo>
                    <a:lnTo>
                      <a:pt x="120" y="942"/>
                    </a:lnTo>
                    <a:close/>
                    <a:moveTo>
                      <a:pt x="120" y="704"/>
                    </a:moveTo>
                    <a:lnTo>
                      <a:pt x="28" y="704"/>
                    </a:lnTo>
                    <a:lnTo>
                      <a:pt x="0" y="737"/>
                    </a:lnTo>
                    <a:lnTo>
                      <a:pt x="0" y="812"/>
                    </a:lnTo>
                    <a:lnTo>
                      <a:pt x="35" y="844"/>
                    </a:lnTo>
                    <a:lnTo>
                      <a:pt x="120" y="844"/>
                    </a:lnTo>
                    <a:lnTo>
                      <a:pt x="120" y="704"/>
                    </a:lnTo>
                    <a:close/>
                    <a:moveTo>
                      <a:pt x="120" y="470"/>
                    </a:moveTo>
                    <a:lnTo>
                      <a:pt x="28" y="470"/>
                    </a:lnTo>
                    <a:lnTo>
                      <a:pt x="0" y="503"/>
                    </a:lnTo>
                    <a:lnTo>
                      <a:pt x="0" y="574"/>
                    </a:lnTo>
                    <a:lnTo>
                      <a:pt x="35" y="607"/>
                    </a:lnTo>
                    <a:lnTo>
                      <a:pt x="120" y="607"/>
                    </a:lnTo>
                    <a:lnTo>
                      <a:pt x="120" y="470"/>
                    </a:lnTo>
                    <a:close/>
                    <a:moveTo>
                      <a:pt x="120" y="233"/>
                    </a:moveTo>
                    <a:lnTo>
                      <a:pt x="28" y="233"/>
                    </a:lnTo>
                    <a:lnTo>
                      <a:pt x="0" y="265"/>
                    </a:lnTo>
                    <a:lnTo>
                      <a:pt x="0" y="340"/>
                    </a:lnTo>
                    <a:lnTo>
                      <a:pt x="35" y="368"/>
                    </a:lnTo>
                    <a:lnTo>
                      <a:pt x="120" y="368"/>
                    </a:lnTo>
                    <a:lnTo>
                      <a:pt x="120" y="233"/>
                    </a:lnTo>
                    <a:close/>
                    <a:moveTo>
                      <a:pt x="120" y="0"/>
                    </a:moveTo>
                    <a:lnTo>
                      <a:pt x="28" y="0"/>
                    </a:lnTo>
                    <a:lnTo>
                      <a:pt x="0" y="32"/>
                    </a:lnTo>
                    <a:lnTo>
                      <a:pt x="0" y="103"/>
                    </a:lnTo>
                    <a:lnTo>
                      <a:pt x="35" y="135"/>
                    </a:lnTo>
                    <a:lnTo>
                      <a:pt x="120" y="135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799" name="Freeform 214"/>
              <p:cNvSpPr>
                <a:spLocks/>
              </p:cNvSpPr>
              <p:nvPr/>
            </p:nvSpPr>
            <p:spPr bwMode="auto">
              <a:xfrm>
                <a:off x="1304" y="3588"/>
                <a:ext cx="10" cy="6"/>
              </a:xfrm>
              <a:custGeom>
                <a:avLst/>
                <a:gdLst>
                  <a:gd name="T0" fmla="*/ 120 w 120"/>
                  <a:gd name="T1" fmla="*/ 0 h 136"/>
                  <a:gd name="T2" fmla="*/ 28 w 120"/>
                  <a:gd name="T3" fmla="*/ 0 h 136"/>
                  <a:gd name="T4" fmla="*/ 0 w 120"/>
                  <a:gd name="T5" fmla="*/ 33 h 136"/>
                  <a:gd name="T6" fmla="*/ 0 w 120"/>
                  <a:gd name="T7" fmla="*/ 104 h 136"/>
                  <a:gd name="T8" fmla="*/ 35 w 120"/>
                  <a:gd name="T9" fmla="*/ 136 h 136"/>
                  <a:gd name="T10" fmla="*/ 120 w 120"/>
                  <a:gd name="T11" fmla="*/ 136 h 136"/>
                  <a:gd name="T12" fmla="*/ 120 w 120"/>
                  <a:gd name="T13" fmla="*/ 0 h 1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36"/>
                  <a:gd name="T23" fmla="*/ 120 w 120"/>
                  <a:gd name="T24" fmla="*/ 136 h 1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36">
                    <a:moveTo>
                      <a:pt x="120" y="0"/>
                    </a:moveTo>
                    <a:lnTo>
                      <a:pt x="28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35" y="136"/>
                    </a:lnTo>
                    <a:lnTo>
                      <a:pt x="120" y="136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00" name="Freeform 215"/>
              <p:cNvSpPr>
                <a:spLocks/>
              </p:cNvSpPr>
              <p:nvPr/>
            </p:nvSpPr>
            <p:spPr bwMode="auto">
              <a:xfrm>
                <a:off x="1304" y="3576"/>
                <a:ext cx="10" cy="7"/>
              </a:xfrm>
              <a:custGeom>
                <a:avLst/>
                <a:gdLst>
                  <a:gd name="T0" fmla="*/ 120 w 120"/>
                  <a:gd name="T1" fmla="*/ 0 h 136"/>
                  <a:gd name="T2" fmla="*/ 28 w 120"/>
                  <a:gd name="T3" fmla="*/ 0 h 136"/>
                  <a:gd name="T4" fmla="*/ 0 w 120"/>
                  <a:gd name="T5" fmla="*/ 33 h 136"/>
                  <a:gd name="T6" fmla="*/ 0 w 120"/>
                  <a:gd name="T7" fmla="*/ 103 h 136"/>
                  <a:gd name="T8" fmla="*/ 35 w 120"/>
                  <a:gd name="T9" fmla="*/ 136 h 136"/>
                  <a:gd name="T10" fmla="*/ 120 w 120"/>
                  <a:gd name="T11" fmla="*/ 136 h 136"/>
                  <a:gd name="T12" fmla="*/ 120 w 120"/>
                  <a:gd name="T13" fmla="*/ 0 h 1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36"/>
                  <a:gd name="T23" fmla="*/ 120 w 120"/>
                  <a:gd name="T24" fmla="*/ 136 h 1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36">
                    <a:moveTo>
                      <a:pt x="120" y="0"/>
                    </a:moveTo>
                    <a:lnTo>
                      <a:pt x="28" y="0"/>
                    </a:lnTo>
                    <a:lnTo>
                      <a:pt x="0" y="33"/>
                    </a:lnTo>
                    <a:lnTo>
                      <a:pt x="0" y="103"/>
                    </a:lnTo>
                    <a:lnTo>
                      <a:pt x="35" y="136"/>
                    </a:lnTo>
                    <a:lnTo>
                      <a:pt x="120" y="136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01" name="Freeform 216"/>
              <p:cNvSpPr>
                <a:spLocks/>
              </p:cNvSpPr>
              <p:nvPr/>
            </p:nvSpPr>
            <p:spPr bwMode="auto">
              <a:xfrm>
                <a:off x="1304" y="3564"/>
                <a:ext cx="10" cy="7"/>
              </a:xfrm>
              <a:custGeom>
                <a:avLst/>
                <a:gdLst>
                  <a:gd name="T0" fmla="*/ 120 w 120"/>
                  <a:gd name="T1" fmla="*/ 0 h 135"/>
                  <a:gd name="T2" fmla="*/ 28 w 120"/>
                  <a:gd name="T3" fmla="*/ 0 h 135"/>
                  <a:gd name="T4" fmla="*/ 0 w 120"/>
                  <a:gd name="T5" fmla="*/ 32 h 135"/>
                  <a:gd name="T6" fmla="*/ 0 w 120"/>
                  <a:gd name="T7" fmla="*/ 108 h 135"/>
                  <a:gd name="T8" fmla="*/ 35 w 120"/>
                  <a:gd name="T9" fmla="*/ 135 h 135"/>
                  <a:gd name="T10" fmla="*/ 120 w 120"/>
                  <a:gd name="T11" fmla="*/ 135 h 135"/>
                  <a:gd name="T12" fmla="*/ 120 w 120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35"/>
                  <a:gd name="T23" fmla="*/ 120 w 120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35">
                    <a:moveTo>
                      <a:pt x="120" y="0"/>
                    </a:moveTo>
                    <a:lnTo>
                      <a:pt x="28" y="0"/>
                    </a:lnTo>
                    <a:lnTo>
                      <a:pt x="0" y="32"/>
                    </a:lnTo>
                    <a:lnTo>
                      <a:pt x="0" y="108"/>
                    </a:lnTo>
                    <a:lnTo>
                      <a:pt x="35" y="135"/>
                    </a:lnTo>
                    <a:lnTo>
                      <a:pt x="120" y="135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02" name="Freeform 217"/>
              <p:cNvSpPr>
                <a:spLocks/>
              </p:cNvSpPr>
              <p:nvPr/>
            </p:nvSpPr>
            <p:spPr bwMode="auto">
              <a:xfrm>
                <a:off x="1304" y="3552"/>
                <a:ext cx="10" cy="7"/>
              </a:xfrm>
              <a:custGeom>
                <a:avLst/>
                <a:gdLst>
                  <a:gd name="T0" fmla="*/ 127 w 127"/>
                  <a:gd name="T1" fmla="*/ 0 h 135"/>
                  <a:gd name="T2" fmla="*/ 35 w 127"/>
                  <a:gd name="T3" fmla="*/ 0 h 135"/>
                  <a:gd name="T4" fmla="*/ 0 w 127"/>
                  <a:gd name="T5" fmla="*/ 33 h 135"/>
                  <a:gd name="T6" fmla="*/ 0 w 127"/>
                  <a:gd name="T7" fmla="*/ 103 h 135"/>
                  <a:gd name="T8" fmla="*/ 35 w 127"/>
                  <a:gd name="T9" fmla="*/ 135 h 135"/>
                  <a:gd name="T10" fmla="*/ 127 w 127"/>
                  <a:gd name="T11" fmla="*/ 135 h 135"/>
                  <a:gd name="T12" fmla="*/ 127 w 127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7"/>
                  <a:gd name="T22" fmla="*/ 0 h 135"/>
                  <a:gd name="T23" fmla="*/ 127 w 127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7" h="135">
                    <a:moveTo>
                      <a:pt x="127" y="0"/>
                    </a:moveTo>
                    <a:lnTo>
                      <a:pt x="35" y="0"/>
                    </a:lnTo>
                    <a:lnTo>
                      <a:pt x="0" y="33"/>
                    </a:lnTo>
                    <a:lnTo>
                      <a:pt x="0" y="103"/>
                    </a:lnTo>
                    <a:lnTo>
                      <a:pt x="35" y="135"/>
                    </a:lnTo>
                    <a:lnTo>
                      <a:pt x="127" y="135"/>
                    </a:lnTo>
                    <a:lnTo>
                      <a:pt x="127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03" name="Freeform 218"/>
              <p:cNvSpPr>
                <a:spLocks/>
              </p:cNvSpPr>
              <p:nvPr/>
            </p:nvSpPr>
            <p:spPr bwMode="auto">
              <a:xfrm>
                <a:off x="1304" y="3541"/>
                <a:ext cx="10" cy="6"/>
              </a:xfrm>
              <a:custGeom>
                <a:avLst/>
                <a:gdLst>
                  <a:gd name="T0" fmla="*/ 127 w 127"/>
                  <a:gd name="T1" fmla="*/ 0 h 130"/>
                  <a:gd name="T2" fmla="*/ 35 w 127"/>
                  <a:gd name="T3" fmla="*/ 0 h 130"/>
                  <a:gd name="T4" fmla="*/ 0 w 127"/>
                  <a:gd name="T5" fmla="*/ 27 h 130"/>
                  <a:gd name="T6" fmla="*/ 0 w 127"/>
                  <a:gd name="T7" fmla="*/ 102 h 130"/>
                  <a:gd name="T8" fmla="*/ 35 w 127"/>
                  <a:gd name="T9" fmla="*/ 130 h 130"/>
                  <a:gd name="T10" fmla="*/ 127 w 127"/>
                  <a:gd name="T11" fmla="*/ 130 h 130"/>
                  <a:gd name="T12" fmla="*/ 127 w 127"/>
                  <a:gd name="T13" fmla="*/ 0 h 1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7"/>
                  <a:gd name="T22" fmla="*/ 0 h 130"/>
                  <a:gd name="T23" fmla="*/ 127 w 127"/>
                  <a:gd name="T24" fmla="*/ 130 h 13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7" h="130">
                    <a:moveTo>
                      <a:pt x="127" y="0"/>
                    </a:moveTo>
                    <a:lnTo>
                      <a:pt x="35" y="0"/>
                    </a:lnTo>
                    <a:lnTo>
                      <a:pt x="0" y="27"/>
                    </a:lnTo>
                    <a:lnTo>
                      <a:pt x="0" y="102"/>
                    </a:lnTo>
                    <a:lnTo>
                      <a:pt x="35" y="130"/>
                    </a:lnTo>
                    <a:lnTo>
                      <a:pt x="127" y="130"/>
                    </a:lnTo>
                    <a:lnTo>
                      <a:pt x="127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04" name="Freeform 219"/>
              <p:cNvSpPr>
                <a:spLocks/>
              </p:cNvSpPr>
              <p:nvPr/>
            </p:nvSpPr>
            <p:spPr bwMode="auto">
              <a:xfrm>
                <a:off x="1304" y="3529"/>
                <a:ext cx="10" cy="6"/>
              </a:xfrm>
              <a:custGeom>
                <a:avLst/>
                <a:gdLst>
                  <a:gd name="T0" fmla="*/ 120 w 120"/>
                  <a:gd name="T1" fmla="*/ 0 h 135"/>
                  <a:gd name="T2" fmla="*/ 28 w 120"/>
                  <a:gd name="T3" fmla="*/ 0 h 135"/>
                  <a:gd name="T4" fmla="*/ 0 w 120"/>
                  <a:gd name="T5" fmla="*/ 32 h 135"/>
                  <a:gd name="T6" fmla="*/ 0 w 120"/>
                  <a:gd name="T7" fmla="*/ 108 h 135"/>
                  <a:gd name="T8" fmla="*/ 35 w 120"/>
                  <a:gd name="T9" fmla="*/ 135 h 135"/>
                  <a:gd name="T10" fmla="*/ 120 w 120"/>
                  <a:gd name="T11" fmla="*/ 135 h 135"/>
                  <a:gd name="T12" fmla="*/ 120 w 120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35"/>
                  <a:gd name="T23" fmla="*/ 120 w 120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35">
                    <a:moveTo>
                      <a:pt x="120" y="0"/>
                    </a:moveTo>
                    <a:lnTo>
                      <a:pt x="28" y="0"/>
                    </a:lnTo>
                    <a:lnTo>
                      <a:pt x="0" y="32"/>
                    </a:lnTo>
                    <a:lnTo>
                      <a:pt x="0" y="108"/>
                    </a:lnTo>
                    <a:lnTo>
                      <a:pt x="35" y="135"/>
                    </a:lnTo>
                    <a:lnTo>
                      <a:pt x="120" y="135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05" name="Freeform 220"/>
              <p:cNvSpPr>
                <a:spLocks/>
              </p:cNvSpPr>
              <p:nvPr/>
            </p:nvSpPr>
            <p:spPr bwMode="auto">
              <a:xfrm>
                <a:off x="1304" y="3517"/>
                <a:ext cx="10" cy="7"/>
              </a:xfrm>
              <a:custGeom>
                <a:avLst/>
                <a:gdLst>
                  <a:gd name="T0" fmla="*/ 120 w 120"/>
                  <a:gd name="T1" fmla="*/ 0 h 140"/>
                  <a:gd name="T2" fmla="*/ 28 w 120"/>
                  <a:gd name="T3" fmla="*/ 0 h 140"/>
                  <a:gd name="T4" fmla="*/ 0 w 120"/>
                  <a:gd name="T5" fmla="*/ 33 h 140"/>
                  <a:gd name="T6" fmla="*/ 0 w 120"/>
                  <a:gd name="T7" fmla="*/ 108 h 140"/>
                  <a:gd name="T8" fmla="*/ 35 w 120"/>
                  <a:gd name="T9" fmla="*/ 140 h 140"/>
                  <a:gd name="T10" fmla="*/ 120 w 120"/>
                  <a:gd name="T11" fmla="*/ 140 h 140"/>
                  <a:gd name="T12" fmla="*/ 120 w 120"/>
                  <a:gd name="T13" fmla="*/ 0 h 1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40"/>
                  <a:gd name="T23" fmla="*/ 120 w 120"/>
                  <a:gd name="T24" fmla="*/ 140 h 1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40">
                    <a:moveTo>
                      <a:pt x="120" y="0"/>
                    </a:moveTo>
                    <a:lnTo>
                      <a:pt x="28" y="0"/>
                    </a:lnTo>
                    <a:lnTo>
                      <a:pt x="0" y="33"/>
                    </a:lnTo>
                    <a:lnTo>
                      <a:pt x="0" y="108"/>
                    </a:lnTo>
                    <a:lnTo>
                      <a:pt x="35" y="140"/>
                    </a:lnTo>
                    <a:lnTo>
                      <a:pt x="120" y="140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06" name="Freeform 221"/>
              <p:cNvSpPr>
                <a:spLocks/>
              </p:cNvSpPr>
              <p:nvPr/>
            </p:nvSpPr>
            <p:spPr bwMode="auto">
              <a:xfrm>
                <a:off x="1304" y="3505"/>
                <a:ext cx="10" cy="7"/>
              </a:xfrm>
              <a:custGeom>
                <a:avLst/>
                <a:gdLst>
                  <a:gd name="T0" fmla="*/ 120 w 120"/>
                  <a:gd name="T1" fmla="*/ 0 h 137"/>
                  <a:gd name="T2" fmla="*/ 28 w 120"/>
                  <a:gd name="T3" fmla="*/ 0 h 137"/>
                  <a:gd name="T4" fmla="*/ 0 w 120"/>
                  <a:gd name="T5" fmla="*/ 33 h 137"/>
                  <a:gd name="T6" fmla="*/ 0 w 120"/>
                  <a:gd name="T7" fmla="*/ 104 h 137"/>
                  <a:gd name="T8" fmla="*/ 35 w 120"/>
                  <a:gd name="T9" fmla="*/ 137 h 137"/>
                  <a:gd name="T10" fmla="*/ 120 w 120"/>
                  <a:gd name="T11" fmla="*/ 137 h 137"/>
                  <a:gd name="T12" fmla="*/ 120 w 120"/>
                  <a:gd name="T13" fmla="*/ 0 h 1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37"/>
                  <a:gd name="T23" fmla="*/ 120 w 120"/>
                  <a:gd name="T24" fmla="*/ 137 h 1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37">
                    <a:moveTo>
                      <a:pt x="120" y="0"/>
                    </a:moveTo>
                    <a:lnTo>
                      <a:pt x="28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35" y="137"/>
                    </a:lnTo>
                    <a:lnTo>
                      <a:pt x="120" y="137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07" name="Freeform 222"/>
              <p:cNvSpPr>
                <a:spLocks/>
              </p:cNvSpPr>
              <p:nvPr/>
            </p:nvSpPr>
            <p:spPr bwMode="auto">
              <a:xfrm>
                <a:off x="1304" y="3493"/>
                <a:ext cx="10" cy="7"/>
              </a:xfrm>
              <a:custGeom>
                <a:avLst/>
                <a:gdLst>
                  <a:gd name="T0" fmla="*/ 120 w 120"/>
                  <a:gd name="T1" fmla="*/ 0 h 135"/>
                  <a:gd name="T2" fmla="*/ 28 w 120"/>
                  <a:gd name="T3" fmla="*/ 0 h 135"/>
                  <a:gd name="T4" fmla="*/ 0 w 120"/>
                  <a:gd name="T5" fmla="*/ 32 h 135"/>
                  <a:gd name="T6" fmla="*/ 0 w 120"/>
                  <a:gd name="T7" fmla="*/ 107 h 135"/>
                  <a:gd name="T8" fmla="*/ 35 w 120"/>
                  <a:gd name="T9" fmla="*/ 135 h 135"/>
                  <a:gd name="T10" fmla="*/ 120 w 120"/>
                  <a:gd name="T11" fmla="*/ 135 h 135"/>
                  <a:gd name="T12" fmla="*/ 120 w 120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35"/>
                  <a:gd name="T23" fmla="*/ 120 w 120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35">
                    <a:moveTo>
                      <a:pt x="120" y="0"/>
                    </a:moveTo>
                    <a:lnTo>
                      <a:pt x="28" y="0"/>
                    </a:lnTo>
                    <a:lnTo>
                      <a:pt x="0" y="32"/>
                    </a:lnTo>
                    <a:lnTo>
                      <a:pt x="0" y="107"/>
                    </a:lnTo>
                    <a:lnTo>
                      <a:pt x="35" y="135"/>
                    </a:lnTo>
                    <a:lnTo>
                      <a:pt x="120" y="135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08" name="Freeform 223"/>
              <p:cNvSpPr>
                <a:spLocks/>
              </p:cNvSpPr>
              <p:nvPr/>
            </p:nvSpPr>
            <p:spPr bwMode="auto">
              <a:xfrm>
                <a:off x="1304" y="3482"/>
                <a:ext cx="10" cy="6"/>
              </a:xfrm>
              <a:custGeom>
                <a:avLst/>
                <a:gdLst>
                  <a:gd name="T0" fmla="*/ 120 w 120"/>
                  <a:gd name="T1" fmla="*/ 0 h 135"/>
                  <a:gd name="T2" fmla="*/ 28 w 120"/>
                  <a:gd name="T3" fmla="*/ 0 h 135"/>
                  <a:gd name="T4" fmla="*/ 0 w 120"/>
                  <a:gd name="T5" fmla="*/ 32 h 135"/>
                  <a:gd name="T6" fmla="*/ 0 w 120"/>
                  <a:gd name="T7" fmla="*/ 103 h 135"/>
                  <a:gd name="T8" fmla="*/ 35 w 120"/>
                  <a:gd name="T9" fmla="*/ 135 h 135"/>
                  <a:gd name="T10" fmla="*/ 120 w 120"/>
                  <a:gd name="T11" fmla="*/ 135 h 135"/>
                  <a:gd name="T12" fmla="*/ 120 w 120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35"/>
                  <a:gd name="T23" fmla="*/ 120 w 120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35">
                    <a:moveTo>
                      <a:pt x="120" y="0"/>
                    </a:moveTo>
                    <a:lnTo>
                      <a:pt x="28" y="0"/>
                    </a:lnTo>
                    <a:lnTo>
                      <a:pt x="0" y="32"/>
                    </a:lnTo>
                    <a:lnTo>
                      <a:pt x="0" y="103"/>
                    </a:lnTo>
                    <a:lnTo>
                      <a:pt x="35" y="135"/>
                    </a:lnTo>
                    <a:lnTo>
                      <a:pt x="120" y="135"/>
                    </a:lnTo>
                    <a:lnTo>
                      <a:pt x="12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09" name="Freeform 224"/>
              <p:cNvSpPr>
                <a:spLocks noEditPoints="1"/>
              </p:cNvSpPr>
              <p:nvPr/>
            </p:nvSpPr>
            <p:spPr bwMode="auto">
              <a:xfrm>
                <a:off x="1459" y="3363"/>
                <a:ext cx="14" cy="114"/>
              </a:xfrm>
              <a:custGeom>
                <a:avLst/>
                <a:gdLst>
                  <a:gd name="T0" fmla="*/ 151 w 166"/>
                  <a:gd name="T1" fmla="*/ 36 h 2274"/>
                  <a:gd name="T2" fmla="*/ 155 w 166"/>
                  <a:gd name="T3" fmla="*/ 117 h 2274"/>
                  <a:gd name="T4" fmla="*/ 86 w 166"/>
                  <a:gd name="T5" fmla="*/ 156 h 2274"/>
                  <a:gd name="T6" fmla="*/ 10 w 166"/>
                  <a:gd name="T7" fmla="*/ 117 h 2274"/>
                  <a:gd name="T8" fmla="*/ 15 w 166"/>
                  <a:gd name="T9" fmla="*/ 36 h 2274"/>
                  <a:gd name="T10" fmla="*/ 86 w 166"/>
                  <a:gd name="T11" fmla="*/ 227 h 2274"/>
                  <a:gd name="T12" fmla="*/ 155 w 166"/>
                  <a:gd name="T13" fmla="*/ 266 h 2274"/>
                  <a:gd name="T14" fmla="*/ 151 w 166"/>
                  <a:gd name="T15" fmla="*/ 347 h 2274"/>
                  <a:gd name="T16" fmla="*/ 77 w 166"/>
                  <a:gd name="T17" fmla="*/ 383 h 2274"/>
                  <a:gd name="T18" fmla="*/ 6 w 166"/>
                  <a:gd name="T19" fmla="*/ 334 h 2274"/>
                  <a:gd name="T20" fmla="*/ 19 w 166"/>
                  <a:gd name="T21" fmla="*/ 253 h 2274"/>
                  <a:gd name="T22" fmla="*/ 94 w 166"/>
                  <a:gd name="T23" fmla="*/ 471 h 2274"/>
                  <a:gd name="T24" fmla="*/ 161 w 166"/>
                  <a:gd name="T25" fmla="*/ 516 h 2274"/>
                  <a:gd name="T26" fmla="*/ 149 w 166"/>
                  <a:gd name="T27" fmla="*/ 595 h 2274"/>
                  <a:gd name="T28" fmla="*/ 69 w 166"/>
                  <a:gd name="T29" fmla="*/ 620 h 2274"/>
                  <a:gd name="T30" fmla="*/ 3 w 166"/>
                  <a:gd name="T31" fmla="*/ 569 h 2274"/>
                  <a:gd name="T32" fmla="*/ 26 w 166"/>
                  <a:gd name="T33" fmla="*/ 492 h 2274"/>
                  <a:gd name="T34" fmla="*/ 102 w 166"/>
                  <a:gd name="T35" fmla="*/ 711 h 2274"/>
                  <a:gd name="T36" fmla="*/ 163 w 166"/>
                  <a:gd name="T37" fmla="*/ 761 h 2274"/>
                  <a:gd name="T38" fmla="*/ 143 w 166"/>
                  <a:gd name="T39" fmla="*/ 842 h 2274"/>
                  <a:gd name="T40" fmla="*/ 60 w 166"/>
                  <a:gd name="T41" fmla="*/ 862 h 2274"/>
                  <a:gd name="T42" fmla="*/ 1 w 166"/>
                  <a:gd name="T43" fmla="*/ 800 h 2274"/>
                  <a:gd name="T44" fmla="*/ 31 w 166"/>
                  <a:gd name="T45" fmla="*/ 726 h 2274"/>
                  <a:gd name="T46" fmla="*/ 110 w 166"/>
                  <a:gd name="T47" fmla="*/ 945 h 2274"/>
                  <a:gd name="T48" fmla="*/ 165 w 166"/>
                  <a:gd name="T49" fmla="*/ 1002 h 2274"/>
                  <a:gd name="T50" fmla="*/ 138 w 166"/>
                  <a:gd name="T51" fmla="*/ 1079 h 2274"/>
                  <a:gd name="T52" fmla="*/ 53 w 166"/>
                  <a:gd name="T53" fmla="*/ 1091 h 2274"/>
                  <a:gd name="T54" fmla="*/ 0 w 166"/>
                  <a:gd name="T55" fmla="*/ 1025 h 2274"/>
                  <a:gd name="T56" fmla="*/ 38 w 166"/>
                  <a:gd name="T57" fmla="*/ 954 h 2274"/>
                  <a:gd name="T58" fmla="*/ 117 w 166"/>
                  <a:gd name="T59" fmla="*/ 1186 h 2274"/>
                  <a:gd name="T60" fmla="*/ 166 w 166"/>
                  <a:gd name="T61" fmla="*/ 1248 h 2274"/>
                  <a:gd name="T62" fmla="*/ 131 w 166"/>
                  <a:gd name="T63" fmla="*/ 1319 h 2274"/>
                  <a:gd name="T64" fmla="*/ 45 w 166"/>
                  <a:gd name="T65" fmla="*/ 1322 h 2274"/>
                  <a:gd name="T66" fmla="*/ 0 w 166"/>
                  <a:gd name="T67" fmla="*/ 1255 h 2274"/>
                  <a:gd name="T68" fmla="*/ 45 w 166"/>
                  <a:gd name="T69" fmla="*/ 1189 h 2274"/>
                  <a:gd name="T70" fmla="*/ 125 w 166"/>
                  <a:gd name="T71" fmla="*/ 1410 h 2274"/>
                  <a:gd name="T72" fmla="*/ 166 w 166"/>
                  <a:gd name="T73" fmla="*/ 1477 h 2274"/>
                  <a:gd name="T74" fmla="*/ 125 w 166"/>
                  <a:gd name="T75" fmla="*/ 1549 h 2274"/>
                  <a:gd name="T76" fmla="*/ 38 w 166"/>
                  <a:gd name="T77" fmla="*/ 1544 h 2274"/>
                  <a:gd name="T78" fmla="*/ 0 w 166"/>
                  <a:gd name="T79" fmla="*/ 1469 h 2274"/>
                  <a:gd name="T80" fmla="*/ 53 w 166"/>
                  <a:gd name="T81" fmla="*/ 1407 h 2274"/>
                  <a:gd name="T82" fmla="*/ 129 w 166"/>
                  <a:gd name="T83" fmla="*/ 1658 h 2274"/>
                  <a:gd name="T84" fmla="*/ 166 w 166"/>
                  <a:gd name="T85" fmla="*/ 1734 h 2274"/>
                  <a:gd name="T86" fmla="*/ 115 w 166"/>
                  <a:gd name="T87" fmla="*/ 1796 h 2274"/>
                  <a:gd name="T88" fmla="*/ 31 w 166"/>
                  <a:gd name="T89" fmla="*/ 1785 h 2274"/>
                  <a:gd name="T90" fmla="*/ 1 w 166"/>
                  <a:gd name="T91" fmla="*/ 1709 h 2274"/>
                  <a:gd name="T92" fmla="*/ 60 w 166"/>
                  <a:gd name="T93" fmla="*/ 1649 h 2274"/>
                  <a:gd name="T94" fmla="*/ 135 w 166"/>
                  <a:gd name="T95" fmla="*/ 1901 h 2274"/>
                  <a:gd name="T96" fmla="*/ 165 w 166"/>
                  <a:gd name="T97" fmla="*/ 1975 h 2274"/>
                  <a:gd name="T98" fmla="*/ 108 w 166"/>
                  <a:gd name="T99" fmla="*/ 2032 h 2274"/>
                  <a:gd name="T100" fmla="*/ 26 w 166"/>
                  <a:gd name="T101" fmla="*/ 2014 h 2274"/>
                  <a:gd name="T102" fmla="*/ 3 w 166"/>
                  <a:gd name="T103" fmla="*/ 1937 h 2274"/>
                  <a:gd name="T104" fmla="*/ 69 w 166"/>
                  <a:gd name="T105" fmla="*/ 1885 h 2274"/>
                  <a:gd name="T106" fmla="*/ 141 w 166"/>
                  <a:gd name="T107" fmla="*/ 2144 h 2274"/>
                  <a:gd name="T108" fmla="*/ 162 w 166"/>
                  <a:gd name="T109" fmla="*/ 2221 h 2274"/>
                  <a:gd name="T110" fmla="*/ 101 w 166"/>
                  <a:gd name="T111" fmla="*/ 2272 h 2274"/>
                  <a:gd name="T112" fmla="*/ 19 w 166"/>
                  <a:gd name="T113" fmla="*/ 2246 h 2274"/>
                  <a:gd name="T114" fmla="*/ 6 w 166"/>
                  <a:gd name="T115" fmla="*/ 2168 h 2274"/>
                  <a:gd name="T116" fmla="*/ 77 w 166"/>
                  <a:gd name="T117" fmla="*/ 2122 h 227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66"/>
                  <a:gd name="T178" fmla="*/ 0 h 2274"/>
                  <a:gd name="T179" fmla="*/ 166 w 166"/>
                  <a:gd name="T180" fmla="*/ 2274 h 2274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66" h="2274">
                    <a:moveTo>
                      <a:pt x="86" y="0"/>
                    </a:moveTo>
                    <a:lnTo>
                      <a:pt x="94" y="0"/>
                    </a:lnTo>
                    <a:lnTo>
                      <a:pt x="101" y="1"/>
                    </a:lnTo>
                    <a:lnTo>
                      <a:pt x="108" y="3"/>
                    </a:lnTo>
                    <a:lnTo>
                      <a:pt x="115" y="6"/>
                    </a:lnTo>
                    <a:lnTo>
                      <a:pt x="122" y="10"/>
                    </a:lnTo>
                    <a:lnTo>
                      <a:pt x="129" y="14"/>
                    </a:lnTo>
                    <a:lnTo>
                      <a:pt x="135" y="18"/>
                    </a:lnTo>
                    <a:lnTo>
                      <a:pt x="141" y="24"/>
                    </a:lnTo>
                    <a:lnTo>
                      <a:pt x="147" y="29"/>
                    </a:lnTo>
                    <a:lnTo>
                      <a:pt x="151" y="36"/>
                    </a:lnTo>
                    <a:lnTo>
                      <a:pt x="155" y="42"/>
                    </a:lnTo>
                    <a:lnTo>
                      <a:pt x="160" y="49"/>
                    </a:lnTo>
                    <a:lnTo>
                      <a:pt x="162" y="56"/>
                    </a:lnTo>
                    <a:lnTo>
                      <a:pt x="165" y="65"/>
                    </a:lnTo>
                    <a:lnTo>
                      <a:pt x="166" y="73"/>
                    </a:lnTo>
                    <a:lnTo>
                      <a:pt x="166" y="81"/>
                    </a:lnTo>
                    <a:lnTo>
                      <a:pt x="166" y="88"/>
                    </a:lnTo>
                    <a:lnTo>
                      <a:pt x="165" y="96"/>
                    </a:lnTo>
                    <a:lnTo>
                      <a:pt x="162" y="103"/>
                    </a:lnTo>
                    <a:lnTo>
                      <a:pt x="160" y="110"/>
                    </a:lnTo>
                    <a:lnTo>
                      <a:pt x="155" y="117"/>
                    </a:lnTo>
                    <a:lnTo>
                      <a:pt x="151" y="123"/>
                    </a:lnTo>
                    <a:lnTo>
                      <a:pt x="147" y="130"/>
                    </a:lnTo>
                    <a:lnTo>
                      <a:pt x="141" y="135"/>
                    </a:lnTo>
                    <a:lnTo>
                      <a:pt x="135" y="140"/>
                    </a:lnTo>
                    <a:lnTo>
                      <a:pt x="129" y="144"/>
                    </a:lnTo>
                    <a:lnTo>
                      <a:pt x="122" y="148"/>
                    </a:lnTo>
                    <a:lnTo>
                      <a:pt x="115" y="151"/>
                    </a:lnTo>
                    <a:lnTo>
                      <a:pt x="108" y="153"/>
                    </a:lnTo>
                    <a:lnTo>
                      <a:pt x="101" y="155"/>
                    </a:lnTo>
                    <a:lnTo>
                      <a:pt x="94" y="156"/>
                    </a:lnTo>
                    <a:lnTo>
                      <a:pt x="86" y="156"/>
                    </a:lnTo>
                    <a:lnTo>
                      <a:pt x="77" y="156"/>
                    </a:lnTo>
                    <a:lnTo>
                      <a:pt x="69" y="155"/>
                    </a:lnTo>
                    <a:lnTo>
                      <a:pt x="60" y="153"/>
                    </a:lnTo>
                    <a:lnTo>
                      <a:pt x="53" y="151"/>
                    </a:lnTo>
                    <a:lnTo>
                      <a:pt x="45" y="148"/>
                    </a:lnTo>
                    <a:lnTo>
                      <a:pt x="38" y="144"/>
                    </a:lnTo>
                    <a:lnTo>
                      <a:pt x="31" y="140"/>
                    </a:lnTo>
                    <a:lnTo>
                      <a:pt x="26" y="135"/>
                    </a:lnTo>
                    <a:lnTo>
                      <a:pt x="19" y="130"/>
                    </a:lnTo>
                    <a:lnTo>
                      <a:pt x="15" y="123"/>
                    </a:lnTo>
                    <a:lnTo>
                      <a:pt x="10" y="117"/>
                    </a:lnTo>
                    <a:lnTo>
                      <a:pt x="6" y="110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8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1" y="65"/>
                    </a:lnTo>
                    <a:lnTo>
                      <a:pt x="3" y="56"/>
                    </a:lnTo>
                    <a:lnTo>
                      <a:pt x="6" y="49"/>
                    </a:lnTo>
                    <a:lnTo>
                      <a:pt x="10" y="42"/>
                    </a:lnTo>
                    <a:lnTo>
                      <a:pt x="15" y="36"/>
                    </a:lnTo>
                    <a:lnTo>
                      <a:pt x="19" y="29"/>
                    </a:lnTo>
                    <a:lnTo>
                      <a:pt x="26" y="24"/>
                    </a:lnTo>
                    <a:lnTo>
                      <a:pt x="31" y="18"/>
                    </a:lnTo>
                    <a:lnTo>
                      <a:pt x="38" y="14"/>
                    </a:lnTo>
                    <a:lnTo>
                      <a:pt x="45" y="10"/>
                    </a:lnTo>
                    <a:lnTo>
                      <a:pt x="53" y="6"/>
                    </a:lnTo>
                    <a:lnTo>
                      <a:pt x="60" y="3"/>
                    </a:lnTo>
                    <a:lnTo>
                      <a:pt x="69" y="1"/>
                    </a:lnTo>
                    <a:lnTo>
                      <a:pt x="77" y="0"/>
                    </a:lnTo>
                    <a:lnTo>
                      <a:pt x="86" y="0"/>
                    </a:lnTo>
                    <a:close/>
                    <a:moveTo>
                      <a:pt x="86" y="227"/>
                    </a:moveTo>
                    <a:lnTo>
                      <a:pt x="94" y="227"/>
                    </a:lnTo>
                    <a:lnTo>
                      <a:pt x="101" y="228"/>
                    </a:lnTo>
                    <a:lnTo>
                      <a:pt x="108" y="230"/>
                    </a:lnTo>
                    <a:lnTo>
                      <a:pt x="115" y="232"/>
                    </a:lnTo>
                    <a:lnTo>
                      <a:pt x="122" y="235"/>
                    </a:lnTo>
                    <a:lnTo>
                      <a:pt x="129" y="239"/>
                    </a:lnTo>
                    <a:lnTo>
                      <a:pt x="135" y="243"/>
                    </a:lnTo>
                    <a:lnTo>
                      <a:pt x="141" y="248"/>
                    </a:lnTo>
                    <a:lnTo>
                      <a:pt x="147" y="253"/>
                    </a:lnTo>
                    <a:lnTo>
                      <a:pt x="151" y="260"/>
                    </a:lnTo>
                    <a:lnTo>
                      <a:pt x="155" y="266"/>
                    </a:lnTo>
                    <a:lnTo>
                      <a:pt x="160" y="273"/>
                    </a:lnTo>
                    <a:lnTo>
                      <a:pt x="162" y="280"/>
                    </a:lnTo>
                    <a:lnTo>
                      <a:pt x="165" y="287"/>
                    </a:lnTo>
                    <a:lnTo>
                      <a:pt x="166" y="294"/>
                    </a:lnTo>
                    <a:lnTo>
                      <a:pt x="166" y="302"/>
                    </a:lnTo>
                    <a:lnTo>
                      <a:pt x="166" y="310"/>
                    </a:lnTo>
                    <a:lnTo>
                      <a:pt x="165" y="318"/>
                    </a:lnTo>
                    <a:lnTo>
                      <a:pt x="162" y="327"/>
                    </a:lnTo>
                    <a:lnTo>
                      <a:pt x="160" y="334"/>
                    </a:lnTo>
                    <a:lnTo>
                      <a:pt x="155" y="341"/>
                    </a:lnTo>
                    <a:lnTo>
                      <a:pt x="151" y="347"/>
                    </a:lnTo>
                    <a:lnTo>
                      <a:pt x="147" y="354"/>
                    </a:lnTo>
                    <a:lnTo>
                      <a:pt x="141" y="359"/>
                    </a:lnTo>
                    <a:lnTo>
                      <a:pt x="135" y="364"/>
                    </a:lnTo>
                    <a:lnTo>
                      <a:pt x="129" y="369"/>
                    </a:lnTo>
                    <a:lnTo>
                      <a:pt x="122" y="373"/>
                    </a:lnTo>
                    <a:lnTo>
                      <a:pt x="115" y="377"/>
                    </a:lnTo>
                    <a:lnTo>
                      <a:pt x="108" y="379"/>
                    </a:lnTo>
                    <a:lnTo>
                      <a:pt x="101" y="381"/>
                    </a:lnTo>
                    <a:lnTo>
                      <a:pt x="94" y="383"/>
                    </a:lnTo>
                    <a:lnTo>
                      <a:pt x="86" y="383"/>
                    </a:lnTo>
                    <a:lnTo>
                      <a:pt x="77" y="383"/>
                    </a:lnTo>
                    <a:lnTo>
                      <a:pt x="69" y="381"/>
                    </a:lnTo>
                    <a:lnTo>
                      <a:pt x="60" y="379"/>
                    </a:lnTo>
                    <a:lnTo>
                      <a:pt x="53" y="377"/>
                    </a:lnTo>
                    <a:lnTo>
                      <a:pt x="45" y="373"/>
                    </a:lnTo>
                    <a:lnTo>
                      <a:pt x="38" y="369"/>
                    </a:lnTo>
                    <a:lnTo>
                      <a:pt x="31" y="364"/>
                    </a:lnTo>
                    <a:lnTo>
                      <a:pt x="26" y="359"/>
                    </a:lnTo>
                    <a:lnTo>
                      <a:pt x="19" y="354"/>
                    </a:lnTo>
                    <a:lnTo>
                      <a:pt x="15" y="347"/>
                    </a:lnTo>
                    <a:lnTo>
                      <a:pt x="10" y="341"/>
                    </a:lnTo>
                    <a:lnTo>
                      <a:pt x="6" y="334"/>
                    </a:lnTo>
                    <a:lnTo>
                      <a:pt x="3" y="327"/>
                    </a:lnTo>
                    <a:lnTo>
                      <a:pt x="1" y="318"/>
                    </a:lnTo>
                    <a:lnTo>
                      <a:pt x="0" y="310"/>
                    </a:lnTo>
                    <a:lnTo>
                      <a:pt x="0" y="302"/>
                    </a:lnTo>
                    <a:lnTo>
                      <a:pt x="0" y="294"/>
                    </a:lnTo>
                    <a:lnTo>
                      <a:pt x="1" y="287"/>
                    </a:lnTo>
                    <a:lnTo>
                      <a:pt x="3" y="280"/>
                    </a:lnTo>
                    <a:lnTo>
                      <a:pt x="6" y="273"/>
                    </a:lnTo>
                    <a:lnTo>
                      <a:pt x="10" y="266"/>
                    </a:lnTo>
                    <a:lnTo>
                      <a:pt x="15" y="260"/>
                    </a:lnTo>
                    <a:lnTo>
                      <a:pt x="19" y="253"/>
                    </a:lnTo>
                    <a:lnTo>
                      <a:pt x="26" y="248"/>
                    </a:lnTo>
                    <a:lnTo>
                      <a:pt x="31" y="243"/>
                    </a:lnTo>
                    <a:lnTo>
                      <a:pt x="38" y="239"/>
                    </a:lnTo>
                    <a:lnTo>
                      <a:pt x="45" y="235"/>
                    </a:lnTo>
                    <a:lnTo>
                      <a:pt x="53" y="232"/>
                    </a:lnTo>
                    <a:lnTo>
                      <a:pt x="60" y="230"/>
                    </a:lnTo>
                    <a:lnTo>
                      <a:pt x="69" y="228"/>
                    </a:lnTo>
                    <a:lnTo>
                      <a:pt x="77" y="227"/>
                    </a:lnTo>
                    <a:lnTo>
                      <a:pt x="86" y="227"/>
                    </a:lnTo>
                    <a:close/>
                    <a:moveTo>
                      <a:pt x="86" y="470"/>
                    </a:moveTo>
                    <a:lnTo>
                      <a:pt x="94" y="471"/>
                    </a:lnTo>
                    <a:lnTo>
                      <a:pt x="102" y="472"/>
                    </a:lnTo>
                    <a:lnTo>
                      <a:pt x="110" y="474"/>
                    </a:lnTo>
                    <a:lnTo>
                      <a:pt x="117" y="476"/>
                    </a:lnTo>
                    <a:lnTo>
                      <a:pt x="125" y="479"/>
                    </a:lnTo>
                    <a:lnTo>
                      <a:pt x="131" y="483"/>
                    </a:lnTo>
                    <a:lnTo>
                      <a:pt x="138" y="487"/>
                    </a:lnTo>
                    <a:lnTo>
                      <a:pt x="143" y="492"/>
                    </a:lnTo>
                    <a:lnTo>
                      <a:pt x="149" y="497"/>
                    </a:lnTo>
                    <a:lnTo>
                      <a:pt x="153" y="503"/>
                    </a:lnTo>
                    <a:lnTo>
                      <a:pt x="156" y="509"/>
                    </a:lnTo>
                    <a:lnTo>
                      <a:pt x="161" y="516"/>
                    </a:lnTo>
                    <a:lnTo>
                      <a:pt x="163" y="523"/>
                    </a:lnTo>
                    <a:lnTo>
                      <a:pt x="165" y="531"/>
                    </a:lnTo>
                    <a:lnTo>
                      <a:pt x="166" y="538"/>
                    </a:lnTo>
                    <a:lnTo>
                      <a:pt x="166" y="546"/>
                    </a:lnTo>
                    <a:lnTo>
                      <a:pt x="166" y="554"/>
                    </a:lnTo>
                    <a:lnTo>
                      <a:pt x="165" y="562"/>
                    </a:lnTo>
                    <a:lnTo>
                      <a:pt x="163" y="569"/>
                    </a:lnTo>
                    <a:lnTo>
                      <a:pt x="161" y="576"/>
                    </a:lnTo>
                    <a:lnTo>
                      <a:pt x="156" y="583"/>
                    </a:lnTo>
                    <a:lnTo>
                      <a:pt x="153" y="590"/>
                    </a:lnTo>
                    <a:lnTo>
                      <a:pt x="149" y="595"/>
                    </a:lnTo>
                    <a:lnTo>
                      <a:pt x="143" y="600"/>
                    </a:lnTo>
                    <a:lnTo>
                      <a:pt x="138" y="605"/>
                    </a:lnTo>
                    <a:lnTo>
                      <a:pt x="131" y="609"/>
                    </a:lnTo>
                    <a:lnTo>
                      <a:pt x="125" y="613"/>
                    </a:lnTo>
                    <a:lnTo>
                      <a:pt x="117" y="616"/>
                    </a:lnTo>
                    <a:lnTo>
                      <a:pt x="110" y="619"/>
                    </a:lnTo>
                    <a:lnTo>
                      <a:pt x="102" y="620"/>
                    </a:lnTo>
                    <a:lnTo>
                      <a:pt x="94" y="621"/>
                    </a:lnTo>
                    <a:lnTo>
                      <a:pt x="86" y="622"/>
                    </a:lnTo>
                    <a:lnTo>
                      <a:pt x="77" y="621"/>
                    </a:lnTo>
                    <a:lnTo>
                      <a:pt x="69" y="620"/>
                    </a:lnTo>
                    <a:lnTo>
                      <a:pt x="60" y="619"/>
                    </a:lnTo>
                    <a:lnTo>
                      <a:pt x="53" y="616"/>
                    </a:lnTo>
                    <a:lnTo>
                      <a:pt x="45" y="613"/>
                    </a:lnTo>
                    <a:lnTo>
                      <a:pt x="38" y="609"/>
                    </a:lnTo>
                    <a:lnTo>
                      <a:pt x="31" y="605"/>
                    </a:lnTo>
                    <a:lnTo>
                      <a:pt x="26" y="600"/>
                    </a:lnTo>
                    <a:lnTo>
                      <a:pt x="19" y="595"/>
                    </a:lnTo>
                    <a:lnTo>
                      <a:pt x="15" y="590"/>
                    </a:lnTo>
                    <a:lnTo>
                      <a:pt x="10" y="583"/>
                    </a:lnTo>
                    <a:lnTo>
                      <a:pt x="6" y="576"/>
                    </a:lnTo>
                    <a:lnTo>
                      <a:pt x="3" y="569"/>
                    </a:lnTo>
                    <a:lnTo>
                      <a:pt x="1" y="562"/>
                    </a:lnTo>
                    <a:lnTo>
                      <a:pt x="0" y="554"/>
                    </a:lnTo>
                    <a:lnTo>
                      <a:pt x="0" y="546"/>
                    </a:lnTo>
                    <a:lnTo>
                      <a:pt x="0" y="538"/>
                    </a:lnTo>
                    <a:lnTo>
                      <a:pt x="1" y="531"/>
                    </a:lnTo>
                    <a:lnTo>
                      <a:pt x="3" y="523"/>
                    </a:lnTo>
                    <a:lnTo>
                      <a:pt x="6" y="516"/>
                    </a:lnTo>
                    <a:lnTo>
                      <a:pt x="10" y="509"/>
                    </a:lnTo>
                    <a:lnTo>
                      <a:pt x="15" y="503"/>
                    </a:lnTo>
                    <a:lnTo>
                      <a:pt x="19" y="497"/>
                    </a:lnTo>
                    <a:lnTo>
                      <a:pt x="26" y="492"/>
                    </a:lnTo>
                    <a:lnTo>
                      <a:pt x="31" y="487"/>
                    </a:lnTo>
                    <a:lnTo>
                      <a:pt x="38" y="483"/>
                    </a:lnTo>
                    <a:lnTo>
                      <a:pt x="45" y="479"/>
                    </a:lnTo>
                    <a:lnTo>
                      <a:pt x="53" y="476"/>
                    </a:lnTo>
                    <a:lnTo>
                      <a:pt x="60" y="474"/>
                    </a:lnTo>
                    <a:lnTo>
                      <a:pt x="69" y="472"/>
                    </a:lnTo>
                    <a:lnTo>
                      <a:pt x="77" y="471"/>
                    </a:lnTo>
                    <a:lnTo>
                      <a:pt x="86" y="470"/>
                    </a:lnTo>
                    <a:close/>
                    <a:moveTo>
                      <a:pt x="86" y="708"/>
                    </a:moveTo>
                    <a:lnTo>
                      <a:pt x="94" y="708"/>
                    </a:lnTo>
                    <a:lnTo>
                      <a:pt x="102" y="711"/>
                    </a:lnTo>
                    <a:lnTo>
                      <a:pt x="110" y="712"/>
                    </a:lnTo>
                    <a:lnTo>
                      <a:pt x="117" y="715"/>
                    </a:lnTo>
                    <a:lnTo>
                      <a:pt x="125" y="718"/>
                    </a:lnTo>
                    <a:lnTo>
                      <a:pt x="131" y="721"/>
                    </a:lnTo>
                    <a:lnTo>
                      <a:pt x="138" y="726"/>
                    </a:lnTo>
                    <a:lnTo>
                      <a:pt x="143" y="730"/>
                    </a:lnTo>
                    <a:lnTo>
                      <a:pt x="149" y="736"/>
                    </a:lnTo>
                    <a:lnTo>
                      <a:pt x="153" y="741"/>
                    </a:lnTo>
                    <a:lnTo>
                      <a:pt x="156" y="748"/>
                    </a:lnTo>
                    <a:lnTo>
                      <a:pt x="161" y="754"/>
                    </a:lnTo>
                    <a:lnTo>
                      <a:pt x="163" y="761"/>
                    </a:lnTo>
                    <a:lnTo>
                      <a:pt x="165" y="768"/>
                    </a:lnTo>
                    <a:lnTo>
                      <a:pt x="166" y="777"/>
                    </a:lnTo>
                    <a:lnTo>
                      <a:pt x="166" y="785"/>
                    </a:lnTo>
                    <a:lnTo>
                      <a:pt x="166" y="793"/>
                    </a:lnTo>
                    <a:lnTo>
                      <a:pt x="165" y="800"/>
                    </a:lnTo>
                    <a:lnTo>
                      <a:pt x="163" y="808"/>
                    </a:lnTo>
                    <a:lnTo>
                      <a:pt x="161" y="815"/>
                    </a:lnTo>
                    <a:lnTo>
                      <a:pt x="156" y="822"/>
                    </a:lnTo>
                    <a:lnTo>
                      <a:pt x="153" y="829"/>
                    </a:lnTo>
                    <a:lnTo>
                      <a:pt x="149" y="835"/>
                    </a:lnTo>
                    <a:lnTo>
                      <a:pt x="143" y="842"/>
                    </a:lnTo>
                    <a:lnTo>
                      <a:pt x="138" y="847"/>
                    </a:lnTo>
                    <a:lnTo>
                      <a:pt x="131" y="852"/>
                    </a:lnTo>
                    <a:lnTo>
                      <a:pt x="125" y="856"/>
                    </a:lnTo>
                    <a:lnTo>
                      <a:pt x="117" y="859"/>
                    </a:lnTo>
                    <a:lnTo>
                      <a:pt x="110" y="862"/>
                    </a:lnTo>
                    <a:lnTo>
                      <a:pt x="102" y="864"/>
                    </a:lnTo>
                    <a:lnTo>
                      <a:pt x="94" y="865"/>
                    </a:lnTo>
                    <a:lnTo>
                      <a:pt x="86" y="866"/>
                    </a:lnTo>
                    <a:lnTo>
                      <a:pt x="77" y="865"/>
                    </a:lnTo>
                    <a:lnTo>
                      <a:pt x="69" y="864"/>
                    </a:lnTo>
                    <a:lnTo>
                      <a:pt x="60" y="862"/>
                    </a:lnTo>
                    <a:lnTo>
                      <a:pt x="53" y="859"/>
                    </a:lnTo>
                    <a:lnTo>
                      <a:pt x="45" y="856"/>
                    </a:lnTo>
                    <a:lnTo>
                      <a:pt x="38" y="852"/>
                    </a:lnTo>
                    <a:lnTo>
                      <a:pt x="31" y="847"/>
                    </a:lnTo>
                    <a:lnTo>
                      <a:pt x="26" y="842"/>
                    </a:lnTo>
                    <a:lnTo>
                      <a:pt x="19" y="835"/>
                    </a:lnTo>
                    <a:lnTo>
                      <a:pt x="15" y="829"/>
                    </a:lnTo>
                    <a:lnTo>
                      <a:pt x="10" y="822"/>
                    </a:lnTo>
                    <a:lnTo>
                      <a:pt x="6" y="815"/>
                    </a:lnTo>
                    <a:lnTo>
                      <a:pt x="3" y="808"/>
                    </a:lnTo>
                    <a:lnTo>
                      <a:pt x="1" y="800"/>
                    </a:lnTo>
                    <a:lnTo>
                      <a:pt x="0" y="793"/>
                    </a:lnTo>
                    <a:lnTo>
                      <a:pt x="0" y="785"/>
                    </a:lnTo>
                    <a:lnTo>
                      <a:pt x="0" y="777"/>
                    </a:lnTo>
                    <a:lnTo>
                      <a:pt x="1" y="768"/>
                    </a:lnTo>
                    <a:lnTo>
                      <a:pt x="3" y="761"/>
                    </a:lnTo>
                    <a:lnTo>
                      <a:pt x="6" y="754"/>
                    </a:lnTo>
                    <a:lnTo>
                      <a:pt x="10" y="748"/>
                    </a:lnTo>
                    <a:lnTo>
                      <a:pt x="15" y="741"/>
                    </a:lnTo>
                    <a:lnTo>
                      <a:pt x="19" y="736"/>
                    </a:lnTo>
                    <a:lnTo>
                      <a:pt x="26" y="730"/>
                    </a:lnTo>
                    <a:lnTo>
                      <a:pt x="31" y="726"/>
                    </a:lnTo>
                    <a:lnTo>
                      <a:pt x="38" y="721"/>
                    </a:lnTo>
                    <a:lnTo>
                      <a:pt x="45" y="718"/>
                    </a:lnTo>
                    <a:lnTo>
                      <a:pt x="53" y="715"/>
                    </a:lnTo>
                    <a:lnTo>
                      <a:pt x="60" y="712"/>
                    </a:lnTo>
                    <a:lnTo>
                      <a:pt x="69" y="711"/>
                    </a:lnTo>
                    <a:lnTo>
                      <a:pt x="77" y="708"/>
                    </a:lnTo>
                    <a:lnTo>
                      <a:pt x="86" y="708"/>
                    </a:lnTo>
                    <a:close/>
                    <a:moveTo>
                      <a:pt x="86" y="941"/>
                    </a:moveTo>
                    <a:lnTo>
                      <a:pt x="94" y="942"/>
                    </a:lnTo>
                    <a:lnTo>
                      <a:pt x="102" y="943"/>
                    </a:lnTo>
                    <a:lnTo>
                      <a:pt x="110" y="945"/>
                    </a:lnTo>
                    <a:lnTo>
                      <a:pt x="117" y="947"/>
                    </a:lnTo>
                    <a:lnTo>
                      <a:pt x="125" y="950"/>
                    </a:lnTo>
                    <a:lnTo>
                      <a:pt x="131" y="954"/>
                    </a:lnTo>
                    <a:lnTo>
                      <a:pt x="138" y="958"/>
                    </a:lnTo>
                    <a:lnTo>
                      <a:pt x="143" y="963"/>
                    </a:lnTo>
                    <a:lnTo>
                      <a:pt x="149" y="969"/>
                    </a:lnTo>
                    <a:lnTo>
                      <a:pt x="153" y="975"/>
                    </a:lnTo>
                    <a:lnTo>
                      <a:pt x="156" y="981"/>
                    </a:lnTo>
                    <a:lnTo>
                      <a:pt x="161" y="987"/>
                    </a:lnTo>
                    <a:lnTo>
                      <a:pt x="163" y="994"/>
                    </a:lnTo>
                    <a:lnTo>
                      <a:pt x="165" y="1002"/>
                    </a:lnTo>
                    <a:lnTo>
                      <a:pt x="166" y="1009"/>
                    </a:lnTo>
                    <a:lnTo>
                      <a:pt x="166" y="1017"/>
                    </a:lnTo>
                    <a:lnTo>
                      <a:pt x="166" y="1025"/>
                    </a:lnTo>
                    <a:lnTo>
                      <a:pt x="165" y="1034"/>
                    </a:lnTo>
                    <a:lnTo>
                      <a:pt x="163" y="1041"/>
                    </a:lnTo>
                    <a:lnTo>
                      <a:pt x="161" y="1048"/>
                    </a:lnTo>
                    <a:lnTo>
                      <a:pt x="156" y="1056"/>
                    </a:lnTo>
                    <a:lnTo>
                      <a:pt x="153" y="1062"/>
                    </a:lnTo>
                    <a:lnTo>
                      <a:pt x="149" y="1068"/>
                    </a:lnTo>
                    <a:lnTo>
                      <a:pt x="143" y="1074"/>
                    </a:lnTo>
                    <a:lnTo>
                      <a:pt x="138" y="1079"/>
                    </a:lnTo>
                    <a:lnTo>
                      <a:pt x="131" y="1084"/>
                    </a:lnTo>
                    <a:lnTo>
                      <a:pt x="125" y="1088"/>
                    </a:lnTo>
                    <a:lnTo>
                      <a:pt x="117" y="1091"/>
                    </a:lnTo>
                    <a:lnTo>
                      <a:pt x="110" y="1094"/>
                    </a:lnTo>
                    <a:lnTo>
                      <a:pt x="102" y="1097"/>
                    </a:lnTo>
                    <a:lnTo>
                      <a:pt x="94" y="1099"/>
                    </a:lnTo>
                    <a:lnTo>
                      <a:pt x="86" y="1099"/>
                    </a:lnTo>
                    <a:lnTo>
                      <a:pt x="77" y="1099"/>
                    </a:lnTo>
                    <a:lnTo>
                      <a:pt x="69" y="1097"/>
                    </a:lnTo>
                    <a:lnTo>
                      <a:pt x="60" y="1094"/>
                    </a:lnTo>
                    <a:lnTo>
                      <a:pt x="53" y="1091"/>
                    </a:lnTo>
                    <a:lnTo>
                      <a:pt x="45" y="1088"/>
                    </a:lnTo>
                    <a:lnTo>
                      <a:pt x="38" y="1084"/>
                    </a:lnTo>
                    <a:lnTo>
                      <a:pt x="31" y="1079"/>
                    </a:lnTo>
                    <a:lnTo>
                      <a:pt x="26" y="1074"/>
                    </a:lnTo>
                    <a:lnTo>
                      <a:pt x="19" y="1068"/>
                    </a:lnTo>
                    <a:lnTo>
                      <a:pt x="15" y="1062"/>
                    </a:lnTo>
                    <a:lnTo>
                      <a:pt x="10" y="1056"/>
                    </a:lnTo>
                    <a:lnTo>
                      <a:pt x="6" y="1048"/>
                    </a:lnTo>
                    <a:lnTo>
                      <a:pt x="3" y="1041"/>
                    </a:lnTo>
                    <a:lnTo>
                      <a:pt x="1" y="1034"/>
                    </a:lnTo>
                    <a:lnTo>
                      <a:pt x="0" y="1025"/>
                    </a:lnTo>
                    <a:lnTo>
                      <a:pt x="0" y="1017"/>
                    </a:lnTo>
                    <a:lnTo>
                      <a:pt x="0" y="1009"/>
                    </a:lnTo>
                    <a:lnTo>
                      <a:pt x="1" y="1002"/>
                    </a:lnTo>
                    <a:lnTo>
                      <a:pt x="3" y="994"/>
                    </a:lnTo>
                    <a:lnTo>
                      <a:pt x="6" y="987"/>
                    </a:lnTo>
                    <a:lnTo>
                      <a:pt x="10" y="981"/>
                    </a:lnTo>
                    <a:lnTo>
                      <a:pt x="15" y="975"/>
                    </a:lnTo>
                    <a:lnTo>
                      <a:pt x="19" y="969"/>
                    </a:lnTo>
                    <a:lnTo>
                      <a:pt x="26" y="963"/>
                    </a:lnTo>
                    <a:lnTo>
                      <a:pt x="31" y="958"/>
                    </a:lnTo>
                    <a:lnTo>
                      <a:pt x="38" y="954"/>
                    </a:lnTo>
                    <a:lnTo>
                      <a:pt x="45" y="950"/>
                    </a:lnTo>
                    <a:lnTo>
                      <a:pt x="53" y="947"/>
                    </a:lnTo>
                    <a:lnTo>
                      <a:pt x="60" y="945"/>
                    </a:lnTo>
                    <a:lnTo>
                      <a:pt x="69" y="943"/>
                    </a:lnTo>
                    <a:lnTo>
                      <a:pt x="77" y="942"/>
                    </a:lnTo>
                    <a:lnTo>
                      <a:pt x="86" y="941"/>
                    </a:lnTo>
                    <a:close/>
                    <a:moveTo>
                      <a:pt x="86" y="1180"/>
                    </a:moveTo>
                    <a:lnTo>
                      <a:pt x="94" y="1180"/>
                    </a:lnTo>
                    <a:lnTo>
                      <a:pt x="102" y="1181"/>
                    </a:lnTo>
                    <a:lnTo>
                      <a:pt x="110" y="1183"/>
                    </a:lnTo>
                    <a:lnTo>
                      <a:pt x="117" y="1186"/>
                    </a:lnTo>
                    <a:lnTo>
                      <a:pt x="125" y="1189"/>
                    </a:lnTo>
                    <a:lnTo>
                      <a:pt x="131" y="1192"/>
                    </a:lnTo>
                    <a:lnTo>
                      <a:pt x="138" y="1197"/>
                    </a:lnTo>
                    <a:lnTo>
                      <a:pt x="143" y="1201"/>
                    </a:lnTo>
                    <a:lnTo>
                      <a:pt x="149" y="1206"/>
                    </a:lnTo>
                    <a:lnTo>
                      <a:pt x="153" y="1212"/>
                    </a:lnTo>
                    <a:lnTo>
                      <a:pt x="156" y="1218"/>
                    </a:lnTo>
                    <a:lnTo>
                      <a:pt x="161" y="1226"/>
                    </a:lnTo>
                    <a:lnTo>
                      <a:pt x="163" y="1233"/>
                    </a:lnTo>
                    <a:lnTo>
                      <a:pt x="165" y="1240"/>
                    </a:lnTo>
                    <a:lnTo>
                      <a:pt x="166" y="1248"/>
                    </a:lnTo>
                    <a:lnTo>
                      <a:pt x="166" y="1255"/>
                    </a:lnTo>
                    <a:lnTo>
                      <a:pt x="166" y="1263"/>
                    </a:lnTo>
                    <a:lnTo>
                      <a:pt x="165" y="1271"/>
                    </a:lnTo>
                    <a:lnTo>
                      <a:pt x="163" y="1278"/>
                    </a:lnTo>
                    <a:lnTo>
                      <a:pt x="161" y="1285"/>
                    </a:lnTo>
                    <a:lnTo>
                      <a:pt x="156" y="1293"/>
                    </a:lnTo>
                    <a:lnTo>
                      <a:pt x="153" y="1299"/>
                    </a:lnTo>
                    <a:lnTo>
                      <a:pt x="149" y="1305"/>
                    </a:lnTo>
                    <a:lnTo>
                      <a:pt x="143" y="1310"/>
                    </a:lnTo>
                    <a:lnTo>
                      <a:pt x="138" y="1315"/>
                    </a:lnTo>
                    <a:lnTo>
                      <a:pt x="131" y="1319"/>
                    </a:lnTo>
                    <a:lnTo>
                      <a:pt x="125" y="1322"/>
                    </a:lnTo>
                    <a:lnTo>
                      <a:pt x="117" y="1325"/>
                    </a:lnTo>
                    <a:lnTo>
                      <a:pt x="110" y="1328"/>
                    </a:lnTo>
                    <a:lnTo>
                      <a:pt x="102" y="1330"/>
                    </a:lnTo>
                    <a:lnTo>
                      <a:pt x="94" y="1331"/>
                    </a:lnTo>
                    <a:lnTo>
                      <a:pt x="86" y="1331"/>
                    </a:lnTo>
                    <a:lnTo>
                      <a:pt x="77" y="1331"/>
                    </a:lnTo>
                    <a:lnTo>
                      <a:pt x="69" y="1330"/>
                    </a:lnTo>
                    <a:lnTo>
                      <a:pt x="60" y="1328"/>
                    </a:lnTo>
                    <a:lnTo>
                      <a:pt x="53" y="1325"/>
                    </a:lnTo>
                    <a:lnTo>
                      <a:pt x="45" y="1322"/>
                    </a:lnTo>
                    <a:lnTo>
                      <a:pt x="38" y="1319"/>
                    </a:lnTo>
                    <a:lnTo>
                      <a:pt x="31" y="1315"/>
                    </a:lnTo>
                    <a:lnTo>
                      <a:pt x="26" y="1310"/>
                    </a:lnTo>
                    <a:lnTo>
                      <a:pt x="19" y="1305"/>
                    </a:lnTo>
                    <a:lnTo>
                      <a:pt x="15" y="1299"/>
                    </a:lnTo>
                    <a:lnTo>
                      <a:pt x="10" y="1293"/>
                    </a:lnTo>
                    <a:lnTo>
                      <a:pt x="6" y="1285"/>
                    </a:lnTo>
                    <a:lnTo>
                      <a:pt x="3" y="1278"/>
                    </a:lnTo>
                    <a:lnTo>
                      <a:pt x="1" y="1271"/>
                    </a:lnTo>
                    <a:lnTo>
                      <a:pt x="0" y="1263"/>
                    </a:lnTo>
                    <a:lnTo>
                      <a:pt x="0" y="1255"/>
                    </a:lnTo>
                    <a:lnTo>
                      <a:pt x="0" y="1248"/>
                    </a:lnTo>
                    <a:lnTo>
                      <a:pt x="1" y="1240"/>
                    </a:lnTo>
                    <a:lnTo>
                      <a:pt x="3" y="1233"/>
                    </a:lnTo>
                    <a:lnTo>
                      <a:pt x="6" y="1226"/>
                    </a:lnTo>
                    <a:lnTo>
                      <a:pt x="10" y="1218"/>
                    </a:lnTo>
                    <a:lnTo>
                      <a:pt x="15" y="1212"/>
                    </a:lnTo>
                    <a:lnTo>
                      <a:pt x="19" y="1206"/>
                    </a:lnTo>
                    <a:lnTo>
                      <a:pt x="26" y="1201"/>
                    </a:lnTo>
                    <a:lnTo>
                      <a:pt x="31" y="1197"/>
                    </a:lnTo>
                    <a:lnTo>
                      <a:pt x="38" y="1192"/>
                    </a:lnTo>
                    <a:lnTo>
                      <a:pt x="45" y="1189"/>
                    </a:lnTo>
                    <a:lnTo>
                      <a:pt x="53" y="1186"/>
                    </a:lnTo>
                    <a:lnTo>
                      <a:pt x="60" y="1183"/>
                    </a:lnTo>
                    <a:lnTo>
                      <a:pt x="69" y="1181"/>
                    </a:lnTo>
                    <a:lnTo>
                      <a:pt x="77" y="1180"/>
                    </a:lnTo>
                    <a:lnTo>
                      <a:pt x="86" y="1180"/>
                    </a:lnTo>
                    <a:close/>
                    <a:moveTo>
                      <a:pt x="86" y="1401"/>
                    </a:moveTo>
                    <a:lnTo>
                      <a:pt x="94" y="1402"/>
                    </a:lnTo>
                    <a:lnTo>
                      <a:pt x="102" y="1403"/>
                    </a:lnTo>
                    <a:lnTo>
                      <a:pt x="110" y="1405"/>
                    </a:lnTo>
                    <a:lnTo>
                      <a:pt x="117" y="1407"/>
                    </a:lnTo>
                    <a:lnTo>
                      <a:pt x="125" y="1410"/>
                    </a:lnTo>
                    <a:lnTo>
                      <a:pt x="131" y="1414"/>
                    </a:lnTo>
                    <a:lnTo>
                      <a:pt x="138" y="1419"/>
                    </a:lnTo>
                    <a:lnTo>
                      <a:pt x="143" y="1424"/>
                    </a:lnTo>
                    <a:lnTo>
                      <a:pt x="149" y="1429"/>
                    </a:lnTo>
                    <a:lnTo>
                      <a:pt x="153" y="1435"/>
                    </a:lnTo>
                    <a:lnTo>
                      <a:pt x="156" y="1441"/>
                    </a:lnTo>
                    <a:lnTo>
                      <a:pt x="161" y="1447"/>
                    </a:lnTo>
                    <a:lnTo>
                      <a:pt x="163" y="1454"/>
                    </a:lnTo>
                    <a:lnTo>
                      <a:pt x="165" y="1462"/>
                    </a:lnTo>
                    <a:lnTo>
                      <a:pt x="166" y="1469"/>
                    </a:lnTo>
                    <a:lnTo>
                      <a:pt x="166" y="1477"/>
                    </a:lnTo>
                    <a:lnTo>
                      <a:pt x="166" y="1486"/>
                    </a:lnTo>
                    <a:lnTo>
                      <a:pt x="165" y="1494"/>
                    </a:lnTo>
                    <a:lnTo>
                      <a:pt x="163" y="1501"/>
                    </a:lnTo>
                    <a:lnTo>
                      <a:pt x="161" y="1509"/>
                    </a:lnTo>
                    <a:lnTo>
                      <a:pt x="156" y="1516"/>
                    </a:lnTo>
                    <a:lnTo>
                      <a:pt x="153" y="1522"/>
                    </a:lnTo>
                    <a:lnTo>
                      <a:pt x="149" y="1528"/>
                    </a:lnTo>
                    <a:lnTo>
                      <a:pt x="143" y="1534"/>
                    </a:lnTo>
                    <a:lnTo>
                      <a:pt x="138" y="1539"/>
                    </a:lnTo>
                    <a:lnTo>
                      <a:pt x="131" y="1544"/>
                    </a:lnTo>
                    <a:lnTo>
                      <a:pt x="125" y="1549"/>
                    </a:lnTo>
                    <a:lnTo>
                      <a:pt x="117" y="1553"/>
                    </a:lnTo>
                    <a:lnTo>
                      <a:pt x="110" y="1555"/>
                    </a:lnTo>
                    <a:lnTo>
                      <a:pt x="102" y="1557"/>
                    </a:lnTo>
                    <a:lnTo>
                      <a:pt x="94" y="1559"/>
                    </a:lnTo>
                    <a:lnTo>
                      <a:pt x="86" y="1559"/>
                    </a:lnTo>
                    <a:lnTo>
                      <a:pt x="77" y="1559"/>
                    </a:lnTo>
                    <a:lnTo>
                      <a:pt x="69" y="1557"/>
                    </a:lnTo>
                    <a:lnTo>
                      <a:pt x="60" y="1555"/>
                    </a:lnTo>
                    <a:lnTo>
                      <a:pt x="53" y="1553"/>
                    </a:lnTo>
                    <a:lnTo>
                      <a:pt x="45" y="1549"/>
                    </a:lnTo>
                    <a:lnTo>
                      <a:pt x="38" y="1544"/>
                    </a:lnTo>
                    <a:lnTo>
                      <a:pt x="31" y="1539"/>
                    </a:lnTo>
                    <a:lnTo>
                      <a:pt x="26" y="1534"/>
                    </a:lnTo>
                    <a:lnTo>
                      <a:pt x="19" y="1528"/>
                    </a:lnTo>
                    <a:lnTo>
                      <a:pt x="15" y="1522"/>
                    </a:lnTo>
                    <a:lnTo>
                      <a:pt x="10" y="1516"/>
                    </a:lnTo>
                    <a:lnTo>
                      <a:pt x="6" y="1509"/>
                    </a:lnTo>
                    <a:lnTo>
                      <a:pt x="3" y="1501"/>
                    </a:lnTo>
                    <a:lnTo>
                      <a:pt x="1" y="1494"/>
                    </a:lnTo>
                    <a:lnTo>
                      <a:pt x="0" y="1486"/>
                    </a:lnTo>
                    <a:lnTo>
                      <a:pt x="0" y="1477"/>
                    </a:lnTo>
                    <a:lnTo>
                      <a:pt x="0" y="1469"/>
                    </a:lnTo>
                    <a:lnTo>
                      <a:pt x="1" y="1462"/>
                    </a:lnTo>
                    <a:lnTo>
                      <a:pt x="3" y="1454"/>
                    </a:lnTo>
                    <a:lnTo>
                      <a:pt x="6" y="1447"/>
                    </a:lnTo>
                    <a:lnTo>
                      <a:pt x="10" y="1441"/>
                    </a:lnTo>
                    <a:lnTo>
                      <a:pt x="15" y="1435"/>
                    </a:lnTo>
                    <a:lnTo>
                      <a:pt x="19" y="1429"/>
                    </a:lnTo>
                    <a:lnTo>
                      <a:pt x="26" y="1424"/>
                    </a:lnTo>
                    <a:lnTo>
                      <a:pt x="31" y="1419"/>
                    </a:lnTo>
                    <a:lnTo>
                      <a:pt x="38" y="1414"/>
                    </a:lnTo>
                    <a:lnTo>
                      <a:pt x="45" y="1410"/>
                    </a:lnTo>
                    <a:lnTo>
                      <a:pt x="53" y="1407"/>
                    </a:lnTo>
                    <a:lnTo>
                      <a:pt x="60" y="1405"/>
                    </a:lnTo>
                    <a:lnTo>
                      <a:pt x="69" y="1403"/>
                    </a:lnTo>
                    <a:lnTo>
                      <a:pt x="77" y="1402"/>
                    </a:lnTo>
                    <a:lnTo>
                      <a:pt x="86" y="1401"/>
                    </a:lnTo>
                    <a:close/>
                    <a:moveTo>
                      <a:pt x="86" y="1645"/>
                    </a:moveTo>
                    <a:lnTo>
                      <a:pt x="94" y="1646"/>
                    </a:lnTo>
                    <a:lnTo>
                      <a:pt x="101" y="1647"/>
                    </a:lnTo>
                    <a:lnTo>
                      <a:pt x="108" y="1649"/>
                    </a:lnTo>
                    <a:lnTo>
                      <a:pt x="115" y="1651"/>
                    </a:lnTo>
                    <a:lnTo>
                      <a:pt x="122" y="1654"/>
                    </a:lnTo>
                    <a:lnTo>
                      <a:pt x="129" y="1658"/>
                    </a:lnTo>
                    <a:lnTo>
                      <a:pt x="135" y="1663"/>
                    </a:lnTo>
                    <a:lnTo>
                      <a:pt x="141" y="1667"/>
                    </a:lnTo>
                    <a:lnTo>
                      <a:pt x="147" y="1673"/>
                    </a:lnTo>
                    <a:lnTo>
                      <a:pt x="151" y="1680"/>
                    </a:lnTo>
                    <a:lnTo>
                      <a:pt x="155" y="1687"/>
                    </a:lnTo>
                    <a:lnTo>
                      <a:pt x="160" y="1694"/>
                    </a:lnTo>
                    <a:lnTo>
                      <a:pt x="162" y="1701"/>
                    </a:lnTo>
                    <a:lnTo>
                      <a:pt x="165" y="1709"/>
                    </a:lnTo>
                    <a:lnTo>
                      <a:pt x="166" y="1718"/>
                    </a:lnTo>
                    <a:lnTo>
                      <a:pt x="166" y="1726"/>
                    </a:lnTo>
                    <a:lnTo>
                      <a:pt x="166" y="1734"/>
                    </a:lnTo>
                    <a:lnTo>
                      <a:pt x="165" y="1743"/>
                    </a:lnTo>
                    <a:lnTo>
                      <a:pt x="162" y="1750"/>
                    </a:lnTo>
                    <a:lnTo>
                      <a:pt x="160" y="1757"/>
                    </a:lnTo>
                    <a:lnTo>
                      <a:pt x="155" y="1764"/>
                    </a:lnTo>
                    <a:lnTo>
                      <a:pt x="151" y="1770"/>
                    </a:lnTo>
                    <a:lnTo>
                      <a:pt x="147" y="1776"/>
                    </a:lnTo>
                    <a:lnTo>
                      <a:pt x="141" y="1781"/>
                    </a:lnTo>
                    <a:lnTo>
                      <a:pt x="135" y="1785"/>
                    </a:lnTo>
                    <a:lnTo>
                      <a:pt x="129" y="1790"/>
                    </a:lnTo>
                    <a:lnTo>
                      <a:pt x="122" y="1793"/>
                    </a:lnTo>
                    <a:lnTo>
                      <a:pt x="115" y="1796"/>
                    </a:lnTo>
                    <a:lnTo>
                      <a:pt x="108" y="1799"/>
                    </a:lnTo>
                    <a:lnTo>
                      <a:pt x="101" y="1801"/>
                    </a:lnTo>
                    <a:lnTo>
                      <a:pt x="94" y="1802"/>
                    </a:lnTo>
                    <a:lnTo>
                      <a:pt x="86" y="1802"/>
                    </a:lnTo>
                    <a:lnTo>
                      <a:pt x="77" y="1802"/>
                    </a:lnTo>
                    <a:lnTo>
                      <a:pt x="69" y="1801"/>
                    </a:lnTo>
                    <a:lnTo>
                      <a:pt x="60" y="1799"/>
                    </a:lnTo>
                    <a:lnTo>
                      <a:pt x="53" y="1796"/>
                    </a:lnTo>
                    <a:lnTo>
                      <a:pt x="45" y="1793"/>
                    </a:lnTo>
                    <a:lnTo>
                      <a:pt x="38" y="1790"/>
                    </a:lnTo>
                    <a:lnTo>
                      <a:pt x="31" y="1785"/>
                    </a:lnTo>
                    <a:lnTo>
                      <a:pt x="26" y="1781"/>
                    </a:lnTo>
                    <a:lnTo>
                      <a:pt x="19" y="1776"/>
                    </a:lnTo>
                    <a:lnTo>
                      <a:pt x="15" y="1770"/>
                    </a:lnTo>
                    <a:lnTo>
                      <a:pt x="10" y="1764"/>
                    </a:lnTo>
                    <a:lnTo>
                      <a:pt x="6" y="1757"/>
                    </a:lnTo>
                    <a:lnTo>
                      <a:pt x="3" y="1750"/>
                    </a:lnTo>
                    <a:lnTo>
                      <a:pt x="1" y="1743"/>
                    </a:lnTo>
                    <a:lnTo>
                      <a:pt x="0" y="1734"/>
                    </a:lnTo>
                    <a:lnTo>
                      <a:pt x="0" y="1726"/>
                    </a:lnTo>
                    <a:lnTo>
                      <a:pt x="0" y="1718"/>
                    </a:lnTo>
                    <a:lnTo>
                      <a:pt x="1" y="1709"/>
                    </a:lnTo>
                    <a:lnTo>
                      <a:pt x="3" y="1701"/>
                    </a:lnTo>
                    <a:lnTo>
                      <a:pt x="6" y="1694"/>
                    </a:lnTo>
                    <a:lnTo>
                      <a:pt x="10" y="1687"/>
                    </a:lnTo>
                    <a:lnTo>
                      <a:pt x="15" y="1680"/>
                    </a:lnTo>
                    <a:lnTo>
                      <a:pt x="19" y="1673"/>
                    </a:lnTo>
                    <a:lnTo>
                      <a:pt x="26" y="1667"/>
                    </a:lnTo>
                    <a:lnTo>
                      <a:pt x="31" y="1663"/>
                    </a:lnTo>
                    <a:lnTo>
                      <a:pt x="38" y="1658"/>
                    </a:lnTo>
                    <a:lnTo>
                      <a:pt x="45" y="1654"/>
                    </a:lnTo>
                    <a:lnTo>
                      <a:pt x="53" y="1651"/>
                    </a:lnTo>
                    <a:lnTo>
                      <a:pt x="60" y="1649"/>
                    </a:lnTo>
                    <a:lnTo>
                      <a:pt x="69" y="1647"/>
                    </a:lnTo>
                    <a:lnTo>
                      <a:pt x="77" y="1646"/>
                    </a:lnTo>
                    <a:lnTo>
                      <a:pt x="86" y="1645"/>
                    </a:lnTo>
                    <a:close/>
                    <a:moveTo>
                      <a:pt x="86" y="1884"/>
                    </a:moveTo>
                    <a:lnTo>
                      <a:pt x="94" y="1884"/>
                    </a:lnTo>
                    <a:lnTo>
                      <a:pt x="101" y="1885"/>
                    </a:lnTo>
                    <a:lnTo>
                      <a:pt x="108" y="1887"/>
                    </a:lnTo>
                    <a:lnTo>
                      <a:pt x="115" y="1890"/>
                    </a:lnTo>
                    <a:lnTo>
                      <a:pt x="122" y="1893"/>
                    </a:lnTo>
                    <a:lnTo>
                      <a:pt x="129" y="1896"/>
                    </a:lnTo>
                    <a:lnTo>
                      <a:pt x="135" y="1901"/>
                    </a:lnTo>
                    <a:lnTo>
                      <a:pt x="141" y="1905"/>
                    </a:lnTo>
                    <a:lnTo>
                      <a:pt x="147" y="1911"/>
                    </a:lnTo>
                    <a:lnTo>
                      <a:pt x="151" y="1916"/>
                    </a:lnTo>
                    <a:lnTo>
                      <a:pt x="155" y="1922"/>
                    </a:lnTo>
                    <a:lnTo>
                      <a:pt x="160" y="1929"/>
                    </a:lnTo>
                    <a:lnTo>
                      <a:pt x="162" y="1937"/>
                    </a:lnTo>
                    <a:lnTo>
                      <a:pt x="165" y="1944"/>
                    </a:lnTo>
                    <a:lnTo>
                      <a:pt x="166" y="1952"/>
                    </a:lnTo>
                    <a:lnTo>
                      <a:pt x="166" y="1960"/>
                    </a:lnTo>
                    <a:lnTo>
                      <a:pt x="166" y="1968"/>
                    </a:lnTo>
                    <a:lnTo>
                      <a:pt x="165" y="1975"/>
                    </a:lnTo>
                    <a:lnTo>
                      <a:pt x="162" y="1982"/>
                    </a:lnTo>
                    <a:lnTo>
                      <a:pt x="160" y="1989"/>
                    </a:lnTo>
                    <a:lnTo>
                      <a:pt x="155" y="1996"/>
                    </a:lnTo>
                    <a:lnTo>
                      <a:pt x="151" y="2003"/>
                    </a:lnTo>
                    <a:lnTo>
                      <a:pt x="147" y="2009"/>
                    </a:lnTo>
                    <a:lnTo>
                      <a:pt x="141" y="2014"/>
                    </a:lnTo>
                    <a:lnTo>
                      <a:pt x="135" y="2019"/>
                    </a:lnTo>
                    <a:lnTo>
                      <a:pt x="129" y="2023"/>
                    </a:lnTo>
                    <a:lnTo>
                      <a:pt x="122" y="2027"/>
                    </a:lnTo>
                    <a:lnTo>
                      <a:pt x="115" y="2030"/>
                    </a:lnTo>
                    <a:lnTo>
                      <a:pt x="108" y="2032"/>
                    </a:lnTo>
                    <a:lnTo>
                      <a:pt x="101" y="2034"/>
                    </a:lnTo>
                    <a:lnTo>
                      <a:pt x="94" y="2035"/>
                    </a:lnTo>
                    <a:lnTo>
                      <a:pt x="86" y="2035"/>
                    </a:lnTo>
                    <a:lnTo>
                      <a:pt x="77" y="2035"/>
                    </a:lnTo>
                    <a:lnTo>
                      <a:pt x="69" y="2034"/>
                    </a:lnTo>
                    <a:lnTo>
                      <a:pt x="60" y="2032"/>
                    </a:lnTo>
                    <a:lnTo>
                      <a:pt x="53" y="2030"/>
                    </a:lnTo>
                    <a:lnTo>
                      <a:pt x="45" y="2027"/>
                    </a:lnTo>
                    <a:lnTo>
                      <a:pt x="38" y="2023"/>
                    </a:lnTo>
                    <a:lnTo>
                      <a:pt x="31" y="2019"/>
                    </a:lnTo>
                    <a:lnTo>
                      <a:pt x="26" y="2014"/>
                    </a:lnTo>
                    <a:lnTo>
                      <a:pt x="19" y="2009"/>
                    </a:lnTo>
                    <a:lnTo>
                      <a:pt x="15" y="2003"/>
                    </a:lnTo>
                    <a:lnTo>
                      <a:pt x="10" y="1996"/>
                    </a:lnTo>
                    <a:lnTo>
                      <a:pt x="6" y="1989"/>
                    </a:lnTo>
                    <a:lnTo>
                      <a:pt x="3" y="1982"/>
                    </a:lnTo>
                    <a:lnTo>
                      <a:pt x="1" y="1975"/>
                    </a:lnTo>
                    <a:lnTo>
                      <a:pt x="0" y="1968"/>
                    </a:lnTo>
                    <a:lnTo>
                      <a:pt x="0" y="1960"/>
                    </a:lnTo>
                    <a:lnTo>
                      <a:pt x="0" y="1952"/>
                    </a:lnTo>
                    <a:lnTo>
                      <a:pt x="1" y="1944"/>
                    </a:lnTo>
                    <a:lnTo>
                      <a:pt x="3" y="1937"/>
                    </a:lnTo>
                    <a:lnTo>
                      <a:pt x="6" y="1929"/>
                    </a:lnTo>
                    <a:lnTo>
                      <a:pt x="10" y="1922"/>
                    </a:lnTo>
                    <a:lnTo>
                      <a:pt x="15" y="1916"/>
                    </a:lnTo>
                    <a:lnTo>
                      <a:pt x="19" y="1911"/>
                    </a:lnTo>
                    <a:lnTo>
                      <a:pt x="26" y="1905"/>
                    </a:lnTo>
                    <a:lnTo>
                      <a:pt x="31" y="1901"/>
                    </a:lnTo>
                    <a:lnTo>
                      <a:pt x="38" y="1896"/>
                    </a:lnTo>
                    <a:lnTo>
                      <a:pt x="45" y="1893"/>
                    </a:lnTo>
                    <a:lnTo>
                      <a:pt x="53" y="1890"/>
                    </a:lnTo>
                    <a:lnTo>
                      <a:pt x="60" y="1887"/>
                    </a:lnTo>
                    <a:lnTo>
                      <a:pt x="69" y="1885"/>
                    </a:lnTo>
                    <a:lnTo>
                      <a:pt x="77" y="1884"/>
                    </a:lnTo>
                    <a:lnTo>
                      <a:pt x="86" y="1884"/>
                    </a:lnTo>
                    <a:close/>
                    <a:moveTo>
                      <a:pt x="86" y="2122"/>
                    </a:moveTo>
                    <a:lnTo>
                      <a:pt x="94" y="2122"/>
                    </a:lnTo>
                    <a:lnTo>
                      <a:pt x="101" y="2123"/>
                    </a:lnTo>
                    <a:lnTo>
                      <a:pt x="108" y="2125"/>
                    </a:lnTo>
                    <a:lnTo>
                      <a:pt x="115" y="2127"/>
                    </a:lnTo>
                    <a:lnTo>
                      <a:pt x="122" y="2131"/>
                    </a:lnTo>
                    <a:lnTo>
                      <a:pt x="129" y="2135"/>
                    </a:lnTo>
                    <a:lnTo>
                      <a:pt x="135" y="2139"/>
                    </a:lnTo>
                    <a:lnTo>
                      <a:pt x="141" y="2144"/>
                    </a:lnTo>
                    <a:lnTo>
                      <a:pt x="147" y="2149"/>
                    </a:lnTo>
                    <a:lnTo>
                      <a:pt x="151" y="2155"/>
                    </a:lnTo>
                    <a:lnTo>
                      <a:pt x="155" y="2161"/>
                    </a:lnTo>
                    <a:lnTo>
                      <a:pt x="160" y="2168"/>
                    </a:lnTo>
                    <a:lnTo>
                      <a:pt x="162" y="2175"/>
                    </a:lnTo>
                    <a:lnTo>
                      <a:pt x="165" y="2182"/>
                    </a:lnTo>
                    <a:lnTo>
                      <a:pt x="166" y="2189"/>
                    </a:lnTo>
                    <a:lnTo>
                      <a:pt x="166" y="2198"/>
                    </a:lnTo>
                    <a:lnTo>
                      <a:pt x="166" y="2206"/>
                    </a:lnTo>
                    <a:lnTo>
                      <a:pt x="165" y="2214"/>
                    </a:lnTo>
                    <a:lnTo>
                      <a:pt x="162" y="2221"/>
                    </a:lnTo>
                    <a:lnTo>
                      <a:pt x="160" y="2228"/>
                    </a:lnTo>
                    <a:lnTo>
                      <a:pt x="155" y="2235"/>
                    </a:lnTo>
                    <a:lnTo>
                      <a:pt x="151" y="2241"/>
                    </a:lnTo>
                    <a:lnTo>
                      <a:pt x="147" y="2246"/>
                    </a:lnTo>
                    <a:lnTo>
                      <a:pt x="141" y="2252"/>
                    </a:lnTo>
                    <a:lnTo>
                      <a:pt x="135" y="2256"/>
                    </a:lnTo>
                    <a:lnTo>
                      <a:pt x="129" y="2262"/>
                    </a:lnTo>
                    <a:lnTo>
                      <a:pt x="122" y="2265"/>
                    </a:lnTo>
                    <a:lnTo>
                      <a:pt x="115" y="2268"/>
                    </a:lnTo>
                    <a:lnTo>
                      <a:pt x="108" y="2271"/>
                    </a:lnTo>
                    <a:lnTo>
                      <a:pt x="101" y="2272"/>
                    </a:lnTo>
                    <a:lnTo>
                      <a:pt x="94" y="2274"/>
                    </a:lnTo>
                    <a:lnTo>
                      <a:pt x="86" y="2274"/>
                    </a:lnTo>
                    <a:lnTo>
                      <a:pt x="77" y="2274"/>
                    </a:lnTo>
                    <a:lnTo>
                      <a:pt x="69" y="2272"/>
                    </a:lnTo>
                    <a:lnTo>
                      <a:pt x="60" y="2271"/>
                    </a:lnTo>
                    <a:lnTo>
                      <a:pt x="53" y="2268"/>
                    </a:lnTo>
                    <a:lnTo>
                      <a:pt x="45" y="2265"/>
                    </a:lnTo>
                    <a:lnTo>
                      <a:pt x="38" y="2262"/>
                    </a:lnTo>
                    <a:lnTo>
                      <a:pt x="31" y="2256"/>
                    </a:lnTo>
                    <a:lnTo>
                      <a:pt x="26" y="2252"/>
                    </a:lnTo>
                    <a:lnTo>
                      <a:pt x="19" y="2246"/>
                    </a:lnTo>
                    <a:lnTo>
                      <a:pt x="15" y="2241"/>
                    </a:lnTo>
                    <a:lnTo>
                      <a:pt x="10" y="2235"/>
                    </a:lnTo>
                    <a:lnTo>
                      <a:pt x="6" y="2228"/>
                    </a:lnTo>
                    <a:lnTo>
                      <a:pt x="3" y="2221"/>
                    </a:lnTo>
                    <a:lnTo>
                      <a:pt x="1" y="2214"/>
                    </a:lnTo>
                    <a:lnTo>
                      <a:pt x="0" y="2206"/>
                    </a:lnTo>
                    <a:lnTo>
                      <a:pt x="0" y="2198"/>
                    </a:lnTo>
                    <a:lnTo>
                      <a:pt x="0" y="2189"/>
                    </a:lnTo>
                    <a:lnTo>
                      <a:pt x="1" y="2182"/>
                    </a:lnTo>
                    <a:lnTo>
                      <a:pt x="3" y="2175"/>
                    </a:lnTo>
                    <a:lnTo>
                      <a:pt x="6" y="2168"/>
                    </a:lnTo>
                    <a:lnTo>
                      <a:pt x="10" y="2161"/>
                    </a:lnTo>
                    <a:lnTo>
                      <a:pt x="15" y="2155"/>
                    </a:lnTo>
                    <a:lnTo>
                      <a:pt x="19" y="2149"/>
                    </a:lnTo>
                    <a:lnTo>
                      <a:pt x="26" y="2144"/>
                    </a:lnTo>
                    <a:lnTo>
                      <a:pt x="31" y="2139"/>
                    </a:lnTo>
                    <a:lnTo>
                      <a:pt x="38" y="2135"/>
                    </a:lnTo>
                    <a:lnTo>
                      <a:pt x="45" y="2131"/>
                    </a:lnTo>
                    <a:lnTo>
                      <a:pt x="53" y="2127"/>
                    </a:lnTo>
                    <a:lnTo>
                      <a:pt x="60" y="2125"/>
                    </a:lnTo>
                    <a:lnTo>
                      <a:pt x="69" y="2123"/>
                    </a:lnTo>
                    <a:lnTo>
                      <a:pt x="77" y="2122"/>
                    </a:lnTo>
                    <a:lnTo>
                      <a:pt x="86" y="2122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10" name="Freeform 225"/>
              <p:cNvSpPr>
                <a:spLocks/>
              </p:cNvSpPr>
              <p:nvPr/>
            </p:nvSpPr>
            <p:spPr bwMode="auto">
              <a:xfrm>
                <a:off x="1459" y="3363"/>
                <a:ext cx="14" cy="8"/>
              </a:xfrm>
              <a:custGeom>
                <a:avLst/>
                <a:gdLst>
                  <a:gd name="T0" fmla="*/ 94 w 166"/>
                  <a:gd name="T1" fmla="*/ 0 h 156"/>
                  <a:gd name="T2" fmla="*/ 108 w 166"/>
                  <a:gd name="T3" fmla="*/ 3 h 156"/>
                  <a:gd name="T4" fmla="*/ 122 w 166"/>
                  <a:gd name="T5" fmla="*/ 10 h 156"/>
                  <a:gd name="T6" fmla="*/ 135 w 166"/>
                  <a:gd name="T7" fmla="*/ 18 h 156"/>
                  <a:gd name="T8" fmla="*/ 147 w 166"/>
                  <a:gd name="T9" fmla="*/ 29 h 156"/>
                  <a:gd name="T10" fmla="*/ 155 w 166"/>
                  <a:gd name="T11" fmla="*/ 42 h 156"/>
                  <a:gd name="T12" fmla="*/ 162 w 166"/>
                  <a:gd name="T13" fmla="*/ 56 h 156"/>
                  <a:gd name="T14" fmla="*/ 166 w 166"/>
                  <a:gd name="T15" fmla="*/ 73 h 156"/>
                  <a:gd name="T16" fmla="*/ 166 w 166"/>
                  <a:gd name="T17" fmla="*/ 88 h 156"/>
                  <a:gd name="T18" fmla="*/ 162 w 166"/>
                  <a:gd name="T19" fmla="*/ 103 h 156"/>
                  <a:gd name="T20" fmla="*/ 155 w 166"/>
                  <a:gd name="T21" fmla="*/ 117 h 156"/>
                  <a:gd name="T22" fmla="*/ 147 w 166"/>
                  <a:gd name="T23" fmla="*/ 130 h 156"/>
                  <a:gd name="T24" fmla="*/ 135 w 166"/>
                  <a:gd name="T25" fmla="*/ 140 h 156"/>
                  <a:gd name="T26" fmla="*/ 122 w 166"/>
                  <a:gd name="T27" fmla="*/ 148 h 156"/>
                  <a:gd name="T28" fmla="*/ 108 w 166"/>
                  <a:gd name="T29" fmla="*/ 153 h 156"/>
                  <a:gd name="T30" fmla="*/ 94 w 166"/>
                  <a:gd name="T31" fmla="*/ 156 h 156"/>
                  <a:gd name="T32" fmla="*/ 77 w 166"/>
                  <a:gd name="T33" fmla="*/ 156 h 156"/>
                  <a:gd name="T34" fmla="*/ 60 w 166"/>
                  <a:gd name="T35" fmla="*/ 153 h 156"/>
                  <a:gd name="T36" fmla="*/ 45 w 166"/>
                  <a:gd name="T37" fmla="*/ 148 h 156"/>
                  <a:gd name="T38" fmla="*/ 31 w 166"/>
                  <a:gd name="T39" fmla="*/ 140 h 156"/>
                  <a:gd name="T40" fmla="*/ 19 w 166"/>
                  <a:gd name="T41" fmla="*/ 130 h 156"/>
                  <a:gd name="T42" fmla="*/ 10 w 166"/>
                  <a:gd name="T43" fmla="*/ 117 h 156"/>
                  <a:gd name="T44" fmla="*/ 3 w 166"/>
                  <a:gd name="T45" fmla="*/ 103 h 156"/>
                  <a:gd name="T46" fmla="*/ 0 w 166"/>
                  <a:gd name="T47" fmla="*/ 88 h 156"/>
                  <a:gd name="T48" fmla="*/ 0 w 166"/>
                  <a:gd name="T49" fmla="*/ 73 h 156"/>
                  <a:gd name="T50" fmla="*/ 3 w 166"/>
                  <a:gd name="T51" fmla="*/ 56 h 156"/>
                  <a:gd name="T52" fmla="*/ 10 w 166"/>
                  <a:gd name="T53" fmla="*/ 42 h 156"/>
                  <a:gd name="T54" fmla="*/ 19 w 166"/>
                  <a:gd name="T55" fmla="*/ 29 h 156"/>
                  <a:gd name="T56" fmla="*/ 31 w 166"/>
                  <a:gd name="T57" fmla="*/ 18 h 156"/>
                  <a:gd name="T58" fmla="*/ 45 w 166"/>
                  <a:gd name="T59" fmla="*/ 10 h 156"/>
                  <a:gd name="T60" fmla="*/ 60 w 166"/>
                  <a:gd name="T61" fmla="*/ 3 h 156"/>
                  <a:gd name="T62" fmla="*/ 77 w 166"/>
                  <a:gd name="T63" fmla="*/ 0 h 1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6"/>
                  <a:gd name="T98" fmla="*/ 166 w 166"/>
                  <a:gd name="T99" fmla="*/ 156 h 15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6">
                    <a:moveTo>
                      <a:pt x="86" y="0"/>
                    </a:moveTo>
                    <a:lnTo>
                      <a:pt x="94" y="0"/>
                    </a:lnTo>
                    <a:lnTo>
                      <a:pt x="101" y="1"/>
                    </a:lnTo>
                    <a:lnTo>
                      <a:pt x="108" y="3"/>
                    </a:lnTo>
                    <a:lnTo>
                      <a:pt x="115" y="6"/>
                    </a:lnTo>
                    <a:lnTo>
                      <a:pt x="122" y="10"/>
                    </a:lnTo>
                    <a:lnTo>
                      <a:pt x="129" y="14"/>
                    </a:lnTo>
                    <a:lnTo>
                      <a:pt x="135" y="18"/>
                    </a:lnTo>
                    <a:lnTo>
                      <a:pt x="141" y="24"/>
                    </a:lnTo>
                    <a:lnTo>
                      <a:pt x="147" y="29"/>
                    </a:lnTo>
                    <a:lnTo>
                      <a:pt x="151" y="36"/>
                    </a:lnTo>
                    <a:lnTo>
                      <a:pt x="155" y="42"/>
                    </a:lnTo>
                    <a:lnTo>
                      <a:pt x="160" y="49"/>
                    </a:lnTo>
                    <a:lnTo>
                      <a:pt x="162" y="56"/>
                    </a:lnTo>
                    <a:lnTo>
                      <a:pt x="165" y="65"/>
                    </a:lnTo>
                    <a:lnTo>
                      <a:pt x="166" y="73"/>
                    </a:lnTo>
                    <a:lnTo>
                      <a:pt x="166" y="81"/>
                    </a:lnTo>
                    <a:lnTo>
                      <a:pt x="166" y="88"/>
                    </a:lnTo>
                    <a:lnTo>
                      <a:pt x="165" y="96"/>
                    </a:lnTo>
                    <a:lnTo>
                      <a:pt x="162" y="103"/>
                    </a:lnTo>
                    <a:lnTo>
                      <a:pt x="160" y="110"/>
                    </a:lnTo>
                    <a:lnTo>
                      <a:pt x="155" y="117"/>
                    </a:lnTo>
                    <a:lnTo>
                      <a:pt x="151" y="123"/>
                    </a:lnTo>
                    <a:lnTo>
                      <a:pt x="147" y="130"/>
                    </a:lnTo>
                    <a:lnTo>
                      <a:pt x="141" y="135"/>
                    </a:lnTo>
                    <a:lnTo>
                      <a:pt x="135" y="140"/>
                    </a:lnTo>
                    <a:lnTo>
                      <a:pt x="129" y="144"/>
                    </a:lnTo>
                    <a:lnTo>
                      <a:pt x="122" y="148"/>
                    </a:lnTo>
                    <a:lnTo>
                      <a:pt x="115" y="151"/>
                    </a:lnTo>
                    <a:lnTo>
                      <a:pt x="108" y="153"/>
                    </a:lnTo>
                    <a:lnTo>
                      <a:pt x="101" y="155"/>
                    </a:lnTo>
                    <a:lnTo>
                      <a:pt x="94" y="156"/>
                    </a:lnTo>
                    <a:lnTo>
                      <a:pt x="86" y="156"/>
                    </a:lnTo>
                    <a:lnTo>
                      <a:pt x="77" y="156"/>
                    </a:lnTo>
                    <a:lnTo>
                      <a:pt x="69" y="155"/>
                    </a:lnTo>
                    <a:lnTo>
                      <a:pt x="60" y="153"/>
                    </a:lnTo>
                    <a:lnTo>
                      <a:pt x="53" y="151"/>
                    </a:lnTo>
                    <a:lnTo>
                      <a:pt x="45" y="148"/>
                    </a:lnTo>
                    <a:lnTo>
                      <a:pt x="38" y="144"/>
                    </a:lnTo>
                    <a:lnTo>
                      <a:pt x="31" y="140"/>
                    </a:lnTo>
                    <a:lnTo>
                      <a:pt x="26" y="135"/>
                    </a:lnTo>
                    <a:lnTo>
                      <a:pt x="19" y="130"/>
                    </a:lnTo>
                    <a:lnTo>
                      <a:pt x="15" y="123"/>
                    </a:lnTo>
                    <a:lnTo>
                      <a:pt x="10" y="117"/>
                    </a:lnTo>
                    <a:lnTo>
                      <a:pt x="6" y="110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8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1" y="65"/>
                    </a:lnTo>
                    <a:lnTo>
                      <a:pt x="3" y="56"/>
                    </a:lnTo>
                    <a:lnTo>
                      <a:pt x="6" y="49"/>
                    </a:lnTo>
                    <a:lnTo>
                      <a:pt x="10" y="42"/>
                    </a:lnTo>
                    <a:lnTo>
                      <a:pt x="15" y="36"/>
                    </a:lnTo>
                    <a:lnTo>
                      <a:pt x="19" y="29"/>
                    </a:lnTo>
                    <a:lnTo>
                      <a:pt x="26" y="24"/>
                    </a:lnTo>
                    <a:lnTo>
                      <a:pt x="31" y="18"/>
                    </a:lnTo>
                    <a:lnTo>
                      <a:pt x="38" y="14"/>
                    </a:lnTo>
                    <a:lnTo>
                      <a:pt x="45" y="10"/>
                    </a:lnTo>
                    <a:lnTo>
                      <a:pt x="53" y="6"/>
                    </a:lnTo>
                    <a:lnTo>
                      <a:pt x="60" y="3"/>
                    </a:lnTo>
                    <a:lnTo>
                      <a:pt x="69" y="1"/>
                    </a:lnTo>
                    <a:lnTo>
                      <a:pt x="77" y="0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11" name="Freeform 226"/>
              <p:cNvSpPr>
                <a:spLocks/>
              </p:cNvSpPr>
              <p:nvPr/>
            </p:nvSpPr>
            <p:spPr bwMode="auto">
              <a:xfrm>
                <a:off x="1459" y="3375"/>
                <a:ext cx="14" cy="7"/>
              </a:xfrm>
              <a:custGeom>
                <a:avLst/>
                <a:gdLst>
                  <a:gd name="T0" fmla="*/ 94 w 166"/>
                  <a:gd name="T1" fmla="*/ 0 h 156"/>
                  <a:gd name="T2" fmla="*/ 108 w 166"/>
                  <a:gd name="T3" fmla="*/ 3 h 156"/>
                  <a:gd name="T4" fmla="*/ 122 w 166"/>
                  <a:gd name="T5" fmla="*/ 8 h 156"/>
                  <a:gd name="T6" fmla="*/ 135 w 166"/>
                  <a:gd name="T7" fmla="*/ 16 h 156"/>
                  <a:gd name="T8" fmla="*/ 147 w 166"/>
                  <a:gd name="T9" fmla="*/ 26 h 156"/>
                  <a:gd name="T10" fmla="*/ 155 w 166"/>
                  <a:gd name="T11" fmla="*/ 39 h 156"/>
                  <a:gd name="T12" fmla="*/ 162 w 166"/>
                  <a:gd name="T13" fmla="*/ 53 h 156"/>
                  <a:gd name="T14" fmla="*/ 166 w 166"/>
                  <a:gd name="T15" fmla="*/ 67 h 156"/>
                  <a:gd name="T16" fmla="*/ 166 w 166"/>
                  <a:gd name="T17" fmla="*/ 83 h 156"/>
                  <a:gd name="T18" fmla="*/ 162 w 166"/>
                  <a:gd name="T19" fmla="*/ 100 h 156"/>
                  <a:gd name="T20" fmla="*/ 155 w 166"/>
                  <a:gd name="T21" fmla="*/ 114 h 156"/>
                  <a:gd name="T22" fmla="*/ 147 w 166"/>
                  <a:gd name="T23" fmla="*/ 127 h 156"/>
                  <a:gd name="T24" fmla="*/ 135 w 166"/>
                  <a:gd name="T25" fmla="*/ 137 h 156"/>
                  <a:gd name="T26" fmla="*/ 122 w 166"/>
                  <a:gd name="T27" fmla="*/ 146 h 156"/>
                  <a:gd name="T28" fmla="*/ 108 w 166"/>
                  <a:gd name="T29" fmla="*/ 152 h 156"/>
                  <a:gd name="T30" fmla="*/ 94 w 166"/>
                  <a:gd name="T31" fmla="*/ 156 h 156"/>
                  <a:gd name="T32" fmla="*/ 77 w 166"/>
                  <a:gd name="T33" fmla="*/ 156 h 156"/>
                  <a:gd name="T34" fmla="*/ 60 w 166"/>
                  <a:gd name="T35" fmla="*/ 152 h 156"/>
                  <a:gd name="T36" fmla="*/ 45 w 166"/>
                  <a:gd name="T37" fmla="*/ 146 h 156"/>
                  <a:gd name="T38" fmla="*/ 31 w 166"/>
                  <a:gd name="T39" fmla="*/ 137 h 156"/>
                  <a:gd name="T40" fmla="*/ 19 w 166"/>
                  <a:gd name="T41" fmla="*/ 127 h 156"/>
                  <a:gd name="T42" fmla="*/ 10 w 166"/>
                  <a:gd name="T43" fmla="*/ 114 h 156"/>
                  <a:gd name="T44" fmla="*/ 3 w 166"/>
                  <a:gd name="T45" fmla="*/ 100 h 156"/>
                  <a:gd name="T46" fmla="*/ 0 w 166"/>
                  <a:gd name="T47" fmla="*/ 83 h 156"/>
                  <a:gd name="T48" fmla="*/ 0 w 166"/>
                  <a:gd name="T49" fmla="*/ 67 h 156"/>
                  <a:gd name="T50" fmla="*/ 3 w 166"/>
                  <a:gd name="T51" fmla="*/ 53 h 156"/>
                  <a:gd name="T52" fmla="*/ 10 w 166"/>
                  <a:gd name="T53" fmla="*/ 39 h 156"/>
                  <a:gd name="T54" fmla="*/ 19 w 166"/>
                  <a:gd name="T55" fmla="*/ 26 h 156"/>
                  <a:gd name="T56" fmla="*/ 31 w 166"/>
                  <a:gd name="T57" fmla="*/ 16 h 156"/>
                  <a:gd name="T58" fmla="*/ 45 w 166"/>
                  <a:gd name="T59" fmla="*/ 8 h 156"/>
                  <a:gd name="T60" fmla="*/ 60 w 166"/>
                  <a:gd name="T61" fmla="*/ 3 h 156"/>
                  <a:gd name="T62" fmla="*/ 77 w 166"/>
                  <a:gd name="T63" fmla="*/ 0 h 1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6"/>
                  <a:gd name="T98" fmla="*/ 166 w 166"/>
                  <a:gd name="T99" fmla="*/ 156 h 15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6">
                    <a:moveTo>
                      <a:pt x="86" y="0"/>
                    </a:moveTo>
                    <a:lnTo>
                      <a:pt x="94" y="0"/>
                    </a:lnTo>
                    <a:lnTo>
                      <a:pt x="101" y="1"/>
                    </a:lnTo>
                    <a:lnTo>
                      <a:pt x="108" y="3"/>
                    </a:lnTo>
                    <a:lnTo>
                      <a:pt x="115" y="5"/>
                    </a:lnTo>
                    <a:lnTo>
                      <a:pt x="122" y="8"/>
                    </a:lnTo>
                    <a:lnTo>
                      <a:pt x="129" y="12"/>
                    </a:lnTo>
                    <a:lnTo>
                      <a:pt x="135" y="16"/>
                    </a:lnTo>
                    <a:lnTo>
                      <a:pt x="141" y="21"/>
                    </a:lnTo>
                    <a:lnTo>
                      <a:pt x="147" y="26"/>
                    </a:lnTo>
                    <a:lnTo>
                      <a:pt x="151" y="33"/>
                    </a:lnTo>
                    <a:lnTo>
                      <a:pt x="155" y="39"/>
                    </a:lnTo>
                    <a:lnTo>
                      <a:pt x="160" y="46"/>
                    </a:lnTo>
                    <a:lnTo>
                      <a:pt x="162" y="53"/>
                    </a:lnTo>
                    <a:lnTo>
                      <a:pt x="165" y="60"/>
                    </a:lnTo>
                    <a:lnTo>
                      <a:pt x="166" y="67"/>
                    </a:lnTo>
                    <a:lnTo>
                      <a:pt x="166" y="75"/>
                    </a:lnTo>
                    <a:lnTo>
                      <a:pt x="166" y="83"/>
                    </a:lnTo>
                    <a:lnTo>
                      <a:pt x="165" y="91"/>
                    </a:lnTo>
                    <a:lnTo>
                      <a:pt x="162" y="100"/>
                    </a:lnTo>
                    <a:lnTo>
                      <a:pt x="160" y="107"/>
                    </a:lnTo>
                    <a:lnTo>
                      <a:pt x="155" y="114"/>
                    </a:lnTo>
                    <a:lnTo>
                      <a:pt x="151" y="120"/>
                    </a:lnTo>
                    <a:lnTo>
                      <a:pt x="147" y="127"/>
                    </a:lnTo>
                    <a:lnTo>
                      <a:pt x="141" y="132"/>
                    </a:lnTo>
                    <a:lnTo>
                      <a:pt x="135" y="137"/>
                    </a:lnTo>
                    <a:lnTo>
                      <a:pt x="129" y="142"/>
                    </a:lnTo>
                    <a:lnTo>
                      <a:pt x="122" y="146"/>
                    </a:lnTo>
                    <a:lnTo>
                      <a:pt x="115" y="150"/>
                    </a:lnTo>
                    <a:lnTo>
                      <a:pt x="108" y="152"/>
                    </a:lnTo>
                    <a:lnTo>
                      <a:pt x="101" y="154"/>
                    </a:lnTo>
                    <a:lnTo>
                      <a:pt x="94" y="156"/>
                    </a:lnTo>
                    <a:lnTo>
                      <a:pt x="86" y="156"/>
                    </a:lnTo>
                    <a:lnTo>
                      <a:pt x="77" y="156"/>
                    </a:lnTo>
                    <a:lnTo>
                      <a:pt x="69" y="154"/>
                    </a:lnTo>
                    <a:lnTo>
                      <a:pt x="60" y="152"/>
                    </a:lnTo>
                    <a:lnTo>
                      <a:pt x="53" y="150"/>
                    </a:lnTo>
                    <a:lnTo>
                      <a:pt x="45" y="146"/>
                    </a:lnTo>
                    <a:lnTo>
                      <a:pt x="38" y="142"/>
                    </a:lnTo>
                    <a:lnTo>
                      <a:pt x="31" y="137"/>
                    </a:lnTo>
                    <a:lnTo>
                      <a:pt x="26" y="132"/>
                    </a:lnTo>
                    <a:lnTo>
                      <a:pt x="19" y="127"/>
                    </a:lnTo>
                    <a:lnTo>
                      <a:pt x="15" y="120"/>
                    </a:lnTo>
                    <a:lnTo>
                      <a:pt x="10" y="114"/>
                    </a:lnTo>
                    <a:lnTo>
                      <a:pt x="6" y="107"/>
                    </a:lnTo>
                    <a:lnTo>
                      <a:pt x="3" y="100"/>
                    </a:lnTo>
                    <a:lnTo>
                      <a:pt x="1" y="91"/>
                    </a:lnTo>
                    <a:lnTo>
                      <a:pt x="0" y="83"/>
                    </a:lnTo>
                    <a:lnTo>
                      <a:pt x="0" y="75"/>
                    </a:lnTo>
                    <a:lnTo>
                      <a:pt x="0" y="67"/>
                    </a:lnTo>
                    <a:lnTo>
                      <a:pt x="1" y="60"/>
                    </a:lnTo>
                    <a:lnTo>
                      <a:pt x="3" y="53"/>
                    </a:lnTo>
                    <a:lnTo>
                      <a:pt x="6" y="46"/>
                    </a:lnTo>
                    <a:lnTo>
                      <a:pt x="10" y="39"/>
                    </a:lnTo>
                    <a:lnTo>
                      <a:pt x="15" y="33"/>
                    </a:lnTo>
                    <a:lnTo>
                      <a:pt x="19" y="26"/>
                    </a:lnTo>
                    <a:lnTo>
                      <a:pt x="26" y="21"/>
                    </a:lnTo>
                    <a:lnTo>
                      <a:pt x="31" y="16"/>
                    </a:lnTo>
                    <a:lnTo>
                      <a:pt x="38" y="12"/>
                    </a:lnTo>
                    <a:lnTo>
                      <a:pt x="45" y="8"/>
                    </a:lnTo>
                    <a:lnTo>
                      <a:pt x="53" y="5"/>
                    </a:lnTo>
                    <a:lnTo>
                      <a:pt x="60" y="3"/>
                    </a:lnTo>
                    <a:lnTo>
                      <a:pt x="69" y="1"/>
                    </a:lnTo>
                    <a:lnTo>
                      <a:pt x="77" y="0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12" name="Freeform 227"/>
              <p:cNvSpPr>
                <a:spLocks/>
              </p:cNvSpPr>
              <p:nvPr/>
            </p:nvSpPr>
            <p:spPr bwMode="auto">
              <a:xfrm>
                <a:off x="1459" y="3387"/>
                <a:ext cx="14" cy="7"/>
              </a:xfrm>
              <a:custGeom>
                <a:avLst/>
                <a:gdLst>
                  <a:gd name="T0" fmla="*/ 94 w 166"/>
                  <a:gd name="T1" fmla="*/ 1 h 152"/>
                  <a:gd name="T2" fmla="*/ 110 w 166"/>
                  <a:gd name="T3" fmla="*/ 4 h 152"/>
                  <a:gd name="T4" fmla="*/ 125 w 166"/>
                  <a:gd name="T5" fmla="*/ 9 h 152"/>
                  <a:gd name="T6" fmla="*/ 138 w 166"/>
                  <a:gd name="T7" fmla="*/ 17 h 152"/>
                  <a:gd name="T8" fmla="*/ 149 w 166"/>
                  <a:gd name="T9" fmla="*/ 27 h 152"/>
                  <a:gd name="T10" fmla="*/ 156 w 166"/>
                  <a:gd name="T11" fmla="*/ 39 h 152"/>
                  <a:gd name="T12" fmla="*/ 163 w 166"/>
                  <a:gd name="T13" fmla="*/ 53 h 152"/>
                  <a:gd name="T14" fmla="*/ 166 w 166"/>
                  <a:gd name="T15" fmla="*/ 68 h 152"/>
                  <a:gd name="T16" fmla="*/ 166 w 166"/>
                  <a:gd name="T17" fmla="*/ 84 h 152"/>
                  <a:gd name="T18" fmla="*/ 163 w 166"/>
                  <a:gd name="T19" fmla="*/ 99 h 152"/>
                  <a:gd name="T20" fmla="*/ 156 w 166"/>
                  <a:gd name="T21" fmla="*/ 113 h 152"/>
                  <a:gd name="T22" fmla="*/ 149 w 166"/>
                  <a:gd name="T23" fmla="*/ 125 h 152"/>
                  <a:gd name="T24" fmla="*/ 138 w 166"/>
                  <a:gd name="T25" fmla="*/ 135 h 152"/>
                  <a:gd name="T26" fmla="*/ 125 w 166"/>
                  <a:gd name="T27" fmla="*/ 143 h 152"/>
                  <a:gd name="T28" fmla="*/ 110 w 166"/>
                  <a:gd name="T29" fmla="*/ 149 h 152"/>
                  <a:gd name="T30" fmla="*/ 94 w 166"/>
                  <a:gd name="T31" fmla="*/ 151 h 152"/>
                  <a:gd name="T32" fmla="*/ 77 w 166"/>
                  <a:gd name="T33" fmla="*/ 151 h 152"/>
                  <a:gd name="T34" fmla="*/ 60 w 166"/>
                  <a:gd name="T35" fmla="*/ 149 h 152"/>
                  <a:gd name="T36" fmla="*/ 45 w 166"/>
                  <a:gd name="T37" fmla="*/ 143 h 152"/>
                  <a:gd name="T38" fmla="*/ 31 w 166"/>
                  <a:gd name="T39" fmla="*/ 135 h 152"/>
                  <a:gd name="T40" fmla="*/ 19 w 166"/>
                  <a:gd name="T41" fmla="*/ 125 h 152"/>
                  <a:gd name="T42" fmla="*/ 10 w 166"/>
                  <a:gd name="T43" fmla="*/ 113 h 152"/>
                  <a:gd name="T44" fmla="*/ 3 w 166"/>
                  <a:gd name="T45" fmla="*/ 99 h 152"/>
                  <a:gd name="T46" fmla="*/ 0 w 166"/>
                  <a:gd name="T47" fmla="*/ 84 h 152"/>
                  <a:gd name="T48" fmla="*/ 0 w 166"/>
                  <a:gd name="T49" fmla="*/ 68 h 152"/>
                  <a:gd name="T50" fmla="*/ 3 w 166"/>
                  <a:gd name="T51" fmla="*/ 53 h 152"/>
                  <a:gd name="T52" fmla="*/ 10 w 166"/>
                  <a:gd name="T53" fmla="*/ 39 h 152"/>
                  <a:gd name="T54" fmla="*/ 19 w 166"/>
                  <a:gd name="T55" fmla="*/ 27 h 152"/>
                  <a:gd name="T56" fmla="*/ 31 w 166"/>
                  <a:gd name="T57" fmla="*/ 17 h 152"/>
                  <a:gd name="T58" fmla="*/ 45 w 166"/>
                  <a:gd name="T59" fmla="*/ 9 h 152"/>
                  <a:gd name="T60" fmla="*/ 60 w 166"/>
                  <a:gd name="T61" fmla="*/ 4 h 152"/>
                  <a:gd name="T62" fmla="*/ 77 w 166"/>
                  <a:gd name="T63" fmla="*/ 1 h 15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2"/>
                  <a:gd name="T98" fmla="*/ 166 w 166"/>
                  <a:gd name="T99" fmla="*/ 152 h 15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2">
                    <a:moveTo>
                      <a:pt x="86" y="0"/>
                    </a:moveTo>
                    <a:lnTo>
                      <a:pt x="94" y="1"/>
                    </a:lnTo>
                    <a:lnTo>
                      <a:pt x="102" y="2"/>
                    </a:lnTo>
                    <a:lnTo>
                      <a:pt x="110" y="4"/>
                    </a:lnTo>
                    <a:lnTo>
                      <a:pt x="117" y="6"/>
                    </a:lnTo>
                    <a:lnTo>
                      <a:pt x="125" y="9"/>
                    </a:lnTo>
                    <a:lnTo>
                      <a:pt x="131" y="13"/>
                    </a:lnTo>
                    <a:lnTo>
                      <a:pt x="138" y="17"/>
                    </a:lnTo>
                    <a:lnTo>
                      <a:pt x="143" y="22"/>
                    </a:lnTo>
                    <a:lnTo>
                      <a:pt x="149" y="27"/>
                    </a:lnTo>
                    <a:lnTo>
                      <a:pt x="153" y="33"/>
                    </a:lnTo>
                    <a:lnTo>
                      <a:pt x="156" y="39"/>
                    </a:lnTo>
                    <a:lnTo>
                      <a:pt x="161" y="46"/>
                    </a:lnTo>
                    <a:lnTo>
                      <a:pt x="163" y="53"/>
                    </a:lnTo>
                    <a:lnTo>
                      <a:pt x="165" y="61"/>
                    </a:lnTo>
                    <a:lnTo>
                      <a:pt x="166" y="68"/>
                    </a:lnTo>
                    <a:lnTo>
                      <a:pt x="166" y="76"/>
                    </a:lnTo>
                    <a:lnTo>
                      <a:pt x="166" y="84"/>
                    </a:lnTo>
                    <a:lnTo>
                      <a:pt x="165" y="92"/>
                    </a:lnTo>
                    <a:lnTo>
                      <a:pt x="163" y="99"/>
                    </a:lnTo>
                    <a:lnTo>
                      <a:pt x="161" y="106"/>
                    </a:lnTo>
                    <a:lnTo>
                      <a:pt x="156" y="113"/>
                    </a:lnTo>
                    <a:lnTo>
                      <a:pt x="153" y="120"/>
                    </a:lnTo>
                    <a:lnTo>
                      <a:pt x="149" y="125"/>
                    </a:lnTo>
                    <a:lnTo>
                      <a:pt x="143" y="130"/>
                    </a:lnTo>
                    <a:lnTo>
                      <a:pt x="138" y="135"/>
                    </a:lnTo>
                    <a:lnTo>
                      <a:pt x="131" y="139"/>
                    </a:lnTo>
                    <a:lnTo>
                      <a:pt x="125" y="143"/>
                    </a:lnTo>
                    <a:lnTo>
                      <a:pt x="117" y="146"/>
                    </a:lnTo>
                    <a:lnTo>
                      <a:pt x="110" y="149"/>
                    </a:lnTo>
                    <a:lnTo>
                      <a:pt x="102" y="150"/>
                    </a:lnTo>
                    <a:lnTo>
                      <a:pt x="94" y="151"/>
                    </a:lnTo>
                    <a:lnTo>
                      <a:pt x="86" y="152"/>
                    </a:lnTo>
                    <a:lnTo>
                      <a:pt x="77" y="151"/>
                    </a:lnTo>
                    <a:lnTo>
                      <a:pt x="69" y="150"/>
                    </a:lnTo>
                    <a:lnTo>
                      <a:pt x="60" y="149"/>
                    </a:lnTo>
                    <a:lnTo>
                      <a:pt x="53" y="146"/>
                    </a:lnTo>
                    <a:lnTo>
                      <a:pt x="45" y="143"/>
                    </a:lnTo>
                    <a:lnTo>
                      <a:pt x="38" y="139"/>
                    </a:lnTo>
                    <a:lnTo>
                      <a:pt x="31" y="135"/>
                    </a:lnTo>
                    <a:lnTo>
                      <a:pt x="26" y="130"/>
                    </a:lnTo>
                    <a:lnTo>
                      <a:pt x="19" y="125"/>
                    </a:lnTo>
                    <a:lnTo>
                      <a:pt x="15" y="120"/>
                    </a:lnTo>
                    <a:lnTo>
                      <a:pt x="10" y="113"/>
                    </a:lnTo>
                    <a:lnTo>
                      <a:pt x="6" y="106"/>
                    </a:lnTo>
                    <a:lnTo>
                      <a:pt x="3" y="99"/>
                    </a:lnTo>
                    <a:lnTo>
                      <a:pt x="1" y="92"/>
                    </a:lnTo>
                    <a:lnTo>
                      <a:pt x="0" y="84"/>
                    </a:lnTo>
                    <a:lnTo>
                      <a:pt x="0" y="76"/>
                    </a:lnTo>
                    <a:lnTo>
                      <a:pt x="0" y="68"/>
                    </a:lnTo>
                    <a:lnTo>
                      <a:pt x="1" y="61"/>
                    </a:lnTo>
                    <a:lnTo>
                      <a:pt x="3" y="53"/>
                    </a:lnTo>
                    <a:lnTo>
                      <a:pt x="6" y="46"/>
                    </a:lnTo>
                    <a:lnTo>
                      <a:pt x="10" y="39"/>
                    </a:lnTo>
                    <a:lnTo>
                      <a:pt x="15" y="33"/>
                    </a:lnTo>
                    <a:lnTo>
                      <a:pt x="19" y="27"/>
                    </a:lnTo>
                    <a:lnTo>
                      <a:pt x="26" y="22"/>
                    </a:lnTo>
                    <a:lnTo>
                      <a:pt x="31" y="17"/>
                    </a:lnTo>
                    <a:lnTo>
                      <a:pt x="38" y="13"/>
                    </a:lnTo>
                    <a:lnTo>
                      <a:pt x="45" y="9"/>
                    </a:lnTo>
                    <a:lnTo>
                      <a:pt x="53" y="6"/>
                    </a:lnTo>
                    <a:lnTo>
                      <a:pt x="60" y="4"/>
                    </a:lnTo>
                    <a:lnTo>
                      <a:pt x="69" y="2"/>
                    </a:lnTo>
                    <a:lnTo>
                      <a:pt x="77" y="1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13" name="Freeform 228"/>
              <p:cNvSpPr>
                <a:spLocks/>
              </p:cNvSpPr>
              <p:nvPr/>
            </p:nvSpPr>
            <p:spPr bwMode="auto">
              <a:xfrm>
                <a:off x="1459" y="3399"/>
                <a:ext cx="14" cy="8"/>
              </a:xfrm>
              <a:custGeom>
                <a:avLst/>
                <a:gdLst>
                  <a:gd name="T0" fmla="*/ 94 w 166"/>
                  <a:gd name="T1" fmla="*/ 0 h 158"/>
                  <a:gd name="T2" fmla="*/ 110 w 166"/>
                  <a:gd name="T3" fmla="*/ 4 h 158"/>
                  <a:gd name="T4" fmla="*/ 125 w 166"/>
                  <a:gd name="T5" fmla="*/ 10 h 158"/>
                  <a:gd name="T6" fmla="*/ 138 w 166"/>
                  <a:gd name="T7" fmla="*/ 18 h 158"/>
                  <a:gd name="T8" fmla="*/ 149 w 166"/>
                  <a:gd name="T9" fmla="*/ 28 h 158"/>
                  <a:gd name="T10" fmla="*/ 156 w 166"/>
                  <a:gd name="T11" fmla="*/ 40 h 158"/>
                  <a:gd name="T12" fmla="*/ 163 w 166"/>
                  <a:gd name="T13" fmla="*/ 53 h 158"/>
                  <a:gd name="T14" fmla="*/ 166 w 166"/>
                  <a:gd name="T15" fmla="*/ 69 h 158"/>
                  <a:gd name="T16" fmla="*/ 166 w 166"/>
                  <a:gd name="T17" fmla="*/ 85 h 158"/>
                  <a:gd name="T18" fmla="*/ 163 w 166"/>
                  <a:gd name="T19" fmla="*/ 100 h 158"/>
                  <a:gd name="T20" fmla="*/ 156 w 166"/>
                  <a:gd name="T21" fmla="*/ 114 h 158"/>
                  <a:gd name="T22" fmla="*/ 149 w 166"/>
                  <a:gd name="T23" fmla="*/ 127 h 158"/>
                  <a:gd name="T24" fmla="*/ 138 w 166"/>
                  <a:gd name="T25" fmla="*/ 139 h 158"/>
                  <a:gd name="T26" fmla="*/ 125 w 166"/>
                  <a:gd name="T27" fmla="*/ 148 h 158"/>
                  <a:gd name="T28" fmla="*/ 110 w 166"/>
                  <a:gd name="T29" fmla="*/ 154 h 158"/>
                  <a:gd name="T30" fmla="*/ 94 w 166"/>
                  <a:gd name="T31" fmla="*/ 157 h 158"/>
                  <a:gd name="T32" fmla="*/ 77 w 166"/>
                  <a:gd name="T33" fmla="*/ 157 h 158"/>
                  <a:gd name="T34" fmla="*/ 60 w 166"/>
                  <a:gd name="T35" fmla="*/ 154 h 158"/>
                  <a:gd name="T36" fmla="*/ 45 w 166"/>
                  <a:gd name="T37" fmla="*/ 148 h 158"/>
                  <a:gd name="T38" fmla="*/ 31 w 166"/>
                  <a:gd name="T39" fmla="*/ 139 h 158"/>
                  <a:gd name="T40" fmla="*/ 19 w 166"/>
                  <a:gd name="T41" fmla="*/ 127 h 158"/>
                  <a:gd name="T42" fmla="*/ 10 w 166"/>
                  <a:gd name="T43" fmla="*/ 114 h 158"/>
                  <a:gd name="T44" fmla="*/ 3 w 166"/>
                  <a:gd name="T45" fmla="*/ 100 h 158"/>
                  <a:gd name="T46" fmla="*/ 0 w 166"/>
                  <a:gd name="T47" fmla="*/ 85 h 158"/>
                  <a:gd name="T48" fmla="*/ 0 w 166"/>
                  <a:gd name="T49" fmla="*/ 69 h 158"/>
                  <a:gd name="T50" fmla="*/ 3 w 166"/>
                  <a:gd name="T51" fmla="*/ 53 h 158"/>
                  <a:gd name="T52" fmla="*/ 10 w 166"/>
                  <a:gd name="T53" fmla="*/ 40 h 158"/>
                  <a:gd name="T54" fmla="*/ 19 w 166"/>
                  <a:gd name="T55" fmla="*/ 28 h 158"/>
                  <a:gd name="T56" fmla="*/ 31 w 166"/>
                  <a:gd name="T57" fmla="*/ 18 h 158"/>
                  <a:gd name="T58" fmla="*/ 45 w 166"/>
                  <a:gd name="T59" fmla="*/ 10 h 158"/>
                  <a:gd name="T60" fmla="*/ 60 w 166"/>
                  <a:gd name="T61" fmla="*/ 4 h 158"/>
                  <a:gd name="T62" fmla="*/ 77 w 166"/>
                  <a:gd name="T63" fmla="*/ 0 h 15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8"/>
                  <a:gd name="T98" fmla="*/ 166 w 166"/>
                  <a:gd name="T99" fmla="*/ 158 h 15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8">
                    <a:moveTo>
                      <a:pt x="86" y="0"/>
                    </a:moveTo>
                    <a:lnTo>
                      <a:pt x="94" y="0"/>
                    </a:lnTo>
                    <a:lnTo>
                      <a:pt x="102" y="3"/>
                    </a:lnTo>
                    <a:lnTo>
                      <a:pt x="110" y="4"/>
                    </a:lnTo>
                    <a:lnTo>
                      <a:pt x="117" y="7"/>
                    </a:lnTo>
                    <a:lnTo>
                      <a:pt x="125" y="10"/>
                    </a:lnTo>
                    <a:lnTo>
                      <a:pt x="131" y="13"/>
                    </a:lnTo>
                    <a:lnTo>
                      <a:pt x="138" y="18"/>
                    </a:lnTo>
                    <a:lnTo>
                      <a:pt x="143" y="22"/>
                    </a:lnTo>
                    <a:lnTo>
                      <a:pt x="149" y="28"/>
                    </a:lnTo>
                    <a:lnTo>
                      <a:pt x="153" y="33"/>
                    </a:lnTo>
                    <a:lnTo>
                      <a:pt x="156" y="40"/>
                    </a:lnTo>
                    <a:lnTo>
                      <a:pt x="161" y="46"/>
                    </a:lnTo>
                    <a:lnTo>
                      <a:pt x="163" y="53"/>
                    </a:lnTo>
                    <a:lnTo>
                      <a:pt x="165" y="60"/>
                    </a:lnTo>
                    <a:lnTo>
                      <a:pt x="166" y="69"/>
                    </a:lnTo>
                    <a:lnTo>
                      <a:pt x="166" y="77"/>
                    </a:lnTo>
                    <a:lnTo>
                      <a:pt x="166" y="85"/>
                    </a:lnTo>
                    <a:lnTo>
                      <a:pt x="165" y="92"/>
                    </a:lnTo>
                    <a:lnTo>
                      <a:pt x="163" y="100"/>
                    </a:lnTo>
                    <a:lnTo>
                      <a:pt x="161" y="107"/>
                    </a:lnTo>
                    <a:lnTo>
                      <a:pt x="156" y="114"/>
                    </a:lnTo>
                    <a:lnTo>
                      <a:pt x="153" y="121"/>
                    </a:lnTo>
                    <a:lnTo>
                      <a:pt x="149" y="127"/>
                    </a:lnTo>
                    <a:lnTo>
                      <a:pt x="143" y="134"/>
                    </a:lnTo>
                    <a:lnTo>
                      <a:pt x="138" y="139"/>
                    </a:lnTo>
                    <a:lnTo>
                      <a:pt x="131" y="144"/>
                    </a:lnTo>
                    <a:lnTo>
                      <a:pt x="125" y="148"/>
                    </a:lnTo>
                    <a:lnTo>
                      <a:pt x="117" y="151"/>
                    </a:lnTo>
                    <a:lnTo>
                      <a:pt x="110" y="154"/>
                    </a:lnTo>
                    <a:lnTo>
                      <a:pt x="102" y="156"/>
                    </a:lnTo>
                    <a:lnTo>
                      <a:pt x="94" y="157"/>
                    </a:lnTo>
                    <a:lnTo>
                      <a:pt x="86" y="158"/>
                    </a:lnTo>
                    <a:lnTo>
                      <a:pt x="77" y="157"/>
                    </a:lnTo>
                    <a:lnTo>
                      <a:pt x="69" y="156"/>
                    </a:lnTo>
                    <a:lnTo>
                      <a:pt x="60" y="154"/>
                    </a:lnTo>
                    <a:lnTo>
                      <a:pt x="53" y="151"/>
                    </a:lnTo>
                    <a:lnTo>
                      <a:pt x="45" y="148"/>
                    </a:lnTo>
                    <a:lnTo>
                      <a:pt x="38" y="144"/>
                    </a:lnTo>
                    <a:lnTo>
                      <a:pt x="31" y="139"/>
                    </a:lnTo>
                    <a:lnTo>
                      <a:pt x="26" y="134"/>
                    </a:lnTo>
                    <a:lnTo>
                      <a:pt x="19" y="127"/>
                    </a:lnTo>
                    <a:lnTo>
                      <a:pt x="15" y="121"/>
                    </a:lnTo>
                    <a:lnTo>
                      <a:pt x="10" y="114"/>
                    </a:lnTo>
                    <a:lnTo>
                      <a:pt x="6" y="107"/>
                    </a:lnTo>
                    <a:lnTo>
                      <a:pt x="3" y="100"/>
                    </a:lnTo>
                    <a:lnTo>
                      <a:pt x="1" y="92"/>
                    </a:lnTo>
                    <a:lnTo>
                      <a:pt x="0" y="85"/>
                    </a:lnTo>
                    <a:lnTo>
                      <a:pt x="0" y="77"/>
                    </a:lnTo>
                    <a:lnTo>
                      <a:pt x="0" y="69"/>
                    </a:lnTo>
                    <a:lnTo>
                      <a:pt x="1" y="60"/>
                    </a:lnTo>
                    <a:lnTo>
                      <a:pt x="3" y="53"/>
                    </a:lnTo>
                    <a:lnTo>
                      <a:pt x="6" y="46"/>
                    </a:lnTo>
                    <a:lnTo>
                      <a:pt x="10" y="40"/>
                    </a:lnTo>
                    <a:lnTo>
                      <a:pt x="15" y="33"/>
                    </a:lnTo>
                    <a:lnTo>
                      <a:pt x="19" y="28"/>
                    </a:lnTo>
                    <a:lnTo>
                      <a:pt x="26" y="22"/>
                    </a:lnTo>
                    <a:lnTo>
                      <a:pt x="31" y="18"/>
                    </a:lnTo>
                    <a:lnTo>
                      <a:pt x="38" y="13"/>
                    </a:lnTo>
                    <a:lnTo>
                      <a:pt x="45" y="10"/>
                    </a:lnTo>
                    <a:lnTo>
                      <a:pt x="53" y="7"/>
                    </a:lnTo>
                    <a:lnTo>
                      <a:pt x="60" y="4"/>
                    </a:lnTo>
                    <a:lnTo>
                      <a:pt x="69" y="3"/>
                    </a:lnTo>
                    <a:lnTo>
                      <a:pt x="77" y="0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14" name="Freeform 229"/>
              <p:cNvSpPr>
                <a:spLocks/>
              </p:cNvSpPr>
              <p:nvPr/>
            </p:nvSpPr>
            <p:spPr bwMode="auto">
              <a:xfrm>
                <a:off x="1459" y="3410"/>
                <a:ext cx="14" cy="8"/>
              </a:xfrm>
              <a:custGeom>
                <a:avLst/>
                <a:gdLst>
                  <a:gd name="T0" fmla="*/ 94 w 166"/>
                  <a:gd name="T1" fmla="*/ 1 h 158"/>
                  <a:gd name="T2" fmla="*/ 110 w 166"/>
                  <a:gd name="T3" fmla="*/ 4 h 158"/>
                  <a:gd name="T4" fmla="*/ 125 w 166"/>
                  <a:gd name="T5" fmla="*/ 9 h 158"/>
                  <a:gd name="T6" fmla="*/ 138 w 166"/>
                  <a:gd name="T7" fmla="*/ 17 h 158"/>
                  <a:gd name="T8" fmla="*/ 149 w 166"/>
                  <a:gd name="T9" fmla="*/ 28 h 158"/>
                  <a:gd name="T10" fmla="*/ 156 w 166"/>
                  <a:gd name="T11" fmla="*/ 40 h 158"/>
                  <a:gd name="T12" fmla="*/ 163 w 166"/>
                  <a:gd name="T13" fmla="*/ 53 h 158"/>
                  <a:gd name="T14" fmla="*/ 166 w 166"/>
                  <a:gd name="T15" fmla="*/ 68 h 158"/>
                  <a:gd name="T16" fmla="*/ 166 w 166"/>
                  <a:gd name="T17" fmla="*/ 84 h 158"/>
                  <a:gd name="T18" fmla="*/ 163 w 166"/>
                  <a:gd name="T19" fmla="*/ 100 h 158"/>
                  <a:gd name="T20" fmla="*/ 156 w 166"/>
                  <a:gd name="T21" fmla="*/ 115 h 158"/>
                  <a:gd name="T22" fmla="*/ 149 w 166"/>
                  <a:gd name="T23" fmla="*/ 127 h 158"/>
                  <a:gd name="T24" fmla="*/ 138 w 166"/>
                  <a:gd name="T25" fmla="*/ 138 h 158"/>
                  <a:gd name="T26" fmla="*/ 125 w 166"/>
                  <a:gd name="T27" fmla="*/ 147 h 158"/>
                  <a:gd name="T28" fmla="*/ 110 w 166"/>
                  <a:gd name="T29" fmla="*/ 153 h 158"/>
                  <a:gd name="T30" fmla="*/ 94 w 166"/>
                  <a:gd name="T31" fmla="*/ 158 h 158"/>
                  <a:gd name="T32" fmla="*/ 77 w 166"/>
                  <a:gd name="T33" fmla="*/ 158 h 158"/>
                  <a:gd name="T34" fmla="*/ 60 w 166"/>
                  <a:gd name="T35" fmla="*/ 153 h 158"/>
                  <a:gd name="T36" fmla="*/ 45 w 166"/>
                  <a:gd name="T37" fmla="*/ 147 h 158"/>
                  <a:gd name="T38" fmla="*/ 31 w 166"/>
                  <a:gd name="T39" fmla="*/ 138 h 158"/>
                  <a:gd name="T40" fmla="*/ 19 w 166"/>
                  <a:gd name="T41" fmla="*/ 127 h 158"/>
                  <a:gd name="T42" fmla="*/ 10 w 166"/>
                  <a:gd name="T43" fmla="*/ 115 h 158"/>
                  <a:gd name="T44" fmla="*/ 3 w 166"/>
                  <a:gd name="T45" fmla="*/ 100 h 158"/>
                  <a:gd name="T46" fmla="*/ 0 w 166"/>
                  <a:gd name="T47" fmla="*/ 84 h 158"/>
                  <a:gd name="T48" fmla="*/ 0 w 166"/>
                  <a:gd name="T49" fmla="*/ 68 h 158"/>
                  <a:gd name="T50" fmla="*/ 3 w 166"/>
                  <a:gd name="T51" fmla="*/ 53 h 158"/>
                  <a:gd name="T52" fmla="*/ 10 w 166"/>
                  <a:gd name="T53" fmla="*/ 40 h 158"/>
                  <a:gd name="T54" fmla="*/ 19 w 166"/>
                  <a:gd name="T55" fmla="*/ 28 h 158"/>
                  <a:gd name="T56" fmla="*/ 31 w 166"/>
                  <a:gd name="T57" fmla="*/ 17 h 158"/>
                  <a:gd name="T58" fmla="*/ 45 w 166"/>
                  <a:gd name="T59" fmla="*/ 9 h 158"/>
                  <a:gd name="T60" fmla="*/ 60 w 166"/>
                  <a:gd name="T61" fmla="*/ 4 h 158"/>
                  <a:gd name="T62" fmla="*/ 77 w 166"/>
                  <a:gd name="T63" fmla="*/ 1 h 15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8"/>
                  <a:gd name="T98" fmla="*/ 166 w 166"/>
                  <a:gd name="T99" fmla="*/ 158 h 15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8">
                    <a:moveTo>
                      <a:pt x="86" y="0"/>
                    </a:moveTo>
                    <a:lnTo>
                      <a:pt x="94" y="1"/>
                    </a:lnTo>
                    <a:lnTo>
                      <a:pt x="102" y="2"/>
                    </a:lnTo>
                    <a:lnTo>
                      <a:pt x="110" y="4"/>
                    </a:lnTo>
                    <a:lnTo>
                      <a:pt x="117" y="6"/>
                    </a:lnTo>
                    <a:lnTo>
                      <a:pt x="125" y="9"/>
                    </a:lnTo>
                    <a:lnTo>
                      <a:pt x="131" y="13"/>
                    </a:lnTo>
                    <a:lnTo>
                      <a:pt x="138" y="17"/>
                    </a:lnTo>
                    <a:lnTo>
                      <a:pt x="143" y="22"/>
                    </a:lnTo>
                    <a:lnTo>
                      <a:pt x="149" y="28"/>
                    </a:lnTo>
                    <a:lnTo>
                      <a:pt x="153" y="34"/>
                    </a:lnTo>
                    <a:lnTo>
                      <a:pt x="156" y="40"/>
                    </a:lnTo>
                    <a:lnTo>
                      <a:pt x="161" y="46"/>
                    </a:lnTo>
                    <a:lnTo>
                      <a:pt x="163" y="53"/>
                    </a:lnTo>
                    <a:lnTo>
                      <a:pt x="165" y="61"/>
                    </a:lnTo>
                    <a:lnTo>
                      <a:pt x="166" y="68"/>
                    </a:lnTo>
                    <a:lnTo>
                      <a:pt x="166" y="76"/>
                    </a:lnTo>
                    <a:lnTo>
                      <a:pt x="166" y="84"/>
                    </a:lnTo>
                    <a:lnTo>
                      <a:pt x="165" y="93"/>
                    </a:lnTo>
                    <a:lnTo>
                      <a:pt x="163" y="100"/>
                    </a:lnTo>
                    <a:lnTo>
                      <a:pt x="161" y="107"/>
                    </a:lnTo>
                    <a:lnTo>
                      <a:pt x="156" y="115"/>
                    </a:lnTo>
                    <a:lnTo>
                      <a:pt x="153" y="121"/>
                    </a:lnTo>
                    <a:lnTo>
                      <a:pt x="149" y="127"/>
                    </a:lnTo>
                    <a:lnTo>
                      <a:pt x="143" y="133"/>
                    </a:lnTo>
                    <a:lnTo>
                      <a:pt x="138" y="138"/>
                    </a:lnTo>
                    <a:lnTo>
                      <a:pt x="131" y="143"/>
                    </a:lnTo>
                    <a:lnTo>
                      <a:pt x="125" y="147"/>
                    </a:lnTo>
                    <a:lnTo>
                      <a:pt x="117" y="150"/>
                    </a:lnTo>
                    <a:lnTo>
                      <a:pt x="110" y="153"/>
                    </a:lnTo>
                    <a:lnTo>
                      <a:pt x="102" y="156"/>
                    </a:lnTo>
                    <a:lnTo>
                      <a:pt x="94" y="158"/>
                    </a:lnTo>
                    <a:lnTo>
                      <a:pt x="86" y="158"/>
                    </a:lnTo>
                    <a:lnTo>
                      <a:pt x="77" y="158"/>
                    </a:lnTo>
                    <a:lnTo>
                      <a:pt x="69" y="156"/>
                    </a:lnTo>
                    <a:lnTo>
                      <a:pt x="60" y="153"/>
                    </a:lnTo>
                    <a:lnTo>
                      <a:pt x="53" y="150"/>
                    </a:lnTo>
                    <a:lnTo>
                      <a:pt x="45" y="147"/>
                    </a:lnTo>
                    <a:lnTo>
                      <a:pt x="38" y="143"/>
                    </a:lnTo>
                    <a:lnTo>
                      <a:pt x="31" y="138"/>
                    </a:lnTo>
                    <a:lnTo>
                      <a:pt x="26" y="133"/>
                    </a:lnTo>
                    <a:lnTo>
                      <a:pt x="19" y="127"/>
                    </a:lnTo>
                    <a:lnTo>
                      <a:pt x="15" y="121"/>
                    </a:lnTo>
                    <a:lnTo>
                      <a:pt x="10" y="115"/>
                    </a:lnTo>
                    <a:lnTo>
                      <a:pt x="6" y="107"/>
                    </a:lnTo>
                    <a:lnTo>
                      <a:pt x="3" y="100"/>
                    </a:lnTo>
                    <a:lnTo>
                      <a:pt x="1" y="93"/>
                    </a:lnTo>
                    <a:lnTo>
                      <a:pt x="0" y="84"/>
                    </a:lnTo>
                    <a:lnTo>
                      <a:pt x="0" y="76"/>
                    </a:lnTo>
                    <a:lnTo>
                      <a:pt x="0" y="68"/>
                    </a:lnTo>
                    <a:lnTo>
                      <a:pt x="1" y="61"/>
                    </a:lnTo>
                    <a:lnTo>
                      <a:pt x="3" y="53"/>
                    </a:lnTo>
                    <a:lnTo>
                      <a:pt x="6" y="46"/>
                    </a:lnTo>
                    <a:lnTo>
                      <a:pt x="10" y="40"/>
                    </a:lnTo>
                    <a:lnTo>
                      <a:pt x="15" y="34"/>
                    </a:lnTo>
                    <a:lnTo>
                      <a:pt x="19" y="28"/>
                    </a:lnTo>
                    <a:lnTo>
                      <a:pt x="26" y="22"/>
                    </a:lnTo>
                    <a:lnTo>
                      <a:pt x="31" y="17"/>
                    </a:lnTo>
                    <a:lnTo>
                      <a:pt x="38" y="13"/>
                    </a:lnTo>
                    <a:lnTo>
                      <a:pt x="45" y="9"/>
                    </a:lnTo>
                    <a:lnTo>
                      <a:pt x="53" y="6"/>
                    </a:lnTo>
                    <a:lnTo>
                      <a:pt x="60" y="4"/>
                    </a:lnTo>
                    <a:lnTo>
                      <a:pt x="69" y="2"/>
                    </a:lnTo>
                    <a:lnTo>
                      <a:pt x="77" y="1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15" name="Freeform 230"/>
              <p:cNvSpPr>
                <a:spLocks/>
              </p:cNvSpPr>
              <p:nvPr/>
            </p:nvSpPr>
            <p:spPr bwMode="auto">
              <a:xfrm>
                <a:off x="1459" y="3422"/>
                <a:ext cx="14" cy="8"/>
              </a:xfrm>
              <a:custGeom>
                <a:avLst/>
                <a:gdLst>
                  <a:gd name="T0" fmla="*/ 94 w 166"/>
                  <a:gd name="T1" fmla="*/ 0 h 151"/>
                  <a:gd name="T2" fmla="*/ 110 w 166"/>
                  <a:gd name="T3" fmla="*/ 3 h 151"/>
                  <a:gd name="T4" fmla="*/ 125 w 166"/>
                  <a:gd name="T5" fmla="*/ 9 h 151"/>
                  <a:gd name="T6" fmla="*/ 138 w 166"/>
                  <a:gd name="T7" fmla="*/ 17 h 151"/>
                  <a:gd name="T8" fmla="*/ 149 w 166"/>
                  <a:gd name="T9" fmla="*/ 26 h 151"/>
                  <a:gd name="T10" fmla="*/ 156 w 166"/>
                  <a:gd name="T11" fmla="*/ 38 h 151"/>
                  <a:gd name="T12" fmla="*/ 163 w 166"/>
                  <a:gd name="T13" fmla="*/ 53 h 151"/>
                  <a:gd name="T14" fmla="*/ 166 w 166"/>
                  <a:gd name="T15" fmla="*/ 68 h 151"/>
                  <a:gd name="T16" fmla="*/ 166 w 166"/>
                  <a:gd name="T17" fmla="*/ 83 h 151"/>
                  <a:gd name="T18" fmla="*/ 163 w 166"/>
                  <a:gd name="T19" fmla="*/ 98 h 151"/>
                  <a:gd name="T20" fmla="*/ 156 w 166"/>
                  <a:gd name="T21" fmla="*/ 113 h 151"/>
                  <a:gd name="T22" fmla="*/ 149 w 166"/>
                  <a:gd name="T23" fmla="*/ 125 h 151"/>
                  <a:gd name="T24" fmla="*/ 138 w 166"/>
                  <a:gd name="T25" fmla="*/ 135 h 151"/>
                  <a:gd name="T26" fmla="*/ 125 w 166"/>
                  <a:gd name="T27" fmla="*/ 142 h 151"/>
                  <a:gd name="T28" fmla="*/ 110 w 166"/>
                  <a:gd name="T29" fmla="*/ 148 h 151"/>
                  <a:gd name="T30" fmla="*/ 94 w 166"/>
                  <a:gd name="T31" fmla="*/ 151 h 151"/>
                  <a:gd name="T32" fmla="*/ 77 w 166"/>
                  <a:gd name="T33" fmla="*/ 151 h 151"/>
                  <a:gd name="T34" fmla="*/ 60 w 166"/>
                  <a:gd name="T35" fmla="*/ 148 h 151"/>
                  <a:gd name="T36" fmla="*/ 45 w 166"/>
                  <a:gd name="T37" fmla="*/ 142 h 151"/>
                  <a:gd name="T38" fmla="*/ 31 w 166"/>
                  <a:gd name="T39" fmla="*/ 135 h 151"/>
                  <a:gd name="T40" fmla="*/ 19 w 166"/>
                  <a:gd name="T41" fmla="*/ 125 h 151"/>
                  <a:gd name="T42" fmla="*/ 10 w 166"/>
                  <a:gd name="T43" fmla="*/ 113 h 151"/>
                  <a:gd name="T44" fmla="*/ 3 w 166"/>
                  <a:gd name="T45" fmla="*/ 98 h 151"/>
                  <a:gd name="T46" fmla="*/ 0 w 166"/>
                  <a:gd name="T47" fmla="*/ 83 h 151"/>
                  <a:gd name="T48" fmla="*/ 0 w 166"/>
                  <a:gd name="T49" fmla="*/ 68 h 151"/>
                  <a:gd name="T50" fmla="*/ 3 w 166"/>
                  <a:gd name="T51" fmla="*/ 53 h 151"/>
                  <a:gd name="T52" fmla="*/ 10 w 166"/>
                  <a:gd name="T53" fmla="*/ 38 h 151"/>
                  <a:gd name="T54" fmla="*/ 19 w 166"/>
                  <a:gd name="T55" fmla="*/ 26 h 151"/>
                  <a:gd name="T56" fmla="*/ 31 w 166"/>
                  <a:gd name="T57" fmla="*/ 17 h 151"/>
                  <a:gd name="T58" fmla="*/ 45 w 166"/>
                  <a:gd name="T59" fmla="*/ 9 h 151"/>
                  <a:gd name="T60" fmla="*/ 60 w 166"/>
                  <a:gd name="T61" fmla="*/ 3 h 151"/>
                  <a:gd name="T62" fmla="*/ 77 w 166"/>
                  <a:gd name="T63" fmla="*/ 0 h 15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1"/>
                  <a:gd name="T98" fmla="*/ 166 w 166"/>
                  <a:gd name="T99" fmla="*/ 151 h 15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1">
                    <a:moveTo>
                      <a:pt x="86" y="0"/>
                    </a:moveTo>
                    <a:lnTo>
                      <a:pt x="94" y="0"/>
                    </a:lnTo>
                    <a:lnTo>
                      <a:pt x="102" y="1"/>
                    </a:lnTo>
                    <a:lnTo>
                      <a:pt x="110" y="3"/>
                    </a:lnTo>
                    <a:lnTo>
                      <a:pt x="117" y="6"/>
                    </a:lnTo>
                    <a:lnTo>
                      <a:pt x="125" y="9"/>
                    </a:lnTo>
                    <a:lnTo>
                      <a:pt x="131" y="12"/>
                    </a:lnTo>
                    <a:lnTo>
                      <a:pt x="138" y="17"/>
                    </a:lnTo>
                    <a:lnTo>
                      <a:pt x="143" y="21"/>
                    </a:lnTo>
                    <a:lnTo>
                      <a:pt x="149" y="26"/>
                    </a:lnTo>
                    <a:lnTo>
                      <a:pt x="153" y="32"/>
                    </a:lnTo>
                    <a:lnTo>
                      <a:pt x="156" y="38"/>
                    </a:lnTo>
                    <a:lnTo>
                      <a:pt x="161" y="46"/>
                    </a:lnTo>
                    <a:lnTo>
                      <a:pt x="163" y="53"/>
                    </a:lnTo>
                    <a:lnTo>
                      <a:pt x="165" y="60"/>
                    </a:lnTo>
                    <a:lnTo>
                      <a:pt x="166" y="68"/>
                    </a:lnTo>
                    <a:lnTo>
                      <a:pt x="166" y="75"/>
                    </a:lnTo>
                    <a:lnTo>
                      <a:pt x="166" y="83"/>
                    </a:lnTo>
                    <a:lnTo>
                      <a:pt x="165" y="91"/>
                    </a:lnTo>
                    <a:lnTo>
                      <a:pt x="163" y="98"/>
                    </a:lnTo>
                    <a:lnTo>
                      <a:pt x="161" y="105"/>
                    </a:lnTo>
                    <a:lnTo>
                      <a:pt x="156" y="113"/>
                    </a:lnTo>
                    <a:lnTo>
                      <a:pt x="153" y="119"/>
                    </a:lnTo>
                    <a:lnTo>
                      <a:pt x="149" y="125"/>
                    </a:lnTo>
                    <a:lnTo>
                      <a:pt x="143" y="130"/>
                    </a:lnTo>
                    <a:lnTo>
                      <a:pt x="138" y="135"/>
                    </a:lnTo>
                    <a:lnTo>
                      <a:pt x="131" y="139"/>
                    </a:lnTo>
                    <a:lnTo>
                      <a:pt x="125" y="142"/>
                    </a:lnTo>
                    <a:lnTo>
                      <a:pt x="117" y="145"/>
                    </a:lnTo>
                    <a:lnTo>
                      <a:pt x="110" y="148"/>
                    </a:lnTo>
                    <a:lnTo>
                      <a:pt x="102" y="150"/>
                    </a:lnTo>
                    <a:lnTo>
                      <a:pt x="94" y="151"/>
                    </a:lnTo>
                    <a:lnTo>
                      <a:pt x="86" y="151"/>
                    </a:lnTo>
                    <a:lnTo>
                      <a:pt x="77" y="151"/>
                    </a:lnTo>
                    <a:lnTo>
                      <a:pt x="69" y="150"/>
                    </a:lnTo>
                    <a:lnTo>
                      <a:pt x="60" y="148"/>
                    </a:lnTo>
                    <a:lnTo>
                      <a:pt x="53" y="145"/>
                    </a:lnTo>
                    <a:lnTo>
                      <a:pt x="45" y="142"/>
                    </a:lnTo>
                    <a:lnTo>
                      <a:pt x="38" y="139"/>
                    </a:lnTo>
                    <a:lnTo>
                      <a:pt x="31" y="135"/>
                    </a:lnTo>
                    <a:lnTo>
                      <a:pt x="26" y="130"/>
                    </a:lnTo>
                    <a:lnTo>
                      <a:pt x="19" y="125"/>
                    </a:lnTo>
                    <a:lnTo>
                      <a:pt x="15" y="119"/>
                    </a:lnTo>
                    <a:lnTo>
                      <a:pt x="10" y="113"/>
                    </a:lnTo>
                    <a:lnTo>
                      <a:pt x="6" y="105"/>
                    </a:lnTo>
                    <a:lnTo>
                      <a:pt x="3" y="98"/>
                    </a:lnTo>
                    <a:lnTo>
                      <a:pt x="1" y="91"/>
                    </a:lnTo>
                    <a:lnTo>
                      <a:pt x="0" y="83"/>
                    </a:lnTo>
                    <a:lnTo>
                      <a:pt x="0" y="75"/>
                    </a:lnTo>
                    <a:lnTo>
                      <a:pt x="0" y="68"/>
                    </a:lnTo>
                    <a:lnTo>
                      <a:pt x="1" y="60"/>
                    </a:lnTo>
                    <a:lnTo>
                      <a:pt x="3" y="53"/>
                    </a:lnTo>
                    <a:lnTo>
                      <a:pt x="6" y="46"/>
                    </a:lnTo>
                    <a:lnTo>
                      <a:pt x="10" y="38"/>
                    </a:lnTo>
                    <a:lnTo>
                      <a:pt x="15" y="32"/>
                    </a:lnTo>
                    <a:lnTo>
                      <a:pt x="19" y="26"/>
                    </a:lnTo>
                    <a:lnTo>
                      <a:pt x="26" y="21"/>
                    </a:lnTo>
                    <a:lnTo>
                      <a:pt x="31" y="17"/>
                    </a:lnTo>
                    <a:lnTo>
                      <a:pt x="38" y="12"/>
                    </a:lnTo>
                    <a:lnTo>
                      <a:pt x="45" y="9"/>
                    </a:lnTo>
                    <a:lnTo>
                      <a:pt x="53" y="6"/>
                    </a:lnTo>
                    <a:lnTo>
                      <a:pt x="60" y="3"/>
                    </a:lnTo>
                    <a:lnTo>
                      <a:pt x="69" y="1"/>
                    </a:lnTo>
                    <a:lnTo>
                      <a:pt x="77" y="0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16" name="Freeform 231"/>
              <p:cNvSpPr>
                <a:spLocks/>
              </p:cNvSpPr>
              <p:nvPr/>
            </p:nvSpPr>
            <p:spPr bwMode="auto">
              <a:xfrm>
                <a:off x="1459" y="3433"/>
                <a:ext cx="14" cy="8"/>
              </a:xfrm>
              <a:custGeom>
                <a:avLst/>
                <a:gdLst>
                  <a:gd name="T0" fmla="*/ 94 w 166"/>
                  <a:gd name="T1" fmla="*/ 1 h 158"/>
                  <a:gd name="T2" fmla="*/ 110 w 166"/>
                  <a:gd name="T3" fmla="*/ 4 h 158"/>
                  <a:gd name="T4" fmla="*/ 125 w 166"/>
                  <a:gd name="T5" fmla="*/ 9 h 158"/>
                  <a:gd name="T6" fmla="*/ 138 w 166"/>
                  <a:gd name="T7" fmla="*/ 18 h 158"/>
                  <a:gd name="T8" fmla="*/ 149 w 166"/>
                  <a:gd name="T9" fmla="*/ 28 h 158"/>
                  <a:gd name="T10" fmla="*/ 156 w 166"/>
                  <a:gd name="T11" fmla="*/ 40 h 158"/>
                  <a:gd name="T12" fmla="*/ 163 w 166"/>
                  <a:gd name="T13" fmla="*/ 53 h 158"/>
                  <a:gd name="T14" fmla="*/ 166 w 166"/>
                  <a:gd name="T15" fmla="*/ 68 h 158"/>
                  <a:gd name="T16" fmla="*/ 166 w 166"/>
                  <a:gd name="T17" fmla="*/ 85 h 158"/>
                  <a:gd name="T18" fmla="*/ 163 w 166"/>
                  <a:gd name="T19" fmla="*/ 100 h 158"/>
                  <a:gd name="T20" fmla="*/ 156 w 166"/>
                  <a:gd name="T21" fmla="*/ 115 h 158"/>
                  <a:gd name="T22" fmla="*/ 149 w 166"/>
                  <a:gd name="T23" fmla="*/ 127 h 158"/>
                  <a:gd name="T24" fmla="*/ 138 w 166"/>
                  <a:gd name="T25" fmla="*/ 138 h 158"/>
                  <a:gd name="T26" fmla="*/ 125 w 166"/>
                  <a:gd name="T27" fmla="*/ 148 h 158"/>
                  <a:gd name="T28" fmla="*/ 110 w 166"/>
                  <a:gd name="T29" fmla="*/ 154 h 158"/>
                  <a:gd name="T30" fmla="*/ 94 w 166"/>
                  <a:gd name="T31" fmla="*/ 158 h 158"/>
                  <a:gd name="T32" fmla="*/ 77 w 166"/>
                  <a:gd name="T33" fmla="*/ 158 h 158"/>
                  <a:gd name="T34" fmla="*/ 60 w 166"/>
                  <a:gd name="T35" fmla="*/ 154 h 158"/>
                  <a:gd name="T36" fmla="*/ 45 w 166"/>
                  <a:gd name="T37" fmla="*/ 148 h 158"/>
                  <a:gd name="T38" fmla="*/ 31 w 166"/>
                  <a:gd name="T39" fmla="*/ 138 h 158"/>
                  <a:gd name="T40" fmla="*/ 19 w 166"/>
                  <a:gd name="T41" fmla="*/ 127 h 158"/>
                  <a:gd name="T42" fmla="*/ 10 w 166"/>
                  <a:gd name="T43" fmla="*/ 115 h 158"/>
                  <a:gd name="T44" fmla="*/ 3 w 166"/>
                  <a:gd name="T45" fmla="*/ 100 h 158"/>
                  <a:gd name="T46" fmla="*/ 0 w 166"/>
                  <a:gd name="T47" fmla="*/ 85 h 158"/>
                  <a:gd name="T48" fmla="*/ 0 w 166"/>
                  <a:gd name="T49" fmla="*/ 68 h 158"/>
                  <a:gd name="T50" fmla="*/ 3 w 166"/>
                  <a:gd name="T51" fmla="*/ 53 h 158"/>
                  <a:gd name="T52" fmla="*/ 10 w 166"/>
                  <a:gd name="T53" fmla="*/ 40 h 158"/>
                  <a:gd name="T54" fmla="*/ 19 w 166"/>
                  <a:gd name="T55" fmla="*/ 28 h 158"/>
                  <a:gd name="T56" fmla="*/ 31 w 166"/>
                  <a:gd name="T57" fmla="*/ 18 h 158"/>
                  <a:gd name="T58" fmla="*/ 45 w 166"/>
                  <a:gd name="T59" fmla="*/ 9 h 158"/>
                  <a:gd name="T60" fmla="*/ 60 w 166"/>
                  <a:gd name="T61" fmla="*/ 4 h 158"/>
                  <a:gd name="T62" fmla="*/ 77 w 166"/>
                  <a:gd name="T63" fmla="*/ 1 h 15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8"/>
                  <a:gd name="T98" fmla="*/ 166 w 166"/>
                  <a:gd name="T99" fmla="*/ 158 h 15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8">
                    <a:moveTo>
                      <a:pt x="86" y="0"/>
                    </a:moveTo>
                    <a:lnTo>
                      <a:pt x="94" y="1"/>
                    </a:lnTo>
                    <a:lnTo>
                      <a:pt x="102" y="2"/>
                    </a:lnTo>
                    <a:lnTo>
                      <a:pt x="110" y="4"/>
                    </a:lnTo>
                    <a:lnTo>
                      <a:pt x="117" y="6"/>
                    </a:lnTo>
                    <a:lnTo>
                      <a:pt x="125" y="9"/>
                    </a:lnTo>
                    <a:lnTo>
                      <a:pt x="131" y="13"/>
                    </a:lnTo>
                    <a:lnTo>
                      <a:pt x="138" y="18"/>
                    </a:lnTo>
                    <a:lnTo>
                      <a:pt x="143" y="23"/>
                    </a:lnTo>
                    <a:lnTo>
                      <a:pt x="149" y="28"/>
                    </a:lnTo>
                    <a:lnTo>
                      <a:pt x="153" y="34"/>
                    </a:lnTo>
                    <a:lnTo>
                      <a:pt x="156" y="40"/>
                    </a:lnTo>
                    <a:lnTo>
                      <a:pt x="161" y="46"/>
                    </a:lnTo>
                    <a:lnTo>
                      <a:pt x="163" y="53"/>
                    </a:lnTo>
                    <a:lnTo>
                      <a:pt x="165" y="61"/>
                    </a:lnTo>
                    <a:lnTo>
                      <a:pt x="166" y="68"/>
                    </a:lnTo>
                    <a:lnTo>
                      <a:pt x="166" y="76"/>
                    </a:lnTo>
                    <a:lnTo>
                      <a:pt x="166" y="85"/>
                    </a:lnTo>
                    <a:lnTo>
                      <a:pt x="165" y="93"/>
                    </a:lnTo>
                    <a:lnTo>
                      <a:pt x="163" y="100"/>
                    </a:lnTo>
                    <a:lnTo>
                      <a:pt x="161" y="108"/>
                    </a:lnTo>
                    <a:lnTo>
                      <a:pt x="156" y="115"/>
                    </a:lnTo>
                    <a:lnTo>
                      <a:pt x="153" y="121"/>
                    </a:lnTo>
                    <a:lnTo>
                      <a:pt x="149" y="127"/>
                    </a:lnTo>
                    <a:lnTo>
                      <a:pt x="143" y="133"/>
                    </a:lnTo>
                    <a:lnTo>
                      <a:pt x="138" y="138"/>
                    </a:lnTo>
                    <a:lnTo>
                      <a:pt x="131" y="143"/>
                    </a:lnTo>
                    <a:lnTo>
                      <a:pt x="125" y="148"/>
                    </a:lnTo>
                    <a:lnTo>
                      <a:pt x="117" y="152"/>
                    </a:lnTo>
                    <a:lnTo>
                      <a:pt x="110" y="154"/>
                    </a:lnTo>
                    <a:lnTo>
                      <a:pt x="102" y="156"/>
                    </a:lnTo>
                    <a:lnTo>
                      <a:pt x="94" y="158"/>
                    </a:lnTo>
                    <a:lnTo>
                      <a:pt x="86" y="158"/>
                    </a:lnTo>
                    <a:lnTo>
                      <a:pt x="77" y="158"/>
                    </a:lnTo>
                    <a:lnTo>
                      <a:pt x="69" y="156"/>
                    </a:lnTo>
                    <a:lnTo>
                      <a:pt x="60" y="154"/>
                    </a:lnTo>
                    <a:lnTo>
                      <a:pt x="53" y="152"/>
                    </a:lnTo>
                    <a:lnTo>
                      <a:pt x="45" y="148"/>
                    </a:lnTo>
                    <a:lnTo>
                      <a:pt x="38" y="143"/>
                    </a:lnTo>
                    <a:lnTo>
                      <a:pt x="31" y="138"/>
                    </a:lnTo>
                    <a:lnTo>
                      <a:pt x="26" y="133"/>
                    </a:lnTo>
                    <a:lnTo>
                      <a:pt x="19" y="127"/>
                    </a:lnTo>
                    <a:lnTo>
                      <a:pt x="15" y="121"/>
                    </a:lnTo>
                    <a:lnTo>
                      <a:pt x="10" y="115"/>
                    </a:lnTo>
                    <a:lnTo>
                      <a:pt x="6" y="108"/>
                    </a:lnTo>
                    <a:lnTo>
                      <a:pt x="3" y="100"/>
                    </a:lnTo>
                    <a:lnTo>
                      <a:pt x="1" y="93"/>
                    </a:lnTo>
                    <a:lnTo>
                      <a:pt x="0" y="85"/>
                    </a:lnTo>
                    <a:lnTo>
                      <a:pt x="0" y="76"/>
                    </a:lnTo>
                    <a:lnTo>
                      <a:pt x="0" y="68"/>
                    </a:lnTo>
                    <a:lnTo>
                      <a:pt x="1" y="61"/>
                    </a:lnTo>
                    <a:lnTo>
                      <a:pt x="3" y="53"/>
                    </a:lnTo>
                    <a:lnTo>
                      <a:pt x="6" y="46"/>
                    </a:lnTo>
                    <a:lnTo>
                      <a:pt x="10" y="40"/>
                    </a:lnTo>
                    <a:lnTo>
                      <a:pt x="15" y="34"/>
                    </a:lnTo>
                    <a:lnTo>
                      <a:pt x="19" y="28"/>
                    </a:lnTo>
                    <a:lnTo>
                      <a:pt x="26" y="23"/>
                    </a:lnTo>
                    <a:lnTo>
                      <a:pt x="31" y="18"/>
                    </a:lnTo>
                    <a:lnTo>
                      <a:pt x="38" y="13"/>
                    </a:lnTo>
                    <a:lnTo>
                      <a:pt x="45" y="9"/>
                    </a:lnTo>
                    <a:lnTo>
                      <a:pt x="53" y="6"/>
                    </a:lnTo>
                    <a:lnTo>
                      <a:pt x="60" y="4"/>
                    </a:lnTo>
                    <a:lnTo>
                      <a:pt x="69" y="2"/>
                    </a:lnTo>
                    <a:lnTo>
                      <a:pt x="77" y="1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17" name="Freeform 232"/>
              <p:cNvSpPr>
                <a:spLocks/>
              </p:cNvSpPr>
              <p:nvPr/>
            </p:nvSpPr>
            <p:spPr bwMode="auto">
              <a:xfrm>
                <a:off x="1459" y="3446"/>
                <a:ext cx="14" cy="7"/>
              </a:xfrm>
              <a:custGeom>
                <a:avLst/>
                <a:gdLst>
                  <a:gd name="T0" fmla="*/ 94 w 166"/>
                  <a:gd name="T1" fmla="*/ 1 h 157"/>
                  <a:gd name="T2" fmla="*/ 108 w 166"/>
                  <a:gd name="T3" fmla="*/ 4 h 157"/>
                  <a:gd name="T4" fmla="*/ 122 w 166"/>
                  <a:gd name="T5" fmla="*/ 9 h 157"/>
                  <a:gd name="T6" fmla="*/ 135 w 166"/>
                  <a:gd name="T7" fmla="*/ 18 h 157"/>
                  <a:gd name="T8" fmla="*/ 147 w 166"/>
                  <a:gd name="T9" fmla="*/ 28 h 157"/>
                  <a:gd name="T10" fmla="*/ 155 w 166"/>
                  <a:gd name="T11" fmla="*/ 42 h 157"/>
                  <a:gd name="T12" fmla="*/ 162 w 166"/>
                  <a:gd name="T13" fmla="*/ 56 h 157"/>
                  <a:gd name="T14" fmla="*/ 166 w 166"/>
                  <a:gd name="T15" fmla="*/ 73 h 157"/>
                  <a:gd name="T16" fmla="*/ 166 w 166"/>
                  <a:gd name="T17" fmla="*/ 89 h 157"/>
                  <a:gd name="T18" fmla="*/ 162 w 166"/>
                  <a:gd name="T19" fmla="*/ 105 h 157"/>
                  <a:gd name="T20" fmla="*/ 155 w 166"/>
                  <a:gd name="T21" fmla="*/ 119 h 157"/>
                  <a:gd name="T22" fmla="*/ 147 w 166"/>
                  <a:gd name="T23" fmla="*/ 131 h 157"/>
                  <a:gd name="T24" fmla="*/ 135 w 166"/>
                  <a:gd name="T25" fmla="*/ 140 h 157"/>
                  <a:gd name="T26" fmla="*/ 122 w 166"/>
                  <a:gd name="T27" fmla="*/ 148 h 157"/>
                  <a:gd name="T28" fmla="*/ 108 w 166"/>
                  <a:gd name="T29" fmla="*/ 154 h 157"/>
                  <a:gd name="T30" fmla="*/ 94 w 166"/>
                  <a:gd name="T31" fmla="*/ 157 h 157"/>
                  <a:gd name="T32" fmla="*/ 77 w 166"/>
                  <a:gd name="T33" fmla="*/ 157 h 157"/>
                  <a:gd name="T34" fmla="*/ 60 w 166"/>
                  <a:gd name="T35" fmla="*/ 154 h 157"/>
                  <a:gd name="T36" fmla="*/ 45 w 166"/>
                  <a:gd name="T37" fmla="*/ 148 h 157"/>
                  <a:gd name="T38" fmla="*/ 31 w 166"/>
                  <a:gd name="T39" fmla="*/ 140 h 157"/>
                  <a:gd name="T40" fmla="*/ 19 w 166"/>
                  <a:gd name="T41" fmla="*/ 131 h 157"/>
                  <a:gd name="T42" fmla="*/ 10 w 166"/>
                  <a:gd name="T43" fmla="*/ 119 h 157"/>
                  <a:gd name="T44" fmla="*/ 3 w 166"/>
                  <a:gd name="T45" fmla="*/ 105 h 157"/>
                  <a:gd name="T46" fmla="*/ 0 w 166"/>
                  <a:gd name="T47" fmla="*/ 89 h 157"/>
                  <a:gd name="T48" fmla="*/ 0 w 166"/>
                  <a:gd name="T49" fmla="*/ 73 h 157"/>
                  <a:gd name="T50" fmla="*/ 3 w 166"/>
                  <a:gd name="T51" fmla="*/ 56 h 157"/>
                  <a:gd name="T52" fmla="*/ 10 w 166"/>
                  <a:gd name="T53" fmla="*/ 42 h 157"/>
                  <a:gd name="T54" fmla="*/ 19 w 166"/>
                  <a:gd name="T55" fmla="*/ 28 h 157"/>
                  <a:gd name="T56" fmla="*/ 31 w 166"/>
                  <a:gd name="T57" fmla="*/ 18 h 157"/>
                  <a:gd name="T58" fmla="*/ 45 w 166"/>
                  <a:gd name="T59" fmla="*/ 9 h 157"/>
                  <a:gd name="T60" fmla="*/ 60 w 166"/>
                  <a:gd name="T61" fmla="*/ 4 h 157"/>
                  <a:gd name="T62" fmla="*/ 77 w 166"/>
                  <a:gd name="T63" fmla="*/ 1 h 15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7"/>
                  <a:gd name="T98" fmla="*/ 166 w 166"/>
                  <a:gd name="T99" fmla="*/ 157 h 15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7">
                    <a:moveTo>
                      <a:pt x="86" y="0"/>
                    </a:moveTo>
                    <a:lnTo>
                      <a:pt x="94" y="1"/>
                    </a:lnTo>
                    <a:lnTo>
                      <a:pt x="101" y="2"/>
                    </a:lnTo>
                    <a:lnTo>
                      <a:pt x="108" y="4"/>
                    </a:lnTo>
                    <a:lnTo>
                      <a:pt x="115" y="6"/>
                    </a:lnTo>
                    <a:lnTo>
                      <a:pt x="122" y="9"/>
                    </a:lnTo>
                    <a:lnTo>
                      <a:pt x="129" y="13"/>
                    </a:lnTo>
                    <a:lnTo>
                      <a:pt x="135" y="18"/>
                    </a:lnTo>
                    <a:lnTo>
                      <a:pt x="141" y="22"/>
                    </a:lnTo>
                    <a:lnTo>
                      <a:pt x="147" y="28"/>
                    </a:lnTo>
                    <a:lnTo>
                      <a:pt x="151" y="35"/>
                    </a:lnTo>
                    <a:lnTo>
                      <a:pt x="155" y="42"/>
                    </a:lnTo>
                    <a:lnTo>
                      <a:pt x="160" y="49"/>
                    </a:lnTo>
                    <a:lnTo>
                      <a:pt x="162" y="56"/>
                    </a:lnTo>
                    <a:lnTo>
                      <a:pt x="165" y="64"/>
                    </a:lnTo>
                    <a:lnTo>
                      <a:pt x="166" y="73"/>
                    </a:lnTo>
                    <a:lnTo>
                      <a:pt x="166" y="81"/>
                    </a:lnTo>
                    <a:lnTo>
                      <a:pt x="166" y="89"/>
                    </a:lnTo>
                    <a:lnTo>
                      <a:pt x="165" y="98"/>
                    </a:lnTo>
                    <a:lnTo>
                      <a:pt x="162" y="105"/>
                    </a:lnTo>
                    <a:lnTo>
                      <a:pt x="160" y="112"/>
                    </a:lnTo>
                    <a:lnTo>
                      <a:pt x="155" y="119"/>
                    </a:lnTo>
                    <a:lnTo>
                      <a:pt x="151" y="125"/>
                    </a:lnTo>
                    <a:lnTo>
                      <a:pt x="147" y="131"/>
                    </a:lnTo>
                    <a:lnTo>
                      <a:pt x="141" y="136"/>
                    </a:lnTo>
                    <a:lnTo>
                      <a:pt x="135" y="140"/>
                    </a:lnTo>
                    <a:lnTo>
                      <a:pt x="129" y="145"/>
                    </a:lnTo>
                    <a:lnTo>
                      <a:pt x="122" y="148"/>
                    </a:lnTo>
                    <a:lnTo>
                      <a:pt x="115" y="151"/>
                    </a:lnTo>
                    <a:lnTo>
                      <a:pt x="108" y="154"/>
                    </a:lnTo>
                    <a:lnTo>
                      <a:pt x="101" y="156"/>
                    </a:lnTo>
                    <a:lnTo>
                      <a:pt x="94" y="157"/>
                    </a:lnTo>
                    <a:lnTo>
                      <a:pt x="86" y="157"/>
                    </a:lnTo>
                    <a:lnTo>
                      <a:pt x="77" y="157"/>
                    </a:lnTo>
                    <a:lnTo>
                      <a:pt x="69" y="156"/>
                    </a:lnTo>
                    <a:lnTo>
                      <a:pt x="60" y="154"/>
                    </a:lnTo>
                    <a:lnTo>
                      <a:pt x="53" y="151"/>
                    </a:lnTo>
                    <a:lnTo>
                      <a:pt x="45" y="148"/>
                    </a:lnTo>
                    <a:lnTo>
                      <a:pt x="38" y="145"/>
                    </a:lnTo>
                    <a:lnTo>
                      <a:pt x="31" y="140"/>
                    </a:lnTo>
                    <a:lnTo>
                      <a:pt x="26" y="136"/>
                    </a:lnTo>
                    <a:lnTo>
                      <a:pt x="19" y="131"/>
                    </a:lnTo>
                    <a:lnTo>
                      <a:pt x="15" y="125"/>
                    </a:lnTo>
                    <a:lnTo>
                      <a:pt x="10" y="119"/>
                    </a:lnTo>
                    <a:lnTo>
                      <a:pt x="6" y="112"/>
                    </a:lnTo>
                    <a:lnTo>
                      <a:pt x="3" y="105"/>
                    </a:lnTo>
                    <a:lnTo>
                      <a:pt x="1" y="98"/>
                    </a:lnTo>
                    <a:lnTo>
                      <a:pt x="0" y="89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1" y="64"/>
                    </a:lnTo>
                    <a:lnTo>
                      <a:pt x="3" y="56"/>
                    </a:lnTo>
                    <a:lnTo>
                      <a:pt x="6" y="49"/>
                    </a:lnTo>
                    <a:lnTo>
                      <a:pt x="10" y="42"/>
                    </a:lnTo>
                    <a:lnTo>
                      <a:pt x="15" y="35"/>
                    </a:lnTo>
                    <a:lnTo>
                      <a:pt x="19" y="28"/>
                    </a:lnTo>
                    <a:lnTo>
                      <a:pt x="26" y="22"/>
                    </a:lnTo>
                    <a:lnTo>
                      <a:pt x="31" y="18"/>
                    </a:lnTo>
                    <a:lnTo>
                      <a:pt x="38" y="13"/>
                    </a:lnTo>
                    <a:lnTo>
                      <a:pt x="45" y="9"/>
                    </a:lnTo>
                    <a:lnTo>
                      <a:pt x="53" y="6"/>
                    </a:lnTo>
                    <a:lnTo>
                      <a:pt x="60" y="4"/>
                    </a:lnTo>
                    <a:lnTo>
                      <a:pt x="69" y="2"/>
                    </a:lnTo>
                    <a:lnTo>
                      <a:pt x="77" y="1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18" name="Freeform 233"/>
              <p:cNvSpPr>
                <a:spLocks/>
              </p:cNvSpPr>
              <p:nvPr/>
            </p:nvSpPr>
            <p:spPr bwMode="auto">
              <a:xfrm>
                <a:off x="1459" y="3457"/>
                <a:ext cx="14" cy="8"/>
              </a:xfrm>
              <a:custGeom>
                <a:avLst/>
                <a:gdLst>
                  <a:gd name="T0" fmla="*/ 94 w 166"/>
                  <a:gd name="T1" fmla="*/ 0 h 151"/>
                  <a:gd name="T2" fmla="*/ 108 w 166"/>
                  <a:gd name="T3" fmla="*/ 3 h 151"/>
                  <a:gd name="T4" fmla="*/ 122 w 166"/>
                  <a:gd name="T5" fmla="*/ 9 h 151"/>
                  <a:gd name="T6" fmla="*/ 135 w 166"/>
                  <a:gd name="T7" fmla="*/ 17 h 151"/>
                  <a:gd name="T8" fmla="*/ 147 w 166"/>
                  <a:gd name="T9" fmla="*/ 27 h 151"/>
                  <a:gd name="T10" fmla="*/ 155 w 166"/>
                  <a:gd name="T11" fmla="*/ 38 h 151"/>
                  <a:gd name="T12" fmla="*/ 162 w 166"/>
                  <a:gd name="T13" fmla="*/ 53 h 151"/>
                  <a:gd name="T14" fmla="*/ 166 w 166"/>
                  <a:gd name="T15" fmla="*/ 68 h 151"/>
                  <a:gd name="T16" fmla="*/ 166 w 166"/>
                  <a:gd name="T17" fmla="*/ 84 h 151"/>
                  <a:gd name="T18" fmla="*/ 162 w 166"/>
                  <a:gd name="T19" fmla="*/ 98 h 151"/>
                  <a:gd name="T20" fmla="*/ 155 w 166"/>
                  <a:gd name="T21" fmla="*/ 112 h 151"/>
                  <a:gd name="T22" fmla="*/ 147 w 166"/>
                  <a:gd name="T23" fmla="*/ 125 h 151"/>
                  <a:gd name="T24" fmla="*/ 135 w 166"/>
                  <a:gd name="T25" fmla="*/ 135 h 151"/>
                  <a:gd name="T26" fmla="*/ 122 w 166"/>
                  <a:gd name="T27" fmla="*/ 143 h 151"/>
                  <a:gd name="T28" fmla="*/ 108 w 166"/>
                  <a:gd name="T29" fmla="*/ 148 h 151"/>
                  <a:gd name="T30" fmla="*/ 94 w 166"/>
                  <a:gd name="T31" fmla="*/ 151 h 151"/>
                  <a:gd name="T32" fmla="*/ 77 w 166"/>
                  <a:gd name="T33" fmla="*/ 151 h 151"/>
                  <a:gd name="T34" fmla="*/ 60 w 166"/>
                  <a:gd name="T35" fmla="*/ 148 h 151"/>
                  <a:gd name="T36" fmla="*/ 45 w 166"/>
                  <a:gd name="T37" fmla="*/ 143 h 151"/>
                  <a:gd name="T38" fmla="*/ 31 w 166"/>
                  <a:gd name="T39" fmla="*/ 135 h 151"/>
                  <a:gd name="T40" fmla="*/ 19 w 166"/>
                  <a:gd name="T41" fmla="*/ 125 h 151"/>
                  <a:gd name="T42" fmla="*/ 10 w 166"/>
                  <a:gd name="T43" fmla="*/ 112 h 151"/>
                  <a:gd name="T44" fmla="*/ 3 w 166"/>
                  <a:gd name="T45" fmla="*/ 98 h 151"/>
                  <a:gd name="T46" fmla="*/ 0 w 166"/>
                  <a:gd name="T47" fmla="*/ 84 h 151"/>
                  <a:gd name="T48" fmla="*/ 0 w 166"/>
                  <a:gd name="T49" fmla="*/ 68 h 151"/>
                  <a:gd name="T50" fmla="*/ 3 w 166"/>
                  <a:gd name="T51" fmla="*/ 53 h 151"/>
                  <a:gd name="T52" fmla="*/ 10 w 166"/>
                  <a:gd name="T53" fmla="*/ 38 h 151"/>
                  <a:gd name="T54" fmla="*/ 19 w 166"/>
                  <a:gd name="T55" fmla="*/ 27 h 151"/>
                  <a:gd name="T56" fmla="*/ 31 w 166"/>
                  <a:gd name="T57" fmla="*/ 17 h 151"/>
                  <a:gd name="T58" fmla="*/ 45 w 166"/>
                  <a:gd name="T59" fmla="*/ 9 h 151"/>
                  <a:gd name="T60" fmla="*/ 60 w 166"/>
                  <a:gd name="T61" fmla="*/ 3 h 151"/>
                  <a:gd name="T62" fmla="*/ 77 w 166"/>
                  <a:gd name="T63" fmla="*/ 0 h 15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1"/>
                  <a:gd name="T98" fmla="*/ 166 w 166"/>
                  <a:gd name="T99" fmla="*/ 151 h 15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1">
                    <a:moveTo>
                      <a:pt x="86" y="0"/>
                    </a:moveTo>
                    <a:lnTo>
                      <a:pt x="94" y="0"/>
                    </a:lnTo>
                    <a:lnTo>
                      <a:pt x="101" y="1"/>
                    </a:lnTo>
                    <a:lnTo>
                      <a:pt x="108" y="3"/>
                    </a:lnTo>
                    <a:lnTo>
                      <a:pt x="115" y="6"/>
                    </a:lnTo>
                    <a:lnTo>
                      <a:pt x="122" y="9"/>
                    </a:lnTo>
                    <a:lnTo>
                      <a:pt x="129" y="12"/>
                    </a:lnTo>
                    <a:lnTo>
                      <a:pt x="135" y="17"/>
                    </a:lnTo>
                    <a:lnTo>
                      <a:pt x="141" y="21"/>
                    </a:lnTo>
                    <a:lnTo>
                      <a:pt x="147" y="27"/>
                    </a:lnTo>
                    <a:lnTo>
                      <a:pt x="151" y="32"/>
                    </a:lnTo>
                    <a:lnTo>
                      <a:pt x="155" y="38"/>
                    </a:lnTo>
                    <a:lnTo>
                      <a:pt x="160" y="45"/>
                    </a:lnTo>
                    <a:lnTo>
                      <a:pt x="162" y="53"/>
                    </a:lnTo>
                    <a:lnTo>
                      <a:pt x="165" y="60"/>
                    </a:lnTo>
                    <a:lnTo>
                      <a:pt x="166" y="68"/>
                    </a:lnTo>
                    <a:lnTo>
                      <a:pt x="166" y="76"/>
                    </a:lnTo>
                    <a:lnTo>
                      <a:pt x="166" y="84"/>
                    </a:lnTo>
                    <a:lnTo>
                      <a:pt x="165" y="91"/>
                    </a:lnTo>
                    <a:lnTo>
                      <a:pt x="162" y="98"/>
                    </a:lnTo>
                    <a:lnTo>
                      <a:pt x="160" y="105"/>
                    </a:lnTo>
                    <a:lnTo>
                      <a:pt x="155" y="112"/>
                    </a:lnTo>
                    <a:lnTo>
                      <a:pt x="151" y="119"/>
                    </a:lnTo>
                    <a:lnTo>
                      <a:pt x="147" y="125"/>
                    </a:lnTo>
                    <a:lnTo>
                      <a:pt x="141" y="130"/>
                    </a:lnTo>
                    <a:lnTo>
                      <a:pt x="135" y="135"/>
                    </a:lnTo>
                    <a:lnTo>
                      <a:pt x="129" y="139"/>
                    </a:lnTo>
                    <a:lnTo>
                      <a:pt x="122" y="143"/>
                    </a:lnTo>
                    <a:lnTo>
                      <a:pt x="115" y="146"/>
                    </a:lnTo>
                    <a:lnTo>
                      <a:pt x="108" y="148"/>
                    </a:lnTo>
                    <a:lnTo>
                      <a:pt x="101" y="150"/>
                    </a:lnTo>
                    <a:lnTo>
                      <a:pt x="94" y="151"/>
                    </a:lnTo>
                    <a:lnTo>
                      <a:pt x="86" y="151"/>
                    </a:lnTo>
                    <a:lnTo>
                      <a:pt x="77" y="151"/>
                    </a:lnTo>
                    <a:lnTo>
                      <a:pt x="69" y="150"/>
                    </a:lnTo>
                    <a:lnTo>
                      <a:pt x="60" y="148"/>
                    </a:lnTo>
                    <a:lnTo>
                      <a:pt x="53" y="146"/>
                    </a:lnTo>
                    <a:lnTo>
                      <a:pt x="45" y="143"/>
                    </a:lnTo>
                    <a:lnTo>
                      <a:pt x="38" y="139"/>
                    </a:lnTo>
                    <a:lnTo>
                      <a:pt x="31" y="135"/>
                    </a:lnTo>
                    <a:lnTo>
                      <a:pt x="26" y="130"/>
                    </a:lnTo>
                    <a:lnTo>
                      <a:pt x="19" y="125"/>
                    </a:lnTo>
                    <a:lnTo>
                      <a:pt x="15" y="119"/>
                    </a:lnTo>
                    <a:lnTo>
                      <a:pt x="10" y="112"/>
                    </a:lnTo>
                    <a:lnTo>
                      <a:pt x="6" y="105"/>
                    </a:lnTo>
                    <a:lnTo>
                      <a:pt x="3" y="98"/>
                    </a:lnTo>
                    <a:lnTo>
                      <a:pt x="1" y="91"/>
                    </a:lnTo>
                    <a:lnTo>
                      <a:pt x="0" y="84"/>
                    </a:lnTo>
                    <a:lnTo>
                      <a:pt x="0" y="76"/>
                    </a:lnTo>
                    <a:lnTo>
                      <a:pt x="0" y="68"/>
                    </a:lnTo>
                    <a:lnTo>
                      <a:pt x="1" y="60"/>
                    </a:lnTo>
                    <a:lnTo>
                      <a:pt x="3" y="53"/>
                    </a:lnTo>
                    <a:lnTo>
                      <a:pt x="6" y="45"/>
                    </a:lnTo>
                    <a:lnTo>
                      <a:pt x="10" y="38"/>
                    </a:lnTo>
                    <a:lnTo>
                      <a:pt x="15" y="32"/>
                    </a:lnTo>
                    <a:lnTo>
                      <a:pt x="19" y="27"/>
                    </a:lnTo>
                    <a:lnTo>
                      <a:pt x="26" y="21"/>
                    </a:lnTo>
                    <a:lnTo>
                      <a:pt x="31" y="17"/>
                    </a:lnTo>
                    <a:lnTo>
                      <a:pt x="38" y="12"/>
                    </a:lnTo>
                    <a:lnTo>
                      <a:pt x="45" y="9"/>
                    </a:lnTo>
                    <a:lnTo>
                      <a:pt x="53" y="6"/>
                    </a:lnTo>
                    <a:lnTo>
                      <a:pt x="60" y="3"/>
                    </a:lnTo>
                    <a:lnTo>
                      <a:pt x="69" y="1"/>
                    </a:lnTo>
                    <a:lnTo>
                      <a:pt x="77" y="0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19" name="Freeform 234"/>
              <p:cNvSpPr>
                <a:spLocks/>
              </p:cNvSpPr>
              <p:nvPr/>
            </p:nvSpPr>
            <p:spPr bwMode="auto">
              <a:xfrm>
                <a:off x="1459" y="3469"/>
                <a:ext cx="14" cy="8"/>
              </a:xfrm>
              <a:custGeom>
                <a:avLst/>
                <a:gdLst>
                  <a:gd name="T0" fmla="*/ 94 w 166"/>
                  <a:gd name="T1" fmla="*/ 0 h 152"/>
                  <a:gd name="T2" fmla="*/ 108 w 166"/>
                  <a:gd name="T3" fmla="*/ 3 h 152"/>
                  <a:gd name="T4" fmla="*/ 122 w 166"/>
                  <a:gd name="T5" fmla="*/ 9 h 152"/>
                  <a:gd name="T6" fmla="*/ 135 w 166"/>
                  <a:gd name="T7" fmla="*/ 17 h 152"/>
                  <a:gd name="T8" fmla="*/ 147 w 166"/>
                  <a:gd name="T9" fmla="*/ 27 h 152"/>
                  <a:gd name="T10" fmla="*/ 155 w 166"/>
                  <a:gd name="T11" fmla="*/ 39 h 152"/>
                  <a:gd name="T12" fmla="*/ 162 w 166"/>
                  <a:gd name="T13" fmla="*/ 53 h 152"/>
                  <a:gd name="T14" fmla="*/ 166 w 166"/>
                  <a:gd name="T15" fmla="*/ 67 h 152"/>
                  <a:gd name="T16" fmla="*/ 166 w 166"/>
                  <a:gd name="T17" fmla="*/ 84 h 152"/>
                  <a:gd name="T18" fmla="*/ 162 w 166"/>
                  <a:gd name="T19" fmla="*/ 99 h 152"/>
                  <a:gd name="T20" fmla="*/ 155 w 166"/>
                  <a:gd name="T21" fmla="*/ 113 h 152"/>
                  <a:gd name="T22" fmla="*/ 147 w 166"/>
                  <a:gd name="T23" fmla="*/ 124 h 152"/>
                  <a:gd name="T24" fmla="*/ 135 w 166"/>
                  <a:gd name="T25" fmla="*/ 134 h 152"/>
                  <a:gd name="T26" fmla="*/ 122 w 166"/>
                  <a:gd name="T27" fmla="*/ 143 h 152"/>
                  <a:gd name="T28" fmla="*/ 108 w 166"/>
                  <a:gd name="T29" fmla="*/ 149 h 152"/>
                  <a:gd name="T30" fmla="*/ 94 w 166"/>
                  <a:gd name="T31" fmla="*/ 152 h 152"/>
                  <a:gd name="T32" fmla="*/ 77 w 166"/>
                  <a:gd name="T33" fmla="*/ 152 h 152"/>
                  <a:gd name="T34" fmla="*/ 60 w 166"/>
                  <a:gd name="T35" fmla="*/ 149 h 152"/>
                  <a:gd name="T36" fmla="*/ 45 w 166"/>
                  <a:gd name="T37" fmla="*/ 143 h 152"/>
                  <a:gd name="T38" fmla="*/ 31 w 166"/>
                  <a:gd name="T39" fmla="*/ 134 h 152"/>
                  <a:gd name="T40" fmla="*/ 19 w 166"/>
                  <a:gd name="T41" fmla="*/ 124 h 152"/>
                  <a:gd name="T42" fmla="*/ 10 w 166"/>
                  <a:gd name="T43" fmla="*/ 113 h 152"/>
                  <a:gd name="T44" fmla="*/ 3 w 166"/>
                  <a:gd name="T45" fmla="*/ 99 h 152"/>
                  <a:gd name="T46" fmla="*/ 0 w 166"/>
                  <a:gd name="T47" fmla="*/ 84 h 152"/>
                  <a:gd name="T48" fmla="*/ 0 w 166"/>
                  <a:gd name="T49" fmla="*/ 67 h 152"/>
                  <a:gd name="T50" fmla="*/ 3 w 166"/>
                  <a:gd name="T51" fmla="*/ 53 h 152"/>
                  <a:gd name="T52" fmla="*/ 10 w 166"/>
                  <a:gd name="T53" fmla="*/ 39 h 152"/>
                  <a:gd name="T54" fmla="*/ 19 w 166"/>
                  <a:gd name="T55" fmla="*/ 27 h 152"/>
                  <a:gd name="T56" fmla="*/ 31 w 166"/>
                  <a:gd name="T57" fmla="*/ 17 h 152"/>
                  <a:gd name="T58" fmla="*/ 45 w 166"/>
                  <a:gd name="T59" fmla="*/ 9 h 152"/>
                  <a:gd name="T60" fmla="*/ 60 w 166"/>
                  <a:gd name="T61" fmla="*/ 3 h 152"/>
                  <a:gd name="T62" fmla="*/ 77 w 166"/>
                  <a:gd name="T63" fmla="*/ 0 h 15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2"/>
                  <a:gd name="T98" fmla="*/ 166 w 166"/>
                  <a:gd name="T99" fmla="*/ 152 h 15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2">
                    <a:moveTo>
                      <a:pt x="86" y="0"/>
                    </a:moveTo>
                    <a:lnTo>
                      <a:pt x="94" y="0"/>
                    </a:lnTo>
                    <a:lnTo>
                      <a:pt x="101" y="1"/>
                    </a:lnTo>
                    <a:lnTo>
                      <a:pt x="108" y="3"/>
                    </a:lnTo>
                    <a:lnTo>
                      <a:pt x="115" y="5"/>
                    </a:lnTo>
                    <a:lnTo>
                      <a:pt x="122" y="9"/>
                    </a:lnTo>
                    <a:lnTo>
                      <a:pt x="129" y="13"/>
                    </a:lnTo>
                    <a:lnTo>
                      <a:pt x="135" y="17"/>
                    </a:lnTo>
                    <a:lnTo>
                      <a:pt x="141" y="22"/>
                    </a:lnTo>
                    <a:lnTo>
                      <a:pt x="147" y="27"/>
                    </a:lnTo>
                    <a:lnTo>
                      <a:pt x="151" y="33"/>
                    </a:lnTo>
                    <a:lnTo>
                      <a:pt x="155" y="39"/>
                    </a:lnTo>
                    <a:lnTo>
                      <a:pt x="160" y="46"/>
                    </a:lnTo>
                    <a:lnTo>
                      <a:pt x="162" y="53"/>
                    </a:lnTo>
                    <a:lnTo>
                      <a:pt x="165" y="60"/>
                    </a:lnTo>
                    <a:lnTo>
                      <a:pt x="166" y="67"/>
                    </a:lnTo>
                    <a:lnTo>
                      <a:pt x="166" y="76"/>
                    </a:lnTo>
                    <a:lnTo>
                      <a:pt x="166" y="84"/>
                    </a:lnTo>
                    <a:lnTo>
                      <a:pt x="165" y="92"/>
                    </a:lnTo>
                    <a:lnTo>
                      <a:pt x="162" y="99"/>
                    </a:lnTo>
                    <a:lnTo>
                      <a:pt x="160" y="106"/>
                    </a:lnTo>
                    <a:lnTo>
                      <a:pt x="155" y="113"/>
                    </a:lnTo>
                    <a:lnTo>
                      <a:pt x="151" y="119"/>
                    </a:lnTo>
                    <a:lnTo>
                      <a:pt x="147" y="124"/>
                    </a:lnTo>
                    <a:lnTo>
                      <a:pt x="141" y="130"/>
                    </a:lnTo>
                    <a:lnTo>
                      <a:pt x="135" y="134"/>
                    </a:lnTo>
                    <a:lnTo>
                      <a:pt x="129" y="140"/>
                    </a:lnTo>
                    <a:lnTo>
                      <a:pt x="122" y="143"/>
                    </a:lnTo>
                    <a:lnTo>
                      <a:pt x="115" y="146"/>
                    </a:lnTo>
                    <a:lnTo>
                      <a:pt x="108" y="149"/>
                    </a:lnTo>
                    <a:lnTo>
                      <a:pt x="101" y="150"/>
                    </a:lnTo>
                    <a:lnTo>
                      <a:pt x="94" y="152"/>
                    </a:lnTo>
                    <a:lnTo>
                      <a:pt x="86" y="152"/>
                    </a:lnTo>
                    <a:lnTo>
                      <a:pt x="77" y="152"/>
                    </a:lnTo>
                    <a:lnTo>
                      <a:pt x="69" y="150"/>
                    </a:lnTo>
                    <a:lnTo>
                      <a:pt x="60" y="149"/>
                    </a:lnTo>
                    <a:lnTo>
                      <a:pt x="53" y="146"/>
                    </a:lnTo>
                    <a:lnTo>
                      <a:pt x="45" y="143"/>
                    </a:lnTo>
                    <a:lnTo>
                      <a:pt x="38" y="140"/>
                    </a:lnTo>
                    <a:lnTo>
                      <a:pt x="31" y="134"/>
                    </a:lnTo>
                    <a:lnTo>
                      <a:pt x="26" y="130"/>
                    </a:lnTo>
                    <a:lnTo>
                      <a:pt x="19" y="124"/>
                    </a:lnTo>
                    <a:lnTo>
                      <a:pt x="15" y="119"/>
                    </a:lnTo>
                    <a:lnTo>
                      <a:pt x="10" y="113"/>
                    </a:lnTo>
                    <a:lnTo>
                      <a:pt x="6" y="106"/>
                    </a:lnTo>
                    <a:lnTo>
                      <a:pt x="3" y="99"/>
                    </a:lnTo>
                    <a:lnTo>
                      <a:pt x="1" y="92"/>
                    </a:lnTo>
                    <a:lnTo>
                      <a:pt x="0" y="84"/>
                    </a:lnTo>
                    <a:lnTo>
                      <a:pt x="0" y="76"/>
                    </a:lnTo>
                    <a:lnTo>
                      <a:pt x="0" y="67"/>
                    </a:lnTo>
                    <a:lnTo>
                      <a:pt x="1" y="60"/>
                    </a:lnTo>
                    <a:lnTo>
                      <a:pt x="3" y="53"/>
                    </a:lnTo>
                    <a:lnTo>
                      <a:pt x="6" y="46"/>
                    </a:lnTo>
                    <a:lnTo>
                      <a:pt x="10" y="39"/>
                    </a:lnTo>
                    <a:lnTo>
                      <a:pt x="15" y="33"/>
                    </a:lnTo>
                    <a:lnTo>
                      <a:pt x="19" y="27"/>
                    </a:lnTo>
                    <a:lnTo>
                      <a:pt x="26" y="22"/>
                    </a:lnTo>
                    <a:lnTo>
                      <a:pt x="31" y="17"/>
                    </a:lnTo>
                    <a:lnTo>
                      <a:pt x="38" y="13"/>
                    </a:lnTo>
                    <a:lnTo>
                      <a:pt x="45" y="9"/>
                    </a:lnTo>
                    <a:lnTo>
                      <a:pt x="53" y="5"/>
                    </a:lnTo>
                    <a:lnTo>
                      <a:pt x="60" y="3"/>
                    </a:lnTo>
                    <a:lnTo>
                      <a:pt x="69" y="1"/>
                    </a:lnTo>
                    <a:lnTo>
                      <a:pt x="77" y="0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20" name="Freeform 235"/>
              <p:cNvSpPr>
                <a:spLocks noEditPoints="1"/>
              </p:cNvSpPr>
              <p:nvPr/>
            </p:nvSpPr>
            <p:spPr bwMode="auto">
              <a:xfrm>
                <a:off x="1457" y="3364"/>
                <a:ext cx="10" cy="113"/>
              </a:xfrm>
              <a:custGeom>
                <a:avLst/>
                <a:gdLst>
                  <a:gd name="T0" fmla="*/ 93 w 121"/>
                  <a:gd name="T1" fmla="*/ 2123 h 2259"/>
                  <a:gd name="T2" fmla="*/ 121 w 121"/>
                  <a:gd name="T3" fmla="*/ 2226 h 2259"/>
                  <a:gd name="T4" fmla="*/ 0 w 121"/>
                  <a:gd name="T5" fmla="*/ 2259 h 2259"/>
                  <a:gd name="T6" fmla="*/ 0 w 121"/>
                  <a:gd name="T7" fmla="*/ 1885 h 2259"/>
                  <a:gd name="T8" fmla="*/ 121 w 121"/>
                  <a:gd name="T9" fmla="*/ 1917 h 2259"/>
                  <a:gd name="T10" fmla="*/ 86 w 121"/>
                  <a:gd name="T11" fmla="*/ 2020 h 2259"/>
                  <a:gd name="T12" fmla="*/ 0 w 121"/>
                  <a:gd name="T13" fmla="*/ 1885 h 2259"/>
                  <a:gd name="T14" fmla="*/ 93 w 121"/>
                  <a:gd name="T15" fmla="*/ 1646 h 2259"/>
                  <a:gd name="T16" fmla="*/ 121 w 121"/>
                  <a:gd name="T17" fmla="*/ 1749 h 2259"/>
                  <a:gd name="T18" fmla="*/ 0 w 121"/>
                  <a:gd name="T19" fmla="*/ 1781 h 2259"/>
                  <a:gd name="T20" fmla="*/ 0 w 121"/>
                  <a:gd name="T21" fmla="*/ 1402 h 2259"/>
                  <a:gd name="T22" fmla="*/ 121 w 121"/>
                  <a:gd name="T23" fmla="*/ 1435 h 2259"/>
                  <a:gd name="T24" fmla="*/ 86 w 121"/>
                  <a:gd name="T25" fmla="*/ 1538 h 2259"/>
                  <a:gd name="T26" fmla="*/ 0 w 121"/>
                  <a:gd name="T27" fmla="*/ 1402 h 2259"/>
                  <a:gd name="T28" fmla="*/ 93 w 121"/>
                  <a:gd name="T29" fmla="*/ 1175 h 2259"/>
                  <a:gd name="T30" fmla="*/ 121 w 121"/>
                  <a:gd name="T31" fmla="*/ 1284 h 2259"/>
                  <a:gd name="T32" fmla="*/ 0 w 121"/>
                  <a:gd name="T33" fmla="*/ 1316 h 2259"/>
                  <a:gd name="T34" fmla="*/ 0 w 121"/>
                  <a:gd name="T35" fmla="*/ 937 h 2259"/>
                  <a:gd name="T36" fmla="*/ 121 w 121"/>
                  <a:gd name="T37" fmla="*/ 970 h 2259"/>
                  <a:gd name="T38" fmla="*/ 86 w 121"/>
                  <a:gd name="T39" fmla="*/ 1077 h 2259"/>
                  <a:gd name="T40" fmla="*/ 0 w 121"/>
                  <a:gd name="T41" fmla="*/ 937 h 2259"/>
                  <a:gd name="T42" fmla="*/ 93 w 121"/>
                  <a:gd name="T43" fmla="*/ 710 h 2259"/>
                  <a:gd name="T44" fmla="*/ 121 w 121"/>
                  <a:gd name="T45" fmla="*/ 812 h 2259"/>
                  <a:gd name="T46" fmla="*/ 0 w 121"/>
                  <a:gd name="T47" fmla="*/ 845 h 2259"/>
                  <a:gd name="T48" fmla="*/ 0 w 121"/>
                  <a:gd name="T49" fmla="*/ 471 h 2259"/>
                  <a:gd name="T50" fmla="*/ 121 w 121"/>
                  <a:gd name="T51" fmla="*/ 498 h 2259"/>
                  <a:gd name="T52" fmla="*/ 86 w 121"/>
                  <a:gd name="T53" fmla="*/ 606 h 2259"/>
                  <a:gd name="T54" fmla="*/ 0 w 121"/>
                  <a:gd name="T55" fmla="*/ 471 h 2259"/>
                  <a:gd name="T56" fmla="*/ 93 w 121"/>
                  <a:gd name="T57" fmla="*/ 227 h 2259"/>
                  <a:gd name="T58" fmla="*/ 121 w 121"/>
                  <a:gd name="T59" fmla="*/ 331 h 2259"/>
                  <a:gd name="T60" fmla="*/ 0 w 121"/>
                  <a:gd name="T61" fmla="*/ 362 h 2259"/>
                  <a:gd name="T62" fmla="*/ 0 w 121"/>
                  <a:gd name="T63" fmla="*/ 0 h 2259"/>
                  <a:gd name="T64" fmla="*/ 121 w 121"/>
                  <a:gd name="T65" fmla="*/ 32 h 2259"/>
                  <a:gd name="T66" fmla="*/ 86 w 121"/>
                  <a:gd name="T67" fmla="*/ 141 h 2259"/>
                  <a:gd name="T68" fmla="*/ 0 w 121"/>
                  <a:gd name="T69" fmla="*/ 0 h 225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21"/>
                  <a:gd name="T106" fmla="*/ 0 h 2259"/>
                  <a:gd name="T107" fmla="*/ 121 w 121"/>
                  <a:gd name="T108" fmla="*/ 2259 h 225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21" h="2259">
                    <a:moveTo>
                      <a:pt x="0" y="2123"/>
                    </a:moveTo>
                    <a:lnTo>
                      <a:pt x="93" y="2123"/>
                    </a:lnTo>
                    <a:lnTo>
                      <a:pt x="121" y="2150"/>
                    </a:lnTo>
                    <a:lnTo>
                      <a:pt x="121" y="2226"/>
                    </a:lnTo>
                    <a:lnTo>
                      <a:pt x="86" y="2259"/>
                    </a:lnTo>
                    <a:lnTo>
                      <a:pt x="0" y="2259"/>
                    </a:lnTo>
                    <a:lnTo>
                      <a:pt x="0" y="2123"/>
                    </a:lnTo>
                    <a:close/>
                    <a:moveTo>
                      <a:pt x="0" y="1885"/>
                    </a:moveTo>
                    <a:lnTo>
                      <a:pt x="93" y="1885"/>
                    </a:lnTo>
                    <a:lnTo>
                      <a:pt x="121" y="1917"/>
                    </a:lnTo>
                    <a:lnTo>
                      <a:pt x="121" y="1987"/>
                    </a:lnTo>
                    <a:lnTo>
                      <a:pt x="86" y="2020"/>
                    </a:lnTo>
                    <a:lnTo>
                      <a:pt x="0" y="2020"/>
                    </a:lnTo>
                    <a:lnTo>
                      <a:pt x="0" y="1885"/>
                    </a:lnTo>
                    <a:close/>
                    <a:moveTo>
                      <a:pt x="0" y="1646"/>
                    </a:moveTo>
                    <a:lnTo>
                      <a:pt x="93" y="1646"/>
                    </a:lnTo>
                    <a:lnTo>
                      <a:pt x="121" y="1674"/>
                    </a:lnTo>
                    <a:lnTo>
                      <a:pt x="121" y="1749"/>
                    </a:lnTo>
                    <a:lnTo>
                      <a:pt x="86" y="1781"/>
                    </a:lnTo>
                    <a:lnTo>
                      <a:pt x="0" y="1781"/>
                    </a:lnTo>
                    <a:lnTo>
                      <a:pt x="0" y="1646"/>
                    </a:lnTo>
                    <a:close/>
                    <a:moveTo>
                      <a:pt x="0" y="1402"/>
                    </a:moveTo>
                    <a:lnTo>
                      <a:pt x="93" y="1402"/>
                    </a:lnTo>
                    <a:lnTo>
                      <a:pt x="121" y="1435"/>
                    </a:lnTo>
                    <a:lnTo>
                      <a:pt x="121" y="1511"/>
                    </a:lnTo>
                    <a:lnTo>
                      <a:pt x="86" y="1538"/>
                    </a:lnTo>
                    <a:lnTo>
                      <a:pt x="0" y="1538"/>
                    </a:lnTo>
                    <a:lnTo>
                      <a:pt x="0" y="1402"/>
                    </a:lnTo>
                    <a:close/>
                    <a:moveTo>
                      <a:pt x="0" y="1175"/>
                    </a:moveTo>
                    <a:lnTo>
                      <a:pt x="93" y="1175"/>
                    </a:lnTo>
                    <a:lnTo>
                      <a:pt x="121" y="1213"/>
                    </a:lnTo>
                    <a:lnTo>
                      <a:pt x="121" y="1284"/>
                    </a:lnTo>
                    <a:lnTo>
                      <a:pt x="86" y="1316"/>
                    </a:lnTo>
                    <a:lnTo>
                      <a:pt x="0" y="1316"/>
                    </a:lnTo>
                    <a:lnTo>
                      <a:pt x="0" y="1175"/>
                    </a:lnTo>
                    <a:close/>
                    <a:moveTo>
                      <a:pt x="0" y="937"/>
                    </a:moveTo>
                    <a:lnTo>
                      <a:pt x="93" y="937"/>
                    </a:lnTo>
                    <a:lnTo>
                      <a:pt x="121" y="970"/>
                    </a:lnTo>
                    <a:lnTo>
                      <a:pt x="121" y="1045"/>
                    </a:lnTo>
                    <a:lnTo>
                      <a:pt x="86" y="1077"/>
                    </a:lnTo>
                    <a:lnTo>
                      <a:pt x="0" y="1077"/>
                    </a:lnTo>
                    <a:lnTo>
                      <a:pt x="0" y="937"/>
                    </a:lnTo>
                    <a:close/>
                    <a:moveTo>
                      <a:pt x="0" y="710"/>
                    </a:moveTo>
                    <a:lnTo>
                      <a:pt x="93" y="710"/>
                    </a:lnTo>
                    <a:lnTo>
                      <a:pt x="121" y="736"/>
                    </a:lnTo>
                    <a:lnTo>
                      <a:pt x="121" y="812"/>
                    </a:lnTo>
                    <a:lnTo>
                      <a:pt x="86" y="845"/>
                    </a:lnTo>
                    <a:lnTo>
                      <a:pt x="0" y="845"/>
                    </a:lnTo>
                    <a:lnTo>
                      <a:pt x="0" y="710"/>
                    </a:lnTo>
                    <a:close/>
                    <a:moveTo>
                      <a:pt x="0" y="471"/>
                    </a:moveTo>
                    <a:lnTo>
                      <a:pt x="93" y="471"/>
                    </a:lnTo>
                    <a:lnTo>
                      <a:pt x="121" y="498"/>
                    </a:lnTo>
                    <a:lnTo>
                      <a:pt x="121" y="574"/>
                    </a:lnTo>
                    <a:lnTo>
                      <a:pt x="86" y="606"/>
                    </a:lnTo>
                    <a:lnTo>
                      <a:pt x="0" y="606"/>
                    </a:lnTo>
                    <a:lnTo>
                      <a:pt x="0" y="471"/>
                    </a:lnTo>
                    <a:close/>
                    <a:moveTo>
                      <a:pt x="0" y="227"/>
                    </a:moveTo>
                    <a:lnTo>
                      <a:pt x="93" y="227"/>
                    </a:lnTo>
                    <a:lnTo>
                      <a:pt x="121" y="255"/>
                    </a:lnTo>
                    <a:lnTo>
                      <a:pt x="121" y="331"/>
                    </a:lnTo>
                    <a:lnTo>
                      <a:pt x="86" y="362"/>
                    </a:lnTo>
                    <a:lnTo>
                      <a:pt x="0" y="362"/>
                    </a:lnTo>
                    <a:lnTo>
                      <a:pt x="0" y="227"/>
                    </a:lnTo>
                    <a:close/>
                    <a:moveTo>
                      <a:pt x="0" y="0"/>
                    </a:moveTo>
                    <a:lnTo>
                      <a:pt x="93" y="0"/>
                    </a:lnTo>
                    <a:lnTo>
                      <a:pt x="121" y="32"/>
                    </a:lnTo>
                    <a:lnTo>
                      <a:pt x="121" y="108"/>
                    </a:lnTo>
                    <a:lnTo>
                      <a:pt x="86" y="141"/>
                    </a:lnTo>
                    <a:lnTo>
                      <a:pt x="0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21" name="Freeform 236"/>
              <p:cNvSpPr>
                <a:spLocks/>
              </p:cNvSpPr>
              <p:nvPr/>
            </p:nvSpPr>
            <p:spPr bwMode="auto">
              <a:xfrm>
                <a:off x="1457" y="3470"/>
                <a:ext cx="10" cy="7"/>
              </a:xfrm>
              <a:custGeom>
                <a:avLst/>
                <a:gdLst>
                  <a:gd name="T0" fmla="*/ 0 w 121"/>
                  <a:gd name="T1" fmla="*/ 0 h 136"/>
                  <a:gd name="T2" fmla="*/ 93 w 121"/>
                  <a:gd name="T3" fmla="*/ 0 h 136"/>
                  <a:gd name="T4" fmla="*/ 121 w 121"/>
                  <a:gd name="T5" fmla="*/ 27 h 136"/>
                  <a:gd name="T6" fmla="*/ 121 w 121"/>
                  <a:gd name="T7" fmla="*/ 103 h 136"/>
                  <a:gd name="T8" fmla="*/ 86 w 121"/>
                  <a:gd name="T9" fmla="*/ 136 h 136"/>
                  <a:gd name="T10" fmla="*/ 0 w 121"/>
                  <a:gd name="T11" fmla="*/ 136 h 136"/>
                  <a:gd name="T12" fmla="*/ 0 w 121"/>
                  <a:gd name="T13" fmla="*/ 0 h 1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36"/>
                  <a:gd name="T23" fmla="*/ 121 w 121"/>
                  <a:gd name="T24" fmla="*/ 136 h 1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36">
                    <a:moveTo>
                      <a:pt x="0" y="0"/>
                    </a:moveTo>
                    <a:lnTo>
                      <a:pt x="93" y="0"/>
                    </a:lnTo>
                    <a:lnTo>
                      <a:pt x="121" y="27"/>
                    </a:lnTo>
                    <a:lnTo>
                      <a:pt x="121" y="103"/>
                    </a:lnTo>
                    <a:lnTo>
                      <a:pt x="86" y="136"/>
                    </a:lnTo>
                    <a:lnTo>
                      <a:pt x="0" y="136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22" name="Freeform 237"/>
              <p:cNvSpPr>
                <a:spLocks/>
              </p:cNvSpPr>
              <p:nvPr/>
            </p:nvSpPr>
            <p:spPr bwMode="auto">
              <a:xfrm>
                <a:off x="1457" y="3458"/>
                <a:ext cx="10" cy="7"/>
              </a:xfrm>
              <a:custGeom>
                <a:avLst/>
                <a:gdLst>
                  <a:gd name="T0" fmla="*/ 0 w 121"/>
                  <a:gd name="T1" fmla="*/ 0 h 135"/>
                  <a:gd name="T2" fmla="*/ 93 w 121"/>
                  <a:gd name="T3" fmla="*/ 0 h 135"/>
                  <a:gd name="T4" fmla="*/ 121 w 121"/>
                  <a:gd name="T5" fmla="*/ 32 h 135"/>
                  <a:gd name="T6" fmla="*/ 121 w 121"/>
                  <a:gd name="T7" fmla="*/ 102 h 135"/>
                  <a:gd name="T8" fmla="*/ 86 w 121"/>
                  <a:gd name="T9" fmla="*/ 135 h 135"/>
                  <a:gd name="T10" fmla="*/ 0 w 121"/>
                  <a:gd name="T11" fmla="*/ 135 h 135"/>
                  <a:gd name="T12" fmla="*/ 0 w 121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35"/>
                  <a:gd name="T23" fmla="*/ 121 w 121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35">
                    <a:moveTo>
                      <a:pt x="0" y="0"/>
                    </a:moveTo>
                    <a:lnTo>
                      <a:pt x="93" y="0"/>
                    </a:lnTo>
                    <a:lnTo>
                      <a:pt x="121" y="32"/>
                    </a:lnTo>
                    <a:lnTo>
                      <a:pt x="121" y="102"/>
                    </a:lnTo>
                    <a:lnTo>
                      <a:pt x="86" y="135"/>
                    </a:lnTo>
                    <a:lnTo>
                      <a:pt x="0" y="13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23" name="Freeform 238"/>
              <p:cNvSpPr>
                <a:spLocks/>
              </p:cNvSpPr>
              <p:nvPr/>
            </p:nvSpPr>
            <p:spPr bwMode="auto">
              <a:xfrm>
                <a:off x="1457" y="3446"/>
                <a:ext cx="10" cy="7"/>
              </a:xfrm>
              <a:custGeom>
                <a:avLst/>
                <a:gdLst>
                  <a:gd name="T0" fmla="*/ 0 w 121"/>
                  <a:gd name="T1" fmla="*/ 0 h 135"/>
                  <a:gd name="T2" fmla="*/ 93 w 121"/>
                  <a:gd name="T3" fmla="*/ 0 h 135"/>
                  <a:gd name="T4" fmla="*/ 121 w 121"/>
                  <a:gd name="T5" fmla="*/ 28 h 135"/>
                  <a:gd name="T6" fmla="*/ 121 w 121"/>
                  <a:gd name="T7" fmla="*/ 103 h 135"/>
                  <a:gd name="T8" fmla="*/ 86 w 121"/>
                  <a:gd name="T9" fmla="*/ 135 h 135"/>
                  <a:gd name="T10" fmla="*/ 0 w 121"/>
                  <a:gd name="T11" fmla="*/ 135 h 135"/>
                  <a:gd name="T12" fmla="*/ 0 w 121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35"/>
                  <a:gd name="T23" fmla="*/ 121 w 121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35">
                    <a:moveTo>
                      <a:pt x="0" y="0"/>
                    </a:moveTo>
                    <a:lnTo>
                      <a:pt x="93" y="0"/>
                    </a:lnTo>
                    <a:lnTo>
                      <a:pt x="121" y="28"/>
                    </a:lnTo>
                    <a:lnTo>
                      <a:pt x="121" y="103"/>
                    </a:lnTo>
                    <a:lnTo>
                      <a:pt x="86" y="135"/>
                    </a:lnTo>
                    <a:lnTo>
                      <a:pt x="0" y="13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24" name="Freeform 239"/>
              <p:cNvSpPr>
                <a:spLocks/>
              </p:cNvSpPr>
              <p:nvPr/>
            </p:nvSpPr>
            <p:spPr bwMode="auto">
              <a:xfrm>
                <a:off x="1457" y="3434"/>
                <a:ext cx="10" cy="7"/>
              </a:xfrm>
              <a:custGeom>
                <a:avLst/>
                <a:gdLst>
                  <a:gd name="T0" fmla="*/ 0 w 121"/>
                  <a:gd name="T1" fmla="*/ 0 h 136"/>
                  <a:gd name="T2" fmla="*/ 93 w 121"/>
                  <a:gd name="T3" fmla="*/ 0 h 136"/>
                  <a:gd name="T4" fmla="*/ 121 w 121"/>
                  <a:gd name="T5" fmla="*/ 33 h 136"/>
                  <a:gd name="T6" fmla="*/ 121 w 121"/>
                  <a:gd name="T7" fmla="*/ 109 h 136"/>
                  <a:gd name="T8" fmla="*/ 86 w 121"/>
                  <a:gd name="T9" fmla="*/ 136 h 136"/>
                  <a:gd name="T10" fmla="*/ 0 w 121"/>
                  <a:gd name="T11" fmla="*/ 136 h 136"/>
                  <a:gd name="T12" fmla="*/ 0 w 121"/>
                  <a:gd name="T13" fmla="*/ 0 h 1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36"/>
                  <a:gd name="T23" fmla="*/ 121 w 121"/>
                  <a:gd name="T24" fmla="*/ 136 h 1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36">
                    <a:moveTo>
                      <a:pt x="0" y="0"/>
                    </a:moveTo>
                    <a:lnTo>
                      <a:pt x="93" y="0"/>
                    </a:lnTo>
                    <a:lnTo>
                      <a:pt x="121" y="33"/>
                    </a:lnTo>
                    <a:lnTo>
                      <a:pt x="121" y="109"/>
                    </a:lnTo>
                    <a:lnTo>
                      <a:pt x="86" y="136"/>
                    </a:lnTo>
                    <a:lnTo>
                      <a:pt x="0" y="136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25" name="Freeform 240"/>
              <p:cNvSpPr>
                <a:spLocks/>
              </p:cNvSpPr>
              <p:nvPr/>
            </p:nvSpPr>
            <p:spPr bwMode="auto">
              <a:xfrm>
                <a:off x="1457" y="3422"/>
                <a:ext cx="10" cy="8"/>
              </a:xfrm>
              <a:custGeom>
                <a:avLst/>
                <a:gdLst>
                  <a:gd name="T0" fmla="*/ 0 w 121"/>
                  <a:gd name="T1" fmla="*/ 0 h 141"/>
                  <a:gd name="T2" fmla="*/ 93 w 121"/>
                  <a:gd name="T3" fmla="*/ 0 h 141"/>
                  <a:gd name="T4" fmla="*/ 121 w 121"/>
                  <a:gd name="T5" fmla="*/ 38 h 141"/>
                  <a:gd name="T6" fmla="*/ 121 w 121"/>
                  <a:gd name="T7" fmla="*/ 109 h 141"/>
                  <a:gd name="T8" fmla="*/ 86 w 121"/>
                  <a:gd name="T9" fmla="*/ 141 h 141"/>
                  <a:gd name="T10" fmla="*/ 0 w 121"/>
                  <a:gd name="T11" fmla="*/ 141 h 141"/>
                  <a:gd name="T12" fmla="*/ 0 w 121"/>
                  <a:gd name="T13" fmla="*/ 0 h 1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41"/>
                  <a:gd name="T23" fmla="*/ 121 w 121"/>
                  <a:gd name="T24" fmla="*/ 141 h 1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41">
                    <a:moveTo>
                      <a:pt x="0" y="0"/>
                    </a:moveTo>
                    <a:lnTo>
                      <a:pt x="93" y="0"/>
                    </a:lnTo>
                    <a:lnTo>
                      <a:pt x="121" y="38"/>
                    </a:lnTo>
                    <a:lnTo>
                      <a:pt x="121" y="109"/>
                    </a:lnTo>
                    <a:lnTo>
                      <a:pt x="86" y="141"/>
                    </a:lnTo>
                    <a:lnTo>
                      <a:pt x="0" y="141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26" name="Freeform 241"/>
              <p:cNvSpPr>
                <a:spLocks/>
              </p:cNvSpPr>
              <p:nvPr/>
            </p:nvSpPr>
            <p:spPr bwMode="auto">
              <a:xfrm>
                <a:off x="1457" y="3411"/>
                <a:ext cx="10" cy="7"/>
              </a:xfrm>
              <a:custGeom>
                <a:avLst/>
                <a:gdLst>
                  <a:gd name="T0" fmla="*/ 0 w 121"/>
                  <a:gd name="T1" fmla="*/ 0 h 140"/>
                  <a:gd name="T2" fmla="*/ 93 w 121"/>
                  <a:gd name="T3" fmla="*/ 0 h 140"/>
                  <a:gd name="T4" fmla="*/ 121 w 121"/>
                  <a:gd name="T5" fmla="*/ 33 h 140"/>
                  <a:gd name="T6" fmla="*/ 121 w 121"/>
                  <a:gd name="T7" fmla="*/ 108 h 140"/>
                  <a:gd name="T8" fmla="*/ 86 w 121"/>
                  <a:gd name="T9" fmla="*/ 140 h 140"/>
                  <a:gd name="T10" fmla="*/ 0 w 121"/>
                  <a:gd name="T11" fmla="*/ 140 h 140"/>
                  <a:gd name="T12" fmla="*/ 0 w 121"/>
                  <a:gd name="T13" fmla="*/ 0 h 1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40"/>
                  <a:gd name="T23" fmla="*/ 121 w 121"/>
                  <a:gd name="T24" fmla="*/ 140 h 1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40">
                    <a:moveTo>
                      <a:pt x="0" y="0"/>
                    </a:moveTo>
                    <a:lnTo>
                      <a:pt x="93" y="0"/>
                    </a:lnTo>
                    <a:lnTo>
                      <a:pt x="121" y="33"/>
                    </a:lnTo>
                    <a:lnTo>
                      <a:pt x="121" y="108"/>
                    </a:lnTo>
                    <a:lnTo>
                      <a:pt x="86" y="140"/>
                    </a:lnTo>
                    <a:lnTo>
                      <a:pt x="0" y="14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27" name="Freeform 242"/>
              <p:cNvSpPr>
                <a:spLocks/>
              </p:cNvSpPr>
              <p:nvPr/>
            </p:nvSpPr>
            <p:spPr bwMode="auto">
              <a:xfrm>
                <a:off x="1457" y="3399"/>
                <a:ext cx="10" cy="7"/>
              </a:xfrm>
              <a:custGeom>
                <a:avLst/>
                <a:gdLst>
                  <a:gd name="T0" fmla="*/ 0 w 121"/>
                  <a:gd name="T1" fmla="*/ 0 h 135"/>
                  <a:gd name="T2" fmla="*/ 93 w 121"/>
                  <a:gd name="T3" fmla="*/ 0 h 135"/>
                  <a:gd name="T4" fmla="*/ 121 w 121"/>
                  <a:gd name="T5" fmla="*/ 26 h 135"/>
                  <a:gd name="T6" fmla="*/ 121 w 121"/>
                  <a:gd name="T7" fmla="*/ 102 h 135"/>
                  <a:gd name="T8" fmla="*/ 86 w 121"/>
                  <a:gd name="T9" fmla="*/ 135 h 135"/>
                  <a:gd name="T10" fmla="*/ 0 w 121"/>
                  <a:gd name="T11" fmla="*/ 135 h 135"/>
                  <a:gd name="T12" fmla="*/ 0 w 121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35"/>
                  <a:gd name="T23" fmla="*/ 121 w 121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35">
                    <a:moveTo>
                      <a:pt x="0" y="0"/>
                    </a:moveTo>
                    <a:lnTo>
                      <a:pt x="93" y="0"/>
                    </a:lnTo>
                    <a:lnTo>
                      <a:pt x="121" y="26"/>
                    </a:lnTo>
                    <a:lnTo>
                      <a:pt x="121" y="102"/>
                    </a:lnTo>
                    <a:lnTo>
                      <a:pt x="86" y="135"/>
                    </a:lnTo>
                    <a:lnTo>
                      <a:pt x="0" y="13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28" name="Freeform 243"/>
              <p:cNvSpPr>
                <a:spLocks/>
              </p:cNvSpPr>
              <p:nvPr/>
            </p:nvSpPr>
            <p:spPr bwMode="auto">
              <a:xfrm>
                <a:off x="1457" y="3387"/>
                <a:ext cx="10" cy="7"/>
              </a:xfrm>
              <a:custGeom>
                <a:avLst/>
                <a:gdLst>
                  <a:gd name="T0" fmla="*/ 0 w 121"/>
                  <a:gd name="T1" fmla="*/ 0 h 135"/>
                  <a:gd name="T2" fmla="*/ 93 w 121"/>
                  <a:gd name="T3" fmla="*/ 0 h 135"/>
                  <a:gd name="T4" fmla="*/ 121 w 121"/>
                  <a:gd name="T5" fmla="*/ 27 h 135"/>
                  <a:gd name="T6" fmla="*/ 121 w 121"/>
                  <a:gd name="T7" fmla="*/ 103 h 135"/>
                  <a:gd name="T8" fmla="*/ 86 w 121"/>
                  <a:gd name="T9" fmla="*/ 135 h 135"/>
                  <a:gd name="T10" fmla="*/ 0 w 121"/>
                  <a:gd name="T11" fmla="*/ 135 h 135"/>
                  <a:gd name="T12" fmla="*/ 0 w 121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35"/>
                  <a:gd name="T23" fmla="*/ 121 w 121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35">
                    <a:moveTo>
                      <a:pt x="0" y="0"/>
                    </a:moveTo>
                    <a:lnTo>
                      <a:pt x="93" y="0"/>
                    </a:lnTo>
                    <a:lnTo>
                      <a:pt x="121" y="27"/>
                    </a:lnTo>
                    <a:lnTo>
                      <a:pt x="121" y="103"/>
                    </a:lnTo>
                    <a:lnTo>
                      <a:pt x="86" y="135"/>
                    </a:lnTo>
                    <a:lnTo>
                      <a:pt x="0" y="13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29" name="Freeform 244"/>
              <p:cNvSpPr>
                <a:spLocks/>
              </p:cNvSpPr>
              <p:nvPr/>
            </p:nvSpPr>
            <p:spPr bwMode="auto">
              <a:xfrm>
                <a:off x="1457" y="3375"/>
                <a:ext cx="10" cy="7"/>
              </a:xfrm>
              <a:custGeom>
                <a:avLst/>
                <a:gdLst>
                  <a:gd name="T0" fmla="*/ 0 w 121"/>
                  <a:gd name="T1" fmla="*/ 0 h 135"/>
                  <a:gd name="T2" fmla="*/ 93 w 121"/>
                  <a:gd name="T3" fmla="*/ 0 h 135"/>
                  <a:gd name="T4" fmla="*/ 121 w 121"/>
                  <a:gd name="T5" fmla="*/ 28 h 135"/>
                  <a:gd name="T6" fmla="*/ 121 w 121"/>
                  <a:gd name="T7" fmla="*/ 104 h 135"/>
                  <a:gd name="T8" fmla="*/ 86 w 121"/>
                  <a:gd name="T9" fmla="*/ 135 h 135"/>
                  <a:gd name="T10" fmla="*/ 0 w 121"/>
                  <a:gd name="T11" fmla="*/ 135 h 135"/>
                  <a:gd name="T12" fmla="*/ 0 w 121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35"/>
                  <a:gd name="T23" fmla="*/ 121 w 121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35">
                    <a:moveTo>
                      <a:pt x="0" y="0"/>
                    </a:moveTo>
                    <a:lnTo>
                      <a:pt x="93" y="0"/>
                    </a:lnTo>
                    <a:lnTo>
                      <a:pt x="121" y="28"/>
                    </a:lnTo>
                    <a:lnTo>
                      <a:pt x="121" y="104"/>
                    </a:lnTo>
                    <a:lnTo>
                      <a:pt x="86" y="135"/>
                    </a:lnTo>
                    <a:lnTo>
                      <a:pt x="0" y="13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30" name="Freeform 245"/>
              <p:cNvSpPr>
                <a:spLocks/>
              </p:cNvSpPr>
              <p:nvPr/>
            </p:nvSpPr>
            <p:spPr bwMode="auto">
              <a:xfrm>
                <a:off x="1457" y="3364"/>
                <a:ext cx="10" cy="7"/>
              </a:xfrm>
              <a:custGeom>
                <a:avLst/>
                <a:gdLst>
                  <a:gd name="T0" fmla="*/ 0 w 121"/>
                  <a:gd name="T1" fmla="*/ 0 h 141"/>
                  <a:gd name="T2" fmla="*/ 93 w 121"/>
                  <a:gd name="T3" fmla="*/ 0 h 141"/>
                  <a:gd name="T4" fmla="*/ 121 w 121"/>
                  <a:gd name="T5" fmla="*/ 32 h 141"/>
                  <a:gd name="T6" fmla="*/ 121 w 121"/>
                  <a:gd name="T7" fmla="*/ 108 h 141"/>
                  <a:gd name="T8" fmla="*/ 86 w 121"/>
                  <a:gd name="T9" fmla="*/ 141 h 141"/>
                  <a:gd name="T10" fmla="*/ 0 w 121"/>
                  <a:gd name="T11" fmla="*/ 141 h 141"/>
                  <a:gd name="T12" fmla="*/ 0 w 121"/>
                  <a:gd name="T13" fmla="*/ 0 h 1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41"/>
                  <a:gd name="T23" fmla="*/ 121 w 121"/>
                  <a:gd name="T24" fmla="*/ 141 h 1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41">
                    <a:moveTo>
                      <a:pt x="0" y="0"/>
                    </a:moveTo>
                    <a:lnTo>
                      <a:pt x="93" y="0"/>
                    </a:lnTo>
                    <a:lnTo>
                      <a:pt x="121" y="32"/>
                    </a:lnTo>
                    <a:lnTo>
                      <a:pt x="121" y="108"/>
                    </a:lnTo>
                    <a:lnTo>
                      <a:pt x="86" y="141"/>
                    </a:lnTo>
                    <a:lnTo>
                      <a:pt x="0" y="141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31" name="Freeform 246"/>
              <p:cNvSpPr>
                <a:spLocks noEditPoints="1"/>
              </p:cNvSpPr>
              <p:nvPr/>
            </p:nvSpPr>
            <p:spPr bwMode="auto">
              <a:xfrm>
                <a:off x="1459" y="3481"/>
                <a:ext cx="14" cy="114"/>
              </a:xfrm>
              <a:custGeom>
                <a:avLst/>
                <a:gdLst>
                  <a:gd name="T0" fmla="*/ 151 w 166"/>
                  <a:gd name="T1" fmla="*/ 2157 h 2279"/>
                  <a:gd name="T2" fmla="*/ 155 w 166"/>
                  <a:gd name="T3" fmla="*/ 2237 h 2279"/>
                  <a:gd name="T4" fmla="*/ 86 w 166"/>
                  <a:gd name="T5" fmla="*/ 2279 h 2279"/>
                  <a:gd name="T6" fmla="*/ 10 w 166"/>
                  <a:gd name="T7" fmla="*/ 2237 h 2279"/>
                  <a:gd name="T8" fmla="*/ 15 w 166"/>
                  <a:gd name="T9" fmla="*/ 2157 h 2279"/>
                  <a:gd name="T10" fmla="*/ 86 w 166"/>
                  <a:gd name="T11" fmla="*/ 1884 h 2279"/>
                  <a:gd name="T12" fmla="*/ 155 w 166"/>
                  <a:gd name="T13" fmla="*/ 1924 h 2279"/>
                  <a:gd name="T14" fmla="*/ 151 w 166"/>
                  <a:gd name="T15" fmla="*/ 2005 h 2279"/>
                  <a:gd name="T16" fmla="*/ 77 w 166"/>
                  <a:gd name="T17" fmla="*/ 2041 h 2279"/>
                  <a:gd name="T18" fmla="*/ 6 w 166"/>
                  <a:gd name="T19" fmla="*/ 1991 h 2279"/>
                  <a:gd name="T20" fmla="*/ 19 w 166"/>
                  <a:gd name="T21" fmla="*/ 1912 h 2279"/>
                  <a:gd name="T22" fmla="*/ 94 w 166"/>
                  <a:gd name="T23" fmla="*/ 1647 h 2279"/>
                  <a:gd name="T24" fmla="*/ 161 w 166"/>
                  <a:gd name="T25" fmla="*/ 1696 h 2279"/>
                  <a:gd name="T26" fmla="*/ 149 w 166"/>
                  <a:gd name="T27" fmla="*/ 1777 h 2279"/>
                  <a:gd name="T28" fmla="*/ 69 w 166"/>
                  <a:gd name="T29" fmla="*/ 1802 h 2279"/>
                  <a:gd name="T30" fmla="*/ 3 w 166"/>
                  <a:gd name="T31" fmla="*/ 1750 h 2279"/>
                  <a:gd name="T32" fmla="*/ 26 w 166"/>
                  <a:gd name="T33" fmla="*/ 1671 h 2279"/>
                  <a:gd name="T34" fmla="*/ 101 w 166"/>
                  <a:gd name="T35" fmla="*/ 1410 h 2279"/>
                  <a:gd name="T36" fmla="*/ 162 w 166"/>
                  <a:gd name="T37" fmla="*/ 1463 h 2279"/>
                  <a:gd name="T38" fmla="*/ 141 w 166"/>
                  <a:gd name="T39" fmla="*/ 1541 h 2279"/>
                  <a:gd name="T40" fmla="*/ 60 w 166"/>
                  <a:gd name="T41" fmla="*/ 1561 h 2279"/>
                  <a:gd name="T42" fmla="*/ 1 w 166"/>
                  <a:gd name="T43" fmla="*/ 1499 h 2279"/>
                  <a:gd name="T44" fmla="*/ 31 w 166"/>
                  <a:gd name="T45" fmla="*/ 1426 h 2279"/>
                  <a:gd name="T46" fmla="*/ 108 w 166"/>
                  <a:gd name="T47" fmla="*/ 1184 h 2279"/>
                  <a:gd name="T48" fmla="*/ 165 w 166"/>
                  <a:gd name="T49" fmla="*/ 1245 h 2279"/>
                  <a:gd name="T50" fmla="*/ 135 w 166"/>
                  <a:gd name="T51" fmla="*/ 1320 h 2279"/>
                  <a:gd name="T52" fmla="*/ 53 w 166"/>
                  <a:gd name="T53" fmla="*/ 1332 h 2279"/>
                  <a:gd name="T54" fmla="*/ 0 w 166"/>
                  <a:gd name="T55" fmla="*/ 1270 h 2279"/>
                  <a:gd name="T56" fmla="*/ 38 w 166"/>
                  <a:gd name="T57" fmla="*/ 1195 h 2279"/>
                  <a:gd name="T58" fmla="*/ 115 w 166"/>
                  <a:gd name="T59" fmla="*/ 953 h 2279"/>
                  <a:gd name="T60" fmla="*/ 166 w 166"/>
                  <a:gd name="T61" fmla="*/ 1016 h 2279"/>
                  <a:gd name="T62" fmla="*/ 129 w 166"/>
                  <a:gd name="T63" fmla="*/ 1085 h 2279"/>
                  <a:gd name="T64" fmla="*/ 45 w 166"/>
                  <a:gd name="T65" fmla="*/ 1089 h 2279"/>
                  <a:gd name="T66" fmla="*/ 0 w 166"/>
                  <a:gd name="T67" fmla="*/ 1023 h 2279"/>
                  <a:gd name="T68" fmla="*/ 45 w 166"/>
                  <a:gd name="T69" fmla="*/ 957 h 2279"/>
                  <a:gd name="T70" fmla="*/ 122 w 166"/>
                  <a:gd name="T71" fmla="*/ 718 h 2279"/>
                  <a:gd name="T72" fmla="*/ 166 w 166"/>
                  <a:gd name="T73" fmla="*/ 785 h 2279"/>
                  <a:gd name="T74" fmla="*/ 122 w 166"/>
                  <a:gd name="T75" fmla="*/ 856 h 2279"/>
                  <a:gd name="T76" fmla="*/ 38 w 166"/>
                  <a:gd name="T77" fmla="*/ 852 h 2279"/>
                  <a:gd name="T78" fmla="*/ 0 w 166"/>
                  <a:gd name="T79" fmla="*/ 777 h 2279"/>
                  <a:gd name="T80" fmla="*/ 53 w 166"/>
                  <a:gd name="T81" fmla="*/ 715 h 2279"/>
                  <a:gd name="T82" fmla="*/ 131 w 166"/>
                  <a:gd name="T83" fmla="*/ 485 h 2279"/>
                  <a:gd name="T84" fmla="*/ 166 w 166"/>
                  <a:gd name="T85" fmla="*/ 555 h 2279"/>
                  <a:gd name="T86" fmla="*/ 117 w 166"/>
                  <a:gd name="T87" fmla="*/ 622 h 2279"/>
                  <a:gd name="T88" fmla="*/ 31 w 166"/>
                  <a:gd name="T89" fmla="*/ 608 h 2279"/>
                  <a:gd name="T90" fmla="*/ 1 w 166"/>
                  <a:gd name="T91" fmla="*/ 532 h 2279"/>
                  <a:gd name="T92" fmla="*/ 60 w 166"/>
                  <a:gd name="T93" fmla="*/ 474 h 2279"/>
                  <a:gd name="T94" fmla="*/ 135 w 166"/>
                  <a:gd name="T95" fmla="*/ 250 h 2279"/>
                  <a:gd name="T96" fmla="*/ 165 w 166"/>
                  <a:gd name="T97" fmla="*/ 324 h 2279"/>
                  <a:gd name="T98" fmla="*/ 108 w 166"/>
                  <a:gd name="T99" fmla="*/ 386 h 2279"/>
                  <a:gd name="T100" fmla="*/ 26 w 166"/>
                  <a:gd name="T101" fmla="*/ 366 h 2279"/>
                  <a:gd name="T102" fmla="*/ 3 w 166"/>
                  <a:gd name="T103" fmla="*/ 285 h 2279"/>
                  <a:gd name="T104" fmla="*/ 69 w 166"/>
                  <a:gd name="T105" fmla="*/ 235 h 2279"/>
                  <a:gd name="T106" fmla="*/ 141 w 166"/>
                  <a:gd name="T107" fmla="*/ 21 h 2279"/>
                  <a:gd name="T108" fmla="*/ 162 w 166"/>
                  <a:gd name="T109" fmla="*/ 100 h 2279"/>
                  <a:gd name="T110" fmla="*/ 101 w 166"/>
                  <a:gd name="T111" fmla="*/ 155 h 2279"/>
                  <a:gd name="T112" fmla="*/ 19 w 166"/>
                  <a:gd name="T113" fmla="*/ 127 h 2279"/>
                  <a:gd name="T114" fmla="*/ 6 w 166"/>
                  <a:gd name="T115" fmla="*/ 46 h 2279"/>
                  <a:gd name="T116" fmla="*/ 77 w 166"/>
                  <a:gd name="T117" fmla="*/ 0 h 227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66"/>
                  <a:gd name="T178" fmla="*/ 0 h 2279"/>
                  <a:gd name="T179" fmla="*/ 166 w 166"/>
                  <a:gd name="T180" fmla="*/ 2279 h 227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66" h="2279">
                    <a:moveTo>
                      <a:pt x="86" y="2123"/>
                    </a:moveTo>
                    <a:lnTo>
                      <a:pt x="94" y="2123"/>
                    </a:lnTo>
                    <a:lnTo>
                      <a:pt x="101" y="2124"/>
                    </a:lnTo>
                    <a:lnTo>
                      <a:pt x="108" y="2127"/>
                    </a:lnTo>
                    <a:lnTo>
                      <a:pt x="115" y="2129"/>
                    </a:lnTo>
                    <a:lnTo>
                      <a:pt x="122" y="2133"/>
                    </a:lnTo>
                    <a:lnTo>
                      <a:pt x="129" y="2137"/>
                    </a:lnTo>
                    <a:lnTo>
                      <a:pt x="135" y="2141"/>
                    </a:lnTo>
                    <a:lnTo>
                      <a:pt x="141" y="2146"/>
                    </a:lnTo>
                    <a:lnTo>
                      <a:pt x="147" y="2152"/>
                    </a:lnTo>
                    <a:lnTo>
                      <a:pt x="151" y="2157"/>
                    </a:lnTo>
                    <a:lnTo>
                      <a:pt x="155" y="2165"/>
                    </a:lnTo>
                    <a:lnTo>
                      <a:pt x="160" y="2171"/>
                    </a:lnTo>
                    <a:lnTo>
                      <a:pt x="162" y="2178"/>
                    </a:lnTo>
                    <a:lnTo>
                      <a:pt x="165" y="2184"/>
                    </a:lnTo>
                    <a:lnTo>
                      <a:pt x="166" y="2191"/>
                    </a:lnTo>
                    <a:lnTo>
                      <a:pt x="166" y="2198"/>
                    </a:lnTo>
                    <a:lnTo>
                      <a:pt x="166" y="2206"/>
                    </a:lnTo>
                    <a:lnTo>
                      <a:pt x="165" y="2214"/>
                    </a:lnTo>
                    <a:lnTo>
                      <a:pt x="162" y="2222"/>
                    </a:lnTo>
                    <a:lnTo>
                      <a:pt x="160" y="2230"/>
                    </a:lnTo>
                    <a:lnTo>
                      <a:pt x="155" y="2237"/>
                    </a:lnTo>
                    <a:lnTo>
                      <a:pt x="151" y="2243"/>
                    </a:lnTo>
                    <a:lnTo>
                      <a:pt x="147" y="2250"/>
                    </a:lnTo>
                    <a:lnTo>
                      <a:pt x="141" y="2255"/>
                    </a:lnTo>
                    <a:lnTo>
                      <a:pt x="135" y="2261"/>
                    </a:lnTo>
                    <a:lnTo>
                      <a:pt x="129" y="2265"/>
                    </a:lnTo>
                    <a:lnTo>
                      <a:pt x="122" y="2269"/>
                    </a:lnTo>
                    <a:lnTo>
                      <a:pt x="115" y="2273"/>
                    </a:lnTo>
                    <a:lnTo>
                      <a:pt x="108" y="2276"/>
                    </a:lnTo>
                    <a:lnTo>
                      <a:pt x="101" y="2278"/>
                    </a:lnTo>
                    <a:lnTo>
                      <a:pt x="94" y="2279"/>
                    </a:lnTo>
                    <a:lnTo>
                      <a:pt x="86" y="2279"/>
                    </a:lnTo>
                    <a:lnTo>
                      <a:pt x="77" y="2279"/>
                    </a:lnTo>
                    <a:lnTo>
                      <a:pt x="69" y="2278"/>
                    </a:lnTo>
                    <a:lnTo>
                      <a:pt x="60" y="2276"/>
                    </a:lnTo>
                    <a:lnTo>
                      <a:pt x="53" y="2273"/>
                    </a:lnTo>
                    <a:lnTo>
                      <a:pt x="45" y="2269"/>
                    </a:lnTo>
                    <a:lnTo>
                      <a:pt x="38" y="2265"/>
                    </a:lnTo>
                    <a:lnTo>
                      <a:pt x="31" y="2261"/>
                    </a:lnTo>
                    <a:lnTo>
                      <a:pt x="26" y="2255"/>
                    </a:lnTo>
                    <a:lnTo>
                      <a:pt x="19" y="2250"/>
                    </a:lnTo>
                    <a:lnTo>
                      <a:pt x="15" y="2243"/>
                    </a:lnTo>
                    <a:lnTo>
                      <a:pt x="10" y="2237"/>
                    </a:lnTo>
                    <a:lnTo>
                      <a:pt x="6" y="2230"/>
                    </a:lnTo>
                    <a:lnTo>
                      <a:pt x="3" y="2222"/>
                    </a:lnTo>
                    <a:lnTo>
                      <a:pt x="1" y="2214"/>
                    </a:lnTo>
                    <a:lnTo>
                      <a:pt x="0" y="2206"/>
                    </a:lnTo>
                    <a:lnTo>
                      <a:pt x="0" y="2198"/>
                    </a:lnTo>
                    <a:lnTo>
                      <a:pt x="0" y="2191"/>
                    </a:lnTo>
                    <a:lnTo>
                      <a:pt x="1" y="2184"/>
                    </a:lnTo>
                    <a:lnTo>
                      <a:pt x="3" y="2178"/>
                    </a:lnTo>
                    <a:lnTo>
                      <a:pt x="6" y="2171"/>
                    </a:lnTo>
                    <a:lnTo>
                      <a:pt x="10" y="2165"/>
                    </a:lnTo>
                    <a:lnTo>
                      <a:pt x="15" y="2157"/>
                    </a:lnTo>
                    <a:lnTo>
                      <a:pt x="19" y="2152"/>
                    </a:lnTo>
                    <a:lnTo>
                      <a:pt x="26" y="2146"/>
                    </a:lnTo>
                    <a:lnTo>
                      <a:pt x="31" y="2141"/>
                    </a:lnTo>
                    <a:lnTo>
                      <a:pt x="38" y="2137"/>
                    </a:lnTo>
                    <a:lnTo>
                      <a:pt x="45" y="2133"/>
                    </a:lnTo>
                    <a:lnTo>
                      <a:pt x="53" y="2129"/>
                    </a:lnTo>
                    <a:lnTo>
                      <a:pt x="60" y="2127"/>
                    </a:lnTo>
                    <a:lnTo>
                      <a:pt x="69" y="2124"/>
                    </a:lnTo>
                    <a:lnTo>
                      <a:pt x="77" y="2123"/>
                    </a:lnTo>
                    <a:lnTo>
                      <a:pt x="86" y="2123"/>
                    </a:lnTo>
                    <a:close/>
                    <a:moveTo>
                      <a:pt x="86" y="1884"/>
                    </a:moveTo>
                    <a:lnTo>
                      <a:pt x="94" y="1885"/>
                    </a:lnTo>
                    <a:lnTo>
                      <a:pt x="101" y="1886"/>
                    </a:lnTo>
                    <a:lnTo>
                      <a:pt x="108" y="1887"/>
                    </a:lnTo>
                    <a:lnTo>
                      <a:pt x="115" y="1890"/>
                    </a:lnTo>
                    <a:lnTo>
                      <a:pt x="122" y="1893"/>
                    </a:lnTo>
                    <a:lnTo>
                      <a:pt x="129" y="1897"/>
                    </a:lnTo>
                    <a:lnTo>
                      <a:pt x="135" y="1902"/>
                    </a:lnTo>
                    <a:lnTo>
                      <a:pt x="141" y="1906"/>
                    </a:lnTo>
                    <a:lnTo>
                      <a:pt x="147" y="1912"/>
                    </a:lnTo>
                    <a:lnTo>
                      <a:pt x="151" y="1917"/>
                    </a:lnTo>
                    <a:lnTo>
                      <a:pt x="155" y="1924"/>
                    </a:lnTo>
                    <a:lnTo>
                      <a:pt x="160" y="1930"/>
                    </a:lnTo>
                    <a:lnTo>
                      <a:pt x="162" y="1937"/>
                    </a:lnTo>
                    <a:lnTo>
                      <a:pt x="165" y="1944"/>
                    </a:lnTo>
                    <a:lnTo>
                      <a:pt x="166" y="1952"/>
                    </a:lnTo>
                    <a:lnTo>
                      <a:pt x="166" y="1960"/>
                    </a:lnTo>
                    <a:lnTo>
                      <a:pt x="166" y="1969"/>
                    </a:lnTo>
                    <a:lnTo>
                      <a:pt x="165" y="1977"/>
                    </a:lnTo>
                    <a:lnTo>
                      <a:pt x="162" y="1984"/>
                    </a:lnTo>
                    <a:lnTo>
                      <a:pt x="160" y="1991"/>
                    </a:lnTo>
                    <a:lnTo>
                      <a:pt x="155" y="1998"/>
                    </a:lnTo>
                    <a:lnTo>
                      <a:pt x="151" y="2005"/>
                    </a:lnTo>
                    <a:lnTo>
                      <a:pt x="147" y="2011"/>
                    </a:lnTo>
                    <a:lnTo>
                      <a:pt x="141" y="2017"/>
                    </a:lnTo>
                    <a:lnTo>
                      <a:pt x="135" y="2022"/>
                    </a:lnTo>
                    <a:lnTo>
                      <a:pt x="129" y="2027"/>
                    </a:lnTo>
                    <a:lnTo>
                      <a:pt x="122" y="2032"/>
                    </a:lnTo>
                    <a:lnTo>
                      <a:pt x="115" y="2035"/>
                    </a:lnTo>
                    <a:lnTo>
                      <a:pt x="108" y="2038"/>
                    </a:lnTo>
                    <a:lnTo>
                      <a:pt x="101" y="2040"/>
                    </a:lnTo>
                    <a:lnTo>
                      <a:pt x="94" y="2041"/>
                    </a:lnTo>
                    <a:lnTo>
                      <a:pt x="86" y="2042"/>
                    </a:lnTo>
                    <a:lnTo>
                      <a:pt x="77" y="2041"/>
                    </a:lnTo>
                    <a:lnTo>
                      <a:pt x="69" y="2040"/>
                    </a:lnTo>
                    <a:lnTo>
                      <a:pt x="60" y="2038"/>
                    </a:lnTo>
                    <a:lnTo>
                      <a:pt x="53" y="2035"/>
                    </a:lnTo>
                    <a:lnTo>
                      <a:pt x="45" y="2032"/>
                    </a:lnTo>
                    <a:lnTo>
                      <a:pt x="38" y="2027"/>
                    </a:lnTo>
                    <a:lnTo>
                      <a:pt x="31" y="2022"/>
                    </a:lnTo>
                    <a:lnTo>
                      <a:pt x="26" y="2017"/>
                    </a:lnTo>
                    <a:lnTo>
                      <a:pt x="19" y="2011"/>
                    </a:lnTo>
                    <a:lnTo>
                      <a:pt x="15" y="2005"/>
                    </a:lnTo>
                    <a:lnTo>
                      <a:pt x="10" y="1998"/>
                    </a:lnTo>
                    <a:lnTo>
                      <a:pt x="6" y="1991"/>
                    </a:lnTo>
                    <a:lnTo>
                      <a:pt x="3" y="1984"/>
                    </a:lnTo>
                    <a:lnTo>
                      <a:pt x="1" y="1977"/>
                    </a:lnTo>
                    <a:lnTo>
                      <a:pt x="0" y="1969"/>
                    </a:lnTo>
                    <a:lnTo>
                      <a:pt x="0" y="1960"/>
                    </a:lnTo>
                    <a:lnTo>
                      <a:pt x="0" y="1952"/>
                    </a:lnTo>
                    <a:lnTo>
                      <a:pt x="1" y="1944"/>
                    </a:lnTo>
                    <a:lnTo>
                      <a:pt x="3" y="1937"/>
                    </a:lnTo>
                    <a:lnTo>
                      <a:pt x="6" y="1930"/>
                    </a:lnTo>
                    <a:lnTo>
                      <a:pt x="10" y="1924"/>
                    </a:lnTo>
                    <a:lnTo>
                      <a:pt x="15" y="1917"/>
                    </a:lnTo>
                    <a:lnTo>
                      <a:pt x="19" y="1912"/>
                    </a:lnTo>
                    <a:lnTo>
                      <a:pt x="26" y="1906"/>
                    </a:lnTo>
                    <a:lnTo>
                      <a:pt x="31" y="1902"/>
                    </a:lnTo>
                    <a:lnTo>
                      <a:pt x="38" y="1897"/>
                    </a:lnTo>
                    <a:lnTo>
                      <a:pt x="45" y="1893"/>
                    </a:lnTo>
                    <a:lnTo>
                      <a:pt x="53" y="1890"/>
                    </a:lnTo>
                    <a:lnTo>
                      <a:pt x="60" y="1887"/>
                    </a:lnTo>
                    <a:lnTo>
                      <a:pt x="69" y="1886"/>
                    </a:lnTo>
                    <a:lnTo>
                      <a:pt x="77" y="1885"/>
                    </a:lnTo>
                    <a:lnTo>
                      <a:pt x="86" y="1884"/>
                    </a:lnTo>
                    <a:close/>
                    <a:moveTo>
                      <a:pt x="86" y="1647"/>
                    </a:moveTo>
                    <a:lnTo>
                      <a:pt x="94" y="1647"/>
                    </a:lnTo>
                    <a:lnTo>
                      <a:pt x="102" y="1648"/>
                    </a:lnTo>
                    <a:lnTo>
                      <a:pt x="110" y="1650"/>
                    </a:lnTo>
                    <a:lnTo>
                      <a:pt x="117" y="1653"/>
                    </a:lnTo>
                    <a:lnTo>
                      <a:pt x="125" y="1657"/>
                    </a:lnTo>
                    <a:lnTo>
                      <a:pt x="131" y="1661"/>
                    </a:lnTo>
                    <a:lnTo>
                      <a:pt x="138" y="1665"/>
                    </a:lnTo>
                    <a:lnTo>
                      <a:pt x="143" y="1671"/>
                    </a:lnTo>
                    <a:lnTo>
                      <a:pt x="149" y="1676"/>
                    </a:lnTo>
                    <a:lnTo>
                      <a:pt x="153" y="1683"/>
                    </a:lnTo>
                    <a:lnTo>
                      <a:pt x="156" y="1689"/>
                    </a:lnTo>
                    <a:lnTo>
                      <a:pt x="161" y="1696"/>
                    </a:lnTo>
                    <a:lnTo>
                      <a:pt x="163" y="1703"/>
                    </a:lnTo>
                    <a:lnTo>
                      <a:pt x="165" y="1712"/>
                    </a:lnTo>
                    <a:lnTo>
                      <a:pt x="166" y="1720"/>
                    </a:lnTo>
                    <a:lnTo>
                      <a:pt x="166" y="1728"/>
                    </a:lnTo>
                    <a:lnTo>
                      <a:pt x="166" y="1735"/>
                    </a:lnTo>
                    <a:lnTo>
                      <a:pt x="165" y="1743"/>
                    </a:lnTo>
                    <a:lnTo>
                      <a:pt x="163" y="1750"/>
                    </a:lnTo>
                    <a:lnTo>
                      <a:pt x="161" y="1757"/>
                    </a:lnTo>
                    <a:lnTo>
                      <a:pt x="156" y="1764"/>
                    </a:lnTo>
                    <a:lnTo>
                      <a:pt x="153" y="1770"/>
                    </a:lnTo>
                    <a:lnTo>
                      <a:pt x="149" y="1777"/>
                    </a:lnTo>
                    <a:lnTo>
                      <a:pt x="143" y="1782"/>
                    </a:lnTo>
                    <a:lnTo>
                      <a:pt x="138" y="1787"/>
                    </a:lnTo>
                    <a:lnTo>
                      <a:pt x="131" y="1791"/>
                    </a:lnTo>
                    <a:lnTo>
                      <a:pt x="125" y="1794"/>
                    </a:lnTo>
                    <a:lnTo>
                      <a:pt x="117" y="1797"/>
                    </a:lnTo>
                    <a:lnTo>
                      <a:pt x="110" y="1800"/>
                    </a:lnTo>
                    <a:lnTo>
                      <a:pt x="102" y="1802"/>
                    </a:lnTo>
                    <a:lnTo>
                      <a:pt x="94" y="1803"/>
                    </a:lnTo>
                    <a:lnTo>
                      <a:pt x="86" y="1803"/>
                    </a:lnTo>
                    <a:lnTo>
                      <a:pt x="77" y="1803"/>
                    </a:lnTo>
                    <a:lnTo>
                      <a:pt x="69" y="1802"/>
                    </a:lnTo>
                    <a:lnTo>
                      <a:pt x="60" y="1800"/>
                    </a:lnTo>
                    <a:lnTo>
                      <a:pt x="53" y="1797"/>
                    </a:lnTo>
                    <a:lnTo>
                      <a:pt x="45" y="1794"/>
                    </a:lnTo>
                    <a:lnTo>
                      <a:pt x="38" y="1791"/>
                    </a:lnTo>
                    <a:lnTo>
                      <a:pt x="31" y="1787"/>
                    </a:lnTo>
                    <a:lnTo>
                      <a:pt x="26" y="1782"/>
                    </a:lnTo>
                    <a:lnTo>
                      <a:pt x="19" y="1777"/>
                    </a:lnTo>
                    <a:lnTo>
                      <a:pt x="15" y="1770"/>
                    </a:lnTo>
                    <a:lnTo>
                      <a:pt x="10" y="1764"/>
                    </a:lnTo>
                    <a:lnTo>
                      <a:pt x="6" y="1757"/>
                    </a:lnTo>
                    <a:lnTo>
                      <a:pt x="3" y="1750"/>
                    </a:lnTo>
                    <a:lnTo>
                      <a:pt x="1" y="1743"/>
                    </a:lnTo>
                    <a:lnTo>
                      <a:pt x="0" y="1735"/>
                    </a:lnTo>
                    <a:lnTo>
                      <a:pt x="0" y="1728"/>
                    </a:lnTo>
                    <a:lnTo>
                      <a:pt x="0" y="1720"/>
                    </a:lnTo>
                    <a:lnTo>
                      <a:pt x="1" y="1712"/>
                    </a:lnTo>
                    <a:lnTo>
                      <a:pt x="3" y="1703"/>
                    </a:lnTo>
                    <a:lnTo>
                      <a:pt x="6" y="1696"/>
                    </a:lnTo>
                    <a:lnTo>
                      <a:pt x="10" y="1689"/>
                    </a:lnTo>
                    <a:lnTo>
                      <a:pt x="15" y="1683"/>
                    </a:lnTo>
                    <a:lnTo>
                      <a:pt x="19" y="1676"/>
                    </a:lnTo>
                    <a:lnTo>
                      <a:pt x="26" y="1671"/>
                    </a:lnTo>
                    <a:lnTo>
                      <a:pt x="31" y="1665"/>
                    </a:lnTo>
                    <a:lnTo>
                      <a:pt x="38" y="1661"/>
                    </a:lnTo>
                    <a:lnTo>
                      <a:pt x="45" y="1657"/>
                    </a:lnTo>
                    <a:lnTo>
                      <a:pt x="53" y="1653"/>
                    </a:lnTo>
                    <a:lnTo>
                      <a:pt x="60" y="1650"/>
                    </a:lnTo>
                    <a:lnTo>
                      <a:pt x="69" y="1648"/>
                    </a:lnTo>
                    <a:lnTo>
                      <a:pt x="77" y="1647"/>
                    </a:lnTo>
                    <a:lnTo>
                      <a:pt x="86" y="1647"/>
                    </a:lnTo>
                    <a:close/>
                    <a:moveTo>
                      <a:pt x="86" y="1408"/>
                    </a:moveTo>
                    <a:lnTo>
                      <a:pt x="94" y="1409"/>
                    </a:lnTo>
                    <a:lnTo>
                      <a:pt x="101" y="1410"/>
                    </a:lnTo>
                    <a:lnTo>
                      <a:pt x="108" y="1412"/>
                    </a:lnTo>
                    <a:lnTo>
                      <a:pt x="115" y="1414"/>
                    </a:lnTo>
                    <a:lnTo>
                      <a:pt x="122" y="1418"/>
                    </a:lnTo>
                    <a:lnTo>
                      <a:pt x="129" y="1422"/>
                    </a:lnTo>
                    <a:lnTo>
                      <a:pt x="135" y="1426"/>
                    </a:lnTo>
                    <a:lnTo>
                      <a:pt x="141" y="1431"/>
                    </a:lnTo>
                    <a:lnTo>
                      <a:pt x="147" y="1437"/>
                    </a:lnTo>
                    <a:lnTo>
                      <a:pt x="151" y="1443"/>
                    </a:lnTo>
                    <a:lnTo>
                      <a:pt x="155" y="1449"/>
                    </a:lnTo>
                    <a:lnTo>
                      <a:pt x="160" y="1456"/>
                    </a:lnTo>
                    <a:lnTo>
                      <a:pt x="162" y="1463"/>
                    </a:lnTo>
                    <a:lnTo>
                      <a:pt x="165" y="1470"/>
                    </a:lnTo>
                    <a:lnTo>
                      <a:pt x="166" y="1477"/>
                    </a:lnTo>
                    <a:lnTo>
                      <a:pt x="166" y="1484"/>
                    </a:lnTo>
                    <a:lnTo>
                      <a:pt x="166" y="1492"/>
                    </a:lnTo>
                    <a:lnTo>
                      <a:pt x="165" y="1499"/>
                    </a:lnTo>
                    <a:lnTo>
                      <a:pt x="162" y="1507"/>
                    </a:lnTo>
                    <a:lnTo>
                      <a:pt x="160" y="1515"/>
                    </a:lnTo>
                    <a:lnTo>
                      <a:pt x="155" y="1522"/>
                    </a:lnTo>
                    <a:lnTo>
                      <a:pt x="151" y="1529"/>
                    </a:lnTo>
                    <a:lnTo>
                      <a:pt x="147" y="1535"/>
                    </a:lnTo>
                    <a:lnTo>
                      <a:pt x="141" y="1541"/>
                    </a:lnTo>
                    <a:lnTo>
                      <a:pt x="135" y="1546"/>
                    </a:lnTo>
                    <a:lnTo>
                      <a:pt x="129" y="1551"/>
                    </a:lnTo>
                    <a:lnTo>
                      <a:pt x="122" y="1555"/>
                    </a:lnTo>
                    <a:lnTo>
                      <a:pt x="115" y="1558"/>
                    </a:lnTo>
                    <a:lnTo>
                      <a:pt x="108" y="1561"/>
                    </a:lnTo>
                    <a:lnTo>
                      <a:pt x="101" y="1563"/>
                    </a:lnTo>
                    <a:lnTo>
                      <a:pt x="94" y="1564"/>
                    </a:lnTo>
                    <a:lnTo>
                      <a:pt x="86" y="1565"/>
                    </a:lnTo>
                    <a:lnTo>
                      <a:pt x="77" y="1564"/>
                    </a:lnTo>
                    <a:lnTo>
                      <a:pt x="69" y="1563"/>
                    </a:lnTo>
                    <a:lnTo>
                      <a:pt x="60" y="1561"/>
                    </a:lnTo>
                    <a:lnTo>
                      <a:pt x="53" y="1558"/>
                    </a:lnTo>
                    <a:lnTo>
                      <a:pt x="45" y="1555"/>
                    </a:lnTo>
                    <a:lnTo>
                      <a:pt x="38" y="1551"/>
                    </a:lnTo>
                    <a:lnTo>
                      <a:pt x="31" y="1546"/>
                    </a:lnTo>
                    <a:lnTo>
                      <a:pt x="26" y="1541"/>
                    </a:lnTo>
                    <a:lnTo>
                      <a:pt x="19" y="1535"/>
                    </a:lnTo>
                    <a:lnTo>
                      <a:pt x="15" y="1529"/>
                    </a:lnTo>
                    <a:lnTo>
                      <a:pt x="10" y="1522"/>
                    </a:lnTo>
                    <a:lnTo>
                      <a:pt x="6" y="1515"/>
                    </a:lnTo>
                    <a:lnTo>
                      <a:pt x="3" y="1507"/>
                    </a:lnTo>
                    <a:lnTo>
                      <a:pt x="1" y="1499"/>
                    </a:lnTo>
                    <a:lnTo>
                      <a:pt x="0" y="1492"/>
                    </a:lnTo>
                    <a:lnTo>
                      <a:pt x="0" y="1484"/>
                    </a:lnTo>
                    <a:lnTo>
                      <a:pt x="0" y="1477"/>
                    </a:lnTo>
                    <a:lnTo>
                      <a:pt x="1" y="1470"/>
                    </a:lnTo>
                    <a:lnTo>
                      <a:pt x="3" y="1463"/>
                    </a:lnTo>
                    <a:lnTo>
                      <a:pt x="6" y="1456"/>
                    </a:lnTo>
                    <a:lnTo>
                      <a:pt x="10" y="1449"/>
                    </a:lnTo>
                    <a:lnTo>
                      <a:pt x="15" y="1443"/>
                    </a:lnTo>
                    <a:lnTo>
                      <a:pt x="19" y="1437"/>
                    </a:lnTo>
                    <a:lnTo>
                      <a:pt x="26" y="1431"/>
                    </a:lnTo>
                    <a:lnTo>
                      <a:pt x="31" y="1426"/>
                    </a:lnTo>
                    <a:lnTo>
                      <a:pt x="38" y="1422"/>
                    </a:lnTo>
                    <a:lnTo>
                      <a:pt x="45" y="1418"/>
                    </a:lnTo>
                    <a:lnTo>
                      <a:pt x="53" y="1414"/>
                    </a:lnTo>
                    <a:lnTo>
                      <a:pt x="60" y="1412"/>
                    </a:lnTo>
                    <a:lnTo>
                      <a:pt x="69" y="1410"/>
                    </a:lnTo>
                    <a:lnTo>
                      <a:pt x="77" y="1409"/>
                    </a:lnTo>
                    <a:lnTo>
                      <a:pt x="86" y="1408"/>
                    </a:lnTo>
                    <a:close/>
                    <a:moveTo>
                      <a:pt x="86" y="1180"/>
                    </a:moveTo>
                    <a:lnTo>
                      <a:pt x="94" y="1181"/>
                    </a:lnTo>
                    <a:lnTo>
                      <a:pt x="101" y="1182"/>
                    </a:lnTo>
                    <a:lnTo>
                      <a:pt x="108" y="1184"/>
                    </a:lnTo>
                    <a:lnTo>
                      <a:pt x="115" y="1187"/>
                    </a:lnTo>
                    <a:lnTo>
                      <a:pt x="122" y="1190"/>
                    </a:lnTo>
                    <a:lnTo>
                      <a:pt x="129" y="1195"/>
                    </a:lnTo>
                    <a:lnTo>
                      <a:pt x="135" y="1200"/>
                    </a:lnTo>
                    <a:lnTo>
                      <a:pt x="141" y="1205"/>
                    </a:lnTo>
                    <a:lnTo>
                      <a:pt x="147" y="1211"/>
                    </a:lnTo>
                    <a:lnTo>
                      <a:pt x="151" y="1217"/>
                    </a:lnTo>
                    <a:lnTo>
                      <a:pt x="155" y="1224"/>
                    </a:lnTo>
                    <a:lnTo>
                      <a:pt x="160" y="1231"/>
                    </a:lnTo>
                    <a:lnTo>
                      <a:pt x="162" y="1238"/>
                    </a:lnTo>
                    <a:lnTo>
                      <a:pt x="165" y="1245"/>
                    </a:lnTo>
                    <a:lnTo>
                      <a:pt x="166" y="1253"/>
                    </a:lnTo>
                    <a:lnTo>
                      <a:pt x="166" y="1262"/>
                    </a:lnTo>
                    <a:lnTo>
                      <a:pt x="166" y="1270"/>
                    </a:lnTo>
                    <a:lnTo>
                      <a:pt x="165" y="1278"/>
                    </a:lnTo>
                    <a:lnTo>
                      <a:pt x="162" y="1285"/>
                    </a:lnTo>
                    <a:lnTo>
                      <a:pt x="160" y="1292"/>
                    </a:lnTo>
                    <a:lnTo>
                      <a:pt x="155" y="1298"/>
                    </a:lnTo>
                    <a:lnTo>
                      <a:pt x="151" y="1304"/>
                    </a:lnTo>
                    <a:lnTo>
                      <a:pt x="147" y="1310"/>
                    </a:lnTo>
                    <a:lnTo>
                      <a:pt x="141" y="1315"/>
                    </a:lnTo>
                    <a:lnTo>
                      <a:pt x="135" y="1320"/>
                    </a:lnTo>
                    <a:lnTo>
                      <a:pt x="129" y="1325"/>
                    </a:lnTo>
                    <a:lnTo>
                      <a:pt x="122" y="1329"/>
                    </a:lnTo>
                    <a:lnTo>
                      <a:pt x="115" y="1332"/>
                    </a:lnTo>
                    <a:lnTo>
                      <a:pt x="108" y="1335"/>
                    </a:lnTo>
                    <a:lnTo>
                      <a:pt x="101" y="1336"/>
                    </a:lnTo>
                    <a:lnTo>
                      <a:pt x="94" y="1337"/>
                    </a:lnTo>
                    <a:lnTo>
                      <a:pt x="86" y="1338"/>
                    </a:lnTo>
                    <a:lnTo>
                      <a:pt x="77" y="1337"/>
                    </a:lnTo>
                    <a:lnTo>
                      <a:pt x="69" y="1336"/>
                    </a:lnTo>
                    <a:lnTo>
                      <a:pt x="60" y="1335"/>
                    </a:lnTo>
                    <a:lnTo>
                      <a:pt x="53" y="1332"/>
                    </a:lnTo>
                    <a:lnTo>
                      <a:pt x="45" y="1329"/>
                    </a:lnTo>
                    <a:lnTo>
                      <a:pt x="38" y="1325"/>
                    </a:lnTo>
                    <a:lnTo>
                      <a:pt x="31" y="1320"/>
                    </a:lnTo>
                    <a:lnTo>
                      <a:pt x="26" y="1315"/>
                    </a:lnTo>
                    <a:lnTo>
                      <a:pt x="19" y="1310"/>
                    </a:lnTo>
                    <a:lnTo>
                      <a:pt x="15" y="1304"/>
                    </a:lnTo>
                    <a:lnTo>
                      <a:pt x="10" y="1298"/>
                    </a:lnTo>
                    <a:lnTo>
                      <a:pt x="6" y="1292"/>
                    </a:lnTo>
                    <a:lnTo>
                      <a:pt x="3" y="1285"/>
                    </a:lnTo>
                    <a:lnTo>
                      <a:pt x="1" y="1278"/>
                    </a:lnTo>
                    <a:lnTo>
                      <a:pt x="0" y="1270"/>
                    </a:lnTo>
                    <a:lnTo>
                      <a:pt x="0" y="1262"/>
                    </a:lnTo>
                    <a:lnTo>
                      <a:pt x="0" y="1253"/>
                    </a:lnTo>
                    <a:lnTo>
                      <a:pt x="1" y="1245"/>
                    </a:lnTo>
                    <a:lnTo>
                      <a:pt x="3" y="1238"/>
                    </a:lnTo>
                    <a:lnTo>
                      <a:pt x="6" y="1231"/>
                    </a:lnTo>
                    <a:lnTo>
                      <a:pt x="10" y="1224"/>
                    </a:lnTo>
                    <a:lnTo>
                      <a:pt x="15" y="1217"/>
                    </a:lnTo>
                    <a:lnTo>
                      <a:pt x="19" y="1211"/>
                    </a:lnTo>
                    <a:lnTo>
                      <a:pt x="26" y="1205"/>
                    </a:lnTo>
                    <a:lnTo>
                      <a:pt x="31" y="1200"/>
                    </a:lnTo>
                    <a:lnTo>
                      <a:pt x="38" y="1195"/>
                    </a:lnTo>
                    <a:lnTo>
                      <a:pt x="45" y="1190"/>
                    </a:lnTo>
                    <a:lnTo>
                      <a:pt x="53" y="1187"/>
                    </a:lnTo>
                    <a:lnTo>
                      <a:pt x="60" y="1184"/>
                    </a:lnTo>
                    <a:lnTo>
                      <a:pt x="69" y="1182"/>
                    </a:lnTo>
                    <a:lnTo>
                      <a:pt x="77" y="1181"/>
                    </a:lnTo>
                    <a:lnTo>
                      <a:pt x="86" y="1180"/>
                    </a:lnTo>
                    <a:close/>
                    <a:moveTo>
                      <a:pt x="86" y="948"/>
                    </a:moveTo>
                    <a:lnTo>
                      <a:pt x="94" y="948"/>
                    </a:lnTo>
                    <a:lnTo>
                      <a:pt x="101" y="949"/>
                    </a:lnTo>
                    <a:lnTo>
                      <a:pt x="108" y="951"/>
                    </a:lnTo>
                    <a:lnTo>
                      <a:pt x="115" y="953"/>
                    </a:lnTo>
                    <a:lnTo>
                      <a:pt x="122" y="957"/>
                    </a:lnTo>
                    <a:lnTo>
                      <a:pt x="129" y="960"/>
                    </a:lnTo>
                    <a:lnTo>
                      <a:pt x="135" y="964"/>
                    </a:lnTo>
                    <a:lnTo>
                      <a:pt x="141" y="969"/>
                    </a:lnTo>
                    <a:lnTo>
                      <a:pt x="147" y="974"/>
                    </a:lnTo>
                    <a:lnTo>
                      <a:pt x="151" y="980"/>
                    </a:lnTo>
                    <a:lnTo>
                      <a:pt x="155" y="986"/>
                    </a:lnTo>
                    <a:lnTo>
                      <a:pt x="160" y="993"/>
                    </a:lnTo>
                    <a:lnTo>
                      <a:pt x="162" y="1001"/>
                    </a:lnTo>
                    <a:lnTo>
                      <a:pt x="165" y="1008"/>
                    </a:lnTo>
                    <a:lnTo>
                      <a:pt x="166" y="1016"/>
                    </a:lnTo>
                    <a:lnTo>
                      <a:pt x="166" y="1023"/>
                    </a:lnTo>
                    <a:lnTo>
                      <a:pt x="166" y="1030"/>
                    </a:lnTo>
                    <a:lnTo>
                      <a:pt x="165" y="1037"/>
                    </a:lnTo>
                    <a:lnTo>
                      <a:pt x="162" y="1044"/>
                    </a:lnTo>
                    <a:lnTo>
                      <a:pt x="160" y="1051"/>
                    </a:lnTo>
                    <a:lnTo>
                      <a:pt x="155" y="1057"/>
                    </a:lnTo>
                    <a:lnTo>
                      <a:pt x="151" y="1065"/>
                    </a:lnTo>
                    <a:lnTo>
                      <a:pt x="147" y="1070"/>
                    </a:lnTo>
                    <a:lnTo>
                      <a:pt x="141" y="1076"/>
                    </a:lnTo>
                    <a:lnTo>
                      <a:pt x="135" y="1081"/>
                    </a:lnTo>
                    <a:lnTo>
                      <a:pt x="129" y="1085"/>
                    </a:lnTo>
                    <a:lnTo>
                      <a:pt x="122" y="1089"/>
                    </a:lnTo>
                    <a:lnTo>
                      <a:pt x="115" y="1093"/>
                    </a:lnTo>
                    <a:lnTo>
                      <a:pt x="108" y="1096"/>
                    </a:lnTo>
                    <a:lnTo>
                      <a:pt x="101" y="1097"/>
                    </a:lnTo>
                    <a:lnTo>
                      <a:pt x="94" y="1099"/>
                    </a:lnTo>
                    <a:lnTo>
                      <a:pt x="86" y="1099"/>
                    </a:lnTo>
                    <a:lnTo>
                      <a:pt x="77" y="1099"/>
                    </a:lnTo>
                    <a:lnTo>
                      <a:pt x="69" y="1097"/>
                    </a:lnTo>
                    <a:lnTo>
                      <a:pt x="60" y="1096"/>
                    </a:lnTo>
                    <a:lnTo>
                      <a:pt x="53" y="1093"/>
                    </a:lnTo>
                    <a:lnTo>
                      <a:pt x="45" y="1089"/>
                    </a:lnTo>
                    <a:lnTo>
                      <a:pt x="38" y="1085"/>
                    </a:lnTo>
                    <a:lnTo>
                      <a:pt x="31" y="1081"/>
                    </a:lnTo>
                    <a:lnTo>
                      <a:pt x="26" y="1076"/>
                    </a:lnTo>
                    <a:lnTo>
                      <a:pt x="19" y="1070"/>
                    </a:lnTo>
                    <a:lnTo>
                      <a:pt x="15" y="1065"/>
                    </a:lnTo>
                    <a:lnTo>
                      <a:pt x="10" y="1057"/>
                    </a:lnTo>
                    <a:lnTo>
                      <a:pt x="6" y="1051"/>
                    </a:lnTo>
                    <a:lnTo>
                      <a:pt x="3" y="1044"/>
                    </a:lnTo>
                    <a:lnTo>
                      <a:pt x="1" y="1037"/>
                    </a:lnTo>
                    <a:lnTo>
                      <a:pt x="0" y="1030"/>
                    </a:lnTo>
                    <a:lnTo>
                      <a:pt x="0" y="1023"/>
                    </a:lnTo>
                    <a:lnTo>
                      <a:pt x="0" y="1016"/>
                    </a:lnTo>
                    <a:lnTo>
                      <a:pt x="1" y="1008"/>
                    </a:lnTo>
                    <a:lnTo>
                      <a:pt x="3" y="1001"/>
                    </a:lnTo>
                    <a:lnTo>
                      <a:pt x="6" y="993"/>
                    </a:lnTo>
                    <a:lnTo>
                      <a:pt x="10" y="986"/>
                    </a:lnTo>
                    <a:lnTo>
                      <a:pt x="15" y="980"/>
                    </a:lnTo>
                    <a:lnTo>
                      <a:pt x="19" y="974"/>
                    </a:lnTo>
                    <a:lnTo>
                      <a:pt x="26" y="969"/>
                    </a:lnTo>
                    <a:lnTo>
                      <a:pt x="31" y="964"/>
                    </a:lnTo>
                    <a:lnTo>
                      <a:pt x="38" y="960"/>
                    </a:lnTo>
                    <a:lnTo>
                      <a:pt x="45" y="957"/>
                    </a:lnTo>
                    <a:lnTo>
                      <a:pt x="53" y="953"/>
                    </a:lnTo>
                    <a:lnTo>
                      <a:pt x="60" y="951"/>
                    </a:lnTo>
                    <a:lnTo>
                      <a:pt x="69" y="949"/>
                    </a:lnTo>
                    <a:lnTo>
                      <a:pt x="77" y="948"/>
                    </a:lnTo>
                    <a:lnTo>
                      <a:pt x="86" y="948"/>
                    </a:lnTo>
                    <a:close/>
                    <a:moveTo>
                      <a:pt x="86" y="709"/>
                    </a:moveTo>
                    <a:lnTo>
                      <a:pt x="94" y="710"/>
                    </a:lnTo>
                    <a:lnTo>
                      <a:pt x="101" y="711"/>
                    </a:lnTo>
                    <a:lnTo>
                      <a:pt x="108" y="713"/>
                    </a:lnTo>
                    <a:lnTo>
                      <a:pt x="115" y="715"/>
                    </a:lnTo>
                    <a:lnTo>
                      <a:pt x="122" y="718"/>
                    </a:lnTo>
                    <a:lnTo>
                      <a:pt x="129" y="722"/>
                    </a:lnTo>
                    <a:lnTo>
                      <a:pt x="135" y="726"/>
                    </a:lnTo>
                    <a:lnTo>
                      <a:pt x="141" y="731"/>
                    </a:lnTo>
                    <a:lnTo>
                      <a:pt x="147" y="736"/>
                    </a:lnTo>
                    <a:lnTo>
                      <a:pt x="151" y="743"/>
                    </a:lnTo>
                    <a:lnTo>
                      <a:pt x="155" y="749"/>
                    </a:lnTo>
                    <a:lnTo>
                      <a:pt x="160" y="755"/>
                    </a:lnTo>
                    <a:lnTo>
                      <a:pt x="162" y="762"/>
                    </a:lnTo>
                    <a:lnTo>
                      <a:pt x="165" y="769"/>
                    </a:lnTo>
                    <a:lnTo>
                      <a:pt x="166" y="777"/>
                    </a:lnTo>
                    <a:lnTo>
                      <a:pt x="166" y="785"/>
                    </a:lnTo>
                    <a:lnTo>
                      <a:pt x="166" y="793"/>
                    </a:lnTo>
                    <a:lnTo>
                      <a:pt x="165" y="801"/>
                    </a:lnTo>
                    <a:lnTo>
                      <a:pt x="162" y="809"/>
                    </a:lnTo>
                    <a:lnTo>
                      <a:pt x="160" y="816"/>
                    </a:lnTo>
                    <a:lnTo>
                      <a:pt x="155" y="823"/>
                    </a:lnTo>
                    <a:lnTo>
                      <a:pt x="151" y="830"/>
                    </a:lnTo>
                    <a:lnTo>
                      <a:pt x="147" y="836"/>
                    </a:lnTo>
                    <a:lnTo>
                      <a:pt x="141" y="842"/>
                    </a:lnTo>
                    <a:lnTo>
                      <a:pt x="135" y="847"/>
                    </a:lnTo>
                    <a:lnTo>
                      <a:pt x="129" y="852"/>
                    </a:lnTo>
                    <a:lnTo>
                      <a:pt x="122" y="856"/>
                    </a:lnTo>
                    <a:lnTo>
                      <a:pt x="115" y="859"/>
                    </a:lnTo>
                    <a:lnTo>
                      <a:pt x="108" y="862"/>
                    </a:lnTo>
                    <a:lnTo>
                      <a:pt x="101" y="864"/>
                    </a:lnTo>
                    <a:lnTo>
                      <a:pt x="94" y="866"/>
                    </a:lnTo>
                    <a:lnTo>
                      <a:pt x="86" y="866"/>
                    </a:lnTo>
                    <a:lnTo>
                      <a:pt x="77" y="866"/>
                    </a:lnTo>
                    <a:lnTo>
                      <a:pt x="69" y="864"/>
                    </a:lnTo>
                    <a:lnTo>
                      <a:pt x="60" y="862"/>
                    </a:lnTo>
                    <a:lnTo>
                      <a:pt x="53" y="859"/>
                    </a:lnTo>
                    <a:lnTo>
                      <a:pt x="45" y="856"/>
                    </a:lnTo>
                    <a:lnTo>
                      <a:pt x="38" y="852"/>
                    </a:lnTo>
                    <a:lnTo>
                      <a:pt x="31" y="847"/>
                    </a:lnTo>
                    <a:lnTo>
                      <a:pt x="26" y="842"/>
                    </a:lnTo>
                    <a:lnTo>
                      <a:pt x="19" y="836"/>
                    </a:lnTo>
                    <a:lnTo>
                      <a:pt x="15" y="830"/>
                    </a:lnTo>
                    <a:lnTo>
                      <a:pt x="10" y="823"/>
                    </a:lnTo>
                    <a:lnTo>
                      <a:pt x="6" y="816"/>
                    </a:lnTo>
                    <a:lnTo>
                      <a:pt x="3" y="809"/>
                    </a:lnTo>
                    <a:lnTo>
                      <a:pt x="1" y="801"/>
                    </a:lnTo>
                    <a:lnTo>
                      <a:pt x="0" y="793"/>
                    </a:lnTo>
                    <a:lnTo>
                      <a:pt x="0" y="785"/>
                    </a:lnTo>
                    <a:lnTo>
                      <a:pt x="0" y="777"/>
                    </a:lnTo>
                    <a:lnTo>
                      <a:pt x="1" y="769"/>
                    </a:lnTo>
                    <a:lnTo>
                      <a:pt x="3" y="762"/>
                    </a:lnTo>
                    <a:lnTo>
                      <a:pt x="6" y="755"/>
                    </a:lnTo>
                    <a:lnTo>
                      <a:pt x="10" y="749"/>
                    </a:lnTo>
                    <a:lnTo>
                      <a:pt x="15" y="743"/>
                    </a:lnTo>
                    <a:lnTo>
                      <a:pt x="19" y="736"/>
                    </a:lnTo>
                    <a:lnTo>
                      <a:pt x="26" y="731"/>
                    </a:lnTo>
                    <a:lnTo>
                      <a:pt x="31" y="726"/>
                    </a:lnTo>
                    <a:lnTo>
                      <a:pt x="38" y="722"/>
                    </a:lnTo>
                    <a:lnTo>
                      <a:pt x="45" y="718"/>
                    </a:lnTo>
                    <a:lnTo>
                      <a:pt x="53" y="715"/>
                    </a:lnTo>
                    <a:lnTo>
                      <a:pt x="60" y="713"/>
                    </a:lnTo>
                    <a:lnTo>
                      <a:pt x="69" y="711"/>
                    </a:lnTo>
                    <a:lnTo>
                      <a:pt x="77" y="710"/>
                    </a:lnTo>
                    <a:lnTo>
                      <a:pt x="86" y="709"/>
                    </a:lnTo>
                    <a:close/>
                    <a:moveTo>
                      <a:pt x="86" y="471"/>
                    </a:moveTo>
                    <a:lnTo>
                      <a:pt x="94" y="471"/>
                    </a:lnTo>
                    <a:lnTo>
                      <a:pt x="102" y="472"/>
                    </a:lnTo>
                    <a:lnTo>
                      <a:pt x="110" y="474"/>
                    </a:lnTo>
                    <a:lnTo>
                      <a:pt x="117" y="477"/>
                    </a:lnTo>
                    <a:lnTo>
                      <a:pt x="125" y="481"/>
                    </a:lnTo>
                    <a:lnTo>
                      <a:pt x="131" y="485"/>
                    </a:lnTo>
                    <a:lnTo>
                      <a:pt x="138" y="490"/>
                    </a:lnTo>
                    <a:lnTo>
                      <a:pt x="143" y="495"/>
                    </a:lnTo>
                    <a:lnTo>
                      <a:pt x="149" y="500"/>
                    </a:lnTo>
                    <a:lnTo>
                      <a:pt x="153" y="506"/>
                    </a:lnTo>
                    <a:lnTo>
                      <a:pt x="156" y="513"/>
                    </a:lnTo>
                    <a:lnTo>
                      <a:pt x="161" y="519"/>
                    </a:lnTo>
                    <a:lnTo>
                      <a:pt x="163" y="526"/>
                    </a:lnTo>
                    <a:lnTo>
                      <a:pt x="165" y="532"/>
                    </a:lnTo>
                    <a:lnTo>
                      <a:pt x="166" y="539"/>
                    </a:lnTo>
                    <a:lnTo>
                      <a:pt x="166" y="546"/>
                    </a:lnTo>
                    <a:lnTo>
                      <a:pt x="166" y="555"/>
                    </a:lnTo>
                    <a:lnTo>
                      <a:pt x="165" y="563"/>
                    </a:lnTo>
                    <a:lnTo>
                      <a:pt x="163" y="571"/>
                    </a:lnTo>
                    <a:lnTo>
                      <a:pt x="161" y="578"/>
                    </a:lnTo>
                    <a:lnTo>
                      <a:pt x="156" y="585"/>
                    </a:lnTo>
                    <a:lnTo>
                      <a:pt x="153" y="591"/>
                    </a:lnTo>
                    <a:lnTo>
                      <a:pt x="149" y="598"/>
                    </a:lnTo>
                    <a:lnTo>
                      <a:pt x="143" y="603"/>
                    </a:lnTo>
                    <a:lnTo>
                      <a:pt x="138" y="608"/>
                    </a:lnTo>
                    <a:lnTo>
                      <a:pt x="131" y="614"/>
                    </a:lnTo>
                    <a:lnTo>
                      <a:pt x="125" y="618"/>
                    </a:lnTo>
                    <a:lnTo>
                      <a:pt x="117" y="622"/>
                    </a:lnTo>
                    <a:lnTo>
                      <a:pt x="110" y="625"/>
                    </a:lnTo>
                    <a:lnTo>
                      <a:pt x="102" y="627"/>
                    </a:lnTo>
                    <a:lnTo>
                      <a:pt x="94" y="628"/>
                    </a:lnTo>
                    <a:lnTo>
                      <a:pt x="86" y="628"/>
                    </a:lnTo>
                    <a:lnTo>
                      <a:pt x="77" y="628"/>
                    </a:lnTo>
                    <a:lnTo>
                      <a:pt x="69" y="627"/>
                    </a:lnTo>
                    <a:lnTo>
                      <a:pt x="60" y="625"/>
                    </a:lnTo>
                    <a:lnTo>
                      <a:pt x="53" y="622"/>
                    </a:lnTo>
                    <a:lnTo>
                      <a:pt x="45" y="618"/>
                    </a:lnTo>
                    <a:lnTo>
                      <a:pt x="38" y="614"/>
                    </a:lnTo>
                    <a:lnTo>
                      <a:pt x="31" y="608"/>
                    </a:lnTo>
                    <a:lnTo>
                      <a:pt x="26" y="603"/>
                    </a:lnTo>
                    <a:lnTo>
                      <a:pt x="19" y="598"/>
                    </a:lnTo>
                    <a:lnTo>
                      <a:pt x="15" y="591"/>
                    </a:lnTo>
                    <a:lnTo>
                      <a:pt x="10" y="585"/>
                    </a:lnTo>
                    <a:lnTo>
                      <a:pt x="6" y="578"/>
                    </a:lnTo>
                    <a:lnTo>
                      <a:pt x="3" y="571"/>
                    </a:lnTo>
                    <a:lnTo>
                      <a:pt x="1" y="563"/>
                    </a:lnTo>
                    <a:lnTo>
                      <a:pt x="0" y="555"/>
                    </a:lnTo>
                    <a:lnTo>
                      <a:pt x="0" y="546"/>
                    </a:lnTo>
                    <a:lnTo>
                      <a:pt x="0" y="539"/>
                    </a:lnTo>
                    <a:lnTo>
                      <a:pt x="1" y="532"/>
                    </a:lnTo>
                    <a:lnTo>
                      <a:pt x="3" y="526"/>
                    </a:lnTo>
                    <a:lnTo>
                      <a:pt x="6" y="519"/>
                    </a:lnTo>
                    <a:lnTo>
                      <a:pt x="10" y="513"/>
                    </a:lnTo>
                    <a:lnTo>
                      <a:pt x="15" y="506"/>
                    </a:lnTo>
                    <a:lnTo>
                      <a:pt x="19" y="500"/>
                    </a:lnTo>
                    <a:lnTo>
                      <a:pt x="26" y="495"/>
                    </a:lnTo>
                    <a:lnTo>
                      <a:pt x="31" y="490"/>
                    </a:lnTo>
                    <a:lnTo>
                      <a:pt x="38" y="485"/>
                    </a:lnTo>
                    <a:lnTo>
                      <a:pt x="45" y="481"/>
                    </a:lnTo>
                    <a:lnTo>
                      <a:pt x="53" y="477"/>
                    </a:lnTo>
                    <a:lnTo>
                      <a:pt x="60" y="474"/>
                    </a:lnTo>
                    <a:lnTo>
                      <a:pt x="69" y="472"/>
                    </a:lnTo>
                    <a:lnTo>
                      <a:pt x="77" y="471"/>
                    </a:lnTo>
                    <a:lnTo>
                      <a:pt x="86" y="471"/>
                    </a:lnTo>
                    <a:close/>
                    <a:moveTo>
                      <a:pt x="86" y="233"/>
                    </a:moveTo>
                    <a:lnTo>
                      <a:pt x="94" y="233"/>
                    </a:lnTo>
                    <a:lnTo>
                      <a:pt x="101" y="235"/>
                    </a:lnTo>
                    <a:lnTo>
                      <a:pt x="108" y="236"/>
                    </a:lnTo>
                    <a:lnTo>
                      <a:pt x="115" y="239"/>
                    </a:lnTo>
                    <a:lnTo>
                      <a:pt x="122" y="242"/>
                    </a:lnTo>
                    <a:lnTo>
                      <a:pt x="129" y="245"/>
                    </a:lnTo>
                    <a:lnTo>
                      <a:pt x="135" y="250"/>
                    </a:lnTo>
                    <a:lnTo>
                      <a:pt x="141" y="254"/>
                    </a:lnTo>
                    <a:lnTo>
                      <a:pt x="147" y="260"/>
                    </a:lnTo>
                    <a:lnTo>
                      <a:pt x="151" y="265"/>
                    </a:lnTo>
                    <a:lnTo>
                      <a:pt x="155" y="272"/>
                    </a:lnTo>
                    <a:lnTo>
                      <a:pt x="160" y="278"/>
                    </a:lnTo>
                    <a:lnTo>
                      <a:pt x="162" y="285"/>
                    </a:lnTo>
                    <a:lnTo>
                      <a:pt x="165" y="293"/>
                    </a:lnTo>
                    <a:lnTo>
                      <a:pt x="166" y="301"/>
                    </a:lnTo>
                    <a:lnTo>
                      <a:pt x="166" y="309"/>
                    </a:lnTo>
                    <a:lnTo>
                      <a:pt x="166" y="317"/>
                    </a:lnTo>
                    <a:lnTo>
                      <a:pt x="165" y="324"/>
                    </a:lnTo>
                    <a:lnTo>
                      <a:pt x="162" y="332"/>
                    </a:lnTo>
                    <a:lnTo>
                      <a:pt x="160" y="339"/>
                    </a:lnTo>
                    <a:lnTo>
                      <a:pt x="155" y="346"/>
                    </a:lnTo>
                    <a:lnTo>
                      <a:pt x="151" y="354"/>
                    </a:lnTo>
                    <a:lnTo>
                      <a:pt x="147" y="360"/>
                    </a:lnTo>
                    <a:lnTo>
                      <a:pt x="141" y="366"/>
                    </a:lnTo>
                    <a:lnTo>
                      <a:pt x="135" y="371"/>
                    </a:lnTo>
                    <a:lnTo>
                      <a:pt x="129" y="376"/>
                    </a:lnTo>
                    <a:lnTo>
                      <a:pt x="122" y="380"/>
                    </a:lnTo>
                    <a:lnTo>
                      <a:pt x="115" y="383"/>
                    </a:lnTo>
                    <a:lnTo>
                      <a:pt x="108" y="386"/>
                    </a:lnTo>
                    <a:lnTo>
                      <a:pt x="101" y="388"/>
                    </a:lnTo>
                    <a:lnTo>
                      <a:pt x="94" y="389"/>
                    </a:lnTo>
                    <a:lnTo>
                      <a:pt x="86" y="390"/>
                    </a:lnTo>
                    <a:lnTo>
                      <a:pt x="77" y="389"/>
                    </a:lnTo>
                    <a:lnTo>
                      <a:pt x="69" y="388"/>
                    </a:lnTo>
                    <a:lnTo>
                      <a:pt x="60" y="386"/>
                    </a:lnTo>
                    <a:lnTo>
                      <a:pt x="53" y="383"/>
                    </a:lnTo>
                    <a:lnTo>
                      <a:pt x="45" y="380"/>
                    </a:lnTo>
                    <a:lnTo>
                      <a:pt x="38" y="376"/>
                    </a:lnTo>
                    <a:lnTo>
                      <a:pt x="31" y="371"/>
                    </a:lnTo>
                    <a:lnTo>
                      <a:pt x="26" y="366"/>
                    </a:lnTo>
                    <a:lnTo>
                      <a:pt x="19" y="360"/>
                    </a:lnTo>
                    <a:lnTo>
                      <a:pt x="15" y="354"/>
                    </a:lnTo>
                    <a:lnTo>
                      <a:pt x="10" y="346"/>
                    </a:lnTo>
                    <a:lnTo>
                      <a:pt x="6" y="339"/>
                    </a:lnTo>
                    <a:lnTo>
                      <a:pt x="3" y="332"/>
                    </a:lnTo>
                    <a:lnTo>
                      <a:pt x="1" y="324"/>
                    </a:lnTo>
                    <a:lnTo>
                      <a:pt x="0" y="317"/>
                    </a:lnTo>
                    <a:lnTo>
                      <a:pt x="0" y="309"/>
                    </a:lnTo>
                    <a:lnTo>
                      <a:pt x="0" y="301"/>
                    </a:lnTo>
                    <a:lnTo>
                      <a:pt x="1" y="293"/>
                    </a:lnTo>
                    <a:lnTo>
                      <a:pt x="3" y="285"/>
                    </a:lnTo>
                    <a:lnTo>
                      <a:pt x="6" y="278"/>
                    </a:lnTo>
                    <a:lnTo>
                      <a:pt x="10" y="272"/>
                    </a:lnTo>
                    <a:lnTo>
                      <a:pt x="15" y="265"/>
                    </a:lnTo>
                    <a:lnTo>
                      <a:pt x="19" y="260"/>
                    </a:lnTo>
                    <a:lnTo>
                      <a:pt x="26" y="254"/>
                    </a:lnTo>
                    <a:lnTo>
                      <a:pt x="31" y="250"/>
                    </a:lnTo>
                    <a:lnTo>
                      <a:pt x="38" y="245"/>
                    </a:lnTo>
                    <a:lnTo>
                      <a:pt x="45" y="242"/>
                    </a:lnTo>
                    <a:lnTo>
                      <a:pt x="53" y="239"/>
                    </a:lnTo>
                    <a:lnTo>
                      <a:pt x="60" y="236"/>
                    </a:lnTo>
                    <a:lnTo>
                      <a:pt x="69" y="235"/>
                    </a:lnTo>
                    <a:lnTo>
                      <a:pt x="77" y="233"/>
                    </a:lnTo>
                    <a:lnTo>
                      <a:pt x="86" y="233"/>
                    </a:lnTo>
                    <a:close/>
                    <a:moveTo>
                      <a:pt x="86" y="0"/>
                    </a:moveTo>
                    <a:lnTo>
                      <a:pt x="94" y="0"/>
                    </a:lnTo>
                    <a:lnTo>
                      <a:pt x="101" y="1"/>
                    </a:lnTo>
                    <a:lnTo>
                      <a:pt x="108" y="3"/>
                    </a:lnTo>
                    <a:lnTo>
                      <a:pt x="115" y="6"/>
                    </a:lnTo>
                    <a:lnTo>
                      <a:pt x="122" y="9"/>
                    </a:lnTo>
                    <a:lnTo>
                      <a:pt x="129" y="12"/>
                    </a:lnTo>
                    <a:lnTo>
                      <a:pt x="135" y="17"/>
                    </a:lnTo>
                    <a:lnTo>
                      <a:pt x="141" y="21"/>
                    </a:lnTo>
                    <a:lnTo>
                      <a:pt x="147" y="26"/>
                    </a:lnTo>
                    <a:lnTo>
                      <a:pt x="151" y="33"/>
                    </a:lnTo>
                    <a:lnTo>
                      <a:pt x="155" y="39"/>
                    </a:lnTo>
                    <a:lnTo>
                      <a:pt x="160" y="46"/>
                    </a:lnTo>
                    <a:lnTo>
                      <a:pt x="162" y="53"/>
                    </a:lnTo>
                    <a:lnTo>
                      <a:pt x="165" y="60"/>
                    </a:lnTo>
                    <a:lnTo>
                      <a:pt x="166" y="68"/>
                    </a:lnTo>
                    <a:lnTo>
                      <a:pt x="166" y="75"/>
                    </a:lnTo>
                    <a:lnTo>
                      <a:pt x="166" y="83"/>
                    </a:lnTo>
                    <a:lnTo>
                      <a:pt x="165" y="91"/>
                    </a:lnTo>
                    <a:lnTo>
                      <a:pt x="162" y="100"/>
                    </a:lnTo>
                    <a:lnTo>
                      <a:pt x="160" y="107"/>
                    </a:lnTo>
                    <a:lnTo>
                      <a:pt x="155" y="114"/>
                    </a:lnTo>
                    <a:lnTo>
                      <a:pt x="151" y="121"/>
                    </a:lnTo>
                    <a:lnTo>
                      <a:pt x="147" y="127"/>
                    </a:lnTo>
                    <a:lnTo>
                      <a:pt x="141" y="132"/>
                    </a:lnTo>
                    <a:lnTo>
                      <a:pt x="135" y="138"/>
                    </a:lnTo>
                    <a:lnTo>
                      <a:pt x="129" y="142"/>
                    </a:lnTo>
                    <a:lnTo>
                      <a:pt x="122" y="147"/>
                    </a:lnTo>
                    <a:lnTo>
                      <a:pt x="115" y="150"/>
                    </a:lnTo>
                    <a:lnTo>
                      <a:pt x="108" y="153"/>
                    </a:lnTo>
                    <a:lnTo>
                      <a:pt x="101" y="155"/>
                    </a:lnTo>
                    <a:lnTo>
                      <a:pt x="94" y="156"/>
                    </a:lnTo>
                    <a:lnTo>
                      <a:pt x="86" y="156"/>
                    </a:lnTo>
                    <a:lnTo>
                      <a:pt x="77" y="156"/>
                    </a:lnTo>
                    <a:lnTo>
                      <a:pt x="69" y="155"/>
                    </a:lnTo>
                    <a:lnTo>
                      <a:pt x="60" y="153"/>
                    </a:lnTo>
                    <a:lnTo>
                      <a:pt x="53" y="150"/>
                    </a:lnTo>
                    <a:lnTo>
                      <a:pt x="45" y="147"/>
                    </a:lnTo>
                    <a:lnTo>
                      <a:pt x="38" y="142"/>
                    </a:lnTo>
                    <a:lnTo>
                      <a:pt x="31" y="138"/>
                    </a:lnTo>
                    <a:lnTo>
                      <a:pt x="26" y="132"/>
                    </a:lnTo>
                    <a:lnTo>
                      <a:pt x="19" y="127"/>
                    </a:lnTo>
                    <a:lnTo>
                      <a:pt x="15" y="121"/>
                    </a:lnTo>
                    <a:lnTo>
                      <a:pt x="10" y="114"/>
                    </a:lnTo>
                    <a:lnTo>
                      <a:pt x="6" y="107"/>
                    </a:lnTo>
                    <a:lnTo>
                      <a:pt x="3" y="100"/>
                    </a:lnTo>
                    <a:lnTo>
                      <a:pt x="1" y="91"/>
                    </a:lnTo>
                    <a:lnTo>
                      <a:pt x="0" y="83"/>
                    </a:lnTo>
                    <a:lnTo>
                      <a:pt x="0" y="75"/>
                    </a:lnTo>
                    <a:lnTo>
                      <a:pt x="0" y="68"/>
                    </a:lnTo>
                    <a:lnTo>
                      <a:pt x="1" y="60"/>
                    </a:lnTo>
                    <a:lnTo>
                      <a:pt x="3" y="53"/>
                    </a:lnTo>
                    <a:lnTo>
                      <a:pt x="6" y="46"/>
                    </a:lnTo>
                    <a:lnTo>
                      <a:pt x="10" y="39"/>
                    </a:lnTo>
                    <a:lnTo>
                      <a:pt x="15" y="33"/>
                    </a:lnTo>
                    <a:lnTo>
                      <a:pt x="19" y="26"/>
                    </a:lnTo>
                    <a:lnTo>
                      <a:pt x="26" y="21"/>
                    </a:lnTo>
                    <a:lnTo>
                      <a:pt x="31" y="17"/>
                    </a:lnTo>
                    <a:lnTo>
                      <a:pt x="38" y="12"/>
                    </a:lnTo>
                    <a:lnTo>
                      <a:pt x="45" y="9"/>
                    </a:lnTo>
                    <a:lnTo>
                      <a:pt x="53" y="6"/>
                    </a:lnTo>
                    <a:lnTo>
                      <a:pt x="60" y="3"/>
                    </a:lnTo>
                    <a:lnTo>
                      <a:pt x="69" y="1"/>
                    </a:lnTo>
                    <a:lnTo>
                      <a:pt x="77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32" name="Freeform 247"/>
              <p:cNvSpPr>
                <a:spLocks/>
              </p:cNvSpPr>
              <p:nvPr/>
            </p:nvSpPr>
            <p:spPr bwMode="auto">
              <a:xfrm>
                <a:off x="1459" y="3587"/>
                <a:ext cx="14" cy="8"/>
              </a:xfrm>
              <a:custGeom>
                <a:avLst/>
                <a:gdLst>
                  <a:gd name="T0" fmla="*/ 94 w 166"/>
                  <a:gd name="T1" fmla="*/ 0 h 156"/>
                  <a:gd name="T2" fmla="*/ 108 w 166"/>
                  <a:gd name="T3" fmla="*/ 4 h 156"/>
                  <a:gd name="T4" fmla="*/ 122 w 166"/>
                  <a:gd name="T5" fmla="*/ 10 h 156"/>
                  <a:gd name="T6" fmla="*/ 135 w 166"/>
                  <a:gd name="T7" fmla="*/ 18 h 156"/>
                  <a:gd name="T8" fmla="*/ 147 w 166"/>
                  <a:gd name="T9" fmla="*/ 29 h 156"/>
                  <a:gd name="T10" fmla="*/ 155 w 166"/>
                  <a:gd name="T11" fmla="*/ 42 h 156"/>
                  <a:gd name="T12" fmla="*/ 162 w 166"/>
                  <a:gd name="T13" fmla="*/ 55 h 156"/>
                  <a:gd name="T14" fmla="*/ 166 w 166"/>
                  <a:gd name="T15" fmla="*/ 68 h 156"/>
                  <a:gd name="T16" fmla="*/ 166 w 166"/>
                  <a:gd name="T17" fmla="*/ 83 h 156"/>
                  <a:gd name="T18" fmla="*/ 162 w 166"/>
                  <a:gd name="T19" fmla="*/ 99 h 156"/>
                  <a:gd name="T20" fmla="*/ 155 w 166"/>
                  <a:gd name="T21" fmla="*/ 114 h 156"/>
                  <a:gd name="T22" fmla="*/ 147 w 166"/>
                  <a:gd name="T23" fmla="*/ 127 h 156"/>
                  <a:gd name="T24" fmla="*/ 135 w 166"/>
                  <a:gd name="T25" fmla="*/ 138 h 156"/>
                  <a:gd name="T26" fmla="*/ 122 w 166"/>
                  <a:gd name="T27" fmla="*/ 146 h 156"/>
                  <a:gd name="T28" fmla="*/ 108 w 166"/>
                  <a:gd name="T29" fmla="*/ 153 h 156"/>
                  <a:gd name="T30" fmla="*/ 94 w 166"/>
                  <a:gd name="T31" fmla="*/ 156 h 156"/>
                  <a:gd name="T32" fmla="*/ 77 w 166"/>
                  <a:gd name="T33" fmla="*/ 156 h 156"/>
                  <a:gd name="T34" fmla="*/ 60 w 166"/>
                  <a:gd name="T35" fmla="*/ 153 h 156"/>
                  <a:gd name="T36" fmla="*/ 45 w 166"/>
                  <a:gd name="T37" fmla="*/ 146 h 156"/>
                  <a:gd name="T38" fmla="*/ 31 w 166"/>
                  <a:gd name="T39" fmla="*/ 138 h 156"/>
                  <a:gd name="T40" fmla="*/ 19 w 166"/>
                  <a:gd name="T41" fmla="*/ 127 h 156"/>
                  <a:gd name="T42" fmla="*/ 10 w 166"/>
                  <a:gd name="T43" fmla="*/ 114 h 156"/>
                  <a:gd name="T44" fmla="*/ 3 w 166"/>
                  <a:gd name="T45" fmla="*/ 99 h 156"/>
                  <a:gd name="T46" fmla="*/ 0 w 166"/>
                  <a:gd name="T47" fmla="*/ 83 h 156"/>
                  <a:gd name="T48" fmla="*/ 0 w 166"/>
                  <a:gd name="T49" fmla="*/ 68 h 156"/>
                  <a:gd name="T50" fmla="*/ 3 w 166"/>
                  <a:gd name="T51" fmla="*/ 55 h 156"/>
                  <a:gd name="T52" fmla="*/ 10 w 166"/>
                  <a:gd name="T53" fmla="*/ 42 h 156"/>
                  <a:gd name="T54" fmla="*/ 19 w 166"/>
                  <a:gd name="T55" fmla="*/ 29 h 156"/>
                  <a:gd name="T56" fmla="*/ 31 w 166"/>
                  <a:gd name="T57" fmla="*/ 18 h 156"/>
                  <a:gd name="T58" fmla="*/ 45 w 166"/>
                  <a:gd name="T59" fmla="*/ 10 h 156"/>
                  <a:gd name="T60" fmla="*/ 60 w 166"/>
                  <a:gd name="T61" fmla="*/ 4 h 156"/>
                  <a:gd name="T62" fmla="*/ 77 w 166"/>
                  <a:gd name="T63" fmla="*/ 0 h 1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6"/>
                  <a:gd name="T98" fmla="*/ 166 w 166"/>
                  <a:gd name="T99" fmla="*/ 156 h 15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6">
                    <a:moveTo>
                      <a:pt x="86" y="0"/>
                    </a:moveTo>
                    <a:lnTo>
                      <a:pt x="94" y="0"/>
                    </a:lnTo>
                    <a:lnTo>
                      <a:pt x="101" y="1"/>
                    </a:lnTo>
                    <a:lnTo>
                      <a:pt x="108" y="4"/>
                    </a:lnTo>
                    <a:lnTo>
                      <a:pt x="115" y="6"/>
                    </a:lnTo>
                    <a:lnTo>
                      <a:pt x="122" y="10"/>
                    </a:lnTo>
                    <a:lnTo>
                      <a:pt x="129" y="14"/>
                    </a:lnTo>
                    <a:lnTo>
                      <a:pt x="135" y="18"/>
                    </a:lnTo>
                    <a:lnTo>
                      <a:pt x="141" y="23"/>
                    </a:lnTo>
                    <a:lnTo>
                      <a:pt x="147" y="29"/>
                    </a:lnTo>
                    <a:lnTo>
                      <a:pt x="151" y="34"/>
                    </a:lnTo>
                    <a:lnTo>
                      <a:pt x="155" y="42"/>
                    </a:lnTo>
                    <a:lnTo>
                      <a:pt x="160" y="48"/>
                    </a:lnTo>
                    <a:lnTo>
                      <a:pt x="162" y="55"/>
                    </a:lnTo>
                    <a:lnTo>
                      <a:pt x="165" y="61"/>
                    </a:lnTo>
                    <a:lnTo>
                      <a:pt x="166" y="68"/>
                    </a:lnTo>
                    <a:lnTo>
                      <a:pt x="166" y="75"/>
                    </a:lnTo>
                    <a:lnTo>
                      <a:pt x="166" y="83"/>
                    </a:lnTo>
                    <a:lnTo>
                      <a:pt x="165" y="91"/>
                    </a:lnTo>
                    <a:lnTo>
                      <a:pt x="162" y="99"/>
                    </a:lnTo>
                    <a:lnTo>
                      <a:pt x="160" y="107"/>
                    </a:lnTo>
                    <a:lnTo>
                      <a:pt x="155" y="114"/>
                    </a:lnTo>
                    <a:lnTo>
                      <a:pt x="151" y="120"/>
                    </a:lnTo>
                    <a:lnTo>
                      <a:pt x="147" y="127"/>
                    </a:lnTo>
                    <a:lnTo>
                      <a:pt x="141" y="132"/>
                    </a:lnTo>
                    <a:lnTo>
                      <a:pt x="135" y="138"/>
                    </a:lnTo>
                    <a:lnTo>
                      <a:pt x="129" y="142"/>
                    </a:lnTo>
                    <a:lnTo>
                      <a:pt x="122" y="146"/>
                    </a:lnTo>
                    <a:lnTo>
                      <a:pt x="115" y="150"/>
                    </a:lnTo>
                    <a:lnTo>
                      <a:pt x="108" y="153"/>
                    </a:lnTo>
                    <a:lnTo>
                      <a:pt x="101" y="155"/>
                    </a:lnTo>
                    <a:lnTo>
                      <a:pt x="94" y="156"/>
                    </a:lnTo>
                    <a:lnTo>
                      <a:pt x="86" y="156"/>
                    </a:lnTo>
                    <a:lnTo>
                      <a:pt x="77" y="156"/>
                    </a:lnTo>
                    <a:lnTo>
                      <a:pt x="69" y="155"/>
                    </a:lnTo>
                    <a:lnTo>
                      <a:pt x="60" y="153"/>
                    </a:lnTo>
                    <a:lnTo>
                      <a:pt x="53" y="150"/>
                    </a:lnTo>
                    <a:lnTo>
                      <a:pt x="45" y="146"/>
                    </a:lnTo>
                    <a:lnTo>
                      <a:pt x="38" y="142"/>
                    </a:lnTo>
                    <a:lnTo>
                      <a:pt x="31" y="138"/>
                    </a:lnTo>
                    <a:lnTo>
                      <a:pt x="26" y="132"/>
                    </a:lnTo>
                    <a:lnTo>
                      <a:pt x="19" y="127"/>
                    </a:lnTo>
                    <a:lnTo>
                      <a:pt x="15" y="120"/>
                    </a:lnTo>
                    <a:lnTo>
                      <a:pt x="10" y="114"/>
                    </a:lnTo>
                    <a:lnTo>
                      <a:pt x="6" y="107"/>
                    </a:lnTo>
                    <a:lnTo>
                      <a:pt x="3" y="99"/>
                    </a:lnTo>
                    <a:lnTo>
                      <a:pt x="1" y="91"/>
                    </a:lnTo>
                    <a:lnTo>
                      <a:pt x="0" y="83"/>
                    </a:lnTo>
                    <a:lnTo>
                      <a:pt x="0" y="75"/>
                    </a:lnTo>
                    <a:lnTo>
                      <a:pt x="0" y="68"/>
                    </a:lnTo>
                    <a:lnTo>
                      <a:pt x="1" y="61"/>
                    </a:lnTo>
                    <a:lnTo>
                      <a:pt x="3" y="55"/>
                    </a:lnTo>
                    <a:lnTo>
                      <a:pt x="6" y="48"/>
                    </a:lnTo>
                    <a:lnTo>
                      <a:pt x="10" y="42"/>
                    </a:lnTo>
                    <a:lnTo>
                      <a:pt x="15" y="34"/>
                    </a:lnTo>
                    <a:lnTo>
                      <a:pt x="19" y="29"/>
                    </a:lnTo>
                    <a:lnTo>
                      <a:pt x="26" y="23"/>
                    </a:lnTo>
                    <a:lnTo>
                      <a:pt x="31" y="18"/>
                    </a:lnTo>
                    <a:lnTo>
                      <a:pt x="38" y="14"/>
                    </a:lnTo>
                    <a:lnTo>
                      <a:pt x="45" y="10"/>
                    </a:lnTo>
                    <a:lnTo>
                      <a:pt x="53" y="6"/>
                    </a:lnTo>
                    <a:lnTo>
                      <a:pt x="60" y="4"/>
                    </a:lnTo>
                    <a:lnTo>
                      <a:pt x="69" y="1"/>
                    </a:lnTo>
                    <a:lnTo>
                      <a:pt x="77" y="0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33" name="Freeform 248"/>
              <p:cNvSpPr>
                <a:spLocks/>
              </p:cNvSpPr>
              <p:nvPr/>
            </p:nvSpPr>
            <p:spPr bwMode="auto">
              <a:xfrm>
                <a:off x="1459" y="3575"/>
                <a:ext cx="14" cy="8"/>
              </a:xfrm>
              <a:custGeom>
                <a:avLst/>
                <a:gdLst>
                  <a:gd name="T0" fmla="*/ 94 w 166"/>
                  <a:gd name="T1" fmla="*/ 1 h 158"/>
                  <a:gd name="T2" fmla="*/ 108 w 166"/>
                  <a:gd name="T3" fmla="*/ 3 h 158"/>
                  <a:gd name="T4" fmla="*/ 122 w 166"/>
                  <a:gd name="T5" fmla="*/ 9 h 158"/>
                  <a:gd name="T6" fmla="*/ 135 w 166"/>
                  <a:gd name="T7" fmla="*/ 18 h 158"/>
                  <a:gd name="T8" fmla="*/ 147 w 166"/>
                  <a:gd name="T9" fmla="*/ 28 h 158"/>
                  <a:gd name="T10" fmla="*/ 155 w 166"/>
                  <a:gd name="T11" fmla="*/ 40 h 158"/>
                  <a:gd name="T12" fmla="*/ 162 w 166"/>
                  <a:gd name="T13" fmla="*/ 53 h 158"/>
                  <a:gd name="T14" fmla="*/ 166 w 166"/>
                  <a:gd name="T15" fmla="*/ 68 h 158"/>
                  <a:gd name="T16" fmla="*/ 166 w 166"/>
                  <a:gd name="T17" fmla="*/ 85 h 158"/>
                  <a:gd name="T18" fmla="*/ 162 w 166"/>
                  <a:gd name="T19" fmla="*/ 100 h 158"/>
                  <a:gd name="T20" fmla="*/ 155 w 166"/>
                  <a:gd name="T21" fmla="*/ 114 h 158"/>
                  <a:gd name="T22" fmla="*/ 147 w 166"/>
                  <a:gd name="T23" fmla="*/ 127 h 158"/>
                  <a:gd name="T24" fmla="*/ 135 w 166"/>
                  <a:gd name="T25" fmla="*/ 138 h 158"/>
                  <a:gd name="T26" fmla="*/ 122 w 166"/>
                  <a:gd name="T27" fmla="*/ 148 h 158"/>
                  <a:gd name="T28" fmla="*/ 108 w 166"/>
                  <a:gd name="T29" fmla="*/ 154 h 158"/>
                  <a:gd name="T30" fmla="*/ 94 w 166"/>
                  <a:gd name="T31" fmla="*/ 157 h 158"/>
                  <a:gd name="T32" fmla="*/ 77 w 166"/>
                  <a:gd name="T33" fmla="*/ 157 h 158"/>
                  <a:gd name="T34" fmla="*/ 60 w 166"/>
                  <a:gd name="T35" fmla="*/ 154 h 158"/>
                  <a:gd name="T36" fmla="*/ 45 w 166"/>
                  <a:gd name="T37" fmla="*/ 148 h 158"/>
                  <a:gd name="T38" fmla="*/ 31 w 166"/>
                  <a:gd name="T39" fmla="*/ 138 h 158"/>
                  <a:gd name="T40" fmla="*/ 19 w 166"/>
                  <a:gd name="T41" fmla="*/ 127 h 158"/>
                  <a:gd name="T42" fmla="*/ 10 w 166"/>
                  <a:gd name="T43" fmla="*/ 114 h 158"/>
                  <a:gd name="T44" fmla="*/ 3 w 166"/>
                  <a:gd name="T45" fmla="*/ 100 h 158"/>
                  <a:gd name="T46" fmla="*/ 0 w 166"/>
                  <a:gd name="T47" fmla="*/ 85 h 158"/>
                  <a:gd name="T48" fmla="*/ 0 w 166"/>
                  <a:gd name="T49" fmla="*/ 68 h 158"/>
                  <a:gd name="T50" fmla="*/ 3 w 166"/>
                  <a:gd name="T51" fmla="*/ 53 h 158"/>
                  <a:gd name="T52" fmla="*/ 10 w 166"/>
                  <a:gd name="T53" fmla="*/ 40 h 158"/>
                  <a:gd name="T54" fmla="*/ 19 w 166"/>
                  <a:gd name="T55" fmla="*/ 28 h 158"/>
                  <a:gd name="T56" fmla="*/ 31 w 166"/>
                  <a:gd name="T57" fmla="*/ 18 h 158"/>
                  <a:gd name="T58" fmla="*/ 45 w 166"/>
                  <a:gd name="T59" fmla="*/ 9 h 158"/>
                  <a:gd name="T60" fmla="*/ 60 w 166"/>
                  <a:gd name="T61" fmla="*/ 3 h 158"/>
                  <a:gd name="T62" fmla="*/ 77 w 166"/>
                  <a:gd name="T63" fmla="*/ 1 h 15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8"/>
                  <a:gd name="T98" fmla="*/ 166 w 166"/>
                  <a:gd name="T99" fmla="*/ 158 h 15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8">
                    <a:moveTo>
                      <a:pt x="86" y="0"/>
                    </a:moveTo>
                    <a:lnTo>
                      <a:pt x="94" y="1"/>
                    </a:lnTo>
                    <a:lnTo>
                      <a:pt x="101" y="2"/>
                    </a:lnTo>
                    <a:lnTo>
                      <a:pt x="108" y="3"/>
                    </a:lnTo>
                    <a:lnTo>
                      <a:pt x="115" y="6"/>
                    </a:lnTo>
                    <a:lnTo>
                      <a:pt x="122" y="9"/>
                    </a:lnTo>
                    <a:lnTo>
                      <a:pt x="129" y="13"/>
                    </a:lnTo>
                    <a:lnTo>
                      <a:pt x="135" y="18"/>
                    </a:lnTo>
                    <a:lnTo>
                      <a:pt x="141" y="22"/>
                    </a:lnTo>
                    <a:lnTo>
                      <a:pt x="147" y="28"/>
                    </a:lnTo>
                    <a:lnTo>
                      <a:pt x="151" y="33"/>
                    </a:lnTo>
                    <a:lnTo>
                      <a:pt x="155" y="40"/>
                    </a:lnTo>
                    <a:lnTo>
                      <a:pt x="160" y="46"/>
                    </a:lnTo>
                    <a:lnTo>
                      <a:pt x="162" y="53"/>
                    </a:lnTo>
                    <a:lnTo>
                      <a:pt x="165" y="60"/>
                    </a:lnTo>
                    <a:lnTo>
                      <a:pt x="166" y="68"/>
                    </a:lnTo>
                    <a:lnTo>
                      <a:pt x="166" y="76"/>
                    </a:lnTo>
                    <a:lnTo>
                      <a:pt x="166" y="85"/>
                    </a:lnTo>
                    <a:lnTo>
                      <a:pt x="165" y="93"/>
                    </a:lnTo>
                    <a:lnTo>
                      <a:pt x="162" y="100"/>
                    </a:lnTo>
                    <a:lnTo>
                      <a:pt x="160" y="107"/>
                    </a:lnTo>
                    <a:lnTo>
                      <a:pt x="155" y="114"/>
                    </a:lnTo>
                    <a:lnTo>
                      <a:pt x="151" y="121"/>
                    </a:lnTo>
                    <a:lnTo>
                      <a:pt x="147" y="127"/>
                    </a:lnTo>
                    <a:lnTo>
                      <a:pt x="141" y="133"/>
                    </a:lnTo>
                    <a:lnTo>
                      <a:pt x="135" y="138"/>
                    </a:lnTo>
                    <a:lnTo>
                      <a:pt x="129" y="143"/>
                    </a:lnTo>
                    <a:lnTo>
                      <a:pt x="122" y="148"/>
                    </a:lnTo>
                    <a:lnTo>
                      <a:pt x="115" y="151"/>
                    </a:lnTo>
                    <a:lnTo>
                      <a:pt x="108" y="154"/>
                    </a:lnTo>
                    <a:lnTo>
                      <a:pt x="101" y="156"/>
                    </a:lnTo>
                    <a:lnTo>
                      <a:pt x="94" y="157"/>
                    </a:lnTo>
                    <a:lnTo>
                      <a:pt x="86" y="158"/>
                    </a:lnTo>
                    <a:lnTo>
                      <a:pt x="77" y="157"/>
                    </a:lnTo>
                    <a:lnTo>
                      <a:pt x="69" y="156"/>
                    </a:lnTo>
                    <a:lnTo>
                      <a:pt x="60" y="154"/>
                    </a:lnTo>
                    <a:lnTo>
                      <a:pt x="53" y="151"/>
                    </a:lnTo>
                    <a:lnTo>
                      <a:pt x="45" y="148"/>
                    </a:lnTo>
                    <a:lnTo>
                      <a:pt x="38" y="143"/>
                    </a:lnTo>
                    <a:lnTo>
                      <a:pt x="31" y="138"/>
                    </a:lnTo>
                    <a:lnTo>
                      <a:pt x="26" y="133"/>
                    </a:lnTo>
                    <a:lnTo>
                      <a:pt x="19" y="127"/>
                    </a:lnTo>
                    <a:lnTo>
                      <a:pt x="15" y="121"/>
                    </a:lnTo>
                    <a:lnTo>
                      <a:pt x="10" y="114"/>
                    </a:lnTo>
                    <a:lnTo>
                      <a:pt x="6" y="107"/>
                    </a:lnTo>
                    <a:lnTo>
                      <a:pt x="3" y="100"/>
                    </a:lnTo>
                    <a:lnTo>
                      <a:pt x="1" y="93"/>
                    </a:lnTo>
                    <a:lnTo>
                      <a:pt x="0" y="85"/>
                    </a:lnTo>
                    <a:lnTo>
                      <a:pt x="0" y="76"/>
                    </a:lnTo>
                    <a:lnTo>
                      <a:pt x="0" y="68"/>
                    </a:lnTo>
                    <a:lnTo>
                      <a:pt x="1" y="60"/>
                    </a:lnTo>
                    <a:lnTo>
                      <a:pt x="3" y="53"/>
                    </a:lnTo>
                    <a:lnTo>
                      <a:pt x="6" y="46"/>
                    </a:lnTo>
                    <a:lnTo>
                      <a:pt x="10" y="40"/>
                    </a:lnTo>
                    <a:lnTo>
                      <a:pt x="15" y="33"/>
                    </a:lnTo>
                    <a:lnTo>
                      <a:pt x="19" y="28"/>
                    </a:lnTo>
                    <a:lnTo>
                      <a:pt x="26" y="22"/>
                    </a:lnTo>
                    <a:lnTo>
                      <a:pt x="31" y="18"/>
                    </a:lnTo>
                    <a:lnTo>
                      <a:pt x="38" y="13"/>
                    </a:lnTo>
                    <a:lnTo>
                      <a:pt x="45" y="9"/>
                    </a:lnTo>
                    <a:lnTo>
                      <a:pt x="53" y="6"/>
                    </a:lnTo>
                    <a:lnTo>
                      <a:pt x="60" y="3"/>
                    </a:lnTo>
                    <a:lnTo>
                      <a:pt x="69" y="2"/>
                    </a:lnTo>
                    <a:lnTo>
                      <a:pt x="77" y="1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34" name="Freeform 249"/>
              <p:cNvSpPr>
                <a:spLocks/>
              </p:cNvSpPr>
              <p:nvPr/>
            </p:nvSpPr>
            <p:spPr bwMode="auto">
              <a:xfrm>
                <a:off x="1459" y="3563"/>
                <a:ext cx="14" cy="8"/>
              </a:xfrm>
              <a:custGeom>
                <a:avLst/>
                <a:gdLst>
                  <a:gd name="T0" fmla="*/ 94 w 166"/>
                  <a:gd name="T1" fmla="*/ 0 h 156"/>
                  <a:gd name="T2" fmla="*/ 110 w 166"/>
                  <a:gd name="T3" fmla="*/ 3 h 156"/>
                  <a:gd name="T4" fmla="*/ 125 w 166"/>
                  <a:gd name="T5" fmla="*/ 10 h 156"/>
                  <a:gd name="T6" fmla="*/ 138 w 166"/>
                  <a:gd name="T7" fmla="*/ 18 h 156"/>
                  <a:gd name="T8" fmla="*/ 149 w 166"/>
                  <a:gd name="T9" fmla="*/ 29 h 156"/>
                  <a:gd name="T10" fmla="*/ 156 w 166"/>
                  <a:gd name="T11" fmla="*/ 42 h 156"/>
                  <a:gd name="T12" fmla="*/ 163 w 166"/>
                  <a:gd name="T13" fmla="*/ 56 h 156"/>
                  <a:gd name="T14" fmla="*/ 166 w 166"/>
                  <a:gd name="T15" fmla="*/ 73 h 156"/>
                  <a:gd name="T16" fmla="*/ 166 w 166"/>
                  <a:gd name="T17" fmla="*/ 88 h 156"/>
                  <a:gd name="T18" fmla="*/ 163 w 166"/>
                  <a:gd name="T19" fmla="*/ 103 h 156"/>
                  <a:gd name="T20" fmla="*/ 156 w 166"/>
                  <a:gd name="T21" fmla="*/ 117 h 156"/>
                  <a:gd name="T22" fmla="*/ 149 w 166"/>
                  <a:gd name="T23" fmla="*/ 130 h 156"/>
                  <a:gd name="T24" fmla="*/ 138 w 166"/>
                  <a:gd name="T25" fmla="*/ 140 h 156"/>
                  <a:gd name="T26" fmla="*/ 125 w 166"/>
                  <a:gd name="T27" fmla="*/ 147 h 156"/>
                  <a:gd name="T28" fmla="*/ 110 w 166"/>
                  <a:gd name="T29" fmla="*/ 153 h 156"/>
                  <a:gd name="T30" fmla="*/ 94 w 166"/>
                  <a:gd name="T31" fmla="*/ 156 h 156"/>
                  <a:gd name="T32" fmla="*/ 77 w 166"/>
                  <a:gd name="T33" fmla="*/ 156 h 156"/>
                  <a:gd name="T34" fmla="*/ 60 w 166"/>
                  <a:gd name="T35" fmla="*/ 153 h 156"/>
                  <a:gd name="T36" fmla="*/ 45 w 166"/>
                  <a:gd name="T37" fmla="*/ 147 h 156"/>
                  <a:gd name="T38" fmla="*/ 31 w 166"/>
                  <a:gd name="T39" fmla="*/ 140 h 156"/>
                  <a:gd name="T40" fmla="*/ 19 w 166"/>
                  <a:gd name="T41" fmla="*/ 130 h 156"/>
                  <a:gd name="T42" fmla="*/ 10 w 166"/>
                  <a:gd name="T43" fmla="*/ 117 h 156"/>
                  <a:gd name="T44" fmla="*/ 3 w 166"/>
                  <a:gd name="T45" fmla="*/ 103 h 156"/>
                  <a:gd name="T46" fmla="*/ 0 w 166"/>
                  <a:gd name="T47" fmla="*/ 88 h 156"/>
                  <a:gd name="T48" fmla="*/ 0 w 166"/>
                  <a:gd name="T49" fmla="*/ 73 h 156"/>
                  <a:gd name="T50" fmla="*/ 3 w 166"/>
                  <a:gd name="T51" fmla="*/ 56 h 156"/>
                  <a:gd name="T52" fmla="*/ 10 w 166"/>
                  <a:gd name="T53" fmla="*/ 42 h 156"/>
                  <a:gd name="T54" fmla="*/ 19 w 166"/>
                  <a:gd name="T55" fmla="*/ 29 h 156"/>
                  <a:gd name="T56" fmla="*/ 31 w 166"/>
                  <a:gd name="T57" fmla="*/ 18 h 156"/>
                  <a:gd name="T58" fmla="*/ 45 w 166"/>
                  <a:gd name="T59" fmla="*/ 10 h 156"/>
                  <a:gd name="T60" fmla="*/ 60 w 166"/>
                  <a:gd name="T61" fmla="*/ 3 h 156"/>
                  <a:gd name="T62" fmla="*/ 77 w 166"/>
                  <a:gd name="T63" fmla="*/ 0 h 1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6"/>
                  <a:gd name="T98" fmla="*/ 166 w 166"/>
                  <a:gd name="T99" fmla="*/ 156 h 15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6">
                    <a:moveTo>
                      <a:pt x="86" y="0"/>
                    </a:moveTo>
                    <a:lnTo>
                      <a:pt x="94" y="0"/>
                    </a:lnTo>
                    <a:lnTo>
                      <a:pt x="102" y="1"/>
                    </a:lnTo>
                    <a:lnTo>
                      <a:pt x="110" y="3"/>
                    </a:lnTo>
                    <a:lnTo>
                      <a:pt x="117" y="6"/>
                    </a:lnTo>
                    <a:lnTo>
                      <a:pt x="125" y="10"/>
                    </a:lnTo>
                    <a:lnTo>
                      <a:pt x="131" y="14"/>
                    </a:lnTo>
                    <a:lnTo>
                      <a:pt x="138" y="18"/>
                    </a:lnTo>
                    <a:lnTo>
                      <a:pt x="143" y="24"/>
                    </a:lnTo>
                    <a:lnTo>
                      <a:pt x="149" y="29"/>
                    </a:lnTo>
                    <a:lnTo>
                      <a:pt x="153" y="36"/>
                    </a:lnTo>
                    <a:lnTo>
                      <a:pt x="156" y="42"/>
                    </a:lnTo>
                    <a:lnTo>
                      <a:pt x="161" y="49"/>
                    </a:lnTo>
                    <a:lnTo>
                      <a:pt x="163" y="56"/>
                    </a:lnTo>
                    <a:lnTo>
                      <a:pt x="165" y="65"/>
                    </a:lnTo>
                    <a:lnTo>
                      <a:pt x="166" y="73"/>
                    </a:lnTo>
                    <a:lnTo>
                      <a:pt x="166" y="81"/>
                    </a:lnTo>
                    <a:lnTo>
                      <a:pt x="166" y="88"/>
                    </a:lnTo>
                    <a:lnTo>
                      <a:pt x="165" y="96"/>
                    </a:lnTo>
                    <a:lnTo>
                      <a:pt x="163" y="103"/>
                    </a:lnTo>
                    <a:lnTo>
                      <a:pt x="161" y="110"/>
                    </a:lnTo>
                    <a:lnTo>
                      <a:pt x="156" y="117"/>
                    </a:lnTo>
                    <a:lnTo>
                      <a:pt x="153" y="123"/>
                    </a:lnTo>
                    <a:lnTo>
                      <a:pt x="149" y="130"/>
                    </a:lnTo>
                    <a:lnTo>
                      <a:pt x="143" y="135"/>
                    </a:lnTo>
                    <a:lnTo>
                      <a:pt x="138" y="140"/>
                    </a:lnTo>
                    <a:lnTo>
                      <a:pt x="131" y="144"/>
                    </a:lnTo>
                    <a:lnTo>
                      <a:pt x="125" y="147"/>
                    </a:lnTo>
                    <a:lnTo>
                      <a:pt x="117" y="150"/>
                    </a:lnTo>
                    <a:lnTo>
                      <a:pt x="110" y="153"/>
                    </a:lnTo>
                    <a:lnTo>
                      <a:pt x="102" y="155"/>
                    </a:lnTo>
                    <a:lnTo>
                      <a:pt x="94" y="156"/>
                    </a:lnTo>
                    <a:lnTo>
                      <a:pt x="86" y="156"/>
                    </a:lnTo>
                    <a:lnTo>
                      <a:pt x="77" y="156"/>
                    </a:lnTo>
                    <a:lnTo>
                      <a:pt x="69" y="155"/>
                    </a:lnTo>
                    <a:lnTo>
                      <a:pt x="60" y="153"/>
                    </a:lnTo>
                    <a:lnTo>
                      <a:pt x="53" y="150"/>
                    </a:lnTo>
                    <a:lnTo>
                      <a:pt x="45" y="147"/>
                    </a:lnTo>
                    <a:lnTo>
                      <a:pt x="38" y="144"/>
                    </a:lnTo>
                    <a:lnTo>
                      <a:pt x="31" y="140"/>
                    </a:lnTo>
                    <a:lnTo>
                      <a:pt x="26" y="135"/>
                    </a:lnTo>
                    <a:lnTo>
                      <a:pt x="19" y="130"/>
                    </a:lnTo>
                    <a:lnTo>
                      <a:pt x="15" y="123"/>
                    </a:lnTo>
                    <a:lnTo>
                      <a:pt x="10" y="117"/>
                    </a:lnTo>
                    <a:lnTo>
                      <a:pt x="6" y="110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8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1" y="65"/>
                    </a:lnTo>
                    <a:lnTo>
                      <a:pt x="3" y="56"/>
                    </a:lnTo>
                    <a:lnTo>
                      <a:pt x="6" y="49"/>
                    </a:lnTo>
                    <a:lnTo>
                      <a:pt x="10" y="42"/>
                    </a:lnTo>
                    <a:lnTo>
                      <a:pt x="15" y="36"/>
                    </a:lnTo>
                    <a:lnTo>
                      <a:pt x="19" y="29"/>
                    </a:lnTo>
                    <a:lnTo>
                      <a:pt x="26" y="24"/>
                    </a:lnTo>
                    <a:lnTo>
                      <a:pt x="31" y="18"/>
                    </a:lnTo>
                    <a:lnTo>
                      <a:pt x="38" y="14"/>
                    </a:lnTo>
                    <a:lnTo>
                      <a:pt x="45" y="10"/>
                    </a:lnTo>
                    <a:lnTo>
                      <a:pt x="53" y="6"/>
                    </a:lnTo>
                    <a:lnTo>
                      <a:pt x="60" y="3"/>
                    </a:lnTo>
                    <a:lnTo>
                      <a:pt x="69" y="1"/>
                    </a:lnTo>
                    <a:lnTo>
                      <a:pt x="77" y="0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35" name="Freeform 250"/>
              <p:cNvSpPr>
                <a:spLocks/>
              </p:cNvSpPr>
              <p:nvPr/>
            </p:nvSpPr>
            <p:spPr bwMode="auto">
              <a:xfrm>
                <a:off x="1459" y="3551"/>
                <a:ext cx="14" cy="8"/>
              </a:xfrm>
              <a:custGeom>
                <a:avLst/>
                <a:gdLst>
                  <a:gd name="T0" fmla="*/ 94 w 166"/>
                  <a:gd name="T1" fmla="*/ 1 h 157"/>
                  <a:gd name="T2" fmla="*/ 108 w 166"/>
                  <a:gd name="T3" fmla="*/ 4 h 157"/>
                  <a:gd name="T4" fmla="*/ 122 w 166"/>
                  <a:gd name="T5" fmla="*/ 10 h 157"/>
                  <a:gd name="T6" fmla="*/ 135 w 166"/>
                  <a:gd name="T7" fmla="*/ 18 h 157"/>
                  <a:gd name="T8" fmla="*/ 147 w 166"/>
                  <a:gd name="T9" fmla="*/ 29 h 157"/>
                  <a:gd name="T10" fmla="*/ 155 w 166"/>
                  <a:gd name="T11" fmla="*/ 41 h 157"/>
                  <a:gd name="T12" fmla="*/ 162 w 166"/>
                  <a:gd name="T13" fmla="*/ 55 h 157"/>
                  <a:gd name="T14" fmla="*/ 166 w 166"/>
                  <a:gd name="T15" fmla="*/ 69 h 157"/>
                  <a:gd name="T16" fmla="*/ 166 w 166"/>
                  <a:gd name="T17" fmla="*/ 84 h 157"/>
                  <a:gd name="T18" fmla="*/ 162 w 166"/>
                  <a:gd name="T19" fmla="*/ 99 h 157"/>
                  <a:gd name="T20" fmla="*/ 155 w 166"/>
                  <a:gd name="T21" fmla="*/ 114 h 157"/>
                  <a:gd name="T22" fmla="*/ 147 w 166"/>
                  <a:gd name="T23" fmla="*/ 127 h 157"/>
                  <a:gd name="T24" fmla="*/ 135 w 166"/>
                  <a:gd name="T25" fmla="*/ 138 h 157"/>
                  <a:gd name="T26" fmla="*/ 122 w 166"/>
                  <a:gd name="T27" fmla="*/ 147 h 157"/>
                  <a:gd name="T28" fmla="*/ 108 w 166"/>
                  <a:gd name="T29" fmla="*/ 153 h 157"/>
                  <a:gd name="T30" fmla="*/ 94 w 166"/>
                  <a:gd name="T31" fmla="*/ 156 h 157"/>
                  <a:gd name="T32" fmla="*/ 77 w 166"/>
                  <a:gd name="T33" fmla="*/ 156 h 157"/>
                  <a:gd name="T34" fmla="*/ 60 w 166"/>
                  <a:gd name="T35" fmla="*/ 153 h 157"/>
                  <a:gd name="T36" fmla="*/ 45 w 166"/>
                  <a:gd name="T37" fmla="*/ 147 h 157"/>
                  <a:gd name="T38" fmla="*/ 31 w 166"/>
                  <a:gd name="T39" fmla="*/ 138 h 157"/>
                  <a:gd name="T40" fmla="*/ 19 w 166"/>
                  <a:gd name="T41" fmla="*/ 127 h 157"/>
                  <a:gd name="T42" fmla="*/ 10 w 166"/>
                  <a:gd name="T43" fmla="*/ 114 h 157"/>
                  <a:gd name="T44" fmla="*/ 3 w 166"/>
                  <a:gd name="T45" fmla="*/ 99 h 157"/>
                  <a:gd name="T46" fmla="*/ 0 w 166"/>
                  <a:gd name="T47" fmla="*/ 84 h 157"/>
                  <a:gd name="T48" fmla="*/ 0 w 166"/>
                  <a:gd name="T49" fmla="*/ 69 h 157"/>
                  <a:gd name="T50" fmla="*/ 3 w 166"/>
                  <a:gd name="T51" fmla="*/ 55 h 157"/>
                  <a:gd name="T52" fmla="*/ 10 w 166"/>
                  <a:gd name="T53" fmla="*/ 41 h 157"/>
                  <a:gd name="T54" fmla="*/ 19 w 166"/>
                  <a:gd name="T55" fmla="*/ 29 h 157"/>
                  <a:gd name="T56" fmla="*/ 31 w 166"/>
                  <a:gd name="T57" fmla="*/ 18 h 157"/>
                  <a:gd name="T58" fmla="*/ 45 w 166"/>
                  <a:gd name="T59" fmla="*/ 10 h 157"/>
                  <a:gd name="T60" fmla="*/ 60 w 166"/>
                  <a:gd name="T61" fmla="*/ 4 h 157"/>
                  <a:gd name="T62" fmla="*/ 77 w 166"/>
                  <a:gd name="T63" fmla="*/ 1 h 15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7"/>
                  <a:gd name="T98" fmla="*/ 166 w 166"/>
                  <a:gd name="T99" fmla="*/ 157 h 15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7">
                    <a:moveTo>
                      <a:pt x="86" y="0"/>
                    </a:moveTo>
                    <a:lnTo>
                      <a:pt x="94" y="1"/>
                    </a:lnTo>
                    <a:lnTo>
                      <a:pt x="101" y="2"/>
                    </a:lnTo>
                    <a:lnTo>
                      <a:pt x="108" y="4"/>
                    </a:lnTo>
                    <a:lnTo>
                      <a:pt x="115" y="6"/>
                    </a:lnTo>
                    <a:lnTo>
                      <a:pt x="122" y="10"/>
                    </a:lnTo>
                    <a:lnTo>
                      <a:pt x="129" y="14"/>
                    </a:lnTo>
                    <a:lnTo>
                      <a:pt x="135" y="18"/>
                    </a:lnTo>
                    <a:lnTo>
                      <a:pt x="141" y="23"/>
                    </a:lnTo>
                    <a:lnTo>
                      <a:pt x="147" y="29"/>
                    </a:lnTo>
                    <a:lnTo>
                      <a:pt x="151" y="35"/>
                    </a:lnTo>
                    <a:lnTo>
                      <a:pt x="155" y="41"/>
                    </a:lnTo>
                    <a:lnTo>
                      <a:pt x="160" y="48"/>
                    </a:lnTo>
                    <a:lnTo>
                      <a:pt x="162" y="55"/>
                    </a:lnTo>
                    <a:lnTo>
                      <a:pt x="165" y="62"/>
                    </a:lnTo>
                    <a:lnTo>
                      <a:pt x="166" y="69"/>
                    </a:lnTo>
                    <a:lnTo>
                      <a:pt x="166" y="76"/>
                    </a:lnTo>
                    <a:lnTo>
                      <a:pt x="166" y="84"/>
                    </a:lnTo>
                    <a:lnTo>
                      <a:pt x="165" y="91"/>
                    </a:lnTo>
                    <a:lnTo>
                      <a:pt x="162" y="99"/>
                    </a:lnTo>
                    <a:lnTo>
                      <a:pt x="160" y="107"/>
                    </a:lnTo>
                    <a:lnTo>
                      <a:pt x="155" y="114"/>
                    </a:lnTo>
                    <a:lnTo>
                      <a:pt x="151" y="121"/>
                    </a:lnTo>
                    <a:lnTo>
                      <a:pt x="147" y="127"/>
                    </a:lnTo>
                    <a:lnTo>
                      <a:pt x="141" y="133"/>
                    </a:lnTo>
                    <a:lnTo>
                      <a:pt x="135" y="138"/>
                    </a:lnTo>
                    <a:lnTo>
                      <a:pt x="129" y="143"/>
                    </a:lnTo>
                    <a:lnTo>
                      <a:pt x="122" y="147"/>
                    </a:lnTo>
                    <a:lnTo>
                      <a:pt x="115" y="150"/>
                    </a:lnTo>
                    <a:lnTo>
                      <a:pt x="108" y="153"/>
                    </a:lnTo>
                    <a:lnTo>
                      <a:pt x="101" y="155"/>
                    </a:lnTo>
                    <a:lnTo>
                      <a:pt x="94" y="156"/>
                    </a:lnTo>
                    <a:lnTo>
                      <a:pt x="86" y="157"/>
                    </a:lnTo>
                    <a:lnTo>
                      <a:pt x="77" y="156"/>
                    </a:lnTo>
                    <a:lnTo>
                      <a:pt x="69" y="155"/>
                    </a:lnTo>
                    <a:lnTo>
                      <a:pt x="60" y="153"/>
                    </a:lnTo>
                    <a:lnTo>
                      <a:pt x="53" y="150"/>
                    </a:lnTo>
                    <a:lnTo>
                      <a:pt x="45" y="147"/>
                    </a:lnTo>
                    <a:lnTo>
                      <a:pt x="38" y="143"/>
                    </a:lnTo>
                    <a:lnTo>
                      <a:pt x="31" y="138"/>
                    </a:lnTo>
                    <a:lnTo>
                      <a:pt x="26" y="133"/>
                    </a:lnTo>
                    <a:lnTo>
                      <a:pt x="19" y="127"/>
                    </a:lnTo>
                    <a:lnTo>
                      <a:pt x="15" y="121"/>
                    </a:lnTo>
                    <a:lnTo>
                      <a:pt x="10" y="114"/>
                    </a:lnTo>
                    <a:lnTo>
                      <a:pt x="6" y="107"/>
                    </a:lnTo>
                    <a:lnTo>
                      <a:pt x="3" y="99"/>
                    </a:lnTo>
                    <a:lnTo>
                      <a:pt x="1" y="91"/>
                    </a:lnTo>
                    <a:lnTo>
                      <a:pt x="0" y="84"/>
                    </a:lnTo>
                    <a:lnTo>
                      <a:pt x="0" y="76"/>
                    </a:lnTo>
                    <a:lnTo>
                      <a:pt x="0" y="69"/>
                    </a:lnTo>
                    <a:lnTo>
                      <a:pt x="1" y="62"/>
                    </a:lnTo>
                    <a:lnTo>
                      <a:pt x="3" y="55"/>
                    </a:lnTo>
                    <a:lnTo>
                      <a:pt x="6" y="48"/>
                    </a:lnTo>
                    <a:lnTo>
                      <a:pt x="10" y="41"/>
                    </a:lnTo>
                    <a:lnTo>
                      <a:pt x="15" y="35"/>
                    </a:lnTo>
                    <a:lnTo>
                      <a:pt x="19" y="29"/>
                    </a:lnTo>
                    <a:lnTo>
                      <a:pt x="26" y="23"/>
                    </a:lnTo>
                    <a:lnTo>
                      <a:pt x="31" y="18"/>
                    </a:lnTo>
                    <a:lnTo>
                      <a:pt x="38" y="14"/>
                    </a:lnTo>
                    <a:lnTo>
                      <a:pt x="45" y="10"/>
                    </a:lnTo>
                    <a:lnTo>
                      <a:pt x="53" y="6"/>
                    </a:lnTo>
                    <a:lnTo>
                      <a:pt x="60" y="4"/>
                    </a:lnTo>
                    <a:lnTo>
                      <a:pt x="69" y="2"/>
                    </a:lnTo>
                    <a:lnTo>
                      <a:pt x="77" y="1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36" name="Freeform 251"/>
              <p:cNvSpPr>
                <a:spLocks/>
              </p:cNvSpPr>
              <p:nvPr/>
            </p:nvSpPr>
            <p:spPr bwMode="auto">
              <a:xfrm>
                <a:off x="1459" y="3540"/>
                <a:ext cx="14" cy="8"/>
              </a:xfrm>
              <a:custGeom>
                <a:avLst/>
                <a:gdLst>
                  <a:gd name="T0" fmla="*/ 94 w 166"/>
                  <a:gd name="T1" fmla="*/ 1 h 158"/>
                  <a:gd name="T2" fmla="*/ 108 w 166"/>
                  <a:gd name="T3" fmla="*/ 4 h 158"/>
                  <a:gd name="T4" fmla="*/ 122 w 166"/>
                  <a:gd name="T5" fmla="*/ 10 h 158"/>
                  <a:gd name="T6" fmla="*/ 135 w 166"/>
                  <a:gd name="T7" fmla="*/ 20 h 158"/>
                  <a:gd name="T8" fmla="*/ 147 w 166"/>
                  <a:gd name="T9" fmla="*/ 31 h 158"/>
                  <a:gd name="T10" fmla="*/ 155 w 166"/>
                  <a:gd name="T11" fmla="*/ 44 h 158"/>
                  <a:gd name="T12" fmla="*/ 162 w 166"/>
                  <a:gd name="T13" fmla="*/ 58 h 158"/>
                  <a:gd name="T14" fmla="*/ 166 w 166"/>
                  <a:gd name="T15" fmla="*/ 73 h 158"/>
                  <a:gd name="T16" fmla="*/ 166 w 166"/>
                  <a:gd name="T17" fmla="*/ 90 h 158"/>
                  <a:gd name="T18" fmla="*/ 162 w 166"/>
                  <a:gd name="T19" fmla="*/ 105 h 158"/>
                  <a:gd name="T20" fmla="*/ 155 w 166"/>
                  <a:gd name="T21" fmla="*/ 118 h 158"/>
                  <a:gd name="T22" fmla="*/ 147 w 166"/>
                  <a:gd name="T23" fmla="*/ 130 h 158"/>
                  <a:gd name="T24" fmla="*/ 135 w 166"/>
                  <a:gd name="T25" fmla="*/ 140 h 158"/>
                  <a:gd name="T26" fmla="*/ 122 w 166"/>
                  <a:gd name="T27" fmla="*/ 149 h 158"/>
                  <a:gd name="T28" fmla="*/ 108 w 166"/>
                  <a:gd name="T29" fmla="*/ 155 h 158"/>
                  <a:gd name="T30" fmla="*/ 94 w 166"/>
                  <a:gd name="T31" fmla="*/ 157 h 158"/>
                  <a:gd name="T32" fmla="*/ 77 w 166"/>
                  <a:gd name="T33" fmla="*/ 157 h 158"/>
                  <a:gd name="T34" fmla="*/ 60 w 166"/>
                  <a:gd name="T35" fmla="*/ 155 h 158"/>
                  <a:gd name="T36" fmla="*/ 45 w 166"/>
                  <a:gd name="T37" fmla="*/ 149 h 158"/>
                  <a:gd name="T38" fmla="*/ 31 w 166"/>
                  <a:gd name="T39" fmla="*/ 140 h 158"/>
                  <a:gd name="T40" fmla="*/ 19 w 166"/>
                  <a:gd name="T41" fmla="*/ 130 h 158"/>
                  <a:gd name="T42" fmla="*/ 10 w 166"/>
                  <a:gd name="T43" fmla="*/ 118 h 158"/>
                  <a:gd name="T44" fmla="*/ 3 w 166"/>
                  <a:gd name="T45" fmla="*/ 105 h 158"/>
                  <a:gd name="T46" fmla="*/ 0 w 166"/>
                  <a:gd name="T47" fmla="*/ 90 h 158"/>
                  <a:gd name="T48" fmla="*/ 0 w 166"/>
                  <a:gd name="T49" fmla="*/ 73 h 158"/>
                  <a:gd name="T50" fmla="*/ 3 w 166"/>
                  <a:gd name="T51" fmla="*/ 58 h 158"/>
                  <a:gd name="T52" fmla="*/ 10 w 166"/>
                  <a:gd name="T53" fmla="*/ 44 h 158"/>
                  <a:gd name="T54" fmla="*/ 19 w 166"/>
                  <a:gd name="T55" fmla="*/ 31 h 158"/>
                  <a:gd name="T56" fmla="*/ 31 w 166"/>
                  <a:gd name="T57" fmla="*/ 20 h 158"/>
                  <a:gd name="T58" fmla="*/ 45 w 166"/>
                  <a:gd name="T59" fmla="*/ 10 h 158"/>
                  <a:gd name="T60" fmla="*/ 60 w 166"/>
                  <a:gd name="T61" fmla="*/ 4 h 158"/>
                  <a:gd name="T62" fmla="*/ 77 w 166"/>
                  <a:gd name="T63" fmla="*/ 1 h 15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8"/>
                  <a:gd name="T98" fmla="*/ 166 w 166"/>
                  <a:gd name="T99" fmla="*/ 158 h 15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8">
                    <a:moveTo>
                      <a:pt x="86" y="0"/>
                    </a:moveTo>
                    <a:lnTo>
                      <a:pt x="94" y="1"/>
                    </a:lnTo>
                    <a:lnTo>
                      <a:pt x="101" y="2"/>
                    </a:lnTo>
                    <a:lnTo>
                      <a:pt x="108" y="4"/>
                    </a:lnTo>
                    <a:lnTo>
                      <a:pt x="115" y="7"/>
                    </a:lnTo>
                    <a:lnTo>
                      <a:pt x="122" y="10"/>
                    </a:lnTo>
                    <a:lnTo>
                      <a:pt x="129" y="15"/>
                    </a:lnTo>
                    <a:lnTo>
                      <a:pt x="135" y="20"/>
                    </a:lnTo>
                    <a:lnTo>
                      <a:pt x="141" y="25"/>
                    </a:lnTo>
                    <a:lnTo>
                      <a:pt x="147" y="31"/>
                    </a:lnTo>
                    <a:lnTo>
                      <a:pt x="151" y="37"/>
                    </a:lnTo>
                    <a:lnTo>
                      <a:pt x="155" y="44"/>
                    </a:lnTo>
                    <a:lnTo>
                      <a:pt x="160" y="51"/>
                    </a:lnTo>
                    <a:lnTo>
                      <a:pt x="162" y="58"/>
                    </a:lnTo>
                    <a:lnTo>
                      <a:pt x="165" y="65"/>
                    </a:lnTo>
                    <a:lnTo>
                      <a:pt x="166" y="73"/>
                    </a:lnTo>
                    <a:lnTo>
                      <a:pt x="166" y="82"/>
                    </a:lnTo>
                    <a:lnTo>
                      <a:pt x="166" y="90"/>
                    </a:lnTo>
                    <a:lnTo>
                      <a:pt x="165" y="98"/>
                    </a:lnTo>
                    <a:lnTo>
                      <a:pt x="162" y="105"/>
                    </a:lnTo>
                    <a:lnTo>
                      <a:pt x="160" y="112"/>
                    </a:lnTo>
                    <a:lnTo>
                      <a:pt x="155" y="118"/>
                    </a:lnTo>
                    <a:lnTo>
                      <a:pt x="151" y="124"/>
                    </a:lnTo>
                    <a:lnTo>
                      <a:pt x="147" y="130"/>
                    </a:lnTo>
                    <a:lnTo>
                      <a:pt x="141" y="135"/>
                    </a:lnTo>
                    <a:lnTo>
                      <a:pt x="135" y="140"/>
                    </a:lnTo>
                    <a:lnTo>
                      <a:pt x="129" y="145"/>
                    </a:lnTo>
                    <a:lnTo>
                      <a:pt x="122" y="149"/>
                    </a:lnTo>
                    <a:lnTo>
                      <a:pt x="115" y="152"/>
                    </a:lnTo>
                    <a:lnTo>
                      <a:pt x="108" y="155"/>
                    </a:lnTo>
                    <a:lnTo>
                      <a:pt x="101" y="156"/>
                    </a:lnTo>
                    <a:lnTo>
                      <a:pt x="94" y="157"/>
                    </a:lnTo>
                    <a:lnTo>
                      <a:pt x="86" y="158"/>
                    </a:lnTo>
                    <a:lnTo>
                      <a:pt x="77" y="157"/>
                    </a:lnTo>
                    <a:lnTo>
                      <a:pt x="69" y="156"/>
                    </a:lnTo>
                    <a:lnTo>
                      <a:pt x="60" y="155"/>
                    </a:lnTo>
                    <a:lnTo>
                      <a:pt x="53" y="152"/>
                    </a:lnTo>
                    <a:lnTo>
                      <a:pt x="45" y="149"/>
                    </a:lnTo>
                    <a:lnTo>
                      <a:pt x="38" y="145"/>
                    </a:lnTo>
                    <a:lnTo>
                      <a:pt x="31" y="140"/>
                    </a:lnTo>
                    <a:lnTo>
                      <a:pt x="26" y="135"/>
                    </a:lnTo>
                    <a:lnTo>
                      <a:pt x="19" y="130"/>
                    </a:lnTo>
                    <a:lnTo>
                      <a:pt x="15" y="124"/>
                    </a:lnTo>
                    <a:lnTo>
                      <a:pt x="10" y="118"/>
                    </a:lnTo>
                    <a:lnTo>
                      <a:pt x="6" y="112"/>
                    </a:lnTo>
                    <a:lnTo>
                      <a:pt x="3" y="105"/>
                    </a:lnTo>
                    <a:lnTo>
                      <a:pt x="1" y="98"/>
                    </a:lnTo>
                    <a:lnTo>
                      <a:pt x="0" y="90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5"/>
                    </a:lnTo>
                    <a:lnTo>
                      <a:pt x="3" y="58"/>
                    </a:lnTo>
                    <a:lnTo>
                      <a:pt x="6" y="51"/>
                    </a:lnTo>
                    <a:lnTo>
                      <a:pt x="10" y="44"/>
                    </a:lnTo>
                    <a:lnTo>
                      <a:pt x="15" y="37"/>
                    </a:lnTo>
                    <a:lnTo>
                      <a:pt x="19" y="31"/>
                    </a:lnTo>
                    <a:lnTo>
                      <a:pt x="26" y="25"/>
                    </a:lnTo>
                    <a:lnTo>
                      <a:pt x="31" y="20"/>
                    </a:lnTo>
                    <a:lnTo>
                      <a:pt x="38" y="15"/>
                    </a:lnTo>
                    <a:lnTo>
                      <a:pt x="45" y="10"/>
                    </a:lnTo>
                    <a:lnTo>
                      <a:pt x="53" y="7"/>
                    </a:lnTo>
                    <a:lnTo>
                      <a:pt x="60" y="4"/>
                    </a:lnTo>
                    <a:lnTo>
                      <a:pt x="69" y="2"/>
                    </a:lnTo>
                    <a:lnTo>
                      <a:pt x="77" y="1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37" name="Freeform 252"/>
              <p:cNvSpPr>
                <a:spLocks/>
              </p:cNvSpPr>
              <p:nvPr/>
            </p:nvSpPr>
            <p:spPr bwMode="auto">
              <a:xfrm>
                <a:off x="1459" y="3528"/>
                <a:ext cx="14" cy="8"/>
              </a:xfrm>
              <a:custGeom>
                <a:avLst/>
                <a:gdLst>
                  <a:gd name="T0" fmla="*/ 94 w 166"/>
                  <a:gd name="T1" fmla="*/ 0 h 151"/>
                  <a:gd name="T2" fmla="*/ 108 w 166"/>
                  <a:gd name="T3" fmla="*/ 3 h 151"/>
                  <a:gd name="T4" fmla="*/ 122 w 166"/>
                  <a:gd name="T5" fmla="*/ 9 h 151"/>
                  <a:gd name="T6" fmla="*/ 135 w 166"/>
                  <a:gd name="T7" fmla="*/ 16 h 151"/>
                  <a:gd name="T8" fmla="*/ 147 w 166"/>
                  <a:gd name="T9" fmla="*/ 26 h 151"/>
                  <a:gd name="T10" fmla="*/ 155 w 166"/>
                  <a:gd name="T11" fmla="*/ 38 h 151"/>
                  <a:gd name="T12" fmla="*/ 162 w 166"/>
                  <a:gd name="T13" fmla="*/ 53 h 151"/>
                  <a:gd name="T14" fmla="*/ 166 w 166"/>
                  <a:gd name="T15" fmla="*/ 68 h 151"/>
                  <a:gd name="T16" fmla="*/ 166 w 166"/>
                  <a:gd name="T17" fmla="*/ 82 h 151"/>
                  <a:gd name="T18" fmla="*/ 162 w 166"/>
                  <a:gd name="T19" fmla="*/ 96 h 151"/>
                  <a:gd name="T20" fmla="*/ 155 w 166"/>
                  <a:gd name="T21" fmla="*/ 109 h 151"/>
                  <a:gd name="T22" fmla="*/ 147 w 166"/>
                  <a:gd name="T23" fmla="*/ 122 h 151"/>
                  <a:gd name="T24" fmla="*/ 135 w 166"/>
                  <a:gd name="T25" fmla="*/ 133 h 151"/>
                  <a:gd name="T26" fmla="*/ 122 w 166"/>
                  <a:gd name="T27" fmla="*/ 141 h 151"/>
                  <a:gd name="T28" fmla="*/ 108 w 166"/>
                  <a:gd name="T29" fmla="*/ 148 h 151"/>
                  <a:gd name="T30" fmla="*/ 94 w 166"/>
                  <a:gd name="T31" fmla="*/ 151 h 151"/>
                  <a:gd name="T32" fmla="*/ 77 w 166"/>
                  <a:gd name="T33" fmla="*/ 151 h 151"/>
                  <a:gd name="T34" fmla="*/ 60 w 166"/>
                  <a:gd name="T35" fmla="*/ 148 h 151"/>
                  <a:gd name="T36" fmla="*/ 45 w 166"/>
                  <a:gd name="T37" fmla="*/ 141 h 151"/>
                  <a:gd name="T38" fmla="*/ 31 w 166"/>
                  <a:gd name="T39" fmla="*/ 133 h 151"/>
                  <a:gd name="T40" fmla="*/ 19 w 166"/>
                  <a:gd name="T41" fmla="*/ 122 h 151"/>
                  <a:gd name="T42" fmla="*/ 10 w 166"/>
                  <a:gd name="T43" fmla="*/ 109 h 151"/>
                  <a:gd name="T44" fmla="*/ 3 w 166"/>
                  <a:gd name="T45" fmla="*/ 96 h 151"/>
                  <a:gd name="T46" fmla="*/ 0 w 166"/>
                  <a:gd name="T47" fmla="*/ 82 h 151"/>
                  <a:gd name="T48" fmla="*/ 0 w 166"/>
                  <a:gd name="T49" fmla="*/ 68 h 151"/>
                  <a:gd name="T50" fmla="*/ 3 w 166"/>
                  <a:gd name="T51" fmla="*/ 53 h 151"/>
                  <a:gd name="T52" fmla="*/ 10 w 166"/>
                  <a:gd name="T53" fmla="*/ 38 h 151"/>
                  <a:gd name="T54" fmla="*/ 19 w 166"/>
                  <a:gd name="T55" fmla="*/ 26 h 151"/>
                  <a:gd name="T56" fmla="*/ 31 w 166"/>
                  <a:gd name="T57" fmla="*/ 16 h 151"/>
                  <a:gd name="T58" fmla="*/ 45 w 166"/>
                  <a:gd name="T59" fmla="*/ 9 h 151"/>
                  <a:gd name="T60" fmla="*/ 60 w 166"/>
                  <a:gd name="T61" fmla="*/ 3 h 151"/>
                  <a:gd name="T62" fmla="*/ 77 w 166"/>
                  <a:gd name="T63" fmla="*/ 0 h 15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1"/>
                  <a:gd name="T98" fmla="*/ 166 w 166"/>
                  <a:gd name="T99" fmla="*/ 151 h 15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1">
                    <a:moveTo>
                      <a:pt x="86" y="0"/>
                    </a:moveTo>
                    <a:lnTo>
                      <a:pt x="94" y="0"/>
                    </a:lnTo>
                    <a:lnTo>
                      <a:pt x="101" y="1"/>
                    </a:lnTo>
                    <a:lnTo>
                      <a:pt x="108" y="3"/>
                    </a:lnTo>
                    <a:lnTo>
                      <a:pt x="115" y="5"/>
                    </a:lnTo>
                    <a:lnTo>
                      <a:pt x="122" y="9"/>
                    </a:lnTo>
                    <a:lnTo>
                      <a:pt x="129" y="12"/>
                    </a:lnTo>
                    <a:lnTo>
                      <a:pt x="135" y="16"/>
                    </a:lnTo>
                    <a:lnTo>
                      <a:pt x="141" y="21"/>
                    </a:lnTo>
                    <a:lnTo>
                      <a:pt x="147" y="26"/>
                    </a:lnTo>
                    <a:lnTo>
                      <a:pt x="151" y="32"/>
                    </a:lnTo>
                    <a:lnTo>
                      <a:pt x="155" y="38"/>
                    </a:lnTo>
                    <a:lnTo>
                      <a:pt x="160" y="45"/>
                    </a:lnTo>
                    <a:lnTo>
                      <a:pt x="162" y="53"/>
                    </a:lnTo>
                    <a:lnTo>
                      <a:pt x="165" y="60"/>
                    </a:lnTo>
                    <a:lnTo>
                      <a:pt x="166" y="68"/>
                    </a:lnTo>
                    <a:lnTo>
                      <a:pt x="166" y="75"/>
                    </a:lnTo>
                    <a:lnTo>
                      <a:pt x="166" y="82"/>
                    </a:lnTo>
                    <a:lnTo>
                      <a:pt x="165" y="89"/>
                    </a:lnTo>
                    <a:lnTo>
                      <a:pt x="162" y="96"/>
                    </a:lnTo>
                    <a:lnTo>
                      <a:pt x="160" y="103"/>
                    </a:lnTo>
                    <a:lnTo>
                      <a:pt x="155" y="109"/>
                    </a:lnTo>
                    <a:lnTo>
                      <a:pt x="151" y="117"/>
                    </a:lnTo>
                    <a:lnTo>
                      <a:pt x="147" y="122"/>
                    </a:lnTo>
                    <a:lnTo>
                      <a:pt x="141" y="128"/>
                    </a:lnTo>
                    <a:lnTo>
                      <a:pt x="135" y="133"/>
                    </a:lnTo>
                    <a:lnTo>
                      <a:pt x="129" y="137"/>
                    </a:lnTo>
                    <a:lnTo>
                      <a:pt x="122" y="141"/>
                    </a:lnTo>
                    <a:lnTo>
                      <a:pt x="115" y="145"/>
                    </a:lnTo>
                    <a:lnTo>
                      <a:pt x="108" y="148"/>
                    </a:lnTo>
                    <a:lnTo>
                      <a:pt x="101" y="149"/>
                    </a:lnTo>
                    <a:lnTo>
                      <a:pt x="94" y="151"/>
                    </a:lnTo>
                    <a:lnTo>
                      <a:pt x="86" y="151"/>
                    </a:lnTo>
                    <a:lnTo>
                      <a:pt x="77" y="151"/>
                    </a:lnTo>
                    <a:lnTo>
                      <a:pt x="69" y="149"/>
                    </a:lnTo>
                    <a:lnTo>
                      <a:pt x="60" y="148"/>
                    </a:lnTo>
                    <a:lnTo>
                      <a:pt x="53" y="145"/>
                    </a:lnTo>
                    <a:lnTo>
                      <a:pt x="45" y="141"/>
                    </a:lnTo>
                    <a:lnTo>
                      <a:pt x="38" y="137"/>
                    </a:lnTo>
                    <a:lnTo>
                      <a:pt x="31" y="133"/>
                    </a:lnTo>
                    <a:lnTo>
                      <a:pt x="26" y="128"/>
                    </a:lnTo>
                    <a:lnTo>
                      <a:pt x="19" y="122"/>
                    </a:lnTo>
                    <a:lnTo>
                      <a:pt x="15" y="117"/>
                    </a:lnTo>
                    <a:lnTo>
                      <a:pt x="10" y="109"/>
                    </a:lnTo>
                    <a:lnTo>
                      <a:pt x="6" y="103"/>
                    </a:lnTo>
                    <a:lnTo>
                      <a:pt x="3" y="96"/>
                    </a:lnTo>
                    <a:lnTo>
                      <a:pt x="1" y="89"/>
                    </a:lnTo>
                    <a:lnTo>
                      <a:pt x="0" y="82"/>
                    </a:lnTo>
                    <a:lnTo>
                      <a:pt x="0" y="75"/>
                    </a:lnTo>
                    <a:lnTo>
                      <a:pt x="0" y="68"/>
                    </a:lnTo>
                    <a:lnTo>
                      <a:pt x="1" y="60"/>
                    </a:lnTo>
                    <a:lnTo>
                      <a:pt x="3" y="53"/>
                    </a:lnTo>
                    <a:lnTo>
                      <a:pt x="6" y="45"/>
                    </a:lnTo>
                    <a:lnTo>
                      <a:pt x="10" y="38"/>
                    </a:lnTo>
                    <a:lnTo>
                      <a:pt x="15" y="32"/>
                    </a:lnTo>
                    <a:lnTo>
                      <a:pt x="19" y="26"/>
                    </a:lnTo>
                    <a:lnTo>
                      <a:pt x="26" y="21"/>
                    </a:lnTo>
                    <a:lnTo>
                      <a:pt x="31" y="16"/>
                    </a:lnTo>
                    <a:lnTo>
                      <a:pt x="38" y="12"/>
                    </a:lnTo>
                    <a:lnTo>
                      <a:pt x="45" y="9"/>
                    </a:lnTo>
                    <a:lnTo>
                      <a:pt x="53" y="5"/>
                    </a:lnTo>
                    <a:lnTo>
                      <a:pt x="60" y="3"/>
                    </a:lnTo>
                    <a:lnTo>
                      <a:pt x="69" y="1"/>
                    </a:lnTo>
                    <a:lnTo>
                      <a:pt x="77" y="0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38" name="Freeform 253"/>
              <p:cNvSpPr>
                <a:spLocks/>
              </p:cNvSpPr>
              <p:nvPr/>
            </p:nvSpPr>
            <p:spPr bwMode="auto">
              <a:xfrm>
                <a:off x="1459" y="3516"/>
                <a:ext cx="14" cy="8"/>
              </a:xfrm>
              <a:custGeom>
                <a:avLst/>
                <a:gdLst>
                  <a:gd name="T0" fmla="*/ 94 w 166"/>
                  <a:gd name="T1" fmla="*/ 1 h 157"/>
                  <a:gd name="T2" fmla="*/ 108 w 166"/>
                  <a:gd name="T3" fmla="*/ 4 h 157"/>
                  <a:gd name="T4" fmla="*/ 122 w 166"/>
                  <a:gd name="T5" fmla="*/ 9 h 157"/>
                  <a:gd name="T6" fmla="*/ 135 w 166"/>
                  <a:gd name="T7" fmla="*/ 17 h 157"/>
                  <a:gd name="T8" fmla="*/ 147 w 166"/>
                  <a:gd name="T9" fmla="*/ 27 h 157"/>
                  <a:gd name="T10" fmla="*/ 155 w 166"/>
                  <a:gd name="T11" fmla="*/ 40 h 157"/>
                  <a:gd name="T12" fmla="*/ 162 w 166"/>
                  <a:gd name="T13" fmla="*/ 53 h 157"/>
                  <a:gd name="T14" fmla="*/ 166 w 166"/>
                  <a:gd name="T15" fmla="*/ 68 h 157"/>
                  <a:gd name="T16" fmla="*/ 166 w 166"/>
                  <a:gd name="T17" fmla="*/ 84 h 157"/>
                  <a:gd name="T18" fmla="*/ 162 w 166"/>
                  <a:gd name="T19" fmla="*/ 100 h 157"/>
                  <a:gd name="T20" fmla="*/ 155 w 166"/>
                  <a:gd name="T21" fmla="*/ 114 h 157"/>
                  <a:gd name="T22" fmla="*/ 147 w 166"/>
                  <a:gd name="T23" fmla="*/ 127 h 157"/>
                  <a:gd name="T24" fmla="*/ 135 w 166"/>
                  <a:gd name="T25" fmla="*/ 138 h 157"/>
                  <a:gd name="T26" fmla="*/ 122 w 166"/>
                  <a:gd name="T27" fmla="*/ 147 h 157"/>
                  <a:gd name="T28" fmla="*/ 108 w 166"/>
                  <a:gd name="T29" fmla="*/ 153 h 157"/>
                  <a:gd name="T30" fmla="*/ 94 w 166"/>
                  <a:gd name="T31" fmla="*/ 157 h 157"/>
                  <a:gd name="T32" fmla="*/ 77 w 166"/>
                  <a:gd name="T33" fmla="*/ 157 h 157"/>
                  <a:gd name="T34" fmla="*/ 60 w 166"/>
                  <a:gd name="T35" fmla="*/ 153 h 157"/>
                  <a:gd name="T36" fmla="*/ 45 w 166"/>
                  <a:gd name="T37" fmla="*/ 147 h 157"/>
                  <a:gd name="T38" fmla="*/ 31 w 166"/>
                  <a:gd name="T39" fmla="*/ 138 h 157"/>
                  <a:gd name="T40" fmla="*/ 19 w 166"/>
                  <a:gd name="T41" fmla="*/ 127 h 157"/>
                  <a:gd name="T42" fmla="*/ 10 w 166"/>
                  <a:gd name="T43" fmla="*/ 114 h 157"/>
                  <a:gd name="T44" fmla="*/ 3 w 166"/>
                  <a:gd name="T45" fmla="*/ 100 h 157"/>
                  <a:gd name="T46" fmla="*/ 0 w 166"/>
                  <a:gd name="T47" fmla="*/ 84 h 157"/>
                  <a:gd name="T48" fmla="*/ 0 w 166"/>
                  <a:gd name="T49" fmla="*/ 68 h 157"/>
                  <a:gd name="T50" fmla="*/ 3 w 166"/>
                  <a:gd name="T51" fmla="*/ 53 h 157"/>
                  <a:gd name="T52" fmla="*/ 10 w 166"/>
                  <a:gd name="T53" fmla="*/ 40 h 157"/>
                  <a:gd name="T54" fmla="*/ 19 w 166"/>
                  <a:gd name="T55" fmla="*/ 27 h 157"/>
                  <a:gd name="T56" fmla="*/ 31 w 166"/>
                  <a:gd name="T57" fmla="*/ 17 h 157"/>
                  <a:gd name="T58" fmla="*/ 45 w 166"/>
                  <a:gd name="T59" fmla="*/ 9 h 157"/>
                  <a:gd name="T60" fmla="*/ 60 w 166"/>
                  <a:gd name="T61" fmla="*/ 4 h 157"/>
                  <a:gd name="T62" fmla="*/ 77 w 166"/>
                  <a:gd name="T63" fmla="*/ 1 h 15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7"/>
                  <a:gd name="T98" fmla="*/ 166 w 166"/>
                  <a:gd name="T99" fmla="*/ 157 h 15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7">
                    <a:moveTo>
                      <a:pt x="86" y="0"/>
                    </a:moveTo>
                    <a:lnTo>
                      <a:pt x="94" y="1"/>
                    </a:lnTo>
                    <a:lnTo>
                      <a:pt x="101" y="2"/>
                    </a:lnTo>
                    <a:lnTo>
                      <a:pt x="108" y="4"/>
                    </a:lnTo>
                    <a:lnTo>
                      <a:pt x="115" y="6"/>
                    </a:lnTo>
                    <a:lnTo>
                      <a:pt x="122" y="9"/>
                    </a:lnTo>
                    <a:lnTo>
                      <a:pt x="129" y="13"/>
                    </a:lnTo>
                    <a:lnTo>
                      <a:pt x="135" y="17"/>
                    </a:lnTo>
                    <a:lnTo>
                      <a:pt x="141" y="22"/>
                    </a:lnTo>
                    <a:lnTo>
                      <a:pt x="147" y="27"/>
                    </a:lnTo>
                    <a:lnTo>
                      <a:pt x="151" y="34"/>
                    </a:lnTo>
                    <a:lnTo>
                      <a:pt x="155" y="40"/>
                    </a:lnTo>
                    <a:lnTo>
                      <a:pt x="160" y="46"/>
                    </a:lnTo>
                    <a:lnTo>
                      <a:pt x="162" y="53"/>
                    </a:lnTo>
                    <a:lnTo>
                      <a:pt x="165" y="60"/>
                    </a:lnTo>
                    <a:lnTo>
                      <a:pt x="166" y="68"/>
                    </a:lnTo>
                    <a:lnTo>
                      <a:pt x="166" y="76"/>
                    </a:lnTo>
                    <a:lnTo>
                      <a:pt x="166" y="84"/>
                    </a:lnTo>
                    <a:lnTo>
                      <a:pt x="165" y="92"/>
                    </a:lnTo>
                    <a:lnTo>
                      <a:pt x="162" y="100"/>
                    </a:lnTo>
                    <a:lnTo>
                      <a:pt x="160" y="107"/>
                    </a:lnTo>
                    <a:lnTo>
                      <a:pt x="155" y="114"/>
                    </a:lnTo>
                    <a:lnTo>
                      <a:pt x="151" y="121"/>
                    </a:lnTo>
                    <a:lnTo>
                      <a:pt x="147" y="127"/>
                    </a:lnTo>
                    <a:lnTo>
                      <a:pt x="141" y="133"/>
                    </a:lnTo>
                    <a:lnTo>
                      <a:pt x="135" y="138"/>
                    </a:lnTo>
                    <a:lnTo>
                      <a:pt x="129" y="143"/>
                    </a:lnTo>
                    <a:lnTo>
                      <a:pt x="122" y="147"/>
                    </a:lnTo>
                    <a:lnTo>
                      <a:pt x="115" y="150"/>
                    </a:lnTo>
                    <a:lnTo>
                      <a:pt x="108" y="153"/>
                    </a:lnTo>
                    <a:lnTo>
                      <a:pt x="101" y="155"/>
                    </a:lnTo>
                    <a:lnTo>
                      <a:pt x="94" y="157"/>
                    </a:lnTo>
                    <a:lnTo>
                      <a:pt x="86" y="157"/>
                    </a:lnTo>
                    <a:lnTo>
                      <a:pt x="77" y="157"/>
                    </a:lnTo>
                    <a:lnTo>
                      <a:pt x="69" y="155"/>
                    </a:lnTo>
                    <a:lnTo>
                      <a:pt x="60" y="153"/>
                    </a:lnTo>
                    <a:lnTo>
                      <a:pt x="53" y="150"/>
                    </a:lnTo>
                    <a:lnTo>
                      <a:pt x="45" y="147"/>
                    </a:lnTo>
                    <a:lnTo>
                      <a:pt x="38" y="143"/>
                    </a:lnTo>
                    <a:lnTo>
                      <a:pt x="31" y="138"/>
                    </a:lnTo>
                    <a:lnTo>
                      <a:pt x="26" y="133"/>
                    </a:lnTo>
                    <a:lnTo>
                      <a:pt x="19" y="127"/>
                    </a:lnTo>
                    <a:lnTo>
                      <a:pt x="15" y="121"/>
                    </a:lnTo>
                    <a:lnTo>
                      <a:pt x="10" y="114"/>
                    </a:lnTo>
                    <a:lnTo>
                      <a:pt x="6" y="107"/>
                    </a:lnTo>
                    <a:lnTo>
                      <a:pt x="3" y="100"/>
                    </a:lnTo>
                    <a:lnTo>
                      <a:pt x="1" y="92"/>
                    </a:lnTo>
                    <a:lnTo>
                      <a:pt x="0" y="84"/>
                    </a:lnTo>
                    <a:lnTo>
                      <a:pt x="0" y="76"/>
                    </a:lnTo>
                    <a:lnTo>
                      <a:pt x="0" y="68"/>
                    </a:lnTo>
                    <a:lnTo>
                      <a:pt x="1" y="60"/>
                    </a:lnTo>
                    <a:lnTo>
                      <a:pt x="3" y="53"/>
                    </a:lnTo>
                    <a:lnTo>
                      <a:pt x="6" y="46"/>
                    </a:lnTo>
                    <a:lnTo>
                      <a:pt x="10" y="40"/>
                    </a:lnTo>
                    <a:lnTo>
                      <a:pt x="15" y="34"/>
                    </a:lnTo>
                    <a:lnTo>
                      <a:pt x="19" y="27"/>
                    </a:lnTo>
                    <a:lnTo>
                      <a:pt x="26" y="22"/>
                    </a:lnTo>
                    <a:lnTo>
                      <a:pt x="31" y="17"/>
                    </a:lnTo>
                    <a:lnTo>
                      <a:pt x="38" y="13"/>
                    </a:lnTo>
                    <a:lnTo>
                      <a:pt x="45" y="9"/>
                    </a:lnTo>
                    <a:lnTo>
                      <a:pt x="53" y="6"/>
                    </a:lnTo>
                    <a:lnTo>
                      <a:pt x="60" y="4"/>
                    </a:lnTo>
                    <a:lnTo>
                      <a:pt x="69" y="2"/>
                    </a:lnTo>
                    <a:lnTo>
                      <a:pt x="77" y="1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39" name="Freeform 254"/>
              <p:cNvSpPr>
                <a:spLocks/>
              </p:cNvSpPr>
              <p:nvPr/>
            </p:nvSpPr>
            <p:spPr bwMode="auto">
              <a:xfrm>
                <a:off x="1459" y="3505"/>
                <a:ext cx="14" cy="7"/>
              </a:xfrm>
              <a:custGeom>
                <a:avLst/>
                <a:gdLst>
                  <a:gd name="T0" fmla="*/ 94 w 166"/>
                  <a:gd name="T1" fmla="*/ 0 h 157"/>
                  <a:gd name="T2" fmla="*/ 110 w 166"/>
                  <a:gd name="T3" fmla="*/ 3 h 157"/>
                  <a:gd name="T4" fmla="*/ 125 w 166"/>
                  <a:gd name="T5" fmla="*/ 10 h 157"/>
                  <a:gd name="T6" fmla="*/ 138 w 166"/>
                  <a:gd name="T7" fmla="*/ 19 h 157"/>
                  <a:gd name="T8" fmla="*/ 149 w 166"/>
                  <a:gd name="T9" fmla="*/ 29 h 157"/>
                  <a:gd name="T10" fmla="*/ 156 w 166"/>
                  <a:gd name="T11" fmla="*/ 42 h 157"/>
                  <a:gd name="T12" fmla="*/ 163 w 166"/>
                  <a:gd name="T13" fmla="*/ 55 h 157"/>
                  <a:gd name="T14" fmla="*/ 166 w 166"/>
                  <a:gd name="T15" fmla="*/ 68 h 157"/>
                  <a:gd name="T16" fmla="*/ 166 w 166"/>
                  <a:gd name="T17" fmla="*/ 84 h 157"/>
                  <a:gd name="T18" fmla="*/ 163 w 166"/>
                  <a:gd name="T19" fmla="*/ 100 h 157"/>
                  <a:gd name="T20" fmla="*/ 156 w 166"/>
                  <a:gd name="T21" fmla="*/ 114 h 157"/>
                  <a:gd name="T22" fmla="*/ 149 w 166"/>
                  <a:gd name="T23" fmla="*/ 127 h 157"/>
                  <a:gd name="T24" fmla="*/ 138 w 166"/>
                  <a:gd name="T25" fmla="*/ 137 h 157"/>
                  <a:gd name="T26" fmla="*/ 125 w 166"/>
                  <a:gd name="T27" fmla="*/ 147 h 157"/>
                  <a:gd name="T28" fmla="*/ 110 w 166"/>
                  <a:gd name="T29" fmla="*/ 154 h 157"/>
                  <a:gd name="T30" fmla="*/ 94 w 166"/>
                  <a:gd name="T31" fmla="*/ 157 h 157"/>
                  <a:gd name="T32" fmla="*/ 77 w 166"/>
                  <a:gd name="T33" fmla="*/ 157 h 157"/>
                  <a:gd name="T34" fmla="*/ 60 w 166"/>
                  <a:gd name="T35" fmla="*/ 154 h 157"/>
                  <a:gd name="T36" fmla="*/ 45 w 166"/>
                  <a:gd name="T37" fmla="*/ 147 h 157"/>
                  <a:gd name="T38" fmla="*/ 31 w 166"/>
                  <a:gd name="T39" fmla="*/ 137 h 157"/>
                  <a:gd name="T40" fmla="*/ 19 w 166"/>
                  <a:gd name="T41" fmla="*/ 127 h 157"/>
                  <a:gd name="T42" fmla="*/ 10 w 166"/>
                  <a:gd name="T43" fmla="*/ 114 h 157"/>
                  <a:gd name="T44" fmla="*/ 3 w 166"/>
                  <a:gd name="T45" fmla="*/ 100 h 157"/>
                  <a:gd name="T46" fmla="*/ 0 w 166"/>
                  <a:gd name="T47" fmla="*/ 84 h 157"/>
                  <a:gd name="T48" fmla="*/ 0 w 166"/>
                  <a:gd name="T49" fmla="*/ 68 h 157"/>
                  <a:gd name="T50" fmla="*/ 3 w 166"/>
                  <a:gd name="T51" fmla="*/ 55 h 157"/>
                  <a:gd name="T52" fmla="*/ 10 w 166"/>
                  <a:gd name="T53" fmla="*/ 42 h 157"/>
                  <a:gd name="T54" fmla="*/ 19 w 166"/>
                  <a:gd name="T55" fmla="*/ 29 h 157"/>
                  <a:gd name="T56" fmla="*/ 31 w 166"/>
                  <a:gd name="T57" fmla="*/ 19 h 157"/>
                  <a:gd name="T58" fmla="*/ 45 w 166"/>
                  <a:gd name="T59" fmla="*/ 10 h 157"/>
                  <a:gd name="T60" fmla="*/ 60 w 166"/>
                  <a:gd name="T61" fmla="*/ 3 h 157"/>
                  <a:gd name="T62" fmla="*/ 77 w 166"/>
                  <a:gd name="T63" fmla="*/ 0 h 15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7"/>
                  <a:gd name="T98" fmla="*/ 166 w 166"/>
                  <a:gd name="T99" fmla="*/ 157 h 15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7">
                    <a:moveTo>
                      <a:pt x="86" y="0"/>
                    </a:moveTo>
                    <a:lnTo>
                      <a:pt x="94" y="0"/>
                    </a:lnTo>
                    <a:lnTo>
                      <a:pt x="102" y="1"/>
                    </a:lnTo>
                    <a:lnTo>
                      <a:pt x="110" y="3"/>
                    </a:lnTo>
                    <a:lnTo>
                      <a:pt x="117" y="6"/>
                    </a:lnTo>
                    <a:lnTo>
                      <a:pt x="125" y="10"/>
                    </a:lnTo>
                    <a:lnTo>
                      <a:pt x="131" y="14"/>
                    </a:lnTo>
                    <a:lnTo>
                      <a:pt x="138" y="19"/>
                    </a:lnTo>
                    <a:lnTo>
                      <a:pt x="143" y="24"/>
                    </a:lnTo>
                    <a:lnTo>
                      <a:pt x="149" y="29"/>
                    </a:lnTo>
                    <a:lnTo>
                      <a:pt x="153" y="35"/>
                    </a:lnTo>
                    <a:lnTo>
                      <a:pt x="156" y="42"/>
                    </a:lnTo>
                    <a:lnTo>
                      <a:pt x="161" y="48"/>
                    </a:lnTo>
                    <a:lnTo>
                      <a:pt x="163" y="55"/>
                    </a:lnTo>
                    <a:lnTo>
                      <a:pt x="165" y="61"/>
                    </a:lnTo>
                    <a:lnTo>
                      <a:pt x="166" y="68"/>
                    </a:lnTo>
                    <a:lnTo>
                      <a:pt x="166" y="75"/>
                    </a:lnTo>
                    <a:lnTo>
                      <a:pt x="166" y="84"/>
                    </a:lnTo>
                    <a:lnTo>
                      <a:pt x="165" y="92"/>
                    </a:lnTo>
                    <a:lnTo>
                      <a:pt x="163" y="100"/>
                    </a:lnTo>
                    <a:lnTo>
                      <a:pt x="161" y="107"/>
                    </a:lnTo>
                    <a:lnTo>
                      <a:pt x="156" y="114"/>
                    </a:lnTo>
                    <a:lnTo>
                      <a:pt x="153" y="120"/>
                    </a:lnTo>
                    <a:lnTo>
                      <a:pt x="149" y="127"/>
                    </a:lnTo>
                    <a:lnTo>
                      <a:pt x="143" y="132"/>
                    </a:lnTo>
                    <a:lnTo>
                      <a:pt x="138" y="137"/>
                    </a:lnTo>
                    <a:lnTo>
                      <a:pt x="131" y="143"/>
                    </a:lnTo>
                    <a:lnTo>
                      <a:pt x="125" y="147"/>
                    </a:lnTo>
                    <a:lnTo>
                      <a:pt x="117" y="151"/>
                    </a:lnTo>
                    <a:lnTo>
                      <a:pt x="110" y="154"/>
                    </a:lnTo>
                    <a:lnTo>
                      <a:pt x="102" y="156"/>
                    </a:lnTo>
                    <a:lnTo>
                      <a:pt x="94" y="157"/>
                    </a:lnTo>
                    <a:lnTo>
                      <a:pt x="86" y="157"/>
                    </a:lnTo>
                    <a:lnTo>
                      <a:pt x="77" y="157"/>
                    </a:lnTo>
                    <a:lnTo>
                      <a:pt x="69" y="156"/>
                    </a:lnTo>
                    <a:lnTo>
                      <a:pt x="60" y="154"/>
                    </a:lnTo>
                    <a:lnTo>
                      <a:pt x="53" y="151"/>
                    </a:lnTo>
                    <a:lnTo>
                      <a:pt x="45" y="147"/>
                    </a:lnTo>
                    <a:lnTo>
                      <a:pt x="38" y="143"/>
                    </a:lnTo>
                    <a:lnTo>
                      <a:pt x="31" y="137"/>
                    </a:lnTo>
                    <a:lnTo>
                      <a:pt x="26" y="132"/>
                    </a:lnTo>
                    <a:lnTo>
                      <a:pt x="19" y="127"/>
                    </a:lnTo>
                    <a:lnTo>
                      <a:pt x="15" y="120"/>
                    </a:lnTo>
                    <a:lnTo>
                      <a:pt x="10" y="114"/>
                    </a:lnTo>
                    <a:lnTo>
                      <a:pt x="6" y="107"/>
                    </a:lnTo>
                    <a:lnTo>
                      <a:pt x="3" y="100"/>
                    </a:lnTo>
                    <a:lnTo>
                      <a:pt x="1" y="92"/>
                    </a:lnTo>
                    <a:lnTo>
                      <a:pt x="0" y="84"/>
                    </a:lnTo>
                    <a:lnTo>
                      <a:pt x="0" y="75"/>
                    </a:lnTo>
                    <a:lnTo>
                      <a:pt x="0" y="68"/>
                    </a:lnTo>
                    <a:lnTo>
                      <a:pt x="1" y="61"/>
                    </a:lnTo>
                    <a:lnTo>
                      <a:pt x="3" y="55"/>
                    </a:lnTo>
                    <a:lnTo>
                      <a:pt x="6" y="48"/>
                    </a:lnTo>
                    <a:lnTo>
                      <a:pt x="10" y="42"/>
                    </a:lnTo>
                    <a:lnTo>
                      <a:pt x="15" y="35"/>
                    </a:lnTo>
                    <a:lnTo>
                      <a:pt x="19" y="29"/>
                    </a:lnTo>
                    <a:lnTo>
                      <a:pt x="26" y="24"/>
                    </a:lnTo>
                    <a:lnTo>
                      <a:pt x="31" y="19"/>
                    </a:lnTo>
                    <a:lnTo>
                      <a:pt x="38" y="14"/>
                    </a:lnTo>
                    <a:lnTo>
                      <a:pt x="45" y="10"/>
                    </a:lnTo>
                    <a:lnTo>
                      <a:pt x="53" y="6"/>
                    </a:lnTo>
                    <a:lnTo>
                      <a:pt x="60" y="3"/>
                    </a:lnTo>
                    <a:lnTo>
                      <a:pt x="69" y="1"/>
                    </a:lnTo>
                    <a:lnTo>
                      <a:pt x="77" y="0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40" name="Freeform 255"/>
              <p:cNvSpPr>
                <a:spLocks/>
              </p:cNvSpPr>
              <p:nvPr/>
            </p:nvSpPr>
            <p:spPr bwMode="auto">
              <a:xfrm>
                <a:off x="1459" y="3493"/>
                <a:ext cx="14" cy="8"/>
              </a:xfrm>
              <a:custGeom>
                <a:avLst/>
                <a:gdLst>
                  <a:gd name="T0" fmla="*/ 94 w 166"/>
                  <a:gd name="T1" fmla="*/ 0 h 157"/>
                  <a:gd name="T2" fmla="*/ 108 w 166"/>
                  <a:gd name="T3" fmla="*/ 3 h 157"/>
                  <a:gd name="T4" fmla="*/ 122 w 166"/>
                  <a:gd name="T5" fmla="*/ 9 h 157"/>
                  <a:gd name="T6" fmla="*/ 135 w 166"/>
                  <a:gd name="T7" fmla="*/ 17 h 157"/>
                  <a:gd name="T8" fmla="*/ 147 w 166"/>
                  <a:gd name="T9" fmla="*/ 27 h 157"/>
                  <a:gd name="T10" fmla="*/ 155 w 166"/>
                  <a:gd name="T11" fmla="*/ 39 h 157"/>
                  <a:gd name="T12" fmla="*/ 162 w 166"/>
                  <a:gd name="T13" fmla="*/ 52 h 157"/>
                  <a:gd name="T14" fmla="*/ 166 w 166"/>
                  <a:gd name="T15" fmla="*/ 68 h 157"/>
                  <a:gd name="T16" fmla="*/ 166 w 166"/>
                  <a:gd name="T17" fmla="*/ 84 h 157"/>
                  <a:gd name="T18" fmla="*/ 162 w 166"/>
                  <a:gd name="T19" fmla="*/ 99 h 157"/>
                  <a:gd name="T20" fmla="*/ 155 w 166"/>
                  <a:gd name="T21" fmla="*/ 113 h 157"/>
                  <a:gd name="T22" fmla="*/ 147 w 166"/>
                  <a:gd name="T23" fmla="*/ 127 h 157"/>
                  <a:gd name="T24" fmla="*/ 135 w 166"/>
                  <a:gd name="T25" fmla="*/ 138 h 157"/>
                  <a:gd name="T26" fmla="*/ 122 w 166"/>
                  <a:gd name="T27" fmla="*/ 147 h 157"/>
                  <a:gd name="T28" fmla="*/ 108 w 166"/>
                  <a:gd name="T29" fmla="*/ 153 h 157"/>
                  <a:gd name="T30" fmla="*/ 94 w 166"/>
                  <a:gd name="T31" fmla="*/ 156 h 157"/>
                  <a:gd name="T32" fmla="*/ 77 w 166"/>
                  <a:gd name="T33" fmla="*/ 156 h 157"/>
                  <a:gd name="T34" fmla="*/ 60 w 166"/>
                  <a:gd name="T35" fmla="*/ 153 h 157"/>
                  <a:gd name="T36" fmla="*/ 45 w 166"/>
                  <a:gd name="T37" fmla="*/ 147 h 157"/>
                  <a:gd name="T38" fmla="*/ 31 w 166"/>
                  <a:gd name="T39" fmla="*/ 138 h 157"/>
                  <a:gd name="T40" fmla="*/ 19 w 166"/>
                  <a:gd name="T41" fmla="*/ 127 h 157"/>
                  <a:gd name="T42" fmla="*/ 10 w 166"/>
                  <a:gd name="T43" fmla="*/ 113 h 157"/>
                  <a:gd name="T44" fmla="*/ 3 w 166"/>
                  <a:gd name="T45" fmla="*/ 99 h 157"/>
                  <a:gd name="T46" fmla="*/ 0 w 166"/>
                  <a:gd name="T47" fmla="*/ 84 h 157"/>
                  <a:gd name="T48" fmla="*/ 0 w 166"/>
                  <a:gd name="T49" fmla="*/ 68 h 157"/>
                  <a:gd name="T50" fmla="*/ 3 w 166"/>
                  <a:gd name="T51" fmla="*/ 52 h 157"/>
                  <a:gd name="T52" fmla="*/ 10 w 166"/>
                  <a:gd name="T53" fmla="*/ 39 h 157"/>
                  <a:gd name="T54" fmla="*/ 19 w 166"/>
                  <a:gd name="T55" fmla="*/ 27 h 157"/>
                  <a:gd name="T56" fmla="*/ 31 w 166"/>
                  <a:gd name="T57" fmla="*/ 17 h 157"/>
                  <a:gd name="T58" fmla="*/ 45 w 166"/>
                  <a:gd name="T59" fmla="*/ 9 h 157"/>
                  <a:gd name="T60" fmla="*/ 60 w 166"/>
                  <a:gd name="T61" fmla="*/ 3 h 157"/>
                  <a:gd name="T62" fmla="*/ 77 w 166"/>
                  <a:gd name="T63" fmla="*/ 0 h 15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7"/>
                  <a:gd name="T98" fmla="*/ 166 w 166"/>
                  <a:gd name="T99" fmla="*/ 157 h 15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7">
                    <a:moveTo>
                      <a:pt x="86" y="0"/>
                    </a:moveTo>
                    <a:lnTo>
                      <a:pt x="94" y="0"/>
                    </a:lnTo>
                    <a:lnTo>
                      <a:pt x="101" y="2"/>
                    </a:lnTo>
                    <a:lnTo>
                      <a:pt x="108" y="3"/>
                    </a:lnTo>
                    <a:lnTo>
                      <a:pt x="115" y="6"/>
                    </a:lnTo>
                    <a:lnTo>
                      <a:pt x="122" y="9"/>
                    </a:lnTo>
                    <a:lnTo>
                      <a:pt x="129" y="12"/>
                    </a:lnTo>
                    <a:lnTo>
                      <a:pt x="135" y="17"/>
                    </a:lnTo>
                    <a:lnTo>
                      <a:pt x="141" y="21"/>
                    </a:lnTo>
                    <a:lnTo>
                      <a:pt x="147" y="27"/>
                    </a:lnTo>
                    <a:lnTo>
                      <a:pt x="151" y="32"/>
                    </a:lnTo>
                    <a:lnTo>
                      <a:pt x="155" y="39"/>
                    </a:lnTo>
                    <a:lnTo>
                      <a:pt x="160" y="45"/>
                    </a:lnTo>
                    <a:lnTo>
                      <a:pt x="162" y="52"/>
                    </a:lnTo>
                    <a:lnTo>
                      <a:pt x="165" y="60"/>
                    </a:lnTo>
                    <a:lnTo>
                      <a:pt x="166" y="68"/>
                    </a:lnTo>
                    <a:lnTo>
                      <a:pt x="166" y="76"/>
                    </a:lnTo>
                    <a:lnTo>
                      <a:pt x="166" y="84"/>
                    </a:lnTo>
                    <a:lnTo>
                      <a:pt x="165" y="91"/>
                    </a:lnTo>
                    <a:lnTo>
                      <a:pt x="162" y="99"/>
                    </a:lnTo>
                    <a:lnTo>
                      <a:pt x="160" y="106"/>
                    </a:lnTo>
                    <a:lnTo>
                      <a:pt x="155" y="113"/>
                    </a:lnTo>
                    <a:lnTo>
                      <a:pt x="151" y="121"/>
                    </a:lnTo>
                    <a:lnTo>
                      <a:pt x="147" y="127"/>
                    </a:lnTo>
                    <a:lnTo>
                      <a:pt x="141" y="133"/>
                    </a:lnTo>
                    <a:lnTo>
                      <a:pt x="135" y="138"/>
                    </a:lnTo>
                    <a:lnTo>
                      <a:pt x="129" y="143"/>
                    </a:lnTo>
                    <a:lnTo>
                      <a:pt x="122" y="147"/>
                    </a:lnTo>
                    <a:lnTo>
                      <a:pt x="115" y="150"/>
                    </a:lnTo>
                    <a:lnTo>
                      <a:pt x="108" y="153"/>
                    </a:lnTo>
                    <a:lnTo>
                      <a:pt x="101" y="155"/>
                    </a:lnTo>
                    <a:lnTo>
                      <a:pt x="94" y="156"/>
                    </a:lnTo>
                    <a:lnTo>
                      <a:pt x="86" y="157"/>
                    </a:lnTo>
                    <a:lnTo>
                      <a:pt x="77" y="156"/>
                    </a:lnTo>
                    <a:lnTo>
                      <a:pt x="69" y="155"/>
                    </a:lnTo>
                    <a:lnTo>
                      <a:pt x="60" y="153"/>
                    </a:lnTo>
                    <a:lnTo>
                      <a:pt x="53" y="150"/>
                    </a:lnTo>
                    <a:lnTo>
                      <a:pt x="45" y="147"/>
                    </a:lnTo>
                    <a:lnTo>
                      <a:pt x="38" y="143"/>
                    </a:lnTo>
                    <a:lnTo>
                      <a:pt x="31" y="138"/>
                    </a:lnTo>
                    <a:lnTo>
                      <a:pt x="26" y="133"/>
                    </a:lnTo>
                    <a:lnTo>
                      <a:pt x="19" y="127"/>
                    </a:lnTo>
                    <a:lnTo>
                      <a:pt x="15" y="121"/>
                    </a:lnTo>
                    <a:lnTo>
                      <a:pt x="10" y="113"/>
                    </a:lnTo>
                    <a:lnTo>
                      <a:pt x="6" y="106"/>
                    </a:lnTo>
                    <a:lnTo>
                      <a:pt x="3" y="99"/>
                    </a:lnTo>
                    <a:lnTo>
                      <a:pt x="1" y="91"/>
                    </a:lnTo>
                    <a:lnTo>
                      <a:pt x="0" y="84"/>
                    </a:lnTo>
                    <a:lnTo>
                      <a:pt x="0" y="76"/>
                    </a:lnTo>
                    <a:lnTo>
                      <a:pt x="0" y="68"/>
                    </a:lnTo>
                    <a:lnTo>
                      <a:pt x="1" y="60"/>
                    </a:lnTo>
                    <a:lnTo>
                      <a:pt x="3" y="52"/>
                    </a:lnTo>
                    <a:lnTo>
                      <a:pt x="6" y="45"/>
                    </a:lnTo>
                    <a:lnTo>
                      <a:pt x="10" y="39"/>
                    </a:lnTo>
                    <a:lnTo>
                      <a:pt x="15" y="32"/>
                    </a:lnTo>
                    <a:lnTo>
                      <a:pt x="19" y="27"/>
                    </a:lnTo>
                    <a:lnTo>
                      <a:pt x="26" y="21"/>
                    </a:lnTo>
                    <a:lnTo>
                      <a:pt x="31" y="17"/>
                    </a:lnTo>
                    <a:lnTo>
                      <a:pt x="38" y="12"/>
                    </a:lnTo>
                    <a:lnTo>
                      <a:pt x="45" y="9"/>
                    </a:lnTo>
                    <a:lnTo>
                      <a:pt x="53" y="6"/>
                    </a:lnTo>
                    <a:lnTo>
                      <a:pt x="60" y="3"/>
                    </a:lnTo>
                    <a:lnTo>
                      <a:pt x="69" y="2"/>
                    </a:lnTo>
                    <a:lnTo>
                      <a:pt x="77" y="0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41" name="Freeform 256"/>
              <p:cNvSpPr>
                <a:spLocks/>
              </p:cNvSpPr>
              <p:nvPr/>
            </p:nvSpPr>
            <p:spPr bwMode="auto">
              <a:xfrm>
                <a:off x="1459" y="3481"/>
                <a:ext cx="14" cy="8"/>
              </a:xfrm>
              <a:custGeom>
                <a:avLst/>
                <a:gdLst>
                  <a:gd name="T0" fmla="*/ 94 w 166"/>
                  <a:gd name="T1" fmla="*/ 0 h 156"/>
                  <a:gd name="T2" fmla="*/ 108 w 166"/>
                  <a:gd name="T3" fmla="*/ 3 h 156"/>
                  <a:gd name="T4" fmla="*/ 122 w 166"/>
                  <a:gd name="T5" fmla="*/ 9 h 156"/>
                  <a:gd name="T6" fmla="*/ 135 w 166"/>
                  <a:gd name="T7" fmla="*/ 17 h 156"/>
                  <a:gd name="T8" fmla="*/ 147 w 166"/>
                  <a:gd name="T9" fmla="*/ 26 h 156"/>
                  <a:gd name="T10" fmla="*/ 155 w 166"/>
                  <a:gd name="T11" fmla="*/ 39 h 156"/>
                  <a:gd name="T12" fmla="*/ 162 w 166"/>
                  <a:gd name="T13" fmla="*/ 53 h 156"/>
                  <a:gd name="T14" fmla="*/ 166 w 166"/>
                  <a:gd name="T15" fmla="*/ 68 h 156"/>
                  <a:gd name="T16" fmla="*/ 166 w 166"/>
                  <a:gd name="T17" fmla="*/ 83 h 156"/>
                  <a:gd name="T18" fmla="*/ 162 w 166"/>
                  <a:gd name="T19" fmla="*/ 100 h 156"/>
                  <a:gd name="T20" fmla="*/ 155 w 166"/>
                  <a:gd name="T21" fmla="*/ 114 h 156"/>
                  <a:gd name="T22" fmla="*/ 147 w 166"/>
                  <a:gd name="T23" fmla="*/ 127 h 156"/>
                  <a:gd name="T24" fmla="*/ 135 w 166"/>
                  <a:gd name="T25" fmla="*/ 138 h 156"/>
                  <a:gd name="T26" fmla="*/ 122 w 166"/>
                  <a:gd name="T27" fmla="*/ 147 h 156"/>
                  <a:gd name="T28" fmla="*/ 108 w 166"/>
                  <a:gd name="T29" fmla="*/ 153 h 156"/>
                  <a:gd name="T30" fmla="*/ 94 w 166"/>
                  <a:gd name="T31" fmla="*/ 156 h 156"/>
                  <a:gd name="T32" fmla="*/ 77 w 166"/>
                  <a:gd name="T33" fmla="*/ 156 h 156"/>
                  <a:gd name="T34" fmla="*/ 60 w 166"/>
                  <a:gd name="T35" fmla="*/ 153 h 156"/>
                  <a:gd name="T36" fmla="*/ 45 w 166"/>
                  <a:gd name="T37" fmla="*/ 147 h 156"/>
                  <a:gd name="T38" fmla="*/ 31 w 166"/>
                  <a:gd name="T39" fmla="*/ 138 h 156"/>
                  <a:gd name="T40" fmla="*/ 19 w 166"/>
                  <a:gd name="T41" fmla="*/ 127 h 156"/>
                  <a:gd name="T42" fmla="*/ 10 w 166"/>
                  <a:gd name="T43" fmla="*/ 114 h 156"/>
                  <a:gd name="T44" fmla="*/ 3 w 166"/>
                  <a:gd name="T45" fmla="*/ 100 h 156"/>
                  <a:gd name="T46" fmla="*/ 0 w 166"/>
                  <a:gd name="T47" fmla="*/ 83 h 156"/>
                  <a:gd name="T48" fmla="*/ 0 w 166"/>
                  <a:gd name="T49" fmla="*/ 68 h 156"/>
                  <a:gd name="T50" fmla="*/ 3 w 166"/>
                  <a:gd name="T51" fmla="*/ 53 h 156"/>
                  <a:gd name="T52" fmla="*/ 10 w 166"/>
                  <a:gd name="T53" fmla="*/ 39 h 156"/>
                  <a:gd name="T54" fmla="*/ 19 w 166"/>
                  <a:gd name="T55" fmla="*/ 26 h 156"/>
                  <a:gd name="T56" fmla="*/ 31 w 166"/>
                  <a:gd name="T57" fmla="*/ 17 h 156"/>
                  <a:gd name="T58" fmla="*/ 45 w 166"/>
                  <a:gd name="T59" fmla="*/ 9 h 156"/>
                  <a:gd name="T60" fmla="*/ 60 w 166"/>
                  <a:gd name="T61" fmla="*/ 3 h 156"/>
                  <a:gd name="T62" fmla="*/ 77 w 166"/>
                  <a:gd name="T63" fmla="*/ 0 h 1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"/>
                  <a:gd name="T97" fmla="*/ 0 h 156"/>
                  <a:gd name="T98" fmla="*/ 166 w 166"/>
                  <a:gd name="T99" fmla="*/ 156 h 15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" h="156">
                    <a:moveTo>
                      <a:pt x="86" y="0"/>
                    </a:moveTo>
                    <a:lnTo>
                      <a:pt x="94" y="0"/>
                    </a:lnTo>
                    <a:lnTo>
                      <a:pt x="101" y="1"/>
                    </a:lnTo>
                    <a:lnTo>
                      <a:pt x="108" y="3"/>
                    </a:lnTo>
                    <a:lnTo>
                      <a:pt x="115" y="6"/>
                    </a:lnTo>
                    <a:lnTo>
                      <a:pt x="122" y="9"/>
                    </a:lnTo>
                    <a:lnTo>
                      <a:pt x="129" y="12"/>
                    </a:lnTo>
                    <a:lnTo>
                      <a:pt x="135" y="17"/>
                    </a:lnTo>
                    <a:lnTo>
                      <a:pt x="141" y="21"/>
                    </a:lnTo>
                    <a:lnTo>
                      <a:pt x="147" y="26"/>
                    </a:lnTo>
                    <a:lnTo>
                      <a:pt x="151" y="33"/>
                    </a:lnTo>
                    <a:lnTo>
                      <a:pt x="155" y="39"/>
                    </a:lnTo>
                    <a:lnTo>
                      <a:pt x="160" y="46"/>
                    </a:lnTo>
                    <a:lnTo>
                      <a:pt x="162" y="53"/>
                    </a:lnTo>
                    <a:lnTo>
                      <a:pt x="165" y="60"/>
                    </a:lnTo>
                    <a:lnTo>
                      <a:pt x="166" y="68"/>
                    </a:lnTo>
                    <a:lnTo>
                      <a:pt x="166" y="75"/>
                    </a:lnTo>
                    <a:lnTo>
                      <a:pt x="166" y="83"/>
                    </a:lnTo>
                    <a:lnTo>
                      <a:pt x="165" y="91"/>
                    </a:lnTo>
                    <a:lnTo>
                      <a:pt x="162" y="100"/>
                    </a:lnTo>
                    <a:lnTo>
                      <a:pt x="160" y="107"/>
                    </a:lnTo>
                    <a:lnTo>
                      <a:pt x="155" y="114"/>
                    </a:lnTo>
                    <a:lnTo>
                      <a:pt x="151" y="121"/>
                    </a:lnTo>
                    <a:lnTo>
                      <a:pt x="147" y="127"/>
                    </a:lnTo>
                    <a:lnTo>
                      <a:pt x="141" y="132"/>
                    </a:lnTo>
                    <a:lnTo>
                      <a:pt x="135" y="138"/>
                    </a:lnTo>
                    <a:lnTo>
                      <a:pt x="129" y="142"/>
                    </a:lnTo>
                    <a:lnTo>
                      <a:pt x="122" y="147"/>
                    </a:lnTo>
                    <a:lnTo>
                      <a:pt x="115" y="150"/>
                    </a:lnTo>
                    <a:lnTo>
                      <a:pt x="108" y="153"/>
                    </a:lnTo>
                    <a:lnTo>
                      <a:pt x="101" y="155"/>
                    </a:lnTo>
                    <a:lnTo>
                      <a:pt x="94" y="156"/>
                    </a:lnTo>
                    <a:lnTo>
                      <a:pt x="86" y="156"/>
                    </a:lnTo>
                    <a:lnTo>
                      <a:pt x="77" y="156"/>
                    </a:lnTo>
                    <a:lnTo>
                      <a:pt x="69" y="155"/>
                    </a:lnTo>
                    <a:lnTo>
                      <a:pt x="60" y="153"/>
                    </a:lnTo>
                    <a:lnTo>
                      <a:pt x="53" y="150"/>
                    </a:lnTo>
                    <a:lnTo>
                      <a:pt x="45" y="147"/>
                    </a:lnTo>
                    <a:lnTo>
                      <a:pt x="38" y="142"/>
                    </a:lnTo>
                    <a:lnTo>
                      <a:pt x="31" y="138"/>
                    </a:lnTo>
                    <a:lnTo>
                      <a:pt x="26" y="132"/>
                    </a:lnTo>
                    <a:lnTo>
                      <a:pt x="19" y="127"/>
                    </a:lnTo>
                    <a:lnTo>
                      <a:pt x="15" y="121"/>
                    </a:lnTo>
                    <a:lnTo>
                      <a:pt x="10" y="114"/>
                    </a:lnTo>
                    <a:lnTo>
                      <a:pt x="6" y="107"/>
                    </a:lnTo>
                    <a:lnTo>
                      <a:pt x="3" y="100"/>
                    </a:lnTo>
                    <a:lnTo>
                      <a:pt x="1" y="91"/>
                    </a:lnTo>
                    <a:lnTo>
                      <a:pt x="0" y="83"/>
                    </a:lnTo>
                    <a:lnTo>
                      <a:pt x="0" y="75"/>
                    </a:lnTo>
                    <a:lnTo>
                      <a:pt x="0" y="68"/>
                    </a:lnTo>
                    <a:lnTo>
                      <a:pt x="1" y="60"/>
                    </a:lnTo>
                    <a:lnTo>
                      <a:pt x="3" y="53"/>
                    </a:lnTo>
                    <a:lnTo>
                      <a:pt x="6" y="46"/>
                    </a:lnTo>
                    <a:lnTo>
                      <a:pt x="10" y="39"/>
                    </a:lnTo>
                    <a:lnTo>
                      <a:pt x="15" y="33"/>
                    </a:lnTo>
                    <a:lnTo>
                      <a:pt x="19" y="26"/>
                    </a:lnTo>
                    <a:lnTo>
                      <a:pt x="26" y="21"/>
                    </a:lnTo>
                    <a:lnTo>
                      <a:pt x="31" y="17"/>
                    </a:lnTo>
                    <a:lnTo>
                      <a:pt x="38" y="12"/>
                    </a:lnTo>
                    <a:lnTo>
                      <a:pt x="45" y="9"/>
                    </a:lnTo>
                    <a:lnTo>
                      <a:pt x="53" y="6"/>
                    </a:lnTo>
                    <a:lnTo>
                      <a:pt x="60" y="3"/>
                    </a:lnTo>
                    <a:lnTo>
                      <a:pt x="69" y="1"/>
                    </a:lnTo>
                    <a:lnTo>
                      <a:pt x="77" y="0"/>
                    </a:lnTo>
                    <a:lnTo>
                      <a:pt x="8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42" name="Freeform 257"/>
              <p:cNvSpPr>
                <a:spLocks noEditPoints="1"/>
              </p:cNvSpPr>
              <p:nvPr/>
            </p:nvSpPr>
            <p:spPr bwMode="auto">
              <a:xfrm>
                <a:off x="1457" y="3482"/>
                <a:ext cx="10" cy="112"/>
              </a:xfrm>
              <a:custGeom>
                <a:avLst/>
                <a:gdLst>
                  <a:gd name="T0" fmla="*/ 93 w 121"/>
                  <a:gd name="T1" fmla="*/ 2122 h 2258"/>
                  <a:gd name="T2" fmla="*/ 121 w 121"/>
                  <a:gd name="T3" fmla="*/ 2226 h 2258"/>
                  <a:gd name="T4" fmla="*/ 0 w 121"/>
                  <a:gd name="T5" fmla="*/ 2258 h 2258"/>
                  <a:gd name="T6" fmla="*/ 0 w 121"/>
                  <a:gd name="T7" fmla="*/ 1884 h 2258"/>
                  <a:gd name="T8" fmla="*/ 121 w 121"/>
                  <a:gd name="T9" fmla="*/ 1917 h 2258"/>
                  <a:gd name="T10" fmla="*/ 86 w 121"/>
                  <a:gd name="T11" fmla="*/ 2020 h 2258"/>
                  <a:gd name="T12" fmla="*/ 0 w 121"/>
                  <a:gd name="T13" fmla="*/ 1884 h 2258"/>
                  <a:gd name="T14" fmla="*/ 93 w 121"/>
                  <a:gd name="T15" fmla="*/ 1646 h 2258"/>
                  <a:gd name="T16" fmla="*/ 121 w 121"/>
                  <a:gd name="T17" fmla="*/ 1754 h 2258"/>
                  <a:gd name="T18" fmla="*/ 0 w 121"/>
                  <a:gd name="T19" fmla="*/ 1781 h 2258"/>
                  <a:gd name="T20" fmla="*/ 0 w 121"/>
                  <a:gd name="T21" fmla="*/ 1408 h 2258"/>
                  <a:gd name="T22" fmla="*/ 121 w 121"/>
                  <a:gd name="T23" fmla="*/ 1441 h 2258"/>
                  <a:gd name="T24" fmla="*/ 86 w 121"/>
                  <a:gd name="T25" fmla="*/ 1543 h 2258"/>
                  <a:gd name="T26" fmla="*/ 0 w 121"/>
                  <a:gd name="T27" fmla="*/ 1408 h 2258"/>
                  <a:gd name="T28" fmla="*/ 93 w 121"/>
                  <a:gd name="T29" fmla="*/ 1186 h 2258"/>
                  <a:gd name="T30" fmla="*/ 121 w 121"/>
                  <a:gd name="T31" fmla="*/ 1288 h 2258"/>
                  <a:gd name="T32" fmla="*/ 0 w 121"/>
                  <a:gd name="T33" fmla="*/ 1316 h 2258"/>
                  <a:gd name="T34" fmla="*/ 0 w 121"/>
                  <a:gd name="T35" fmla="*/ 942 h 2258"/>
                  <a:gd name="T36" fmla="*/ 121 w 121"/>
                  <a:gd name="T37" fmla="*/ 974 h 2258"/>
                  <a:gd name="T38" fmla="*/ 86 w 121"/>
                  <a:gd name="T39" fmla="*/ 1077 h 2258"/>
                  <a:gd name="T40" fmla="*/ 0 w 121"/>
                  <a:gd name="T41" fmla="*/ 942 h 2258"/>
                  <a:gd name="T42" fmla="*/ 93 w 121"/>
                  <a:gd name="T43" fmla="*/ 704 h 2258"/>
                  <a:gd name="T44" fmla="*/ 121 w 121"/>
                  <a:gd name="T45" fmla="*/ 812 h 2258"/>
                  <a:gd name="T46" fmla="*/ 0 w 121"/>
                  <a:gd name="T47" fmla="*/ 844 h 2258"/>
                  <a:gd name="T48" fmla="*/ 0 w 121"/>
                  <a:gd name="T49" fmla="*/ 470 h 2258"/>
                  <a:gd name="T50" fmla="*/ 121 w 121"/>
                  <a:gd name="T51" fmla="*/ 503 h 2258"/>
                  <a:gd name="T52" fmla="*/ 86 w 121"/>
                  <a:gd name="T53" fmla="*/ 607 h 2258"/>
                  <a:gd name="T54" fmla="*/ 0 w 121"/>
                  <a:gd name="T55" fmla="*/ 470 h 2258"/>
                  <a:gd name="T56" fmla="*/ 93 w 121"/>
                  <a:gd name="T57" fmla="*/ 233 h 2258"/>
                  <a:gd name="T58" fmla="*/ 121 w 121"/>
                  <a:gd name="T59" fmla="*/ 340 h 2258"/>
                  <a:gd name="T60" fmla="*/ 0 w 121"/>
                  <a:gd name="T61" fmla="*/ 368 h 2258"/>
                  <a:gd name="T62" fmla="*/ 0 w 121"/>
                  <a:gd name="T63" fmla="*/ 0 h 2258"/>
                  <a:gd name="T64" fmla="*/ 121 w 121"/>
                  <a:gd name="T65" fmla="*/ 32 h 2258"/>
                  <a:gd name="T66" fmla="*/ 86 w 121"/>
                  <a:gd name="T67" fmla="*/ 135 h 2258"/>
                  <a:gd name="T68" fmla="*/ 0 w 121"/>
                  <a:gd name="T69" fmla="*/ 0 h 225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21"/>
                  <a:gd name="T106" fmla="*/ 0 h 2258"/>
                  <a:gd name="T107" fmla="*/ 121 w 121"/>
                  <a:gd name="T108" fmla="*/ 2258 h 2258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21" h="2258">
                    <a:moveTo>
                      <a:pt x="0" y="2122"/>
                    </a:moveTo>
                    <a:lnTo>
                      <a:pt x="93" y="2122"/>
                    </a:lnTo>
                    <a:lnTo>
                      <a:pt x="121" y="2155"/>
                    </a:lnTo>
                    <a:lnTo>
                      <a:pt x="121" y="2226"/>
                    </a:lnTo>
                    <a:lnTo>
                      <a:pt x="86" y="2258"/>
                    </a:lnTo>
                    <a:lnTo>
                      <a:pt x="0" y="2258"/>
                    </a:lnTo>
                    <a:lnTo>
                      <a:pt x="0" y="2122"/>
                    </a:lnTo>
                    <a:close/>
                    <a:moveTo>
                      <a:pt x="0" y="1884"/>
                    </a:moveTo>
                    <a:lnTo>
                      <a:pt x="93" y="1884"/>
                    </a:lnTo>
                    <a:lnTo>
                      <a:pt x="121" y="1917"/>
                    </a:lnTo>
                    <a:lnTo>
                      <a:pt x="121" y="1987"/>
                    </a:lnTo>
                    <a:lnTo>
                      <a:pt x="86" y="2020"/>
                    </a:lnTo>
                    <a:lnTo>
                      <a:pt x="0" y="2020"/>
                    </a:lnTo>
                    <a:lnTo>
                      <a:pt x="0" y="1884"/>
                    </a:lnTo>
                    <a:close/>
                    <a:moveTo>
                      <a:pt x="0" y="1646"/>
                    </a:moveTo>
                    <a:lnTo>
                      <a:pt x="93" y="1646"/>
                    </a:lnTo>
                    <a:lnTo>
                      <a:pt x="121" y="1678"/>
                    </a:lnTo>
                    <a:lnTo>
                      <a:pt x="121" y="1754"/>
                    </a:lnTo>
                    <a:lnTo>
                      <a:pt x="86" y="1781"/>
                    </a:lnTo>
                    <a:lnTo>
                      <a:pt x="0" y="1781"/>
                    </a:lnTo>
                    <a:lnTo>
                      <a:pt x="0" y="1646"/>
                    </a:lnTo>
                    <a:close/>
                    <a:moveTo>
                      <a:pt x="0" y="1408"/>
                    </a:moveTo>
                    <a:lnTo>
                      <a:pt x="93" y="1408"/>
                    </a:lnTo>
                    <a:lnTo>
                      <a:pt x="121" y="1441"/>
                    </a:lnTo>
                    <a:lnTo>
                      <a:pt x="121" y="1511"/>
                    </a:lnTo>
                    <a:lnTo>
                      <a:pt x="86" y="1543"/>
                    </a:lnTo>
                    <a:lnTo>
                      <a:pt x="0" y="1543"/>
                    </a:lnTo>
                    <a:lnTo>
                      <a:pt x="0" y="1408"/>
                    </a:lnTo>
                    <a:close/>
                    <a:moveTo>
                      <a:pt x="0" y="1186"/>
                    </a:moveTo>
                    <a:lnTo>
                      <a:pt x="93" y="1186"/>
                    </a:lnTo>
                    <a:lnTo>
                      <a:pt x="121" y="1213"/>
                    </a:lnTo>
                    <a:lnTo>
                      <a:pt x="121" y="1288"/>
                    </a:lnTo>
                    <a:lnTo>
                      <a:pt x="86" y="1316"/>
                    </a:lnTo>
                    <a:lnTo>
                      <a:pt x="0" y="1316"/>
                    </a:lnTo>
                    <a:lnTo>
                      <a:pt x="0" y="1186"/>
                    </a:lnTo>
                    <a:close/>
                    <a:moveTo>
                      <a:pt x="0" y="942"/>
                    </a:moveTo>
                    <a:lnTo>
                      <a:pt x="93" y="942"/>
                    </a:lnTo>
                    <a:lnTo>
                      <a:pt x="121" y="974"/>
                    </a:lnTo>
                    <a:lnTo>
                      <a:pt x="121" y="1050"/>
                    </a:lnTo>
                    <a:lnTo>
                      <a:pt x="86" y="1077"/>
                    </a:lnTo>
                    <a:lnTo>
                      <a:pt x="0" y="1077"/>
                    </a:lnTo>
                    <a:lnTo>
                      <a:pt x="0" y="942"/>
                    </a:lnTo>
                    <a:close/>
                    <a:moveTo>
                      <a:pt x="0" y="704"/>
                    </a:moveTo>
                    <a:lnTo>
                      <a:pt x="93" y="704"/>
                    </a:lnTo>
                    <a:lnTo>
                      <a:pt x="121" y="737"/>
                    </a:lnTo>
                    <a:lnTo>
                      <a:pt x="121" y="812"/>
                    </a:lnTo>
                    <a:lnTo>
                      <a:pt x="86" y="844"/>
                    </a:lnTo>
                    <a:lnTo>
                      <a:pt x="0" y="844"/>
                    </a:lnTo>
                    <a:lnTo>
                      <a:pt x="0" y="704"/>
                    </a:lnTo>
                    <a:close/>
                    <a:moveTo>
                      <a:pt x="0" y="470"/>
                    </a:moveTo>
                    <a:lnTo>
                      <a:pt x="93" y="470"/>
                    </a:lnTo>
                    <a:lnTo>
                      <a:pt x="121" y="503"/>
                    </a:lnTo>
                    <a:lnTo>
                      <a:pt x="121" y="574"/>
                    </a:lnTo>
                    <a:lnTo>
                      <a:pt x="86" y="607"/>
                    </a:lnTo>
                    <a:lnTo>
                      <a:pt x="0" y="607"/>
                    </a:lnTo>
                    <a:lnTo>
                      <a:pt x="0" y="470"/>
                    </a:lnTo>
                    <a:close/>
                    <a:moveTo>
                      <a:pt x="0" y="233"/>
                    </a:moveTo>
                    <a:lnTo>
                      <a:pt x="93" y="233"/>
                    </a:lnTo>
                    <a:lnTo>
                      <a:pt x="121" y="265"/>
                    </a:lnTo>
                    <a:lnTo>
                      <a:pt x="121" y="340"/>
                    </a:lnTo>
                    <a:lnTo>
                      <a:pt x="86" y="368"/>
                    </a:lnTo>
                    <a:lnTo>
                      <a:pt x="0" y="368"/>
                    </a:lnTo>
                    <a:lnTo>
                      <a:pt x="0" y="233"/>
                    </a:lnTo>
                    <a:close/>
                    <a:moveTo>
                      <a:pt x="0" y="0"/>
                    </a:moveTo>
                    <a:lnTo>
                      <a:pt x="93" y="0"/>
                    </a:lnTo>
                    <a:lnTo>
                      <a:pt x="121" y="32"/>
                    </a:lnTo>
                    <a:lnTo>
                      <a:pt x="121" y="103"/>
                    </a:lnTo>
                    <a:lnTo>
                      <a:pt x="86" y="135"/>
                    </a:lnTo>
                    <a:lnTo>
                      <a:pt x="0" y="1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43" name="Freeform 258"/>
              <p:cNvSpPr>
                <a:spLocks/>
              </p:cNvSpPr>
              <p:nvPr/>
            </p:nvSpPr>
            <p:spPr bwMode="auto">
              <a:xfrm>
                <a:off x="1457" y="3588"/>
                <a:ext cx="10" cy="6"/>
              </a:xfrm>
              <a:custGeom>
                <a:avLst/>
                <a:gdLst>
                  <a:gd name="T0" fmla="*/ 0 w 121"/>
                  <a:gd name="T1" fmla="*/ 0 h 136"/>
                  <a:gd name="T2" fmla="*/ 93 w 121"/>
                  <a:gd name="T3" fmla="*/ 0 h 136"/>
                  <a:gd name="T4" fmla="*/ 121 w 121"/>
                  <a:gd name="T5" fmla="*/ 33 h 136"/>
                  <a:gd name="T6" fmla="*/ 121 w 121"/>
                  <a:gd name="T7" fmla="*/ 104 h 136"/>
                  <a:gd name="T8" fmla="*/ 86 w 121"/>
                  <a:gd name="T9" fmla="*/ 136 h 136"/>
                  <a:gd name="T10" fmla="*/ 0 w 121"/>
                  <a:gd name="T11" fmla="*/ 136 h 136"/>
                  <a:gd name="T12" fmla="*/ 0 w 121"/>
                  <a:gd name="T13" fmla="*/ 0 h 1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36"/>
                  <a:gd name="T23" fmla="*/ 121 w 121"/>
                  <a:gd name="T24" fmla="*/ 136 h 1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36">
                    <a:moveTo>
                      <a:pt x="0" y="0"/>
                    </a:moveTo>
                    <a:lnTo>
                      <a:pt x="93" y="0"/>
                    </a:lnTo>
                    <a:lnTo>
                      <a:pt x="121" y="33"/>
                    </a:lnTo>
                    <a:lnTo>
                      <a:pt x="121" y="104"/>
                    </a:lnTo>
                    <a:lnTo>
                      <a:pt x="86" y="136"/>
                    </a:lnTo>
                    <a:lnTo>
                      <a:pt x="0" y="136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44" name="Freeform 259"/>
              <p:cNvSpPr>
                <a:spLocks/>
              </p:cNvSpPr>
              <p:nvPr/>
            </p:nvSpPr>
            <p:spPr bwMode="auto">
              <a:xfrm>
                <a:off x="1457" y="3576"/>
                <a:ext cx="10" cy="7"/>
              </a:xfrm>
              <a:custGeom>
                <a:avLst/>
                <a:gdLst>
                  <a:gd name="T0" fmla="*/ 0 w 121"/>
                  <a:gd name="T1" fmla="*/ 0 h 136"/>
                  <a:gd name="T2" fmla="*/ 93 w 121"/>
                  <a:gd name="T3" fmla="*/ 0 h 136"/>
                  <a:gd name="T4" fmla="*/ 121 w 121"/>
                  <a:gd name="T5" fmla="*/ 33 h 136"/>
                  <a:gd name="T6" fmla="*/ 121 w 121"/>
                  <a:gd name="T7" fmla="*/ 103 h 136"/>
                  <a:gd name="T8" fmla="*/ 86 w 121"/>
                  <a:gd name="T9" fmla="*/ 136 h 136"/>
                  <a:gd name="T10" fmla="*/ 0 w 121"/>
                  <a:gd name="T11" fmla="*/ 136 h 136"/>
                  <a:gd name="T12" fmla="*/ 0 w 121"/>
                  <a:gd name="T13" fmla="*/ 0 h 1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36"/>
                  <a:gd name="T23" fmla="*/ 121 w 121"/>
                  <a:gd name="T24" fmla="*/ 136 h 1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36">
                    <a:moveTo>
                      <a:pt x="0" y="0"/>
                    </a:moveTo>
                    <a:lnTo>
                      <a:pt x="93" y="0"/>
                    </a:lnTo>
                    <a:lnTo>
                      <a:pt x="121" y="33"/>
                    </a:lnTo>
                    <a:lnTo>
                      <a:pt x="121" y="103"/>
                    </a:lnTo>
                    <a:lnTo>
                      <a:pt x="86" y="136"/>
                    </a:lnTo>
                    <a:lnTo>
                      <a:pt x="0" y="136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45" name="Freeform 260"/>
              <p:cNvSpPr>
                <a:spLocks/>
              </p:cNvSpPr>
              <p:nvPr/>
            </p:nvSpPr>
            <p:spPr bwMode="auto">
              <a:xfrm>
                <a:off x="1457" y="3564"/>
                <a:ext cx="10" cy="7"/>
              </a:xfrm>
              <a:custGeom>
                <a:avLst/>
                <a:gdLst>
                  <a:gd name="T0" fmla="*/ 0 w 121"/>
                  <a:gd name="T1" fmla="*/ 0 h 135"/>
                  <a:gd name="T2" fmla="*/ 93 w 121"/>
                  <a:gd name="T3" fmla="*/ 0 h 135"/>
                  <a:gd name="T4" fmla="*/ 121 w 121"/>
                  <a:gd name="T5" fmla="*/ 32 h 135"/>
                  <a:gd name="T6" fmla="*/ 121 w 121"/>
                  <a:gd name="T7" fmla="*/ 108 h 135"/>
                  <a:gd name="T8" fmla="*/ 86 w 121"/>
                  <a:gd name="T9" fmla="*/ 135 h 135"/>
                  <a:gd name="T10" fmla="*/ 0 w 121"/>
                  <a:gd name="T11" fmla="*/ 135 h 135"/>
                  <a:gd name="T12" fmla="*/ 0 w 121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35"/>
                  <a:gd name="T23" fmla="*/ 121 w 121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35">
                    <a:moveTo>
                      <a:pt x="0" y="0"/>
                    </a:moveTo>
                    <a:lnTo>
                      <a:pt x="93" y="0"/>
                    </a:lnTo>
                    <a:lnTo>
                      <a:pt x="121" y="32"/>
                    </a:lnTo>
                    <a:lnTo>
                      <a:pt x="121" y="108"/>
                    </a:lnTo>
                    <a:lnTo>
                      <a:pt x="86" y="135"/>
                    </a:lnTo>
                    <a:lnTo>
                      <a:pt x="0" y="13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46" name="Freeform 261"/>
              <p:cNvSpPr>
                <a:spLocks/>
              </p:cNvSpPr>
              <p:nvPr/>
            </p:nvSpPr>
            <p:spPr bwMode="auto">
              <a:xfrm>
                <a:off x="1457" y="3552"/>
                <a:ext cx="10" cy="7"/>
              </a:xfrm>
              <a:custGeom>
                <a:avLst/>
                <a:gdLst>
                  <a:gd name="T0" fmla="*/ 0 w 121"/>
                  <a:gd name="T1" fmla="*/ 0 h 135"/>
                  <a:gd name="T2" fmla="*/ 93 w 121"/>
                  <a:gd name="T3" fmla="*/ 0 h 135"/>
                  <a:gd name="T4" fmla="*/ 121 w 121"/>
                  <a:gd name="T5" fmla="*/ 33 h 135"/>
                  <a:gd name="T6" fmla="*/ 121 w 121"/>
                  <a:gd name="T7" fmla="*/ 103 h 135"/>
                  <a:gd name="T8" fmla="*/ 86 w 121"/>
                  <a:gd name="T9" fmla="*/ 135 h 135"/>
                  <a:gd name="T10" fmla="*/ 0 w 121"/>
                  <a:gd name="T11" fmla="*/ 135 h 135"/>
                  <a:gd name="T12" fmla="*/ 0 w 121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35"/>
                  <a:gd name="T23" fmla="*/ 121 w 121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35">
                    <a:moveTo>
                      <a:pt x="0" y="0"/>
                    </a:moveTo>
                    <a:lnTo>
                      <a:pt x="93" y="0"/>
                    </a:lnTo>
                    <a:lnTo>
                      <a:pt x="121" y="33"/>
                    </a:lnTo>
                    <a:lnTo>
                      <a:pt x="121" y="103"/>
                    </a:lnTo>
                    <a:lnTo>
                      <a:pt x="86" y="135"/>
                    </a:lnTo>
                    <a:lnTo>
                      <a:pt x="0" y="13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47" name="Freeform 262"/>
              <p:cNvSpPr>
                <a:spLocks/>
              </p:cNvSpPr>
              <p:nvPr/>
            </p:nvSpPr>
            <p:spPr bwMode="auto">
              <a:xfrm>
                <a:off x="1457" y="3541"/>
                <a:ext cx="10" cy="6"/>
              </a:xfrm>
              <a:custGeom>
                <a:avLst/>
                <a:gdLst>
                  <a:gd name="T0" fmla="*/ 0 w 121"/>
                  <a:gd name="T1" fmla="*/ 0 h 130"/>
                  <a:gd name="T2" fmla="*/ 93 w 121"/>
                  <a:gd name="T3" fmla="*/ 0 h 130"/>
                  <a:gd name="T4" fmla="*/ 121 w 121"/>
                  <a:gd name="T5" fmla="*/ 27 h 130"/>
                  <a:gd name="T6" fmla="*/ 121 w 121"/>
                  <a:gd name="T7" fmla="*/ 102 h 130"/>
                  <a:gd name="T8" fmla="*/ 86 w 121"/>
                  <a:gd name="T9" fmla="*/ 130 h 130"/>
                  <a:gd name="T10" fmla="*/ 0 w 121"/>
                  <a:gd name="T11" fmla="*/ 130 h 130"/>
                  <a:gd name="T12" fmla="*/ 0 w 121"/>
                  <a:gd name="T13" fmla="*/ 0 h 1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30"/>
                  <a:gd name="T23" fmla="*/ 121 w 121"/>
                  <a:gd name="T24" fmla="*/ 130 h 13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30">
                    <a:moveTo>
                      <a:pt x="0" y="0"/>
                    </a:moveTo>
                    <a:lnTo>
                      <a:pt x="93" y="0"/>
                    </a:lnTo>
                    <a:lnTo>
                      <a:pt x="121" y="27"/>
                    </a:lnTo>
                    <a:lnTo>
                      <a:pt x="121" y="102"/>
                    </a:lnTo>
                    <a:lnTo>
                      <a:pt x="86" y="130"/>
                    </a:lnTo>
                    <a:lnTo>
                      <a:pt x="0" y="13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48" name="Freeform 263"/>
              <p:cNvSpPr>
                <a:spLocks/>
              </p:cNvSpPr>
              <p:nvPr/>
            </p:nvSpPr>
            <p:spPr bwMode="auto">
              <a:xfrm>
                <a:off x="1457" y="3529"/>
                <a:ext cx="10" cy="6"/>
              </a:xfrm>
              <a:custGeom>
                <a:avLst/>
                <a:gdLst>
                  <a:gd name="T0" fmla="*/ 0 w 121"/>
                  <a:gd name="T1" fmla="*/ 0 h 135"/>
                  <a:gd name="T2" fmla="*/ 93 w 121"/>
                  <a:gd name="T3" fmla="*/ 0 h 135"/>
                  <a:gd name="T4" fmla="*/ 121 w 121"/>
                  <a:gd name="T5" fmla="*/ 32 h 135"/>
                  <a:gd name="T6" fmla="*/ 121 w 121"/>
                  <a:gd name="T7" fmla="*/ 108 h 135"/>
                  <a:gd name="T8" fmla="*/ 86 w 121"/>
                  <a:gd name="T9" fmla="*/ 135 h 135"/>
                  <a:gd name="T10" fmla="*/ 0 w 121"/>
                  <a:gd name="T11" fmla="*/ 135 h 135"/>
                  <a:gd name="T12" fmla="*/ 0 w 121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35"/>
                  <a:gd name="T23" fmla="*/ 121 w 121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35">
                    <a:moveTo>
                      <a:pt x="0" y="0"/>
                    </a:moveTo>
                    <a:lnTo>
                      <a:pt x="93" y="0"/>
                    </a:lnTo>
                    <a:lnTo>
                      <a:pt x="121" y="32"/>
                    </a:lnTo>
                    <a:lnTo>
                      <a:pt x="121" y="108"/>
                    </a:lnTo>
                    <a:lnTo>
                      <a:pt x="86" y="135"/>
                    </a:lnTo>
                    <a:lnTo>
                      <a:pt x="0" y="13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49" name="Freeform 264"/>
              <p:cNvSpPr>
                <a:spLocks/>
              </p:cNvSpPr>
              <p:nvPr/>
            </p:nvSpPr>
            <p:spPr bwMode="auto">
              <a:xfrm>
                <a:off x="1457" y="3517"/>
                <a:ext cx="10" cy="7"/>
              </a:xfrm>
              <a:custGeom>
                <a:avLst/>
                <a:gdLst>
                  <a:gd name="T0" fmla="*/ 0 w 121"/>
                  <a:gd name="T1" fmla="*/ 0 h 140"/>
                  <a:gd name="T2" fmla="*/ 93 w 121"/>
                  <a:gd name="T3" fmla="*/ 0 h 140"/>
                  <a:gd name="T4" fmla="*/ 121 w 121"/>
                  <a:gd name="T5" fmla="*/ 33 h 140"/>
                  <a:gd name="T6" fmla="*/ 121 w 121"/>
                  <a:gd name="T7" fmla="*/ 108 h 140"/>
                  <a:gd name="T8" fmla="*/ 86 w 121"/>
                  <a:gd name="T9" fmla="*/ 140 h 140"/>
                  <a:gd name="T10" fmla="*/ 0 w 121"/>
                  <a:gd name="T11" fmla="*/ 140 h 140"/>
                  <a:gd name="T12" fmla="*/ 0 w 121"/>
                  <a:gd name="T13" fmla="*/ 0 h 1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40"/>
                  <a:gd name="T23" fmla="*/ 121 w 121"/>
                  <a:gd name="T24" fmla="*/ 140 h 1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40">
                    <a:moveTo>
                      <a:pt x="0" y="0"/>
                    </a:moveTo>
                    <a:lnTo>
                      <a:pt x="93" y="0"/>
                    </a:lnTo>
                    <a:lnTo>
                      <a:pt x="121" y="33"/>
                    </a:lnTo>
                    <a:lnTo>
                      <a:pt x="121" y="108"/>
                    </a:lnTo>
                    <a:lnTo>
                      <a:pt x="86" y="140"/>
                    </a:lnTo>
                    <a:lnTo>
                      <a:pt x="0" y="14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50" name="Freeform 265"/>
              <p:cNvSpPr>
                <a:spLocks/>
              </p:cNvSpPr>
              <p:nvPr/>
            </p:nvSpPr>
            <p:spPr bwMode="auto">
              <a:xfrm>
                <a:off x="1457" y="3505"/>
                <a:ext cx="10" cy="7"/>
              </a:xfrm>
              <a:custGeom>
                <a:avLst/>
                <a:gdLst>
                  <a:gd name="T0" fmla="*/ 0 w 121"/>
                  <a:gd name="T1" fmla="*/ 0 h 137"/>
                  <a:gd name="T2" fmla="*/ 93 w 121"/>
                  <a:gd name="T3" fmla="*/ 0 h 137"/>
                  <a:gd name="T4" fmla="*/ 121 w 121"/>
                  <a:gd name="T5" fmla="*/ 33 h 137"/>
                  <a:gd name="T6" fmla="*/ 121 w 121"/>
                  <a:gd name="T7" fmla="*/ 104 h 137"/>
                  <a:gd name="T8" fmla="*/ 86 w 121"/>
                  <a:gd name="T9" fmla="*/ 137 h 137"/>
                  <a:gd name="T10" fmla="*/ 0 w 121"/>
                  <a:gd name="T11" fmla="*/ 137 h 137"/>
                  <a:gd name="T12" fmla="*/ 0 w 121"/>
                  <a:gd name="T13" fmla="*/ 0 h 1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37"/>
                  <a:gd name="T23" fmla="*/ 121 w 121"/>
                  <a:gd name="T24" fmla="*/ 137 h 1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37">
                    <a:moveTo>
                      <a:pt x="0" y="0"/>
                    </a:moveTo>
                    <a:lnTo>
                      <a:pt x="93" y="0"/>
                    </a:lnTo>
                    <a:lnTo>
                      <a:pt x="121" y="33"/>
                    </a:lnTo>
                    <a:lnTo>
                      <a:pt x="121" y="104"/>
                    </a:lnTo>
                    <a:lnTo>
                      <a:pt x="86" y="137"/>
                    </a:lnTo>
                    <a:lnTo>
                      <a:pt x="0" y="137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51" name="Freeform 266"/>
              <p:cNvSpPr>
                <a:spLocks/>
              </p:cNvSpPr>
              <p:nvPr/>
            </p:nvSpPr>
            <p:spPr bwMode="auto">
              <a:xfrm>
                <a:off x="1457" y="3493"/>
                <a:ext cx="10" cy="7"/>
              </a:xfrm>
              <a:custGeom>
                <a:avLst/>
                <a:gdLst>
                  <a:gd name="T0" fmla="*/ 0 w 121"/>
                  <a:gd name="T1" fmla="*/ 0 h 135"/>
                  <a:gd name="T2" fmla="*/ 93 w 121"/>
                  <a:gd name="T3" fmla="*/ 0 h 135"/>
                  <a:gd name="T4" fmla="*/ 121 w 121"/>
                  <a:gd name="T5" fmla="*/ 32 h 135"/>
                  <a:gd name="T6" fmla="*/ 121 w 121"/>
                  <a:gd name="T7" fmla="*/ 107 h 135"/>
                  <a:gd name="T8" fmla="*/ 86 w 121"/>
                  <a:gd name="T9" fmla="*/ 135 h 135"/>
                  <a:gd name="T10" fmla="*/ 0 w 121"/>
                  <a:gd name="T11" fmla="*/ 135 h 135"/>
                  <a:gd name="T12" fmla="*/ 0 w 121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35"/>
                  <a:gd name="T23" fmla="*/ 121 w 121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35">
                    <a:moveTo>
                      <a:pt x="0" y="0"/>
                    </a:moveTo>
                    <a:lnTo>
                      <a:pt x="93" y="0"/>
                    </a:lnTo>
                    <a:lnTo>
                      <a:pt x="121" y="32"/>
                    </a:lnTo>
                    <a:lnTo>
                      <a:pt x="121" y="107"/>
                    </a:lnTo>
                    <a:lnTo>
                      <a:pt x="86" y="135"/>
                    </a:lnTo>
                    <a:lnTo>
                      <a:pt x="0" y="13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52" name="Freeform 267"/>
              <p:cNvSpPr>
                <a:spLocks/>
              </p:cNvSpPr>
              <p:nvPr/>
            </p:nvSpPr>
            <p:spPr bwMode="auto">
              <a:xfrm>
                <a:off x="1457" y="3482"/>
                <a:ext cx="10" cy="6"/>
              </a:xfrm>
              <a:custGeom>
                <a:avLst/>
                <a:gdLst>
                  <a:gd name="T0" fmla="*/ 0 w 121"/>
                  <a:gd name="T1" fmla="*/ 0 h 135"/>
                  <a:gd name="T2" fmla="*/ 93 w 121"/>
                  <a:gd name="T3" fmla="*/ 0 h 135"/>
                  <a:gd name="T4" fmla="*/ 121 w 121"/>
                  <a:gd name="T5" fmla="*/ 32 h 135"/>
                  <a:gd name="T6" fmla="*/ 121 w 121"/>
                  <a:gd name="T7" fmla="*/ 103 h 135"/>
                  <a:gd name="T8" fmla="*/ 86 w 121"/>
                  <a:gd name="T9" fmla="*/ 135 h 135"/>
                  <a:gd name="T10" fmla="*/ 0 w 121"/>
                  <a:gd name="T11" fmla="*/ 135 h 135"/>
                  <a:gd name="T12" fmla="*/ 0 w 121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135"/>
                  <a:gd name="T23" fmla="*/ 121 w 121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135">
                    <a:moveTo>
                      <a:pt x="0" y="0"/>
                    </a:moveTo>
                    <a:lnTo>
                      <a:pt x="93" y="0"/>
                    </a:lnTo>
                    <a:lnTo>
                      <a:pt x="121" y="32"/>
                    </a:lnTo>
                    <a:lnTo>
                      <a:pt x="121" y="103"/>
                    </a:lnTo>
                    <a:lnTo>
                      <a:pt x="86" y="135"/>
                    </a:lnTo>
                    <a:lnTo>
                      <a:pt x="0" y="13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6853" name="Rectangle 268"/>
              <p:cNvSpPr>
                <a:spLocks noChangeArrowheads="1"/>
              </p:cNvSpPr>
              <p:nvPr/>
            </p:nvSpPr>
            <p:spPr bwMode="auto">
              <a:xfrm>
                <a:off x="1909" y="3648"/>
                <a:ext cx="155" cy="6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66854" name="Rectangle 269"/>
              <p:cNvSpPr>
                <a:spLocks noChangeArrowheads="1"/>
              </p:cNvSpPr>
              <p:nvPr/>
            </p:nvSpPr>
            <p:spPr bwMode="auto">
              <a:xfrm>
                <a:off x="1909" y="3552"/>
                <a:ext cx="155" cy="6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66855" name="Rectangle 270"/>
              <p:cNvSpPr>
                <a:spLocks noChangeArrowheads="1"/>
              </p:cNvSpPr>
              <p:nvPr/>
            </p:nvSpPr>
            <p:spPr bwMode="auto">
              <a:xfrm>
                <a:off x="1909" y="3361"/>
                <a:ext cx="155" cy="6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  <p:sp>
            <p:nvSpPr>
              <p:cNvPr id="66856" name="Rectangle 271"/>
              <p:cNvSpPr>
                <a:spLocks noChangeArrowheads="1"/>
              </p:cNvSpPr>
              <p:nvPr/>
            </p:nvSpPr>
            <p:spPr bwMode="auto">
              <a:xfrm>
                <a:off x="1909" y="3456"/>
                <a:ext cx="155" cy="6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nb-NO"/>
              </a:p>
            </p:txBody>
          </p:sp>
        </p:grpSp>
        <p:sp>
          <p:nvSpPr>
            <p:cNvPr id="66588" name="Text Box 272"/>
            <p:cNvSpPr txBox="1">
              <a:spLocks noChangeArrowheads="1"/>
            </p:cNvSpPr>
            <p:nvPr/>
          </p:nvSpPr>
          <p:spPr bwMode="auto">
            <a:xfrm rot="-5400000">
              <a:off x="3106" y="2874"/>
              <a:ext cx="49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charset="2"/>
                <a:buNone/>
              </a:pPr>
              <a:r>
                <a:rPr lang="en-US" sz="1200" b="0"/>
                <a:t>IXP 2400</a:t>
              </a:r>
            </a:p>
          </p:txBody>
        </p:sp>
      </p:grpSp>
      <p:sp>
        <p:nvSpPr>
          <p:cNvPr id="1480977" name="Rectangle 273"/>
          <p:cNvSpPr>
            <a:spLocks noChangeArrowheads="1"/>
          </p:cNvSpPr>
          <p:nvPr/>
        </p:nvSpPr>
        <p:spPr bwMode="auto">
          <a:xfrm>
            <a:off x="852488" y="3086100"/>
            <a:ext cx="6076950" cy="2305050"/>
          </a:xfrm>
          <a:prstGeom prst="rect">
            <a:avLst/>
          </a:prstGeom>
          <a:solidFill>
            <a:srgbClr val="DDDDDD"/>
          </a:soli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C0C0C0"/>
            </a:extrusionClr>
          </a:sp3d>
        </p:spPr>
        <p:txBody>
          <a:bodyPr wrap="none" anchor="ctr">
            <a:flatTx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endParaRPr lang="nb-NO" sz="1400" b="0"/>
          </a:p>
        </p:txBody>
      </p:sp>
      <p:sp>
        <p:nvSpPr>
          <p:cNvPr id="66564" name="Rectangle 27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Web Bumper</a:t>
            </a:r>
          </a:p>
        </p:txBody>
      </p:sp>
      <p:sp>
        <p:nvSpPr>
          <p:cNvPr id="1480979" name="Rectangle 275"/>
          <p:cNvSpPr>
            <a:spLocks noChangeArrowheads="1"/>
          </p:cNvSpPr>
          <p:nvPr/>
        </p:nvSpPr>
        <p:spPr bwMode="auto">
          <a:xfrm>
            <a:off x="2135188" y="5360988"/>
            <a:ext cx="3506787" cy="811212"/>
          </a:xfrm>
          <a:prstGeom prst="rect">
            <a:avLst/>
          </a:prstGeom>
          <a:solidFill>
            <a:srgbClr val="DDDDDD"/>
          </a:soli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C0C0C0"/>
            </a:extrusionClr>
          </a:sp3d>
        </p:spPr>
        <p:txBody>
          <a:bodyPr wrap="none" anchor="ctr">
            <a:flatTx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/>
              <a:t>web bumper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(counting web packets and forwarding 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all packets from one interface to another)</a:t>
            </a:r>
          </a:p>
        </p:txBody>
      </p:sp>
      <p:sp>
        <p:nvSpPr>
          <p:cNvPr id="1480980" name="Text Box 276"/>
          <p:cNvSpPr txBox="1">
            <a:spLocks noChangeArrowheads="1"/>
          </p:cNvSpPr>
          <p:nvPr/>
        </p:nvSpPr>
        <p:spPr bwMode="auto">
          <a:xfrm>
            <a:off x="873125" y="3101975"/>
            <a:ext cx="1162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web bumper</a:t>
            </a:r>
          </a:p>
        </p:txBody>
      </p:sp>
      <p:sp>
        <p:nvSpPr>
          <p:cNvPr id="1480981" name="Text Box 277"/>
          <p:cNvSpPr txBox="1">
            <a:spLocks noChangeArrowheads="1"/>
          </p:cNvSpPr>
          <p:nvPr/>
        </p:nvSpPr>
        <p:spPr bwMode="auto">
          <a:xfrm>
            <a:off x="3314700" y="3322638"/>
            <a:ext cx="1120775" cy="5270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  wwbump  </a:t>
            </a:r>
            <a:br>
              <a:rPr lang="en-US" sz="1400" b="0"/>
            </a:br>
            <a:r>
              <a:rPr lang="en-US" sz="1400" b="0"/>
              <a:t>(core)</a:t>
            </a:r>
          </a:p>
        </p:txBody>
      </p:sp>
      <p:sp>
        <p:nvSpPr>
          <p:cNvPr id="1480982" name="AutoShape 278"/>
          <p:cNvSpPr>
            <a:spLocks noChangeArrowheads="1"/>
          </p:cNvSpPr>
          <p:nvPr/>
        </p:nvSpPr>
        <p:spPr bwMode="auto">
          <a:xfrm>
            <a:off x="573088" y="4670425"/>
            <a:ext cx="711200" cy="188913"/>
          </a:xfrm>
          <a:prstGeom prst="rightArrow">
            <a:avLst>
              <a:gd name="adj1" fmla="val 50000"/>
              <a:gd name="adj2" fmla="val 9411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80983" name="AutoShape 279"/>
          <p:cNvSpPr>
            <a:spLocks noChangeArrowheads="1"/>
          </p:cNvSpPr>
          <p:nvPr/>
        </p:nvSpPr>
        <p:spPr bwMode="auto">
          <a:xfrm>
            <a:off x="6521450" y="4670425"/>
            <a:ext cx="711200" cy="188913"/>
          </a:xfrm>
          <a:prstGeom prst="rightArrow">
            <a:avLst>
              <a:gd name="adj1" fmla="val 50000"/>
              <a:gd name="adj2" fmla="val 9411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80984" name="Text Box 280"/>
          <p:cNvSpPr txBox="1">
            <a:spLocks noChangeArrowheads="1"/>
          </p:cNvSpPr>
          <p:nvPr/>
        </p:nvSpPr>
        <p:spPr bwMode="auto">
          <a:xfrm>
            <a:off x="7213600" y="4491038"/>
            <a:ext cx="746125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folHlink"/>
                </a:solidFill>
              </a:rPr>
              <a:t>output 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folHlink"/>
                </a:solidFill>
              </a:rPr>
              <a:t>port</a:t>
            </a:r>
          </a:p>
        </p:txBody>
      </p:sp>
      <p:sp>
        <p:nvSpPr>
          <p:cNvPr id="1480985" name="Text Box 281"/>
          <p:cNvSpPr txBox="1">
            <a:spLocks noChangeArrowheads="1"/>
          </p:cNvSpPr>
          <p:nvPr/>
        </p:nvSpPr>
        <p:spPr bwMode="auto">
          <a:xfrm>
            <a:off x="30163" y="4491038"/>
            <a:ext cx="576262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folHlink"/>
                </a:solidFill>
              </a:rPr>
              <a:t>input</a:t>
            </a:r>
          </a:p>
          <a:p>
            <a:pPr algn="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folHlink"/>
                </a:solidFill>
              </a:rPr>
              <a:t>port</a:t>
            </a:r>
          </a:p>
        </p:txBody>
      </p:sp>
      <p:sp>
        <p:nvSpPr>
          <p:cNvPr id="1480986" name="Line 282"/>
          <p:cNvSpPr>
            <a:spLocks noChangeShapeType="1"/>
          </p:cNvSpPr>
          <p:nvPr/>
        </p:nvSpPr>
        <p:spPr bwMode="auto">
          <a:xfrm>
            <a:off x="1035050" y="4195763"/>
            <a:ext cx="56880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nb-NO"/>
          </a:p>
        </p:txBody>
      </p:sp>
      <p:sp>
        <p:nvSpPr>
          <p:cNvPr id="1480987" name="Text Box 283"/>
          <p:cNvSpPr txBox="1">
            <a:spLocks noChangeArrowheads="1"/>
          </p:cNvSpPr>
          <p:nvPr/>
        </p:nvSpPr>
        <p:spPr bwMode="auto">
          <a:xfrm>
            <a:off x="915988" y="3890963"/>
            <a:ext cx="1217612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XScale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microengines</a:t>
            </a:r>
          </a:p>
        </p:txBody>
      </p:sp>
      <p:sp>
        <p:nvSpPr>
          <p:cNvPr id="1480988" name="AutoShape 284"/>
          <p:cNvSpPr>
            <a:spLocks noChangeArrowheads="1"/>
          </p:cNvSpPr>
          <p:nvPr/>
        </p:nvSpPr>
        <p:spPr bwMode="auto">
          <a:xfrm>
            <a:off x="2555875" y="4668838"/>
            <a:ext cx="711200" cy="188912"/>
          </a:xfrm>
          <a:prstGeom prst="rightArrow">
            <a:avLst>
              <a:gd name="adj1" fmla="val 50000"/>
              <a:gd name="adj2" fmla="val 94118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80989" name="AutoShape 285"/>
          <p:cNvSpPr>
            <a:spLocks noChangeArrowheads="1"/>
          </p:cNvSpPr>
          <p:nvPr/>
        </p:nvSpPr>
        <p:spPr bwMode="auto">
          <a:xfrm>
            <a:off x="4538663" y="4670425"/>
            <a:ext cx="711200" cy="188913"/>
          </a:xfrm>
          <a:prstGeom prst="rightArrow">
            <a:avLst>
              <a:gd name="adj1" fmla="val 50000"/>
              <a:gd name="adj2" fmla="val 9411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80990" name="AutoShape 286"/>
          <p:cNvSpPr>
            <a:spLocks noChangeArrowheads="1"/>
          </p:cNvSpPr>
          <p:nvPr/>
        </p:nvSpPr>
        <p:spPr bwMode="auto">
          <a:xfrm rot="-5400000">
            <a:off x="3406775" y="4065588"/>
            <a:ext cx="522288" cy="188912"/>
          </a:xfrm>
          <a:prstGeom prst="rightArrow">
            <a:avLst>
              <a:gd name="adj1" fmla="val 50000"/>
              <a:gd name="adj2" fmla="val 69118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80991" name="AutoShape 287"/>
          <p:cNvSpPr>
            <a:spLocks noChangeArrowheads="1"/>
          </p:cNvSpPr>
          <p:nvPr/>
        </p:nvSpPr>
        <p:spPr bwMode="auto">
          <a:xfrm rot="5400000" flipV="1">
            <a:off x="3814763" y="4092575"/>
            <a:ext cx="522287" cy="188913"/>
          </a:xfrm>
          <a:prstGeom prst="rightArrow">
            <a:avLst>
              <a:gd name="adj1" fmla="val 50000"/>
              <a:gd name="adj2" fmla="val 6911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80994" name="Text Box 290"/>
          <p:cNvSpPr txBox="1">
            <a:spLocks noChangeArrowheads="1"/>
          </p:cNvSpPr>
          <p:nvPr/>
        </p:nvSpPr>
        <p:spPr bwMode="auto">
          <a:xfrm>
            <a:off x="1404938" y="4500563"/>
            <a:ext cx="1031875" cy="5270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rx</a:t>
            </a:r>
            <a:br>
              <a:rPr lang="en-US" sz="1400" b="0"/>
            </a:br>
            <a:r>
              <a:rPr lang="en-US" sz="1400" b="0"/>
              <a:t>microblock</a:t>
            </a:r>
          </a:p>
        </p:txBody>
      </p:sp>
      <p:sp>
        <p:nvSpPr>
          <p:cNvPr id="1480995" name="Text Box 291"/>
          <p:cNvSpPr txBox="1">
            <a:spLocks noChangeArrowheads="1"/>
          </p:cNvSpPr>
          <p:nvPr/>
        </p:nvSpPr>
        <p:spPr bwMode="auto">
          <a:xfrm>
            <a:off x="5370513" y="4500563"/>
            <a:ext cx="1031875" cy="56991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tx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microblock</a:t>
            </a:r>
          </a:p>
        </p:txBody>
      </p:sp>
      <p:sp>
        <p:nvSpPr>
          <p:cNvPr id="1480996" name="Text Box 292"/>
          <p:cNvSpPr txBox="1">
            <a:spLocks noChangeArrowheads="1"/>
          </p:cNvSpPr>
          <p:nvPr/>
        </p:nvSpPr>
        <p:spPr bwMode="auto">
          <a:xfrm>
            <a:off x="3317875" y="4500563"/>
            <a:ext cx="1168400" cy="5270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/>
              <a:t>wwbump</a:t>
            </a:r>
            <a:br>
              <a:rPr lang="en-US" sz="1400" b="0"/>
            </a:br>
            <a:r>
              <a:rPr lang="en-US" sz="1400" b="0"/>
              <a:t>(microblock)</a:t>
            </a:r>
          </a:p>
        </p:txBody>
      </p:sp>
      <p:sp>
        <p:nvSpPr>
          <p:cNvPr id="1480997" name="Rectangle 293"/>
          <p:cNvSpPr>
            <a:spLocks noChangeArrowheads="1"/>
          </p:cNvSpPr>
          <p:nvPr/>
        </p:nvSpPr>
        <p:spPr bwMode="auto">
          <a:xfrm>
            <a:off x="180975" y="1198563"/>
            <a:ext cx="3192463" cy="1682750"/>
          </a:xfrm>
          <a:prstGeom prst="rect">
            <a:avLst/>
          </a:prstGeom>
          <a:solidFill>
            <a:srgbClr val="66CCFF"/>
          </a:solidFill>
          <a:ln w="9525">
            <a:miter lim="800000"/>
            <a:headEnd/>
            <a:tailEnd/>
          </a:ln>
          <a:scene3d>
            <a:camera prst="legacyPerspectiveBottomRight"/>
            <a:lightRig rig="legacyFlat3" dir="b"/>
          </a:scene3d>
          <a:sp3d extrusionH="25373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anchor="ctr">
            <a:flatTx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the </a:t>
            </a:r>
            <a:r>
              <a:rPr lang="en-US" sz="1400">
                <a:solidFill>
                  <a:schemeClr val="bg1"/>
                </a:solidFill>
              </a:rPr>
              <a:t>wwbump core components</a:t>
            </a:r>
            <a:r>
              <a:rPr lang="en-US" sz="1400" b="0">
                <a:solidFill>
                  <a:schemeClr val="bg1"/>
                </a:solidFill>
              </a:rPr>
              <a:t> checks a  packet forwarded by the wwbump microblock</a:t>
            </a:r>
          </a:p>
          <a:p>
            <a:pPr eaLnBrk="1" hangingPunct="1">
              <a:spcBef>
                <a:spcPct val="20000"/>
              </a:spcBef>
              <a:buClr>
                <a:schemeClr val="bg1"/>
              </a:buClr>
              <a:buSzPct val="85000"/>
              <a:buFont typeface="Wingdings" charset="2"/>
              <a:buChar char="ü"/>
            </a:pPr>
            <a:r>
              <a:rPr lang="en-US" sz="1400" b="0">
                <a:solidFill>
                  <a:schemeClr val="bg1"/>
                </a:solidFill>
              </a:rPr>
              <a:t> count </a:t>
            </a:r>
            <a:r>
              <a:rPr lang="en-US" sz="1400">
                <a:solidFill>
                  <a:schemeClr val="hlink"/>
                </a:solidFill>
              </a:rPr>
              <a:t>ping packet</a:t>
            </a:r>
            <a:r>
              <a:rPr lang="en-US" sz="1400" b="0">
                <a:solidFill>
                  <a:schemeClr val="bg1"/>
                </a:solidFill>
              </a:rPr>
              <a:t> - add 1 to icmp counter</a:t>
            </a:r>
          </a:p>
          <a:p>
            <a:pPr eaLnBrk="1" hangingPunct="1">
              <a:spcBef>
                <a:spcPct val="20000"/>
              </a:spcBef>
              <a:buClr>
                <a:schemeClr val="bg1"/>
              </a:buClr>
              <a:buSzPct val="85000"/>
              <a:buFont typeface="Wingdings" charset="2"/>
              <a:buChar char="ü"/>
            </a:pPr>
            <a:r>
              <a:rPr lang="en-US" sz="1400" b="0">
                <a:solidFill>
                  <a:schemeClr val="bg1"/>
                </a:solidFill>
              </a:rPr>
              <a:t> send back to wwbump microblock</a:t>
            </a:r>
          </a:p>
        </p:txBody>
      </p:sp>
      <p:sp>
        <p:nvSpPr>
          <p:cNvPr id="1480998" name="Rectangle 294"/>
          <p:cNvSpPr>
            <a:spLocks noChangeArrowheads="1"/>
          </p:cNvSpPr>
          <p:nvPr/>
        </p:nvSpPr>
        <p:spPr bwMode="auto">
          <a:xfrm>
            <a:off x="4433888" y="1946275"/>
            <a:ext cx="4492625" cy="1997075"/>
          </a:xfrm>
          <a:prstGeom prst="rect">
            <a:avLst/>
          </a:prstGeom>
          <a:solidFill>
            <a:srgbClr val="66CCFF"/>
          </a:solidFill>
          <a:ln w="9525">
            <a:miter lim="800000"/>
            <a:headEnd/>
            <a:tailEnd/>
          </a:ln>
          <a:scene3d>
            <a:camera prst="legacyPerspectiveBottomLeft"/>
            <a:lightRig rig="legacyFlat3" dir="b"/>
          </a:scene3d>
          <a:sp3d extrusionH="38073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anchor="ctr">
            <a:flatTx/>
          </a:bodyPr>
          <a:lstStyle/>
          <a:p>
            <a:pPr defTabSz="363538"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the </a:t>
            </a:r>
            <a:r>
              <a:rPr lang="en-US" sz="1400">
                <a:solidFill>
                  <a:schemeClr val="bg1"/>
                </a:solidFill>
              </a:rPr>
              <a:t>wwbump microblock</a:t>
            </a:r>
            <a:r>
              <a:rPr lang="en-US" sz="1400" b="0">
                <a:solidFill>
                  <a:schemeClr val="bg1"/>
                </a:solidFill>
              </a:rPr>
              <a:t> checks all packets from rx block: if it is a ping or web packet:</a:t>
            </a:r>
          </a:p>
          <a:p>
            <a:pPr defTabSz="363538" eaLnBrk="1" hangingPunct="1">
              <a:spcBef>
                <a:spcPct val="20000"/>
              </a:spcBef>
              <a:buClr>
                <a:schemeClr val="bg1"/>
              </a:buClr>
              <a:buSzPct val="85000"/>
              <a:buFont typeface="Wingdings" charset="2"/>
              <a:buChar char="ü"/>
            </a:pPr>
            <a:r>
              <a:rPr lang="en-US" sz="1400" b="0">
                <a:solidFill>
                  <a:schemeClr val="bg1"/>
                </a:solidFill>
              </a:rPr>
              <a:t> if </a:t>
            </a:r>
            <a:r>
              <a:rPr lang="en-US" sz="1400">
                <a:solidFill>
                  <a:schemeClr val="hlink"/>
                </a:solidFill>
              </a:rPr>
              <a:t>web packet</a:t>
            </a:r>
            <a:r>
              <a:rPr lang="en-US" sz="1400" b="0">
                <a:solidFill>
                  <a:schemeClr val="bg1"/>
                </a:solidFill>
              </a:rPr>
              <a:t>, add 1 to web counter and </a:t>
            </a:r>
            <a:br>
              <a:rPr lang="en-US" sz="1400" b="0">
                <a:solidFill>
                  <a:schemeClr val="bg1"/>
                </a:solidFill>
              </a:rPr>
            </a:br>
            <a:r>
              <a:rPr lang="en-US" sz="1400" b="0">
                <a:solidFill>
                  <a:schemeClr val="bg1"/>
                </a:solidFill>
              </a:rPr>
              <a:t>   forward to tx block</a:t>
            </a:r>
          </a:p>
          <a:p>
            <a:pPr defTabSz="363538" eaLnBrk="1" hangingPunct="1">
              <a:spcBef>
                <a:spcPct val="20000"/>
              </a:spcBef>
              <a:buClr>
                <a:schemeClr val="bg1"/>
              </a:buClr>
              <a:buSzPct val="85000"/>
              <a:buFont typeface="Wingdings" charset="2"/>
              <a:buChar char="ü"/>
            </a:pPr>
            <a:r>
              <a:rPr lang="en-US" sz="1400" b="0">
                <a:solidFill>
                  <a:schemeClr val="bg1"/>
                </a:solidFill>
              </a:rPr>
              <a:t> if ping packet, forward to wwbump core component</a:t>
            </a:r>
          </a:p>
          <a:p>
            <a:pPr defTabSz="363538" eaLnBrk="1" hangingPunct="1">
              <a:spcBef>
                <a:spcPct val="20000"/>
              </a:spcBef>
              <a:buClr>
                <a:schemeClr val="bg1"/>
              </a:buClr>
              <a:buSzPct val="85000"/>
              <a:buFont typeface="Wingdings" charset="2"/>
              <a:buChar char="ü"/>
            </a:pPr>
            <a:r>
              <a:rPr lang="en-US" sz="1400" b="0">
                <a:solidFill>
                  <a:schemeClr val="bg1"/>
                </a:solidFill>
              </a:rPr>
              <a:t> if neither, forward to tx block</a:t>
            </a:r>
          </a:p>
          <a:p>
            <a:pPr defTabSz="363538" eaLnBrk="1" hangingPunct="1">
              <a:spcBef>
                <a:spcPct val="20000"/>
              </a:spcBef>
              <a:buClr>
                <a:schemeClr val="bg1"/>
              </a:buClr>
              <a:buSzPct val="85000"/>
              <a:buFont typeface="Wingdings" charset="2"/>
              <a:buNone/>
            </a:pPr>
            <a:r>
              <a:rPr lang="en-US" sz="1400" b="0">
                <a:solidFill>
                  <a:schemeClr val="bg1"/>
                </a:solidFill>
              </a:rPr>
              <a:t>The wwbump microblock forwards all packets from the wwbump core component to the tx block</a:t>
            </a:r>
          </a:p>
        </p:txBody>
      </p:sp>
      <p:sp>
        <p:nvSpPr>
          <p:cNvPr id="1480999" name="Rectangle 295"/>
          <p:cNvSpPr>
            <a:spLocks noChangeArrowheads="1"/>
          </p:cNvSpPr>
          <p:nvPr/>
        </p:nvSpPr>
        <p:spPr bwMode="auto">
          <a:xfrm>
            <a:off x="485775" y="4643438"/>
            <a:ext cx="185738" cy="18573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81000" name="Rectangle 296"/>
          <p:cNvSpPr>
            <a:spLocks noChangeArrowheads="1"/>
          </p:cNvSpPr>
          <p:nvPr/>
        </p:nvSpPr>
        <p:spPr bwMode="auto">
          <a:xfrm>
            <a:off x="485775" y="4643438"/>
            <a:ext cx="200025" cy="185737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sp>
        <p:nvSpPr>
          <p:cNvPr id="1480992" name="Rectangle 288"/>
          <p:cNvSpPr>
            <a:spLocks noChangeArrowheads="1"/>
          </p:cNvSpPr>
          <p:nvPr/>
        </p:nvSpPr>
        <p:spPr bwMode="auto">
          <a:xfrm>
            <a:off x="326496" y="5389390"/>
            <a:ext cx="3201282" cy="525463"/>
          </a:xfrm>
          <a:prstGeom prst="rect">
            <a:avLst/>
          </a:prstGeom>
          <a:solidFill>
            <a:srgbClr val="66CCFF"/>
          </a:soli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19023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 dirty="0" err="1">
                <a:solidFill>
                  <a:schemeClr val="bg1"/>
                </a:solidFill>
              </a:rPr>
              <a:t>rx</a:t>
            </a:r>
            <a:r>
              <a:rPr lang="en-US" sz="1400" b="0" dirty="0">
                <a:solidFill>
                  <a:schemeClr val="bg1"/>
                </a:solidFill>
              </a:rPr>
              <a:t> block processing encompasses all</a:t>
            </a:r>
            <a:br>
              <a:rPr lang="en-US" sz="1400" b="0" dirty="0">
                <a:solidFill>
                  <a:schemeClr val="bg1"/>
                </a:solidFill>
              </a:rPr>
            </a:br>
            <a:r>
              <a:rPr lang="en-US" sz="1400" b="0" dirty="0">
                <a:solidFill>
                  <a:schemeClr val="bg1"/>
                </a:solidFill>
              </a:rPr>
              <a:t>operations performed as packets arrive</a:t>
            </a:r>
          </a:p>
        </p:txBody>
      </p:sp>
      <p:sp>
        <p:nvSpPr>
          <p:cNvPr id="1480993" name="Rectangle 289"/>
          <p:cNvSpPr>
            <a:spLocks noChangeArrowheads="1"/>
          </p:cNvSpPr>
          <p:nvPr/>
        </p:nvSpPr>
        <p:spPr bwMode="auto">
          <a:xfrm>
            <a:off x="4348515" y="5389390"/>
            <a:ext cx="3073928" cy="525463"/>
          </a:xfrm>
          <a:prstGeom prst="rect">
            <a:avLst/>
          </a:prstGeom>
          <a:solidFill>
            <a:srgbClr val="66CCFF"/>
          </a:soli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19023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charset="2"/>
              <a:buNone/>
            </a:pPr>
            <a:r>
              <a:rPr lang="en-US" sz="1400" b="0" dirty="0" err="1">
                <a:solidFill>
                  <a:schemeClr val="bg1"/>
                </a:solidFill>
              </a:rPr>
              <a:t>tx</a:t>
            </a:r>
            <a:r>
              <a:rPr lang="en-US" sz="1400" b="0" dirty="0">
                <a:solidFill>
                  <a:schemeClr val="bg1"/>
                </a:solidFill>
              </a:rPr>
              <a:t> block processing encompasses all </a:t>
            </a:r>
            <a:br>
              <a:rPr lang="en-US" sz="1400" b="0" dirty="0">
                <a:solidFill>
                  <a:schemeClr val="bg1"/>
                </a:solidFill>
              </a:rPr>
            </a:br>
            <a:r>
              <a:rPr lang="en-US" sz="1400" b="0" dirty="0">
                <a:solidFill>
                  <a:schemeClr val="bg1"/>
                </a:solidFill>
              </a:rPr>
              <a:t>operations applied as packets depart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6" dur="2000" fill="hold"/>
                                        <p:tgtEl>
                                          <p:spTgt spid="14809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8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4809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80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80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8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8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8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480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480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480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80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480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48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480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4.07407E-6 L 0.12188 -4.07407E-6 L 0.13281 -0.02083 L 0.13906 0.01875 L 0.15313 -0.02083 L 0.15313 0.02084 L 0.16094 -4.07407E-6 L 0.30781 0.00417 L 0.32031 -0.02291 L 0.32656 0.02084 L 0.34375 -0.02083 L 0.35 0.0125 L 0.37188 -0.01458 L 0.36875 0.01459 L 0.39688 -0.025 L 0.39514 0.00209 L 0.53733 0.00209 L 0.54844 -0.0125 L 0.55 0.01875 L 0.575 -0.02083 L 0.58264 0.02709 L 0.60781 -0.02083 L 0.60625 0.01875 L 0.62795 -0.00208 L 0.76875 0.00417 " pathEditMode="relative" ptsTypes="AAAAAAAAAAAAAAAAAAAAAAAAA">
                                      <p:cBhvr>
                                        <p:cTn id="58" dur="5000" fill="hold"/>
                                        <p:tgtEl>
                                          <p:spTgt spid="14810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480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480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48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14810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0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94444E-6 2.59259E-6 L 0.1125 2.59259E-6 L 0.13438 -0.02292 L 0.14219 0.02083 L 0.15782 -0.01875 L 0.16875 2.59259E-6 L 0.31407 0.00416 L 0.33125 -0.02292 L 0.33438 0.02083 L 0.3625 -0.02292 L 0.36094 -0.15 L 0.31094 -0.15834 L 0.40782 -0.18125 L 0.36563 -0.14375 L 0.36563 -0.01667 L 0.36875 0.01875 L 0.38125 -0.02084 L 0.38438 2.59259E-6 L 0.53125 -0.00209 L 0.55938 -0.02709 L 0.56563 0.01875 L 0.58594 -0.02709 L 0.60313 0.00208 L 0.76875 0.00625 " pathEditMode="relative" ptsTypes="AAAAAAAAAAAAAAAAAAAAAAAA">
                                      <p:cBhvr>
                                        <p:cTn id="79" dur="5000" fill="hold"/>
                                        <p:tgtEl>
                                          <p:spTgt spid="14809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0"/>
                                        <p:tgtEl>
                                          <p:spTgt spid="1480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4809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1000"/>
                                        <p:tgtEl>
                                          <p:spTgt spid="1480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14809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1000"/>
                                        <p:tgtEl>
                                          <p:spTgt spid="1480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14809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14809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1000"/>
                                        <p:tgtEl>
                                          <p:spTgt spid="1480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0977" grpId="0" animBg="1"/>
      <p:bldP spid="1480979" grpId="0" animBg="1"/>
      <p:bldP spid="1480979" grpId="1" animBg="1"/>
      <p:bldP spid="1480980" grpId="0"/>
      <p:bldP spid="1480981" grpId="0" animBg="1"/>
      <p:bldP spid="1480982" grpId="0" animBg="1"/>
      <p:bldP spid="1480983" grpId="0" animBg="1"/>
      <p:bldP spid="1480984" grpId="0"/>
      <p:bldP spid="1480985" grpId="0"/>
      <p:bldP spid="1480986" grpId="0" animBg="1"/>
      <p:bldP spid="1480987" grpId="0"/>
      <p:bldP spid="1480988" grpId="0" animBg="1"/>
      <p:bldP spid="1480989" grpId="0" animBg="1"/>
      <p:bldP spid="1480990" grpId="0" animBg="1"/>
      <p:bldP spid="1480991" grpId="0" animBg="1"/>
      <p:bldP spid="1480994" grpId="0" animBg="1"/>
      <p:bldP spid="1480995" grpId="0" animBg="1"/>
      <p:bldP spid="1480996" grpId="0" animBg="1"/>
      <p:bldP spid="1480997" grpId="0" animBg="1"/>
      <p:bldP spid="1480997" grpId="1" animBg="1"/>
      <p:bldP spid="1480998" grpId="0" animBg="1"/>
      <p:bldP spid="1480998" grpId="1" animBg="1"/>
      <p:bldP spid="1480999" grpId="0" animBg="1"/>
      <p:bldP spid="1480999" grpId="1" animBg="1"/>
      <p:bldP spid="1480999" grpId="2" animBg="1"/>
      <p:bldP spid="1481000" grpId="0" animBg="1"/>
      <p:bldP spid="1481000" grpId="1" animBg="1"/>
      <p:bldP spid="1481000" grpId="2" animBg="1"/>
      <p:bldP spid="1480992" grpId="0" animBg="1"/>
      <p:bldP spid="1480992" grpId="1" animBg="1"/>
      <p:bldP spid="148099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Starting and Stopping </a:t>
            </a:r>
          </a:p>
        </p:txBody>
      </p:sp>
      <p:sp>
        <p:nvSpPr>
          <p:cNvPr id="148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47713"/>
            <a:ext cx="9144000" cy="57673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On the host machine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Location of the example: </a:t>
            </a:r>
            <a:r>
              <a:rPr lang="en-US" b="1" smtClean="0">
                <a:solidFill>
                  <a:schemeClr val="tx2"/>
                </a:solidFill>
                <a:latin typeface="Courier New" charset="0"/>
              </a:rPr>
              <a:t>/</a:t>
            </a:r>
            <a:r>
              <a:rPr lang="en-US" b="1" smtClean="0">
                <a:solidFill>
                  <a:schemeClr val="tx2"/>
                </a:solidFill>
                <a:latin typeface="Courier New" charset="0"/>
              </a:rPr>
              <a:t>root/</a:t>
            </a:r>
            <a:r>
              <a:rPr lang="en-US" b="1" dirty="0" err="1" smtClean="0">
                <a:solidFill>
                  <a:schemeClr val="tx2"/>
                </a:solidFill>
                <a:latin typeface="Courier New" charset="0"/>
              </a:rPr>
              <a:t>wwpingbump</a:t>
            </a:r>
            <a:endParaRPr lang="en-US" b="1" dirty="0" smtClean="0">
              <a:solidFill>
                <a:schemeClr val="tx2"/>
              </a:solidFill>
              <a:latin typeface="Courier New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Rebooting the IXP card: </a:t>
            </a:r>
            <a:r>
              <a:rPr lang="en-US" b="1" dirty="0" smtClean="0">
                <a:solidFill>
                  <a:schemeClr val="tx2"/>
                </a:solidFill>
                <a:latin typeface="Courier New" charset="0"/>
              </a:rPr>
              <a:t>make reset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Installing the example: </a:t>
            </a:r>
            <a:r>
              <a:rPr lang="en-US" b="1" dirty="0" smtClean="0">
                <a:solidFill>
                  <a:schemeClr val="tx2"/>
                </a:solidFill>
                <a:latin typeface="Courier New" charset="0"/>
              </a:rPr>
              <a:t>make install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Telnet to the card: 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dirty="0" smtClean="0">
                <a:solidFill>
                  <a:schemeClr val="folHlink"/>
                </a:solidFill>
                <a:latin typeface="Courier New" charset="0"/>
              </a:rPr>
              <a:t>telnet 192.168.1.5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dirty="0" err="1" smtClean="0">
                <a:solidFill>
                  <a:schemeClr val="folHlink"/>
                </a:solidFill>
                <a:latin typeface="Courier New" charset="0"/>
              </a:rPr>
              <a:t>minicom</a:t>
            </a:r>
            <a:endParaRPr lang="en-US" b="1" dirty="0" smtClean="0">
              <a:solidFill>
                <a:schemeClr val="folHlink"/>
              </a:solidFill>
              <a:latin typeface="Courier New" charset="0"/>
              <a:sym typeface="Wingdings" charset="2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b="1" dirty="0" smtClean="0">
                <a:solidFill>
                  <a:schemeClr val="folHlink"/>
                </a:solidFill>
                <a:latin typeface="Courier New" charset="0"/>
                <a:sym typeface="Wingdings" charset="2"/>
              </a:rPr>
              <a:t>screen /dev/ttyS0 57600</a:t>
            </a:r>
          </a:p>
          <a:p>
            <a:pPr lvl="1" eaLnBrk="1" hangingPunct="1">
              <a:lnSpc>
                <a:spcPct val="90000"/>
              </a:lnSpc>
              <a:buFont typeface="Tahoma" charset="0"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On the card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To start the example: </a:t>
            </a:r>
            <a:r>
              <a:rPr lang="en-US" b="1" dirty="0" smtClean="0">
                <a:solidFill>
                  <a:schemeClr val="tx2"/>
                </a:solidFill>
                <a:latin typeface="Courier New" charset="0"/>
              </a:rPr>
              <a:t>./</a:t>
            </a:r>
            <a:r>
              <a:rPr lang="en-US" b="1" dirty="0" err="1" smtClean="0">
                <a:solidFill>
                  <a:schemeClr val="tx2"/>
                </a:solidFill>
                <a:latin typeface="Courier New" charset="0"/>
              </a:rPr>
              <a:t>wwbump</a:t>
            </a:r>
            <a:endParaRPr lang="en-US" b="1" dirty="0" smtClean="0">
              <a:solidFill>
                <a:schemeClr val="tx2"/>
              </a:solidFill>
              <a:latin typeface="Courier New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To stop the example: </a:t>
            </a:r>
            <a:r>
              <a:rPr lang="en-US" b="1" dirty="0" smtClean="0">
                <a:solidFill>
                  <a:schemeClr val="tx2"/>
                </a:solidFill>
                <a:latin typeface="Courier New" charset="0"/>
              </a:rPr>
              <a:t>CTRL-C</a:t>
            </a:r>
            <a:br>
              <a:rPr lang="en-US" b="1" dirty="0" smtClean="0">
                <a:solidFill>
                  <a:schemeClr val="tx2"/>
                </a:solidFill>
                <a:latin typeface="Courier New" charset="0"/>
              </a:rPr>
            </a:br>
            <a:endParaRPr lang="en-US" b="1" dirty="0" smtClean="0">
              <a:solidFill>
                <a:schemeClr val="tx2"/>
              </a:solidFill>
              <a:latin typeface="Courier New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Let’s look at an example...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7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7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7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7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7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39587</TotalTime>
  <Words>3916</Words>
  <Application>Microsoft Macintosh PowerPoint</Application>
  <PresentationFormat>On-screen Show (4:3)</PresentationFormat>
  <Paragraphs>518</Paragraphs>
  <Slides>30</Slides>
  <Notes>22</Notes>
  <HiddenSlides>11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1_paalh</vt:lpstr>
      <vt:lpstr>  IXP: Bump in the Wire</vt:lpstr>
      <vt:lpstr>Question:</vt:lpstr>
      <vt:lpstr>Growth Of Technologies</vt:lpstr>
      <vt:lpstr>Network Processors: Main Idea</vt:lpstr>
      <vt:lpstr>Explosion of Commercial Products</vt:lpstr>
      <vt:lpstr>Intel IXP1200 / 2400: A Very Short Overview</vt:lpstr>
      <vt:lpstr>IXA: Internet Exchange Architecture</vt:lpstr>
      <vt:lpstr>IXP2400 Architecture</vt:lpstr>
      <vt:lpstr>IXP2400 Basic Packet Processing</vt:lpstr>
      <vt:lpstr>Using IXP2400</vt:lpstr>
      <vt:lpstr>Intel IXP2400 Hardware Reference Manual</vt:lpstr>
      <vt:lpstr>Programming Model</vt:lpstr>
      <vt:lpstr>Programming Model</vt:lpstr>
      <vt:lpstr>Framework</vt:lpstr>
      <vt:lpstr>Bump in the Wire:  Deep Packet Inspection</vt:lpstr>
      <vt:lpstr>Bump in the Wire</vt:lpstr>
      <vt:lpstr>Packet Headers and Encapsulation</vt:lpstr>
      <vt:lpstr>Ethernet</vt:lpstr>
      <vt:lpstr>Internet Protocol version 4 (IPv4)</vt:lpstr>
      <vt:lpstr>Internet Control Message Protocol (ICMPv4)</vt:lpstr>
      <vt:lpstr>UDP</vt:lpstr>
      <vt:lpstr>TCP</vt:lpstr>
      <vt:lpstr>Encapsulation</vt:lpstr>
      <vt:lpstr>Identifying Web Packets</vt:lpstr>
      <vt:lpstr>Lab Setup</vt:lpstr>
      <vt:lpstr>Lab Setup</vt:lpstr>
      <vt:lpstr>Lab Setup – Data Path</vt:lpstr>
      <vt:lpstr>Lab Setup – Data Path</vt:lpstr>
      <vt:lpstr>The Web Bumper</vt:lpstr>
      <vt:lpstr>Starting and Stopping </vt:lpstr>
    </vt:vector>
  </TitlesOfParts>
  <Company>ifi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 Halvorsen</cp:lastModifiedBy>
  <cp:revision>1716</cp:revision>
  <dcterms:created xsi:type="dcterms:W3CDTF">2011-08-26T09:30:56Z</dcterms:created>
  <dcterms:modified xsi:type="dcterms:W3CDTF">2011-08-26T11:55:45Z</dcterms:modified>
</cp:coreProperties>
</file>