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3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tel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22" name="Undertittel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nb-NO" smtClean="0"/>
              <a:t>Klikk for å redigere undertittelstil i malen</a:t>
            </a:r>
            <a:endParaRPr kumimoji="0" lang="en-US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2C5F5D-F1BF-4775-937C-B5BAEBDD46FD}" type="datetimeFigureOut">
              <a:rPr lang="nb-NO" smtClean="0"/>
              <a:pPr/>
              <a:t>05.12.2013</a:t>
            </a:fld>
            <a:endParaRPr lang="nb-NO"/>
          </a:p>
        </p:txBody>
      </p:sp>
      <p:sp>
        <p:nvSpPr>
          <p:cNvPr id="20" name="Plassholder for bunntekst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nb-NO"/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C51760-8D8B-4976-AFFF-8594FEE1D24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Ellipse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lipse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2C5F5D-F1BF-4775-937C-B5BAEBDD46FD}" type="datetimeFigureOut">
              <a:rPr lang="nb-NO" smtClean="0"/>
              <a:pPr/>
              <a:t>05.12.2013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C51760-8D8B-4976-AFFF-8594FEE1D24A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2C5F5D-F1BF-4775-937C-B5BAEBDD46FD}" type="datetimeFigureOut">
              <a:rPr lang="nb-NO" smtClean="0"/>
              <a:pPr/>
              <a:t>05.12.2013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C51760-8D8B-4976-AFFF-8594FEE1D24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Rektangel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lipse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lipse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2C5F5D-F1BF-4775-937C-B5BAEBDD46FD}" type="datetimeFigureOut">
              <a:rPr lang="nb-NO" smtClean="0"/>
              <a:pPr/>
              <a:t>05.12.2013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C51760-8D8B-4976-AFFF-8594FEE1D24A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nb-NO" smtClean="0"/>
              <a:t>Klikk for å redigere tekststiler i malen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nb-NO" smtClean="0"/>
              <a:t>Klikk for å redigere tekststiler i malen</a:t>
            </a:r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2C5F5D-F1BF-4775-937C-B5BAEBDD46FD}" type="datetimeFigureOut">
              <a:rPr lang="nb-NO" smtClean="0"/>
              <a:pPr/>
              <a:t>05.12.2013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C51760-8D8B-4976-AFFF-8594FEE1D24A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2C5F5D-F1BF-4775-937C-B5BAEBDD46FD}" type="datetimeFigureOut">
              <a:rPr lang="nb-NO" smtClean="0"/>
              <a:pPr/>
              <a:t>05.12.2013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C51760-8D8B-4976-AFFF-8594FEE1D24A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2C5F5D-F1BF-4775-937C-B5BAEBDD46FD}" type="datetimeFigureOut">
              <a:rPr lang="nb-NO" smtClean="0"/>
              <a:pPr/>
              <a:t>05.12.2013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C51760-8D8B-4976-AFFF-8594FEE1D24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6" name="Rektangel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2C5F5D-F1BF-4775-937C-B5BAEBDD46FD}" type="datetimeFigureOut">
              <a:rPr lang="nb-NO" smtClean="0"/>
              <a:pPr/>
              <a:t>05.12.2013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C51760-8D8B-4976-AFFF-8594FEE1D24A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2C5F5D-F1BF-4775-937C-B5BAEBDD46FD}" type="datetimeFigureOut">
              <a:rPr lang="nb-NO" smtClean="0"/>
              <a:pPr/>
              <a:t>05.12.2013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C51760-8D8B-4976-AFFF-8594FEE1D24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Rektangel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nb-NO" smtClean="0"/>
              <a:t>Klikk ikonet for å legge til et bilde</a:t>
            </a:r>
            <a:endParaRPr kumimoji="0" lang="en-US" dirty="0"/>
          </a:p>
        </p:txBody>
      </p:sp>
      <p:sp>
        <p:nvSpPr>
          <p:cNvPr id="9" name="Pros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Pros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2C5F5D-F1BF-4775-937C-B5BAEBDD46FD}" type="datetimeFigureOut">
              <a:rPr lang="nb-NO" smtClean="0"/>
              <a:pPr/>
              <a:t>05.12.2013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C51760-8D8B-4976-AFFF-8594FEE1D24A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2C5F5D-F1BF-4775-937C-B5BAEBDD46FD}" type="datetimeFigureOut">
              <a:rPr lang="nb-NO" smtClean="0"/>
              <a:pPr/>
              <a:t>05.12.2013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C51760-8D8B-4976-AFFF-8594FEE1D24A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ktor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lipse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Smultring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ktangel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Plassholder for tittel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9" name="Plassholder for tekst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nb-NO" smtClean="0"/>
              <a:t>Klikk for å redigere tekststiler i malen</a:t>
            </a:r>
          </a:p>
          <a:p>
            <a:pPr lvl="1" eaLnBrk="1" latinLnBrk="0" hangingPunct="1"/>
            <a:r>
              <a:rPr kumimoji="0" lang="nb-NO" smtClean="0"/>
              <a:t>Andre nivå</a:t>
            </a:r>
          </a:p>
          <a:p>
            <a:pPr lvl="2" eaLnBrk="1" latinLnBrk="0" hangingPunct="1"/>
            <a:r>
              <a:rPr kumimoji="0" lang="nb-NO" smtClean="0"/>
              <a:t>Tredje nivå</a:t>
            </a:r>
          </a:p>
          <a:p>
            <a:pPr lvl="3" eaLnBrk="1" latinLnBrk="0" hangingPunct="1"/>
            <a:r>
              <a:rPr kumimoji="0" lang="nb-NO" smtClean="0"/>
              <a:t>Fjerde nivå</a:t>
            </a:r>
          </a:p>
          <a:p>
            <a:pPr lvl="4" eaLnBrk="1" latinLnBrk="0" hangingPunct="1"/>
            <a:r>
              <a:rPr kumimoji="0" lang="nb-NO" smtClean="0"/>
              <a:t>Femte nivå</a:t>
            </a:r>
            <a:endParaRPr kumimoji="0" lang="en-US"/>
          </a:p>
        </p:txBody>
      </p:sp>
      <p:sp>
        <p:nvSpPr>
          <p:cNvPr id="24" name="Plassholder for dato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FC2C5F5D-F1BF-4775-937C-B5BAEBDD46FD}" type="datetimeFigureOut">
              <a:rPr lang="nb-NO" smtClean="0"/>
              <a:pPr/>
              <a:t>05.12.2013</a:t>
            </a:fld>
            <a:endParaRPr lang="nb-NO"/>
          </a:p>
        </p:txBody>
      </p:sp>
      <p:sp>
        <p:nvSpPr>
          <p:cNvPr id="10" name="Plassholder for bunntekst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nb-NO"/>
          </a:p>
        </p:txBody>
      </p:sp>
      <p:sp>
        <p:nvSpPr>
          <p:cNvPr id="22" name="Plassholder for lysbildenumm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F7C51760-8D8B-4976-AFFF-8594FEE1D24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5" name="Rektangel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err="1" smtClean="0"/>
              <a:t>M-Kor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sz="2000" dirty="0" smtClean="0"/>
              <a:t>En undersøkelse om teknologi, mennesker og vibrerende klokker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2800" dirty="0" smtClean="0"/>
              <a:t>Eivind </a:t>
            </a:r>
            <a:r>
              <a:rPr lang="nb-NO" sz="2800" dirty="0" err="1" smtClean="0"/>
              <a:t>Engesæter</a:t>
            </a:r>
            <a:endParaRPr lang="nb-NO" sz="2800" dirty="0" smtClean="0"/>
          </a:p>
          <a:p>
            <a:r>
              <a:rPr lang="nb-NO" sz="2800" dirty="0" smtClean="0"/>
              <a:t>Mohamed </a:t>
            </a:r>
            <a:r>
              <a:rPr lang="nb-NO" sz="2800" dirty="0" err="1" smtClean="0"/>
              <a:t>Adrik</a:t>
            </a:r>
            <a:endParaRPr lang="nb-NO" sz="2800" dirty="0" smtClean="0"/>
          </a:p>
          <a:p>
            <a:r>
              <a:rPr lang="nb-NO" sz="2800" dirty="0" smtClean="0"/>
              <a:t>Bjørn D. Nielsen </a:t>
            </a: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xmlns="" val="2895823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Motivasjon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800" dirty="0" smtClean="0"/>
              <a:t>Egen erfaring </a:t>
            </a:r>
          </a:p>
          <a:p>
            <a:r>
              <a:rPr lang="nb-NO" sz="2800" dirty="0" smtClean="0"/>
              <a:t>Første ide </a:t>
            </a:r>
          </a:p>
          <a:p>
            <a:r>
              <a:rPr lang="nb-NO" sz="2800" dirty="0" smtClean="0"/>
              <a:t>Endret fokus</a:t>
            </a:r>
          </a:p>
          <a:p>
            <a:pPr marL="0" indent="0">
              <a:buNone/>
            </a:pP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xmlns="" val="46667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Forskningsspørsmål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800" dirty="0" smtClean="0"/>
              <a:t>Hvordan kan </a:t>
            </a:r>
            <a:r>
              <a:rPr lang="nb-NO" sz="2800" dirty="0" err="1" smtClean="0"/>
              <a:t>W</a:t>
            </a:r>
            <a:r>
              <a:rPr lang="nb-NO" sz="2800" dirty="0" err="1" smtClean="0"/>
              <a:t>earable</a:t>
            </a:r>
            <a:r>
              <a:rPr lang="nb-NO" sz="2800" dirty="0" smtClean="0"/>
              <a:t> </a:t>
            </a:r>
            <a:r>
              <a:rPr lang="nb-NO" sz="2800" dirty="0" err="1" smtClean="0"/>
              <a:t>T</a:t>
            </a:r>
            <a:r>
              <a:rPr lang="nb-NO" sz="2800" dirty="0" err="1" smtClean="0"/>
              <a:t>echnology</a:t>
            </a:r>
            <a:r>
              <a:rPr lang="nb-NO" sz="2800" dirty="0" smtClean="0"/>
              <a:t> </a:t>
            </a:r>
            <a:r>
              <a:rPr lang="nb-NO" sz="2800" dirty="0" smtClean="0"/>
              <a:t>i form av en </a:t>
            </a:r>
            <a:r>
              <a:rPr lang="nb-NO" sz="2800" dirty="0" err="1" smtClean="0"/>
              <a:t>smartwatch</a:t>
            </a:r>
            <a:r>
              <a:rPr lang="nb-NO" sz="2800" dirty="0" smtClean="0"/>
              <a:t> i kombinasjon med en smarttelefon utvide og forbedre opplevelsen av </a:t>
            </a:r>
            <a:r>
              <a:rPr lang="nb-NO" sz="2800" dirty="0" err="1" smtClean="0"/>
              <a:t>notifications</a:t>
            </a:r>
            <a:r>
              <a:rPr lang="nb-NO" sz="2800" dirty="0" smtClean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xmlns="" val="2174015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Underspørsmål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nb-NO" sz="2800" dirty="0" smtClean="0"/>
              <a:t>Hvordan </a:t>
            </a:r>
            <a:r>
              <a:rPr lang="nb-NO" sz="2800" dirty="0"/>
              <a:t>oppleves det å få sensitive </a:t>
            </a:r>
            <a:r>
              <a:rPr lang="nb-NO" sz="2800" dirty="0" err="1"/>
              <a:t>notifications</a:t>
            </a:r>
            <a:r>
              <a:rPr lang="nb-NO" sz="2800" dirty="0"/>
              <a:t>, som påminnelser om å </a:t>
            </a:r>
            <a:r>
              <a:rPr lang="nb-NO" sz="2800" dirty="0" smtClean="0"/>
              <a:t>ta medisin</a:t>
            </a:r>
            <a:r>
              <a:rPr lang="nb-NO" sz="2800" dirty="0"/>
              <a:t>, på en </a:t>
            </a:r>
            <a:r>
              <a:rPr lang="nb-NO" sz="2800" dirty="0" err="1"/>
              <a:t>smartwatch</a:t>
            </a:r>
            <a:r>
              <a:rPr lang="nb-NO" sz="2800" dirty="0"/>
              <a:t>?</a:t>
            </a:r>
          </a:p>
          <a:p>
            <a:r>
              <a:rPr lang="nb-NO" sz="2800" dirty="0" smtClean="0"/>
              <a:t>Hvordan </a:t>
            </a:r>
            <a:r>
              <a:rPr lang="nb-NO" sz="2800" dirty="0"/>
              <a:t>kan en </a:t>
            </a:r>
            <a:r>
              <a:rPr lang="nb-NO" sz="2800" dirty="0" err="1"/>
              <a:t>smartwatch</a:t>
            </a:r>
            <a:r>
              <a:rPr lang="nb-NO" sz="2800" dirty="0"/>
              <a:t> hjelpe til med å forbedre funksjonaliteten til </a:t>
            </a:r>
            <a:r>
              <a:rPr lang="nb-NO" sz="2800" dirty="0" smtClean="0"/>
              <a:t>en smarttelefon</a:t>
            </a:r>
            <a:r>
              <a:rPr lang="nb-NO" sz="2800" dirty="0"/>
              <a:t>?</a:t>
            </a:r>
          </a:p>
          <a:p>
            <a:r>
              <a:rPr lang="nb-NO" sz="2800" dirty="0" smtClean="0"/>
              <a:t>Hvordan </a:t>
            </a:r>
            <a:r>
              <a:rPr lang="nb-NO" sz="2800" dirty="0"/>
              <a:t>er opplevelsen av </a:t>
            </a:r>
            <a:r>
              <a:rPr lang="nb-NO" sz="2800" dirty="0" err="1"/>
              <a:t>notifications</a:t>
            </a:r>
            <a:r>
              <a:rPr lang="nb-NO" sz="2800" dirty="0"/>
              <a:t> fra PW for personer som </a:t>
            </a:r>
            <a:r>
              <a:rPr lang="nb-NO" sz="2800" dirty="0" smtClean="0"/>
              <a:t>bruker armbåndsur </a:t>
            </a:r>
            <a:r>
              <a:rPr lang="nb-NO" sz="2800" dirty="0"/>
              <a:t>mot de som ikke bruker armbåndsur?</a:t>
            </a:r>
          </a:p>
          <a:p>
            <a:r>
              <a:rPr lang="nb-NO" sz="2800" dirty="0" smtClean="0"/>
              <a:t>Vil </a:t>
            </a:r>
            <a:r>
              <a:rPr lang="nb-NO" sz="2800" dirty="0" err="1"/>
              <a:t>Wearable</a:t>
            </a:r>
            <a:r>
              <a:rPr lang="nb-NO" sz="2800" dirty="0"/>
              <a:t> Technology som PW påvirke mellommenneskelige relasjoner?</a:t>
            </a:r>
          </a:p>
        </p:txBody>
      </p:sp>
    </p:spTree>
    <p:extLst>
      <p:ext uri="{BB962C8B-B14F-4D97-AF65-F5344CB8AC3E}">
        <p14:creationId xmlns:p14="http://schemas.microsoft.com/office/powerpoint/2010/main" xmlns="" val="2135762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Wearable</a:t>
            </a:r>
            <a:r>
              <a:rPr lang="nb-NO" dirty="0" smtClean="0"/>
              <a:t> </a:t>
            </a:r>
            <a:r>
              <a:rPr lang="nb-NO" dirty="0" err="1" smtClean="0"/>
              <a:t>technology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800" dirty="0" err="1" smtClean="0"/>
              <a:t>Smartwatch</a:t>
            </a:r>
            <a:r>
              <a:rPr lang="nb-NO" sz="2800" dirty="0" smtClean="0"/>
              <a:t> </a:t>
            </a:r>
            <a:endParaRPr lang="nb-NO" sz="2800" dirty="0" smtClean="0"/>
          </a:p>
          <a:p>
            <a:r>
              <a:rPr lang="nb-NO" sz="2800" dirty="0" err="1" smtClean="0"/>
              <a:t>Pebble</a:t>
            </a:r>
            <a:r>
              <a:rPr lang="nb-NO" sz="2800" dirty="0" smtClean="0"/>
              <a:t> </a:t>
            </a:r>
            <a:r>
              <a:rPr lang="nb-NO" sz="2800" dirty="0" err="1" smtClean="0"/>
              <a:t>watch</a:t>
            </a:r>
            <a:endParaRPr lang="nb-NO" sz="2800" dirty="0" smtClean="0"/>
          </a:p>
          <a:p>
            <a:r>
              <a:rPr lang="nb-NO" sz="2800" dirty="0" smtClean="0"/>
              <a:t>Kan sammenlignes med </a:t>
            </a:r>
            <a:r>
              <a:rPr lang="nb-NO" sz="2800" dirty="0" err="1" smtClean="0"/>
              <a:t>desktop</a:t>
            </a:r>
            <a:r>
              <a:rPr lang="nb-NO" sz="2800" dirty="0" smtClean="0"/>
              <a:t> computer </a:t>
            </a:r>
            <a:endParaRPr lang="nb-NO" sz="2800" dirty="0" smtClean="0"/>
          </a:p>
        </p:txBody>
      </p:sp>
    </p:spTree>
    <p:extLst>
      <p:ext uri="{BB962C8B-B14F-4D97-AF65-F5344CB8AC3E}">
        <p14:creationId xmlns:p14="http://schemas.microsoft.com/office/powerpoint/2010/main" xmlns="" val="2978438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Notifications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800" dirty="0" smtClean="0"/>
              <a:t>Hva er </a:t>
            </a:r>
            <a:r>
              <a:rPr lang="nb-NO" sz="2800" dirty="0" err="1" smtClean="0"/>
              <a:t>notification</a:t>
            </a:r>
            <a:r>
              <a:rPr lang="nb-NO" sz="2800" dirty="0" smtClean="0"/>
              <a:t>?</a:t>
            </a:r>
          </a:p>
          <a:p>
            <a:r>
              <a:rPr lang="nb-NO" sz="2800" dirty="0" smtClean="0"/>
              <a:t>Utbredelsen av smarttelefoner i Norge</a:t>
            </a:r>
          </a:p>
          <a:p>
            <a:r>
              <a:rPr lang="nb-NO" sz="2800" dirty="0" err="1" smtClean="0"/>
              <a:t>Attention</a:t>
            </a:r>
            <a:r>
              <a:rPr lang="nb-NO" sz="2800" dirty="0" smtClean="0"/>
              <a:t> </a:t>
            </a:r>
            <a:r>
              <a:rPr lang="nb-NO" sz="2800" dirty="0" err="1" smtClean="0"/>
              <a:t>overload</a:t>
            </a:r>
            <a:endParaRPr lang="nb-NO" sz="2800" dirty="0" smtClean="0"/>
          </a:p>
          <a:p>
            <a:r>
              <a:rPr lang="nb-NO" sz="2800" dirty="0" smtClean="0"/>
              <a:t>Negative effekter</a:t>
            </a:r>
            <a:endParaRPr lang="nb-NO" sz="2800" dirty="0" smtClean="0"/>
          </a:p>
          <a:p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xmlns="" val="2944576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Metoder for studiet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800" dirty="0" smtClean="0"/>
              <a:t>Teknologistudie av WT i form av </a:t>
            </a:r>
            <a:r>
              <a:rPr lang="nb-NO" sz="2800" dirty="0" err="1" smtClean="0"/>
              <a:t>Pebble</a:t>
            </a:r>
            <a:r>
              <a:rPr lang="nb-NO" sz="2800" dirty="0" smtClean="0"/>
              <a:t> </a:t>
            </a:r>
            <a:r>
              <a:rPr lang="nb-NO" sz="2800" dirty="0" err="1" smtClean="0"/>
              <a:t>Watch</a:t>
            </a:r>
            <a:endParaRPr lang="nb-NO" sz="2800" dirty="0" smtClean="0"/>
          </a:p>
          <a:p>
            <a:pPr lvl="1"/>
            <a:r>
              <a:rPr lang="nb-NO" sz="1600" dirty="0" smtClean="0"/>
              <a:t>Bedre kjent med teknologien generelt</a:t>
            </a:r>
          </a:p>
          <a:p>
            <a:pPr lvl="1"/>
            <a:r>
              <a:rPr lang="nb-NO" sz="1600" dirty="0" smtClean="0"/>
              <a:t>Erfaringer med </a:t>
            </a:r>
            <a:r>
              <a:rPr lang="nb-NO" sz="1600" dirty="0" err="1" smtClean="0"/>
              <a:t>Pebble</a:t>
            </a:r>
            <a:r>
              <a:rPr lang="nb-NO" sz="1600" dirty="0" smtClean="0"/>
              <a:t> / </a:t>
            </a:r>
            <a:r>
              <a:rPr lang="nb-NO" sz="1600" dirty="0" err="1" smtClean="0"/>
              <a:t>App</a:t>
            </a:r>
            <a:r>
              <a:rPr lang="nb-NO" sz="1600" dirty="0" smtClean="0"/>
              <a:t> spesielt.</a:t>
            </a:r>
            <a:endParaRPr lang="nb-NO" sz="1600" dirty="0" smtClean="0"/>
          </a:p>
          <a:p>
            <a:r>
              <a:rPr lang="nb-NO" sz="2800" dirty="0" smtClean="0"/>
              <a:t>Brukertesting </a:t>
            </a:r>
            <a:endParaRPr lang="nb-NO" sz="2800" dirty="0" smtClean="0"/>
          </a:p>
          <a:p>
            <a:pPr lvl="1"/>
            <a:r>
              <a:rPr lang="nb-NO" sz="1600" dirty="0" smtClean="0"/>
              <a:t>Undersøkelse med 3 brukere ( 2 fra IFI en ekstern)</a:t>
            </a:r>
          </a:p>
          <a:p>
            <a:pPr lvl="1"/>
            <a:r>
              <a:rPr lang="nb-NO" sz="1600" dirty="0" smtClean="0"/>
              <a:t>Satt opp som var egen test med </a:t>
            </a:r>
            <a:r>
              <a:rPr lang="nb-NO" sz="1600" dirty="0" err="1" smtClean="0"/>
              <a:t>app</a:t>
            </a:r>
            <a:r>
              <a:rPr lang="nb-NO" sz="1600" dirty="0" smtClean="0"/>
              <a:t> / </a:t>
            </a:r>
            <a:r>
              <a:rPr lang="nb-NO" sz="1600" dirty="0" err="1" smtClean="0"/>
              <a:t>P</a:t>
            </a:r>
            <a:r>
              <a:rPr lang="nb-NO" sz="1600" dirty="0" err="1" smtClean="0"/>
              <a:t>ebble</a:t>
            </a:r>
            <a:endParaRPr lang="nb-NO" sz="1600" dirty="0" smtClean="0"/>
          </a:p>
          <a:p>
            <a:r>
              <a:rPr lang="nb-NO" sz="2800" dirty="0" smtClean="0"/>
              <a:t>Intervju</a:t>
            </a:r>
          </a:p>
          <a:p>
            <a:pPr lvl="1"/>
            <a:r>
              <a:rPr lang="nb-NO" sz="1600" dirty="0" err="1" smtClean="0"/>
              <a:t>Semi-strukturert</a:t>
            </a:r>
            <a:r>
              <a:rPr lang="nb-NO" sz="1600" dirty="0" smtClean="0"/>
              <a:t> intervju rundt temaene etter gjennomført test</a:t>
            </a:r>
          </a:p>
          <a:p>
            <a:pPr lvl="1"/>
            <a:r>
              <a:rPr lang="nb-NO" sz="1600" dirty="0" smtClean="0"/>
              <a:t>Spørsmål basert på </a:t>
            </a:r>
            <a:r>
              <a:rPr lang="nb-NO" sz="1600" dirty="0" smtClean="0"/>
              <a:t>egne </a:t>
            </a:r>
            <a:r>
              <a:rPr lang="nb-NO" sz="1600" dirty="0" smtClean="0"/>
              <a:t>erfaringer og litteratur</a:t>
            </a:r>
          </a:p>
          <a:p>
            <a:pPr lvl="1"/>
            <a:endParaRPr lang="nb-NO" sz="1600" dirty="0" smtClean="0"/>
          </a:p>
          <a:p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xmlns="" val="4021923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Fremgangsmåte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800" dirty="0" smtClean="0"/>
              <a:t>Testregime </a:t>
            </a:r>
          </a:p>
          <a:p>
            <a:pPr lvl="1"/>
            <a:r>
              <a:rPr lang="nb-NO" sz="1600" dirty="0" smtClean="0"/>
              <a:t>Simulere medisinering over 2 dager med påfølgende intervju</a:t>
            </a:r>
          </a:p>
          <a:p>
            <a:pPr lvl="2"/>
            <a:r>
              <a:rPr lang="nb-NO" sz="1200" dirty="0" smtClean="0"/>
              <a:t>Dag 1 </a:t>
            </a:r>
            <a:r>
              <a:rPr lang="nb-NO" sz="1200" dirty="0" err="1" smtClean="0"/>
              <a:t>app</a:t>
            </a:r>
            <a:r>
              <a:rPr lang="nb-NO" sz="1200" dirty="0" smtClean="0"/>
              <a:t> på telefon  og medisin ingen </a:t>
            </a:r>
            <a:r>
              <a:rPr lang="nb-NO" sz="1200" dirty="0" err="1" smtClean="0"/>
              <a:t>P</a:t>
            </a:r>
            <a:r>
              <a:rPr lang="nb-NO" sz="1200" dirty="0" err="1" smtClean="0"/>
              <a:t>ebble</a:t>
            </a:r>
            <a:endParaRPr lang="nb-NO" sz="1200" dirty="0" smtClean="0"/>
          </a:p>
          <a:p>
            <a:pPr lvl="2"/>
            <a:r>
              <a:rPr lang="nb-NO" sz="1200" dirty="0" smtClean="0"/>
              <a:t>Dag 2 </a:t>
            </a:r>
            <a:r>
              <a:rPr lang="nb-NO" sz="1200" dirty="0" err="1" smtClean="0"/>
              <a:t>app</a:t>
            </a:r>
            <a:r>
              <a:rPr lang="nb-NO" sz="1200" dirty="0" smtClean="0"/>
              <a:t> på telefon  og medisin </a:t>
            </a:r>
            <a:r>
              <a:rPr lang="nb-NO" sz="1200" dirty="0" smtClean="0"/>
              <a:t>med </a:t>
            </a:r>
            <a:r>
              <a:rPr lang="nb-NO" sz="1200" dirty="0" err="1" smtClean="0"/>
              <a:t>P</a:t>
            </a:r>
            <a:r>
              <a:rPr lang="nb-NO" sz="1200" dirty="0" err="1" smtClean="0"/>
              <a:t>ebble</a:t>
            </a:r>
            <a:endParaRPr lang="nb-NO" sz="1200" dirty="0" smtClean="0"/>
          </a:p>
          <a:p>
            <a:r>
              <a:rPr lang="nb-NO" sz="2800" dirty="0" smtClean="0"/>
              <a:t>Utfordringer </a:t>
            </a:r>
            <a:endParaRPr lang="nb-NO" sz="2800" dirty="0" smtClean="0"/>
          </a:p>
          <a:p>
            <a:pPr lvl="1"/>
            <a:r>
              <a:rPr lang="nb-NO" sz="1600" dirty="0" smtClean="0"/>
              <a:t>Os problematikk </a:t>
            </a:r>
            <a:endParaRPr lang="nb-NO" sz="1600" dirty="0" smtClean="0"/>
          </a:p>
          <a:p>
            <a:pPr lvl="2"/>
            <a:r>
              <a:rPr lang="nb-NO" sz="1200" dirty="0" smtClean="0"/>
              <a:t>Ønske om flere </a:t>
            </a:r>
            <a:r>
              <a:rPr lang="nb-NO" sz="1200" dirty="0" err="1" smtClean="0"/>
              <a:t>platform</a:t>
            </a:r>
            <a:r>
              <a:rPr lang="nb-NO" sz="1200" dirty="0" smtClean="0"/>
              <a:t> men </a:t>
            </a:r>
            <a:r>
              <a:rPr lang="nb-NO" sz="1200" dirty="0" err="1" smtClean="0"/>
              <a:t>Pebble</a:t>
            </a:r>
            <a:r>
              <a:rPr lang="nb-NO" sz="1200" dirty="0" smtClean="0"/>
              <a:t> vanskelig på Windows</a:t>
            </a:r>
          </a:p>
          <a:p>
            <a:pPr lvl="2"/>
            <a:r>
              <a:rPr lang="nb-NO" sz="1200" dirty="0" smtClean="0"/>
              <a:t>Utfordring å finne gratis </a:t>
            </a:r>
            <a:r>
              <a:rPr lang="nb-NO" sz="1200" dirty="0" err="1" smtClean="0"/>
              <a:t>app</a:t>
            </a:r>
            <a:r>
              <a:rPr lang="nb-NO" sz="1200" dirty="0" smtClean="0"/>
              <a:t> til </a:t>
            </a:r>
            <a:r>
              <a:rPr lang="nb-NO" sz="1200" dirty="0" err="1" smtClean="0"/>
              <a:t>IOs</a:t>
            </a:r>
            <a:r>
              <a:rPr lang="nb-NO" sz="1200" dirty="0" smtClean="0"/>
              <a:t> og </a:t>
            </a:r>
            <a:r>
              <a:rPr lang="nb-NO" sz="1200" dirty="0" err="1" smtClean="0"/>
              <a:t>Win</a:t>
            </a:r>
            <a:r>
              <a:rPr lang="nb-NO" sz="1200" dirty="0" smtClean="0"/>
              <a:t>.</a:t>
            </a:r>
          </a:p>
          <a:p>
            <a:pPr lvl="1"/>
            <a:r>
              <a:rPr lang="nb-NO" sz="1600" dirty="0" err="1" smtClean="0"/>
              <a:t>App</a:t>
            </a:r>
            <a:r>
              <a:rPr lang="nb-NO" sz="1600" dirty="0" smtClean="0"/>
              <a:t> utfordringer:</a:t>
            </a:r>
          </a:p>
          <a:p>
            <a:pPr lvl="2"/>
            <a:r>
              <a:rPr lang="nb-NO" sz="1200" dirty="0" smtClean="0"/>
              <a:t>Valgte </a:t>
            </a:r>
            <a:r>
              <a:rPr lang="nb-NO" sz="1200" dirty="0" err="1" smtClean="0"/>
              <a:t>app</a:t>
            </a:r>
            <a:r>
              <a:rPr lang="nb-NO" sz="1200" dirty="0" smtClean="0"/>
              <a:t> etter kriteriene:  gratis, ikke for komplisert, gjennomsnittelig kritikk, en vi har benyttet selv.</a:t>
            </a:r>
          </a:p>
          <a:p>
            <a:pPr lvl="2"/>
            <a:r>
              <a:rPr lang="nb-NO" sz="1200" dirty="0" smtClean="0"/>
              <a:t>Viste seg å være mer ustabil i bruk hos testpersonell. Spesielt sammen med </a:t>
            </a:r>
            <a:r>
              <a:rPr lang="nb-NO" sz="1200" dirty="0" err="1" smtClean="0"/>
              <a:t>Pebble</a:t>
            </a:r>
            <a:r>
              <a:rPr lang="nb-NO" sz="1200" dirty="0" smtClean="0"/>
              <a:t>.</a:t>
            </a:r>
          </a:p>
          <a:p>
            <a:pPr lvl="2"/>
            <a:r>
              <a:rPr lang="nb-NO" sz="1200" dirty="0" smtClean="0"/>
              <a:t>Fiks:  satt opp et testregime hvor vi sendte sms.</a:t>
            </a:r>
          </a:p>
          <a:p>
            <a:pPr lvl="2"/>
            <a:endParaRPr lang="nb-NO" sz="1200" dirty="0" smtClean="0"/>
          </a:p>
          <a:p>
            <a:pPr lvl="2">
              <a:buNone/>
            </a:pPr>
            <a:endParaRPr lang="nb-NO" sz="1200" dirty="0" smtClean="0"/>
          </a:p>
          <a:p>
            <a:endParaRPr lang="nb-NO" sz="2800" dirty="0" smtClean="0"/>
          </a:p>
          <a:p>
            <a:pPr marL="0" indent="0">
              <a:buNone/>
            </a:pP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xmlns="" val="870586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Funn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800" dirty="0" smtClean="0"/>
              <a:t>Funn fra </a:t>
            </a:r>
            <a:r>
              <a:rPr lang="nb-NO" sz="2800" dirty="0" smtClean="0"/>
              <a:t>teknologistudiet</a:t>
            </a:r>
          </a:p>
          <a:p>
            <a:pPr lvl="1"/>
            <a:r>
              <a:rPr lang="nb-NO" sz="1600" dirty="0" smtClean="0"/>
              <a:t>Overordnet gode erfaringer. </a:t>
            </a:r>
          </a:p>
          <a:p>
            <a:pPr lvl="1"/>
            <a:r>
              <a:rPr lang="nb-NO" sz="1600" dirty="0" smtClean="0"/>
              <a:t>N</a:t>
            </a:r>
            <a:r>
              <a:rPr lang="nb-NO" sz="1600" dirty="0" smtClean="0"/>
              <a:t>oe tilkoblings og automatisk gjentilkoblings problemer </a:t>
            </a:r>
          </a:p>
          <a:p>
            <a:pPr lvl="1"/>
            <a:r>
              <a:rPr lang="nb-NO" sz="1600" dirty="0" err="1" smtClean="0"/>
              <a:t>App</a:t>
            </a:r>
            <a:r>
              <a:rPr lang="nb-NO" sz="1600" dirty="0" smtClean="0"/>
              <a:t> fungerte fint  ( selv på natta. ) </a:t>
            </a:r>
          </a:p>
          <a:p>
            <a:pPr lvl="1"/>
            <a:r>
              <a:rPr lang="nb-NO" sz="1600" dirty="0" smtClean="0"/>
              <a:t>Kan forstå faren for </a:t>
            </a:r>
            <a:r>
              <a:rPr lang="nb-NO" sz="1600" dirty="0" err="1" smtClean="0"/>
              <a:t>notification</a:t>
            </a:r>
            <a:r>
              <a:rPr lang="nb-NO" sz="1600" dirty="0" smtClean="0"/>
              <a:t> </a:t>
            </a:r>
            <a:r>
              <a:rPr lang="nb-NO" sz="1600" dirty="0" err="1" smtClean="0"/>
              <a:t>overload</a:t>
            </a:r>
            <a:endParaRPr lang="nb-NO" sz="1600" dirty="0" smtClean="0"/>
          </a:p>
          <a:p>
            <a:pPr lvl="1"/>
            <a:r>
              <a:rPr lang="nb-NO" sz="1600" dirty="0" smtClean="0"/>
              <a:t>Sensitiv informasjon synlig</a:t>
            </a:r>
            <a:endParaRPr lang="nb-NO" sz="1600" dirty="0" smtClean="0"/>
          </a:p>
          <a:p>
            <a:r>
              <a:rPr lang="nb-NO" sz="2800" dirty="0" smtClean="0"/>
              <a:t>Funn </a:t>
            </a:r>
            <a:r>
              <a:rPr lang="nb-NO" sz="2800" dirty="0" smtClean="0"/>
              <a:t>fra </a:t>
            </a:r>
            <a:r>
              <a:rPr lang="nb-NO" sz="2800" dirty="0" smtClean="0"/>
              <a:t>brukerundersøkelsen </a:t>
            </a:r>
          </a:p>
          <a:p>
            <a:pPr lvl="1"/>
            <a:r>
              <a:rPr lang="nb-NO" sz="1600" dirty="0" smtClean="0"/>
              <a:t>Grunnleggende positive erfaringer med </a:t>
            </a:r>
            <a:r>
              <a:rPr lang="nb-NO" sz="1600" dirty="0" err="1" smtClean="0"/>
              <a:t>P</a:t>
            </a:r>
            <a:r>
              <a:rPr lang="nb-NO" sz="1600" dirty="0" err="1" smtClean="0"/>
              <a:t>ebble</a:t>
            </a:r>
            <a:r>
              <a:rPr lang="nb-NO" sz="1600" dirty="0" smtClean="0"/>
              <a:t> og notifikasjon</a:t>
            </a:r>
          </a:p>
          <a:p>
            <a:pPr lvl="1"/>
            <a:r>
              <a:rPr lang="nb-NO" sz="1600" dirty="0" smtClean="0"/>
              <a:t>Meget fornøyd med </a:t>
            </a:r>
            <a:r>
              <a:rPr lang="nb-NO" sz="1600" dirty="0" err="1" smtClean="0"/>
              <a:t>diskrè</a:t>
            </a:r>
            <a:r>
              <a:rPr lang="nb-NO" sz="1600" dirty="0" smtClean="0"/>
              <a:t> meldinger.</a:t>
            </a:r>
          </a:p>
          <a:p>
            <a:pPr lvl="1"/>
            <a:r>
              <a:rPr lang="nb-NO" sz="1600" dirty="0" smtClean="0"/>
              <a:t>kommentarer på </a:t>
            </a:r>
            <a:r>
              <a:rPr lang="nb-NO" sz="1600" dirty="0" err="1" smtClean="0"/>
              <a:t>app</a:t>
            </a:r>
            <a:r>
              <a:rPr lang="nb-NO" sz="1600" dirty="0" smtClean="0"/>
              <a:t> og tilkobling /automatisk </a:t>
            </a:r>
            <a:r>
              <a:rPr lang="nb-NO" sz="1600" dirty="0" smtClean="0"/>
              <a:t>gjentilkoblings problemer </a:t>
            </a:r>
            <a:endParaRPr lang="nb-NO" sz="1600" dirty="0" smtClean="0"/>
          </a:p>
          <a:p>
            <a:pPr lvl="1"/>
            <a:endParaRPr lang="nb-NO" sz="1600" dirty="0" smtClean="0"/>
          </a:p>
        </p:txBody>
      </p:sp>
    </p:spTree>
    <p:extLst>
      <p:ext uri="{BB962C8B-B14F-4D97-AF65-F5344CB8AC3E}">
        <p14:creationId xmlns:p14="http://schemas.microsoft.com/office/powerpoint/2010/main" xmlns="" val="2258541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Konklusjon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000" dirty="0" smtClean="0"/>
              <a:t>Hvordan kan </a:t>
            </a:r>
            <a:r>
              <a:rPr lang="nb-NO" sz="2000" dirty="0" err="1" smtClean="0"/>
              <a:t>Wearable</a:t>
            </a:r>
            <a:r>
              <a:rPr lang="nb-NO" sz="2000" dirty="0" smtClean="0"/>
              <a:t> </a:t>
            </a:r>
            <a:r>
              <a:rPr lang="nb-NO" sz="2000" dirty="0" err="1" smtClean="0"/>
              <a:t>Technology</a:t>
            </a:r>
            <a:r>
              <a:rPr lang="nb-NO" sz="2000" dirty="0" smtClean="0"/>
              <a:t> </a:t>
            </a:r>
            <a:r>
              <a:rPr lang="nb-NO" sz="2000" dirty="0" smtClean="0"/>
              <a:t>i form av en </a:t>
            </a:r>
            <a:r>
              <a:rPr lang="nb-NO" sz="2000" dirty="0" err="1" smtClean="0"/>
              <a:t>smartwatch</a:t>
            </a:r>
            <a:r>
              <a:rPr lang="nb-NO" sz="2000" dirty="0" smtClean="0"/>
              <a:t> i kombinasjon med </a:t>
            </a:r>
            <a:r>
              <a:rPr lang="nb-NO" sz="2000" dirty="0" smtClean="0"/>
              <a:t>en smarttelefon  utvide </a:t>
            </a:r>
            <a:r>
              <a:rPr lang="nb-NO" sz="2000" dirty="0" smtClean="0"/>
              <a:t>og forbedre opplevelsen av </a:t>
            </a:r>
            <a:r>
              <a:rPr lang="nb-NO" sz="2000" dirty="0" err="1" smtClean="0"/>
              <a:t>notifications</a:t>
            </a:r>
            <a:r>
              <a:rPr lang="nb-NO" sz="2000" dirty="0" smtClean="0"/>
              <a:t>?</a:t>
            </a:r>
            <a:endParaRPr lang="nb-NO" sz="2000" dirty="0" smtClean="0"/>
          </a:p>
        </p:txBody>
      </p:sp>
    </p:spTree>
    <p:extLst>
      <p:ext uri="{BB962C8B-B14F-4D97-AF65-F5344CB8AC3E}">
        <p14:creationId xmlns:p14="http://schemas.microsoft.com/office/powerpoint/2010/main" xmlns="" val="975939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Konklusjon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b="1" dirty="0" smtClean="0"/>
              <a:t>Underspørsmål</a:t>
            </a:r>
            <a:endParaRPr lang="nb-NO" b="1" dirty="0" smtClean="0"/>
          </a:p>
          <a:p>
            <a:r>
              <a:rPr lang="nb-NO" sz="1600" dirty="0" smtClean="0"/>
              <a:t> </a:t>
            </a:r>
            <a:r>
              <a:rPr lang="nb-NO" sz="1800" dirty="0" smtClean="0"/>
              <a:t>Hvordan oppleves det å få sensitive </a:t>
            </a:r>
            <a:r>
              <a:rPr lang="nb-NO" sz="1800" dirty="0" err="1" smtClean="0"/>
              <a:t>notifications</a:t>
            </a:r>
            <a:r>
              <a:rPr lang="nb-NO" sz="1800" dirty="0" smtClean="0"/>
              <a:t>, som påminnelser om å </a:t>
            </a:r>
            <a:r>
              <a:rPr lang="nb-NO" sz="1800" dirty="0" smtClean="0"/>
              <a:t>ta medisin</a:t>
            </a:r>
            <a:r>
              <a:rPr lang="nb-NO" sz="1800" dirty="0" smtClean="0"/>
              <a:t>, på en </a:t>
            </a:r>
            <a:r>
              <a:rPr lang="nb-NO" sz="1800" dirty="0" err="1" smtClean="0"/>
              <a:t>smartwatch</a:t>
            </a:r>
            <a:r>
              <a:rPr lang="nb-NO" sz="1800" dirty="0" smtClean="0"/>
              <a:t>?</a:t>
            </a:r>
          </a:p>
          <a:p>
            <a:pPr lvl="1"/>
            <a:r>
              <a:rPr lang="nb-NO" sz="1400" dirty="0" smtClean="0"/>
              <a:t>Bra å få det på klokka,  det kunne være problematisk med lett synlig sensitiv informasjon</a:t>
            </a:r>
            <a:endParaRPr lang="nb-NO" sz="1000" dirty="0" smtClean="0"/>
          </a:p>
          <a:p>
            <a:r>
              <a:rPr lang="nb-NO" sz="1800" dirty="0" smtClean="0"/>
              <a:t> </a:t>
            </a:r>
            <a:r>
              <a:rPr lang="nb-NO" sz="1800" dirty="0" smtClean="0"/>
              <a:t>Hvordan kan en </a:t>
            </a:r>
            <a:r>
              <a:rPr lang="nb-NO" sz="1800" dirty="0" err="1" smtClean="0"/>
              <a:t>smartwatch</a:t>
            </a:r>
            <a:r>
              <a:rPr lang="nb-NO" sz="1800" dirty="0" smtClean="0"/>
              <a:t> hjelpe til med å forbedre funksjonaliteten til </a:t>
            </a:r>
            <a:r>
              <a:rPr lang="nb-NO" sz="1800" dirty="0" smtClean="0"/>
              <a:t>en smarttelefon?</a:t>
            </a:r>
          </a:p>
          <a:p>
            <a:pPr lvl="1"/>
            <a:r>
              <a:rPr lang="nb-NO" sz="1400" dirty="0" smtClean="0"/>
              <a:t>Fungerer som en forlengelse av smarttelefonens funksjonalitet</a:t>
            </a:r>
            <a:endParaRPr lang="nb-NO" sz="1400" dirty="0" smtClean="0"/>
          </a:p>
          <a:p>
            <a:r>
              <a:rPr lang="nb-NO" sz="1800" dirty="0" smtClean="0"/>
              <a:t> </a:t>
            </a:r>
            <a:r>
              <a:rPr lang="nb-NO" sz="1800" dirty="0" smtClean="0"/>
              <a:t>Hvordan er opplevelsen av </a:t>
            </a:r>
            <a:r>
              <a:rPr lang="nb-NO" sz="1800" dirty="0" err="1" smtClean="0"/>
              <a:t>notifications</a:t>
            </a:r>
            <a:r>
              <a:rPr lang="nb-NO" sz="1800" dirty="0" smtClean="0"/>
              <a:t> fra PW for personer som </a:t>
            </a:r>
            <a:r>
              <a:rPr lang="nb-NO" sz="1800" dirty="0" smtClean="0"/>
              <a:t>bruker armbåndsur </a:t>
            </a:r>
            <a:r>
              <a:rPr lang="nb-NO" sz="1800" dirty="0" smtClean="0"/>
              <a:t>mot de som ikke bruker armbåndsur</a:t>
            </a:r>
            <a:r>
              <a:rPr lang="nb-NO" sz="1800" dirty="0" smtClean="0"/>
              <a:t>?</a:t>
            </a:r>
          </a:p>
          <a:p>
            <a:pPr lvl="1"/>
            <a:r>
              <a:rPr lang="nb-NO" sz="1400" dirty="0" smtClean="0"/>
              <a:t>God opplevelse, både for de som bruker ur og de som ikke gjør det</a:t>
            </a:r>
            <a:endParaRPr lang="nb-NO" sz="1400" dirty="0" smtClean="0"/>
          </a:p>
          <a:p>
            <a:r>
              <a:rPr lang="nb-NO" sz="1800" dirty="0" smtClean="0"/>
              <a:t> </a:t>
            </a:r>
            <a:r>
              <a:rPr lang="nb-NO" sz="1800" dirty="0" smtClean="0"/>
              <a:t>Vil </a:t>
            </a:r>
            <a:r>
              <a:rPr lang="nb-NO" sz="1800" dirty="0" err="1" smtClean="0"/>
              <a:t>Wearable</a:t>
            </a:r>
            <a:r>
              <a:rPr lang="nb-NO" sz="1800" dirty="0" smtClean="0"/>
              <a:t> </a:t>
            </a:r>
            <a:r>
              <a:rPr lang="nb-NO" sz="1800" dirty="0" err="1" smtClean="0"/>
              <a:t>Technology</a:t>
            </a:r>
            <a:r>
              <a:rPr lang="nb-NO" sz="1800" dirty="0" smtClean="0"/>
              <a:t> som PW påvirke mellommenneskelige relasjoner</a:t>
            </a:r>
            <a:r>
              <a:rPr lang="nb-NO" sz="1800" dirty="0" smtClean="0"/>
              <a:t>?</a:t>
            </a:r>
          </a:p>
          <a:p>
            <a:pPr lvl="1"/>
            <a:r>
              <a:rPr lang="nb-NO" sz="1400" dirty="0" smtClean="0"/>
              <a:t>Ja, som mobilen og personsøkeren før den, men i hvilken grad og hvordan er usikkert  og opp til oss</a:t>
            </a:r>
            <a:endParaRPr lang="nb-NO" sz="1400" dirty="0" smtClean="0"/>
          </a:p>
          <a:p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verv">
  <a:themeElements>
    <a:clrScheme name="Solverv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verv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verv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842</TotalTime>
  <Words>489</Words>
  <Application>Microsoft Office PowerPoint</Application>
  <PresentationFormat>Skjermfremvisning (4:3)</PresentationFormat>
  <Paragraphs>72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2" baseType="lpstr">
      <vt:lpstr>Solverv</vt:lpstr>
      <vt:lpstr>M-Kor En undersøkelse om teknologi, mennesker og vibrerende klokker</vt:lpstr>
      <vt:lpstr>Motivasjon</vt:lpstr>
      <vt:lpstr>Forskningsspørsmål</vt:lpstr>
      <vt:lpstr>Underspørsmål</vt:lpstr>
      <vt:lpstr>Wearable technology</vt:lpstr>
      <vt:lpstr>Notifications </vt:lpstr>
      <vt:lpstr>Metoder for studiet </vt:lpstr>
      <vt:lpstr>Fremgangsmåte </vt:lpstr>
      <vt:lpstr>Funn</vt:lpstr>
      <vt:lpstr>Konklusjon</vt:lpstr>
      <vt:lpstr>Konklusjon</vt:lpstr>
    </vt:vector>
  </TitlesOfParts>
  <Company>Universitetet i Oslo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M-Kor</dc:title>
  <dc:creator>"mohamead"</dc:creator>
  <cp:lastModifiedBy>Kalamanka</cp:lastModifiedBy>
  <cp:revision>38</cp:revision>
  <dcterms:created xsi:type="dcterms:W3CDTF">2013-12-05T15:41:24Z</dcterms:created>
  <dcterms:modified xsi:type="dcterms:W3CDTF">2013-12-06T08:45:05Z</dcterms:modified>
</cp:coreProperties>
</file>