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3" autoAdjust="0"/>
    <p:restoredTop sz="64586" autoAdjust="0"/>
  </p:normalViewPr>
  <p:slideViewPr>
    <p:cSldViewPr snapToGrid="0">
      <p:cViewPr varScale="1">
        <p:scale>
          <a:sx n="59" d="100"/>
          <a:sy n="59" d="100"/>
        </p:scale>
        <p:origin x="17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6641C-9480-4702-A377-1E3BFA07E981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52468-3242-4DBD-8E21-AA5FC0F745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408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«Clueless»</a:t>
            </a:r>
          </a:p>
          <a:p>
            <a:endParaRPr lang="nb-NO" baseline="0" dirty="0" smtClean="0"/>
          </a:p>
          <a:p>
            <a:r>
              <a:rPr lang="nb-NO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Trine: Innledning til konseptet med en situasjonsbeskrivelse som publikum kan sette seg inn i. Bytur-eksempel. Deretter: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«Løsningen vår går ut på å få hjelp i slike situasjoner, ved å kunne stille spørsmål til andre helt anonymt, og får svar raskt.»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1102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prototype allows users to pose a question to a stranger anonymously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44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If you recive the question you can choose to pass it to someone</a:t>
            </a:r>
            <a:r>
              <a:rPr lang="nb-NO" baseline="0" dirty="0" smtClean="0"/>
              <a:t> else, or answer it yourself</a:t>
            </a:r>
          </a:p>
          <a:p>
            <a:endParaRPr lang="nb-NO" baseline="0" dirty="0" smtClean="0"/>
          </a:p>
          <a:p>
            <a:r>
              <a:rPr lang="nb-NO" baseline="0" dirty="0" smtClean="0"/>
              <a:t>Select categories you wish to answer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817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r>
              <a:rPr lang="nb-NO" baseline="0" dirty="0" smtClean="0"/>
              <a:t> of (atleast) the most recent questions</a:t>
            </a:r>
          </a:p>
          <a:p>
            <a:endParaRPr lang="nb-NO" baseline="0" dirty="0" smtClean="0"/>
          </a:p>
          <a:p>
            <a:r>
              <a:rPr lang="nb-NO" baseline="0" dirty="0" smtClean="0"/>
              <a:t>By getting your answer accepted you receive points. If its declined you loose points. Pass does not affect your points.</a:t>
            </a:r>
          </a:p>
          <a:p>
            <a:endParaRPr lang="nb-NO" baseline="0" dirty="0" smtClean="0"/>
          </a:p>
          <a:p>
            <a:r>
              <a:rPr lang="nb-NO" baseline="0" dirty="0" smtClean="0"/>
              <a:t>Highscore list which will link to your advisorprofile that you manage yourself (Nickname, description, categories, rank and points)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482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 of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seperation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Can reuse the API (and thereby all business logic ) for future applications.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Html app can be used as documentation of how to use the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Phonegap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- Native, reduces requests since all html,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files is present on the mobile -&gt; Increased performance on low bandwidth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52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 in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Services -&gt; Authenticate -&gt; Return true and pass along a cookie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Sockets -&gt; Switch protocols -&gt; Display home module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Submit question -&gt; Advisor -&gt; ( Locator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DataFactory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 -&gt; Assign question -&gt; Sockets/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EventManager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Push the question id to the user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Get question with deadline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 question -&gt; Advisor -&gt; Reassign question and push again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Accept -&gt; API -&gt; (Advisor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DataFactory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Update) - Return new deadline -&gt; Display answer form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Submit answer -&gt; API -&gt; Advisor (-&gt;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DataFactory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-&gt;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EventManager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Push answer id to user who asked question -&gt; Get answer 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 answer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-&gt; Yes -&gt; Update database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-&gt; No -&gt; Resend question </a:t>
            </a:r>
            <a:endParaRPr lang="en-US" b="0" dirty="0" smtClean="0">
              <a:effectLst/>
            </a:endParaRPr>
          </a:p>
          <a:p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44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2468-3242-4DBD-8E21-AA5FC0F7450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63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982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21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50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97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16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92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68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3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8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56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29645-300B-46EB-B8FC-ACCF80DB8C07}" type="datetimeFigureOut">
              <a:rPr lang="nb-NO" smtClean="0"/>
              <a:t>23.10.2013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25F11-E9F5-437A-936B-57E553563E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144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lfdalia/Radvil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Rådvill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Trine, Roger, Johannes, Bjørnar and Thomas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8407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concept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13414" cy="4351338"/>
          </a:xfrm>
        </p:spPr>
        <p:txBody>
          <a:bodyPr/>
          <a:lstStyle/>
          <a:p>
            <a:r>
              <a:rPr lang="nb-NO" dirty="0" smtClean="0"/>
              <a:t>Ask question within a specific category</a:t>
            </a:r>
            <a:endParaRPr lang="nb-NO" dirty="0"/>
          </a:p>
        </p:txBody>
      </p:sp>
      <p:pic>
        <p:nvPicPr>
          <p:cNvPr id="1026" name="Picture 2" descr="https://lh5.googleusercontent.com/eOjVnbNsG0JzK_EsHkfjkCTGBFiB5wLZwL2iu6LbLC8mSFYb8W3HzzT_RbW5H7I71ZAbZQ6z8SKMPJ29And7qyCGibSnxiAqcYBY77VTc0iBmIldrMeG4QWxfB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95" y="365125"/>
            <a:ext cx="6119805" cy="608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74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concept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13414" cy="4351338"/>
          </a:xfrm>
        </p:spPr>
        <p:txBody>
          <a:bodyPr/>
          <a:lstStyle/>
          <a:p>
            <a:r>
              <a:rPr lang="nb-NO" dirty="0" smtClean="0"/>
              <a:t>Ask question within a specific category</a:t>
            </a:r>
          </a:p>
          <a:p>
            <a:r>
              <a:rPr lang="nb-NO" dirty="0" smtClean="0"/>
              <a:t>Answer questions from other users if you want to</a:t>
            </a:r>
          </a:p>
          <a:p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280" y="365125"/>
            <a:ext cx="6441565" cy="61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0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concept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13414" cy="4351338"/>
          </a:xfrm>
        </p:spPr>
        <p:txBody>
          <a:bodyPr/>
          <a:lstStyle/>
          <a:p>
            <a:r>
              <a:rPr lang="nb-NO" dirty="0" smtClean="0"/>
              <a:t>Ask question within a specific category</a:t>
            </a:r>
          </a:p>
          <a:p>
            <a:r>
              <a:rPr lang="nb-NO" dirty="0" smtClean="0"/>
              <a:t>Answer questions from other users if you want to</a:t>
            </a:r>
          </a:p>
          <a:p>
            <a:r>
              <a:rPr lang="nb-NO" dirty="0" smtClean="0"/>
              <a:t>Keep track of questions asked and answered</a:t>
            </a:r>
          </a:p>
          <a:p>
            <a:r>
              <a:rPr lang="nb-NO" dirty="0" smtClean="0"/>
              <a:t>Choose to accept an answer, or get a new one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860" y="365126"/>
            <a:ext cx="6656029" cy="614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9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prototype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HTML5 App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Modularized</a:t>
            </a:r>
            <a:endParaRPr lang="nb-NO" dirty="0"/>
          </a:p>
          <a:p>
            <a:r>
              <a:rPr lang="nb-NO" dirty="0" smtClean="0"/>
              <a:t>Ajax</a:t>
            </a:r>
            <a:endParaRPr lang="nb-NO" dirty="0"/>
          </a:p>
          <a:p>
            <a:r>
              <a:rPr lang="nb-NO" dirty="0" smtClean="0"/>
              <a:t>WebSockets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WebAPI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Asp.Net </a:t>
            </a:r>
            <a:r>
              <a:rPr lang="nb-NO" dirty="0"/>
              <a:t>C#</a:t>
            </a:r>
            <a:endParaRPr lang="nb-NO" dirty="0"/>
          </a:p>
          <a:p>
            <a:r>
              <a:rPr lang="nb-NO" dirty="0" smtClean="0"/>
              <a:t>nTier </a:t>
            </a:r>
            <a:r>
              <a:rPr lang="nb-NO" dirty="0"/>
              <a:t>architecture</a:t>
            </a:r>
            <a:endParaRPr lang="nb-NO" dirty="0"/>
          </a:p>
          <a:p>
            <a:r>
              <a:rPr lang="nb-NO" dirty="0" smtClean="0"/>
              <a:t>SQL </a:t>
            </a:r>
            <a:r>
              <a:rPr lang="nb-NO" dirty="0"/>
              <a:t>Database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6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01343" cy="1325563"/>
          </a:xfrm>
        </p:spPr>
        <p:txBody>
          <a:bodyPr/>
          <a:lstStyle/>
          <a:p>
            <a:r>
              <a:rPr lang="nb-NO" dirty="0" smtClean="0"/>
              <a:t>Architecture and flow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825625"/>
            <a:ext cx="5301343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</a:t>
            </a:r>
            <a:r>
              <a:rPr lang="en-US" dirty="0"/>
              <a:t>: Submit question</a:t>
            </a:r>
            <a:endParaRPr lang="en-US" dirty="0"/>
          </a:p>
          <a:p>
            <a:r>
              <a:rPr lang="en-US" dirty="0" smtClean="0"/>
              <a:t>B</a:t>
            </a:r>
            <a:r>
              <a:rPr lang="en-US" dirty="0"/>
              <a:t>: Receive question</a:t>
            </a:r>
            <a:endParaRPr lang="en-US" dirty="0"/>
          </a:p>
          <a:p>
            <a:r>
              <a:rPr lang="en-US" dirty="0" smtClean="0"/>
              <a:t>B</a:t>
            </a:r>
            <a:r>
              <a:rPr lang="en-US" dirty="0"/>
              <a:t>: Pass question</a:t>
            </a: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: Receives question</a:t>
            </a: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: Accept to answer question</a:t>
            </a: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: Submit answer</a:t>
            </a:r>
            <a:endParaRPr lang="en-US" dirty="0"/>
          </a:p>
          <a:p>
            <a:r>
              <a:rPr lang="en-US" dirty="0" smtClean="0"/>
              <a:t>A</a:t>
            </a:r>
            <a:r>
              <a:rPr lang="en-US" dirty="0"/>
              <a:t>: Receive answer</a:t>
            </a:r>
            <a:endParaRPr lang="en-US" dirty="0"/>
          </a:p>
          <a:p>
            <a:r>
              <a:rPr lang="en-US" dirty="0" smtClean="0"/>
              <a:t>A</a:t>
            </a:r>
            <a:r>
              <a:rPr lang="en-US" dirty="0"/>
              <a:t>: Accept answer</a:t>
            </a: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: Receives notification of accepted</a:t>
            </a:r>
            <a:endParaRPr lang="nb-NO" dirty="0"/>
          </a:p>
        </p:txBody>
      </p:sp>
      <p:pic>
        <p:nvPicPr>
          <p:cNvPr id="2050" name="Picture 2" descr="https://lh6.googleusercontent.com/o2hqcWDW0wmIodny4CRTSk59Mmu5LYni4sqqCe-0q77oGlIX8B41OZ2GGENksB98NBufhFJV8Oqhp1KSvHC0PV5wJVHjFW2V_FEcOJcJVySH9dnlKJNNTHNAj1r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298" y="55223"/>
            <a:ext cx="4015097" cy="675379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78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91280"/>
            <a:ext cx="10515600" cy="2852737"/>
          </a:xfrm>
        </p:spPr>
        <p:txBody>
          <a:bodyPr/>
          <a:lstStyle/>
          <a:p>
            <a:pPr algn="ctr"/>
            <a:r>
              <a:rPr lang="nb-NO" dirty="0" smtClean="0"/>
              <a:t>DEMO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dirty="0" smtClean="0"/>
              <a:t>The code is available at: </a:t>
            </a:r>
            <a:r>
              <a:rPr lang="nb-NO" dirty="0">
                <a:hlinkClick r:id="rId3"/>
              </a:rPr>
              <a:t>https://github.com/Elfdalia/Radvill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pPr algn="ctr"/>
            <a:r>
              <a:rPr lang="nb-NO" dirty="0" smtClean="0"/>
              <a:t>(Feel free to fork and play, or stay tuned for the WebAPI cleanup and new features)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752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371</Words>
  <Application>Microsoft Office PowerPoint</Application>
  <PresentationFormat>Widescreen</PresentationFormat>
  <Paragraphs>67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Rådvill</vt:lpstr>
      <vt:lpstr>The concept</vt:lpstr>
      <vt:lpstr>The concept</vt:lpstr>
      <vt:lpstr>The concept</vt:lpstr>
      <vt:lpstr>The prototype</vt:lpstr>
      <vt:lpstr>Architecture and flow</vt:lpstr>
      <vt:lpstr>DEMO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Rådvill</dc:title>
  <dc:creator>Roger Nesheim</dc:creator>
  <cp:lastModifiedBy>Roger Nesheim</cp:lastModifiedBy>
  <cp:revision>5</cp:revision>
  <dcterms:created xsi:type="dcterms:W3CDTF">2013-10-23T21:03:16Z</dcterms:created>
  <dcterms:modified xsi:type="dcterms:W3CDTF">2013-10-23T21:53:23Z</dcterms:modified>
</cp:coreProperties>
</file>