
<file path=[Content_Types].xml><?xml version="1.0" encoding="utf-8"?>
<Types xmlns="http://schemas.openxmlformats.org/package/2006/content-types">
  <Default Extension="rels" ContentType="application/vnd.openxmlformats-package.relationships+xml"/>
  <Default Extension="xml" ContentType="application/xml"/>
  <Override PartName="/ppt/slideLayouts/slideLayout1.xml" ContentType="application/vnd.openxmlformats-officedocument.presentationml.slideLayout+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6.xml" ContentType="application/vnd.openxmlformats-officedocument.presentationml.slideLayout+xml"/>
  <Override PartName="/ppt/slideLayouts/slideLayout2.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notesSlides/notesSlide15.xml" ContentType="application/vnd.openxmlformats-officedocument.presentationml.notesSlide+xml"/>
  <Override PartName="/ppt/notesSlides/notesSlide1.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17.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7.xml" ContentType="application/vnd.openxmlformats-officedocument.presentationml.notesSlide+xml"/>
  <Override PartName="/ppt/notesSlides/notesSlide19.xml" ContentType="application/vnd.openxmlformats-officedocument.presentationml.notesSlide+xml"/>
  <Override PartName="/ppt/notesSlides/notesSlide13.xml" ContentType="application/vnd.openxmlformats-officedocument.presentationml.notesSlide+xml"/>
  <Override PartName="/ppt/notesSlides/notesSlide16.xml" ContentType="application/vnd.openxmlformats-officedocument.presentationml.notesSlide+xml"/>
  <Override PartName="/ppt/notesSlides/notesSlide18.xml" ContentType="application/vnd.openxmlformats-officedocument.presentationml.notesSlide+xml"/>
  <Override PartName="/ppt/notesSlides/notesSlide3.xml" ContentType="application/vnd.openxmlformats-officedocument.presentationml.notesSlide+xml"/>
  <Override PartName="/ppt/notesSlides/notesSlide12.xml" ContentType="application/vnd.openxmlformats-officedocument.presentationml.notesSlide+xml"/>
  <Override PartName="/ppt/notesMasters/notesMaster1.xml" ContentType="application/vnd.openxmlformats-officedocument.presentationml.notesMaster+xml"/>
  <Override PartName="/ppt/presentation.xml" ContentType="application/vnd.openxmlformats-officedocument.presentationml.presentation.main+xml"/>
  <Override PartName="/ppt/presProps.xml" ContentType="application/vnd.openxmlformats-officedocument.presentationml.presProps+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slideMasters/slideMaster1.xml" ContentType="application/vnd.openxmlformats-officedocument.presentationml.slideMaster+xml"/>
  <Override PartName="/ppt/slides/slide1.xml" ContentType="application/vnd.openxmlformats-officedocument.presentationml.slide+xml"/>
  <Override PartName="/ppt/slides/slide16.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9.xml" ContentType="application/vnd.openxmlformats-officedocument.presentationml.slide+xml"/>
  <Override PartName="/ppt/slides/slide3.xml" ContentType="application/vnd.openxmlformats-officedocument.presentationml.slide+xml"/>
  <Override PartName="/ppt/slides/slide6.xml" ContentType="application/vnd.openxmlformats-officedocument.presentationml.slide+xml"/>
  <Override PartName="/ppt/slides/slide18.xml" ContentType="application/vnd.openxmlformats-officedocument.presentationml.slide+xml"/>
  <Override PartName="/ppt/slides/slide15.xml" ContentType="application/vnd.openxmlformats-officedocument.presentationml.slide+xml"/>
  <Override PartName="/ppt/slides/slide7.xml" ContentType="application/vnd.openxmlformats-officedocument.presentationml.slide+xml"/>
  <Override PartName="/ppt/slides/slide17.xml" ContentType="application/vnd.openxmlformats-officedocument.presentationml.slide+xml"/>
  <Override PartName="/ppt/slides/slide8.xml" ContentType="application/vnd.openxmlformats-officedocument.presentationml.slide+xml"/>
  <Override PartName="/ppt/slides/slide19.xml" ContentType="application/vnd.openxmlformats-officedocument.presentationml.slide+xml"/>
  <Override PartName="/ppt/slides/slide4.xml" ContentType="application/vnd.openxmlformats-officedocument.presentationml.slide+xml"/>
  <Override PartName="/ppt/slides/slide10.xml" ContentType="application/vnd.openxmlformats-officedocument.presentationml.slide+xml"/>
  <Override PartName="/ppt/slides/slide14.xml" ContentType="application/vnd.openxmlformats-officedocument.presentationml.slide+xml"/>
  <Override PartName="/ppt/slides/slide11.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Types>
</file>

<file path=_rels/.rels><?xml version="1.0" encoding="UTF-8" standalone="yes"?><Relationships xmlns="http://schemas.openxmlformats.org/package/2006/relationships"><Relationship Target="ppt/presentation.xml" Type="http://schemas.openxmlformats.org/officeDocument/2006/relationships/officeDocument" Id="rId1"/></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aveSubsetFonts="1" autoCompressPictures="0" strictFirstAndLastChars="0" showSpecialPlsOnTitleSld="0" firstSlideNum="0">
  <p:sldMasterIdLst>
    <p:sldMasterId id="2147483655"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y="6858000" cx="9144000"/>
  <p:notesSz cy="9144000" cx="6858000"/>
  <p:defaultText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tableStyles.xml><?xml version="1.0" encoding="utf-8"?>
<a:tblStyleLst xmlns:a="http://schemas.openxmlformats.org/drawingml/2006/main" xmlns:r="http://schemas.openxmlformats.org/officeDocument/2006/relationships" def="{3AC0DD08-E2EC-42AE-817D-FBB7CCD66438}">
  <a:tblStyle styleName="Table_0" styleId="{3AC0DD08-E2EC-42AE-817D-FBB7CCD66438}"/>
</a:tblStyleLst>
</file>

<file path=ppt/_rels/presentation.xml.rels><?xml version="1.0" encoding="UTF-8" standalone="yes"?><Relationships xmlns="http://schemas.openxmlformats.org/package/2006/relationships"><Relationship Target="slides/slide14.xml" Type="http://schemas.openxmlformats.org/officeDocument/2006/relationships/slide" Id="rId19"/><Relationship Target="slides/slide13.xml" Type="http://schemas.openxmlformats.org/officeDocument/2006/relationships/slide" Id="rId18"/><Relationship Target="slides/slide12.xml" Type="http://schemas.openxmlformats.org/officeDocument/2006/relationships/slide" Id="rId17"/><Relationship Target="slides/slide11.xml" Type="http://schemas.openxmlformats.org/officeDocument/2006/relationships/slide" Id="rId16"/><Relationship Target="slides/slide10.xml" Type="http://schemas.openxmlformats.org/officeDocument/2006/relationships/slide" Id="rId15"/><Relationship Target="slides/slide9.xml" Type="http://schemas.openxmlformats.org/officeDocument/2006/relationships/slide" Id="rId14"/><Relationship Target="slides/slide16.xml" Type="http://schemas.openxmlformats.org/officeDocument/2006/relationships/slide" Id="rId21"/><Relationship Target="presProps.xml" Type="http://schemas.openxmlformats.org/officeDocument/2006/relationships/presProps" Id="rId2"/><Relationship Target="slides/slide7.xml" Type="http://schemas.openxmlformats.org/officeDocument/2006/relationships/slide" Id="rId12"/><Relationship Target="slides/slide17.xml" Type="http://schemas.openxmlformats.org/officeDocument/2006/relationships/slide" Id="rId22"/><Relationship Target="slides/slide8.xml" Type="http://schemas.openxmlformats.org/officeDocument/2006/relationships/slide" Id="rId13"/><Relationship Target="theme/theme3.xml" Type="http://schemas.openxmlformats.org/officeDocument/2006/relationships/theme" Id="rId1"/><Relationship Target="slides/slide18.xml" Type="http://schemas.openxmlformats.org/officeDocument/2006/relationships/slide" Id="rId23"/><Relationship Target="slideMasters/slideMaster1.xml" Type="http://schemas.openxmlformats.org/officeDocument/2006/relationships/slideMaster" Id="rId4"/><Relationship Target="slides/slide5.xml" Type="http://schemas.openxmlformats.org/officeDocument/2006/relationships/slide" Id="rId10"/><Relationship Target="slides/slide19.xml" Type="http://schemas.openxmlformats.org/officeDocument/2006/relationships/slide" Id="rId24"/><Relationship Target="tableStyles.xml" Type="http://schemas.openxmlformats.org/officeDocument/2006/relationships/tableStyles" Id="rId3"/><Relationship Target="slides/slide6.xml" Type="http://schemas.openxmlformats.org/officeDocument/2006/relationships/slide" Id="rId11"/><Relationship Target="slides/slide15.xml" Type="http://schemas.openxmlformats.org/officeDocument/2006/relationships/slide" Id="rId20"/><Relationship Target="slides/slide4.xml" Type="http://schemas.openxmlformats.org/officeDocument/2006/relationships/slide" Id="rId9"/><Relationship Target="slides/slide1.xml" Type="http://schemas.openxmlformats.org/officeDocument/2006/relationships/slide" Id="rId6"/><Relationship Target="notesMasters/notesMaster1.xml" Type="http://schemas.openxmlformats.org/officeDocument/2006/relationships/notesMaster" Id="rId5"/><Relationship Target="slides/slide3.xml" Type="http://schemas.openxmlformats.org/officeDocument/2006/relationships/slide" Id="rId8"/><Relationship Target="slides/slide2.xml" Type="http://schemas.openxmlformats.org/officeDocument/2006/relationships/slide" Id="rId7"/></Relationships>
</file>

<file path=ppt/notesMasters/_rels/notesMaster1.xml.rels><?xml version="1.0" encoding="UTF-8" standalone="yes"?><Relationships xmlns="http://schemas.openxmlformats.org/package/2006/relationships"><Relationship Target="../theme/theme2.xml" Type="http://schemas.openxmlformats.org/officeDocument/2006/relationships/theme" Id="rId1"/></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1" name="Shape 1"/>
        <p:cNvGrpSpPr/>
        <p:nvPr/>
      </p:nvGrpSpPr>
      <p:grpSpPr>
        <a:xfrm>
          <a:off y="0" x="0"/>
          <a:ext cy="0" cx="0"/>
          <a:chOff y="0" x="0"/>
          <a:chExt cy="0" cx="0"/>
        </a:xfrm>
      </p:grpSpPr>
      <p:sp>
        <p:nvSpPr>
          <p:cNvPr id="2" name="Shape 2"/>
          <p:cNvSpPr/>
          <p:nvPr>
            <p:ph idx="2" type="sldImg"/>
          </p:nvPr>
        </p:nvSpPr>
        <p:spPr>
          <a:xfrm>
            <a:off y="685800" x="1143225"/>
            <a:ext cy="3429000" cx="4572225"/>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3" name="Shape 3"/>
          <p:cNvSpPr txBox="1"/>
          <p:nvPr>
            <p:ph idx="1" type="body"/>
          </p:nvPr>
        </p:nvSpPr>
        <p:spPr>
          <a:xfrm>
            <a:off y="4343400" x="685800"/>
            <a:ext cy="4114800" cx="5486399"/>
          </a:xfrm>
          <a:prstGeom prst="rect">
            <a:avLst/>
          </a:prstGeom>
          <a:noFill/>
          <a:ln>
            <a:noFill/>
          </a:ln>
        </p:spPr>
        <p:txBody>
          <a:bodyPr bIns="91425" rIns="91425" lIns="91425" tIns="91425" anchor="t" anchorCtr="0"/>
          <a:lstStyle>
            <a:lvl1pPr>
              <a:spcBef>
                <a:spcPts val="0"/>
              </a:spcBef>
              <a:defRPr sz="1100"/>
            </a:lvl1pPr>
            <a:lvl2pPr>
              <a:spcBef>
                <a:spcPts val="0"/>
              </a:spcBef>
              <a:defRPr sz="1100"/>
            </a:lvl2pPr>
            <a:lvl3pPr>
              <a:spcBef>
                <a:spcPts val="0"/>
              </a:spcBef>
              <a:defRPr sz="1100"/>
            </a:lvl3pPr>
            <a:lvl4pPr>
              <a:spcBef>
                <a:spcPts val="0"/>
              </a:spcBef>
              <a:defRPr sz="1100"/>
            </a:lvl4pPr>
            <a:lvl5pPr>
              <a:spcBef>
                <a:spcPts val="0"/>
              </a:spcBef>
              <a:defRPr sz="1100"/>
            </a:lvl5pPr>
            <a:lvl6pPr>
              <a:spcBef>
                <a:spcPts val="0"/>
              </a:spcBef>
              <a:defRPr sz="1100"/>
            </a:lvl6pPr>
            <a:lvl7pPr>
              <a:spcBef>
                <a:spcPts val="0"/>
              </a:spcBef>
              <a:defRPr sz="1100"/>
            </a:lvl7pPr>
            <a:lvl8pPr>
              <a:spcBef>
                <a:spcPts val="0"/>
              </a:spcBef>
              <a:defRPr sz="1100"/>
            </a:lvl8pPr>
            <a:lvl9pPr>
              <a:spcBef>
                <a:spcPts val="0"/>
              </a:spcBef>
              <a:defRPr sz="1100"/>
            </a:lvl9pPr>
          </a:lstStyle>
          <a:p/>
        </p:txBody>
      </p:sp>
    </p:spTree>
  </p:cSld>
  <p:clrMap accent2="accent2" accent3="accent3" accent4="accent4" accent5="accent5" accent6="accent6" hlink="hlink" tx2="lt2" tx1="dk1" bg2="dk2" bg1="lt1" folHlink="folHlink" accent1="accent1"/>
</p:notesMaster>
</file>

<file path=ppt/notesSlides/_rels/notesSlide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6.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7.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8.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9.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0.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6.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7.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8.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9.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8" name="Shape 28"/>
        <p:cNvGrpSpPr/>
        <p:nvPr/>
      </p:nvGrpSpPr>
      <p:grpSpPr>
        <a:xfrm>
          <a:off y="0" x="0"/>
          <a:ext cy="0" cx="0"/>
          <a:chOff y="0" x="0"/>
          <a:chExt cy="0" cx="0"/>
        </a:xfrm>
      </p:grpSpPr>
      <p:sp>
        <p:nvSpPr>
          <p:cNvPr id="29" name="Shape 29"/>
          <p:cNvSpPr txBox="1"/>
          <p:nvPr>
            <p:ph idx="1" type="body"/>
          </p:nvPr>
        </p:nvSpPr>
        <p:spPr>
          <a:xfrm>
            <a:off y="4343400" x="685800"/>
            <a:ext cy="4114800" cx="5486399"/>
          </a:xfrm>
          <a:prstGeom prst="rect">
            <a:avLst/>
          </a:prstGeom>
        </p:spPr>
        <p:txBody>
          <a:bodyPr bIns="91425" rIns="91425" lIns="91425" tIns="91425" anchor="ctr" anchorCtr="0">
            <a:spAutoFit/>
          </a:bodyPr>
          <a:lstStyle/>
          <a:p>
            <a:pPr>
              <a:spcBef>
                <a:spcPts val="0"/>
              </a:spcBef>
              <a:buNone/>
            </a:pPr>
            <a:r>
              <a:t/>
            </a:r>
            <a:endParaRPr/>
          </a:p>
        </p:txBody>
      </p:sp>
      <p:sp>
        <p:nvSpPr>
          <p:cNvPr id="30" name="Shape 30"/>
          <p:cNvSpPr/>
          <p:nvPr>
            <p:ph idx="2" type="sldImg"/>
          </p:nvPr>
        </p:nvSpPr>
        <p:spPr>
          <a:xfrm>
            <a:off y="685800" x="1143225"/>
            <a:ext cy="3429000" cx="4572225"/>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4" name="Shape 34"/>
        <p:cNvGrpSpPr/>
        <p:nvPr/>
      </p:nvGrpSpPr>
      <p:grpSpPr>
        <a:xfrm>
          <a:off y="0" x="0"/>
          <a:ext cy="0" cx="0"/>
          <a:chOff y="0" x="0"/>
          <a:chExt cy="0" cx="0"/>
        </a:xfrm>
      </p:grpSpPr>
      <p:sp>
        <p:nvSpPr>
          <p:cNvPr id="35" name="Shape 35"/>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36" name="Shape 36"/>
          <p:cNvSpPr txBox="1"/>
          <p:nvPr>
            <p:ph idx="1" type="body"/>
          </p:nvPr>
        </p:nvSpPr>
        <p:spPr>
          <a:xfrm>
            <a:off y="4343400" x="685800"/>
            <a:ext cy="4114800" cx="5486399"/>
          </a:xfrm>
          <a:prstGeom prst="rect">
            <a:avLst/>
          </a:prstGeom>
          <a:noFill/>
          <a:ln>
            <a:noFill/>
          </a:ln>
        </p:spPr>
        <p:txBody>
          <a:bodyPr bIns="91425" rIns="91425" lIns="91425" tIns="91425" anchor="t" anchorCtr="0">
            <a:spAutoFit/>
          </a:bodyPr>
          <a:lstStyle/>
          <a:p>
            <a:pPr algn="l" rtl="0" lvl="0" marR="0" indent="0" marL="0">
              <a:spcBef>
                <a:spcPts val="0"/>
              </a:spcBef>
              <a:buClr>
                <a:schemeClr val="dk1"/>
              </a:buClr>
              <a:buFont typeface="Arial"/>
              <a:buNone/>
            </a:pPr>
            <a:r>
              <a:t/>
            </a:r>
            <a:endParaRPr strike="noStrike" u="none" b="0" cap="none" baseline="0" sz="1200" i="0">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0" name="Shape 40"/>
        <p:cNvGrpSpPr/>
        <p:nvPr/>
      </p:nvGrpSpPr>
      <p:grpSpPr>
        <a:xfrm>
          <a:off y="0" x="0"/>
          <a:ext cy="0" cx="0"/>
          <a:chOff y="0" x="0"/>
          <a:chExt cy="0" cx="0"/>
        </a:xfrm>
      </p:grpSpPr>
      <p:sp>
        <p:nvSpPr>
          <p:cNvPr id="41" name="Shape 41"/>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42" name="Shape 42"/>
          <p:cNvSpPr txBox="1"/>
          <p:nvPr>
            <p:ph idx="1" type="body"/>
          </p:nvPr>
        </p:nvSpPr>
        <p:spPr>
          <a:xfrm>
            <a:off y="4343400" x="685800"/>
            <a:ext cy="4114800" cx="5486399"/>
          </a:xfrm>
          <a:prstGeom prst="rect">
            <a:avLst/>
          </a:prstGeom>
          <a:noFill/>
          <a:ln>
            <a:noFill/>
          </a:ln>
        </p:spPr>
        <p:txBody>
          <a:bodyPr bIns="91425" rIns="91425" lIns="91425" tIns="91425" anchor="t" anchorCtr="0">
            <a:spAutoFit/>
          </a:bodyPr>
          <a:lstStyle/>
          <a:p>
            <a:pPr algn="l" rtl="0" lvl="0" marR="0" indent="0" marL="0">
              <a:spcBef>
                <a:spcPts val="0"/>
              </a:spcBef>
              <a:buClr>
                <a:schemeClr val="dk1"/>
              </a:buClr>
              <a:buFont typeface="Arial"/>
              <a:buNone/>
            </a:pPr>
            <a:r>
              <a:t/>
            </a:r>
            <a:endParaRPr strike="noStrike" u="none" b="0" cap="none" baseline="0" sz="1200" i="0">
              <a:solidFill>
                <a:schemeClr val="dk1"/>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6" name="Shape 46"/>
        <p:cNvGrpSpPr/>
        <p:nvPr/>
      </p:nvGrpSpPr>
      <p:grpSpPr>
        <a:xfrm>
          <a:off y="0" x="0"/>
          <a:ext cy="0" cx="0"/>
          <a:chOff y="0" x="0"/>
          <a:chExt cy="0" cx="0"/>
        </a:xfrm>
      </p:grpSpPr>
      <p:sp>
        <p:nvSpPr>
          <p:cNvPr id="47" name="Shape 47"/>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48" name="Shape 48"/>
          <p:cNvSpPr txBox="1"/>
          <p:nvPr>
            <p:ph idx="1" type="body"/>
          </p:nvPr>
        </p:nvSpPr>
        <p:spPr>
          <a:xfrm>
            <a:off y="4343400" x="685800"/>
            <a:ext cy="4114800" cx="5486399"/>
          </a:xfrm>
          <a:prstGeom prst="rect">
            <a:avLst/>
          </a:prstGeom>
          <a:noFill/>
          <a:ln>
            <a:noFill/>
          </a:ln>
        </p:spPr>
        <p:txBody>
          <a:bodyPr bIns="91425" rIns="91425" lIns="91425" tIns="91425" anchor="t" anchorCtr="0">
            <a:spAutoFit/>
          </a:bodyPr>
          <a:lstStyle/>
          <a:p>
            <a:pPr algn="l" rtl="0" lvl="0" marR="0" indent="0" marL="0">
              <a:spcBef>
                <a:spcPts val="0"/>
              </a:spcBef>
              <a:buClr>
                <a:schemeClr val="dk1"/>
              </a:buClr>
              <a:buFont typeface="Arial"/>
              <a:buNone/>
            </a:pPr>
            <a:r>
              <a:t/>
            </a:r>
            <a:endParaRPr strike="noStrike" u="none" b="0" cap="none" baseline="0" sz="1200" i="0">
              <a:solidFill>
                <a:schemeClr val="dk1"/>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52" name="Shape 52"/>
        <p:cNvGrpSpPr/>
        <p:nvPr/>
      </p:nvGrpSpPr>
      <p:grpSpPr>
        <a:xfrm>
          <a:off y="0" x="0"/>
          <a:ext cy="0" cx="0"/>
          <a:chOff y="0" x="0"/>
          <a:chExt cy="0" cx="0"/>
        </a:xfrm>
      </p:grpSpPr>
      <p:sp>
        <p:nvSpPr>
          <p:cNvPr id="53" name="Shape 53"/>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54" name="Shape 54"/>
          <p:cNvSpPr txBox="1"/>
          <p:nvPr>
            <p:ph idx="1" type="body"/>
          </p:nvPr>
        </p:nvSpPr>
        <p:spPr>
          <a:xfrm>
            <a:off y="4343400" x="685800"/>
            <a:ext cy="4114800" cx="5486399"/>
          </a:xfrm>
          <a:prstGeom prst="rect">
            <a:avLst/>
          </a:prstGeom>
          <a:noFill/>
          <a:ln>
            <a:noFill/>
          </a:ln>
        </p:spPr>
        <p:txBody>
          <a:bodyPr bIns="91425" rIns="91425" lIns="91425" tIns="91425" anchor="t" anchorCtr="0">
            <a:spAutoFit/>
          </a:bodyPr>
          <a:lstStyle/>
          <a:p>
            <a:pPr algn="l" rtl="0" lvl="0" marR="0" indent="0" marL="0">
              <a:spcBef>
                <a:spcPts val="0"/>
              </a:spcBef>
              <a:buClr>
                <a:schemeClr val="dk1"/>
              </a:buClr>
              <a:buFont typeface="Arial"/>
              <a:buNone/>
            </a:pPr>
            <a:r>
              <a:t/>
            </a:r>
            <a:endParaRPr strike="noStrike" u="none" b="0" cap="none" baseline="0" sz="1200" i="0">
              <a:solidFill>
                <a:schemeClr val="dk1"/>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58" name="Shape 58"/>
        <p:cNvGrpSpPr/>
        <p:nvPr/>
      </p:nvGrpSpPr>
      <p:grpSpPr>
        <a:xfrm>
          <a:off y="0" x="0"/>
          <a:ext cy="0" cx="0"/>
          <a:chOff y="0" x="0"/>
          <a:chExt cy="0" cx="0"/>
        </a:xfrm>
      </p:grpSpPr>
      <p:sp>
        <p:nvSpPr>
          <p:cNvPr id="59" name="Shape 59"/>
          <p:cNvSpPr txBox="1"/>
          <p:nvPr>
            <p:ph idx="1" type="body"/>
          </p:nvPr>
        </p:nvSpPr>
        <p:spPr>
          <a:xfrm>
            <a:off y="4343400" x="685800"/>
            <a:ext cy="4114800" cx="5486399"/>
          </a:xfrm>
          <a:prstGeom prst="rect">
            <a:avLst/>
          </a:prstGeom>
        </p:spPr>
        <p:txBody>
          <a:bodyPr bIns="91425" rIns="91425" lIns="91425" tIns="91425" anchor="ctr" anchorCtr="0">
            <a:spAutoFit/>
          </a:bodyPr>
          <a:lstStyle/>
          <a:p>
            <a:pPr>
              <a:spcBef>
                <a:spcPts val="0"/>
              </a:spcBef>
              <a:buNone/>
            </a:pPr>
            <a:r>
              <a:t/>
            </a:r>
            <a:endParaRPr/>
          </a:p>
        </p:txBody>
      </p:sp>
      <p:sp>
        <p:nvSpPr>
          <p:cNvPr id="60" name="Shape 60"/>
          <p:cNvSpPr/>
          <p:nvPr>
            <p:ph idx="2" type="sldImg"/>
          </p:nvPr>
        </p:nvSpPr>
        <p:spPr>
          <a:xfrm>
            <a:off y="685800" x="1143225"/>
            <a:ext cy="3429000" cx="4572225"/>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64" name="Shape 64"/>
        <p:cNvGrpSpPr/>
        <p:nvPr/>
      </p:nvGrpSpPr>
      <p:grpSpPr>
        <a:xfrm>
          <a:off y="0" x="0"/>
          <a:ext cy="0" cx="0"/>
          <a:chOff y="0" x="0"/>
          <a:chExt cy="0" cx="0"/>
        </a:xfrm>
      </p:grpSpPr>
      <p:sp>
        <p:nvSpPr>
          <p:cNvPr id="65" name="Shape 65"/>
          <p:cNvSpPr txBox="1"/>
          <p:nvPr>
            <p:ph idx="1" type="body"/>
          </p:nvPr>
        </p:nvSpPr>
        <p:spPr>
          <a:xfrm>
            <a:off y="4343400" x="685800"/>
            <a:ext cy="4114439" cx="5486040"/>
          </a:xfrm>
          <a:prstGeom prst="rect">
            <a:avLst/>
          </a:prstGeom>
          <a:noFill/>
          <a:ln>
            <a:noFill/>
          </a:ln>
        </p:spPr>
        <p:txBody>
          <a:bodyPr bIns="0" rIns="0" lIns="0" tIns="0" anchor="t" anchorCtr="0">
            <a:spAutoFit/>
          </a:bodyPr>
          <a:lstStyle/>
          <a:p>
            <a:pPr algn="l" rtl="0" lvl="0" marR="0" indent="0" marL="0">
              <a:spcBef>
                <a:spcPts val="0"/>
              </a:spcBef>
              <a:buSzPct val="25000"/>
              <a:buNone/>
            </a:pPr>
            <a:r>
              <a:rPr strike="noStrike" u="none" b="0" cap="none" baseline="0" sz="1200" lang="en" i="0">
                <a:solidFill>
                  <a:schemeClr val="dk1"/>
                </a:solidFill>
                <a:latin typeface="Arial"/>
                <a:ea typeface="Arial"/>
                <a:cs typeface="Arial"/>
                <a:sym typeface="Arial"/>
              </a:rPr>
              <a:t>Tradeoff</a:t>
            </a:r>
          </a:p>
          <a:p>
            <a:pPr algn="l" rtl="0" lvl="0" marR="0" indent="0" marL="0">
              <a:spcBef>
                <a:spcPts val="0"/>
              </a:spcBef>
              <a:buSzPct val="25000"/>
              <a:buNone/>
            </a:pPr>
            <a:r>
              <a:rPr strike="noStrike" u="none" b="0" cap="none" baseline="0" sz="1200" lang="en" i="0">
                <a:solidFill>
                  <a:schemeClr val="dk1"/>
                </a:solidFill>
                <a:latin typeface="Arial"/>
                <a:ea typeface="Arial"/>
                <a:cs typeface="Arial"/>
                <a:sym typeface="Arial"/>
              </a:rPr>
              <a:t>The more structure a system umposes, the more functionality it can provide; but the capture of structured information imposes costs of its own</a:t>
            </a:r>
          </a:p>
          <a:p>
            <a:pPr algn="l" rtl="0" lvl="0" marR="0" indent="0" marL="0">
              <a:spcBef>
                <a:spcPts val="0"/>
              </a:spcBef>
              <a:buSzPct val="25000"/>
              <a:buNone/>
            </a:pPr>
            <a:r>
              <a:rPr strike="noStrike" u="none" b="0" cap="none" baseline="0" sz="1200" lang="en" i="0">
                <a:solidFill>
                  <a:schemeClr val="dk1"/>
                </a:solidFill>
                <a:latin typeface="Arial"/>
                <a:ea typeface="Arial"/>
                <a:cs typeface="Arial"/>
                <a:sym typeface="Arial"/>
              </a:rPr>
              <a:t>A fine-grained representations of the design process might be useful for subsequent indexing and searching, but the cost of productin gthem might outweigh the benefits.</a:t>
            </a:r>
          </a:p>
          <a:p>
            <a:pPr algn="l" rtl="0" lvl="0" marR="0" indent="0" marL="0">
              <a:spcBef>
                <a:spcPts val="0"/>
              </a:spcBef>
              <a:buNone/>
            </a:pPr>
            <a:r>
              <a:t/>
            </a:r>
            <a:endParaRPr strike="noStrike" u="none" b="0" cap="none" baseline="0" sz="1200" i="0">
              <a:solidFill>
                <a:schemeClr val="dk1"/>
              </a:solidFill>
              <a:latin typeface="Arial"/>
              <a:ea typeface="Arial"/>
              <a:cs typeface="Arial"/>
              <a:sym typeface="Arial"/>
            </a:endParaRPr>
          </a:p>
          <a:p>
            <a:pPr algn="l" rtl="0" lvl="0" marR="0" indent="0" marL="0">
              <a:spcBef>
                <a:spcPts val="0"/>
              </a:spcBef>
              <a:buSzPct val="25000"/>
              <a:buNone/>
            </a:pPr>
            <a:r>
              <a:rPr strike="noStrike" u="none" b="0" cap="none" baseline="0" sz="1200" lang="en" i="0">
                <a:solidFill>
                  <a:schemeClr val="dk1"/>
                </a:solidFill>
                <a:latin typeface="Arial"/>
                <a:ea typeface="Arial"/>
                <a:cs typeface="Arial"/>
                <a:sym typeface="Arial"/>
              </a:rPr>
              <a:t>Heuristic: </a:t>
            </a:r>
            <a:r>
              <a:rPr strike="noStrike" u="none" b="0" cap="none" baseline="0" sz="1200" lang="en" i="1">
                <a:solidFill>
                  <a:srgbClr val="000000"/>
                </a:solidFill>
                <a:latin typeface="Arial"/>
                <a:ea typeface="Arial"/>
                <a:cs typeface="Arial"/>
                <a:sym typeface="Arial"/>
              </a:rPr>
              <a:t> </a:t>
            </a:r>
            <a:r>
              <a:rPr strike="noStrike" u="none" b="0" cap="none" baseline="0" sz="1200" lang="en" i="0">
                <a:solidFill>
                  <a:srgbClr val="000000"/>
                </a:solidFill>
                <a:latin typeface="Arial"/>
                <a:ea typeface="Arial"/>
                <a:cs typeface="Arial"/>
                <a:sym typeface="Arial"/>
              </a:rPr>
              <a:t>pertaining to a trial-and-error method of problem solving used when an algorithmic approach is impractical.</a:t>
            </a:r>
          </a:p>
        </p:txBody>
      </p:sp>
      <p:sp>
        <p:nvSpPr>
          <p:cNvPr id="66" name="Shape 66"/>
          <p:cNvSpPr txBox="1"/>
          <p:nvPr/>
        </p:nvSpPr>
        <p:spPr>
          <a:xfrm>
            <a:off y="8685360" x="3884760"/>
            <a:ext cy="456840" cx="2971440"/>
          </a:xfrm>
          <a:prstGeom prst="rect">
            <a:avLst/>
          </a:prstGeom>
          <a:noFill/>
          <a:ln>
            <a:noFill/>
          </a:ln>
        </p:spPr>
        <p:txBody>
          <a:bodyPr bIns="45700" rIns="91425" lIns="91425" tIns="45700" anchor="b" anchorCtr="0">
            <a:spAutoFit/>
          </a:bodyPr>
          <a:lstStyle/>
          <a:p>
            <a:pPr algn="r" rtl="0" lvl="0" marR="0" indent="0" marL="0">
              <a:lnSpc>
                <a:spcPct val="100000"/>
              </a:lnSpc>
              <a:spcBef>
                <a:spcPts val="0"/>
              </a:spcBef>
              <a:buSzPct val="25000"/>
              <a:buNone/>
            </a:pPr>
            <a:r>
              <a:rPr lang="en"/>
              <a:t> </a:t>
            </a:r>
          </a:p>
        </p:txBody>
      </p:sp>
      <p:sp>
        <p:nvSpPr>
          <p:cNvPr id="67" name="Shape 67"/>
          <p:cNvSpPr/>
          <p:nvPr>
            <p:ph idx="2" type="sldImg"/>
          </p:nvPr>
        </p:nvSpPr>
        <p:spPr>
          <a:xfrm>
            <a:off y="685800" x="1143225"/>
            <a:ext cy="3429000" cx="4572225"/>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71" name="Shape 71"/>
        <p:cNvGrpSpPr/>
        <p:nvPr/>
      </p:nvGrpSpPr>
      <p:grpSpPr>
        <a:xfrm>
          <a:off y="0" x="0"/>
          <a:ext cy="0" cx="0"/>
          <a:chOff y="0" x="0"/>
          <a:chExt cy="0" cx="0"/>
        </a:xfrm>
      </p:grpSpPr>
      <p:sp>
        <p:nvSpPr>
          <p:cNvPr id="72" name="Shape 72"/>
          <p:cNvSpPr txBox="1"/>
          <p:nvPr>
            <p:ph idx="1" type="body"/>
          </p:nvPr>
        </p:nvSpPr>
        <p:spPr>
          <a:xfrm>
            <a:off y="4343400" x="685800"/>
            <a:ext cy="4114439" cx="5486040"/>
          </a:xfrm>
          <a:prstGeom prst="rect">
            <a:avLst/>
          </a:prstGeom>
          <a:noFill/>
          <a:ln>
            <a:noFill/>
          </a:ln>
        </p:spPr>
        <p:txBody>
          <a:bodyPr bIns="0" rIns="0" lIns="0" tIns="0" anchor="t" anchorCtr="0">
            <a:spAutoFit/>
          </a:bodyPr>
          <a:lstStyle/>
          <a:p>
            <a:pPr algn="l" rtl="0" lvl="0" marR="0" indent="0" marL="0">
              <a:spcBef>
                <a:spcPts val="0"/>
              </a:spcBef>
              <a:buSzPct val="25000"/>
              <a:buNone/>
            </a:pPr>
            <a:r>
              <a:rPr strike="noStrike" u="none" b="0" cap="none" baseline="0" sz="1200" lang="en" i="0">
                <a:solidFill>
                  <a:schemeClr val="dk1"/>
                </a:solidFill>
                <a:latin typeface="Arial"/>
                <a:ea typeface="Arial"/>
                <a:cs typeface="Arial"/>
                <a:sym typeface="Arial"/>
              </a:rPr>
              <a:t>Tradeoff</a:t>
            </a:r>
          </a:p>
          <a:p>
            <a:pPr algn="l" rtl="0" lvl="0" marR="0" indent="0" marL="0">
              <a:spcBef>
                <a:spcPts val="0"/>
              </a:spcBef>
              <a:buSzPct val="25000"/>
              <a:buNone/>
            </a:pPr>
            <a:r>
              <a:rPr strike="noStrike" u="none" b="0" cap="none" baseline="0" sz="1200" lang="en" i="0">
                <a:solidFill>
                  <a:schemeClr val="dk1"/>
                </a:solidFill>
                <a:latin typeface="Arial"/>
                <a:ea typeface="Arial"/>
                <a:cs typeface="Arial"/>
                <a:sym typeface="Arial"/>
              </a:rPr>
              <a:t>The more structure a system umposes, the more functionality it can provide; but the capture of structured information imposes costs of its own</a:t>
            </a:r>
          </a:p>
          <a:p>
            <a:pPr algn="l" rtl="0" lvl="0" marR="0" indent="0" marL="0">
              <a:spcBef>
                <a:spcPts val="0"/>
              </a:spcBef>
              <a:buSzPct val="25000"/>
              <a:buNone/>
            </a:pPr>
            <a:r>
              <a:rPr strike="noStrike" u="none" b="0" cap="none" baseline="0" sz="1200" lang="en" i="0">
                <a:solidFill>
                  <a:schemeClr val="dk1"/>
                </a:solidFill>
                <a:latin typeface="Arial"/>
                <a:ea typeface="Arial"/>
                <a:cs typeface="Arial"/>
                <a:sym typeface="Arial"/>
              </a:rPr>
              <a:t>A fine-grained representations of the design process might be useful for subsequent indexing and searching, but the cost of productin gthem might outweigh the benefits.</a:t>
            </a:r>
          </a:p>
          <a:p>
            <a:pPr algn="l" rtl="0" lvl="0" marR="0" indent="0" marL="0">
              <a:spcBef>
                <a:spcPts val="0"/>
              </a:spcBef>
              <a:buNone/>
            </a:pPr>
            <a:r>
              <a:t/>
            </a:r>
            <a:endParaRPr strike="noStrike" u="none" b="0" cap="none" baseline="0" sz="1200" i="0">
              <a:solidFill>
                <a:schemeClr val="dk1"/>
              </a:solidFill>
              <a:latin typeface="Arial"/>
              <a:ea typeface="Arial"/>
              <a:cs typeface="Arial"/>
              <a:sym typeface="Arial"/>
            </a:endParaRPr>
          </a:p>
          <a:p>
            <a:pPr algn="l" rtl="0" lvl="0" marR="0" indent="0" marL="0">
              <a:spcBef>
                <a:spcPts val="0"/>
              </a:spcBef>
              <a:buSzPct val="25000"/>
              <a:buNone/>
            </a:pPr>
            <a:r>
              <a:rPr strike="noStrike" u="none" b="0" cap="none" baseline="0" sz="1200" lang="en" i="0">
                <a:solidFill>
                  <a:schemeClr val="dk1"/>
                </a:solidFill>
                <a:latin typeface="Arial"/>
                <a:ea typeface="Arial"/>
                <a:cs typeface="Arial"/>
                <a:sym typeface="Arial"/>
              </a:rPr>
              <a:t>Heuristic: </a:t>
            </a:r>
            <a:r>
              <a:rPr strike="noStrike" u="none" b="0" cap="none" baseline="0" sz="1200" lang="en" i="1">
                <a:solidFill>
                  <a:srgbClr val="000000"/>
                </a:solidFill>
                <a:latin typeface="Arial"/>
                <a:ea typeface="Arial"/>
                <a:cs typeface="Arial"/>
                <a:sym typeface="Arial"/>
              </a:rPr>
              <a:t> </a:t>
            </a:r>
            <a:r>
              <a:rPr strike="noStrike" u="none" b="0" cap="none" baseline="0" sz="1200" lang="en" i="0">
                <a:solidFill>
                  <a:srgbClr val="000000"/>
                </a:solidFill>
                <a:latin typeface="Arial"/>
                <a:ea typeface="Arial"/>
                <a:cs typeface="Arial"/>
                <a:sym typeface="Arial"/>
              </a:rPr>
              <a:t>pertaining to a trial-and-error method of problem solving used when an algorithmic approach is impractical.</a:t>
            </a:r>
          </a:p>
        </p:txBody>
      </p:sp>
      <p:sp>
        <p:nvSpPr>
          <p:cNvPr id="73" name="Shape 73"/>
          <p:cNvSpPr txBox="1"/>
          <p:nvPr/>
        </p:nvSpPr>
        <p:spPr>
          <a:xfrm>
            <a:off y="8685360" x="3884760"/>
            <a:ext cy="456840" cx="2971440"/>
          </a:xfrm>
          <a:prstGeom prst="rect">
            <a:avLst/>
          </a:prstGeom>
          <a:noFill/>
          <a:ln>
            <a:noFill/>
          </a:ln>
        </p:spPr>
        <p:txBody>
          <a:bodyPr bIns="45700" rIns="91425" lIns="91425" tIns="45700" anchor="b" anchorCtr="0">
            <a:spAutoFit/>
          </a:bodyPr>
          <a:lstStyle/>
          <a:p>
            <a:pPr algn="r" rtl="0" lvl="0" marR="0" indent="0" marL="0">
              <a:lnSpc>
                <a:spcPct val="100000"/>
              </a:lnSpc>
              <a:spcBef>
                <a:spcPts val="0"/>
              </a:spcBef>
              <a:buSzPct val="25000"/>
              <a:buNone/>
            </a:pPr>
            <a:r>
              <a:rPr lang="en"/>
              <a:t> </a:t>
            </a:r>
          </a:p>
        </p:txBody>
      </p:sp>
      <p:sp>
        <p:nvSpPr>
          <p:cNvPr id="74" name="Shape 74"/>
          <p:cNvSpPr/>
          <p:nvPr>
            <p:ph idx="2" type="sldImg"/>
          </p:nvPr>
        </p:nvSpPr>
        <p:spPr>
          <a:xfrm>
            <a:off y="685800" x="1143225"/>
            <a:ext cy="3429000" cx="4572225"/>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78" name="Shape 78"/>
        <p:cNvGrpSpPr/>
        <p:nvPr/>
      </p:nvGrpSpPr>
      <p:grpSpPr>
        <a:xfrm>
          <a:off y="0" x="0"/>
          <a:ext cy="0" cx="0"/>
          <a:chOff y="0" x="0"/>
          <a:chExt cy="0" cx="0"/>
        </a:xfrm>
      </p:grpSpPr>
      <p:sp>
        <p:nvSpPr>
          <p:cNvPr id="79" name="Shape 79"/>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80" name="Shape 80"/>
          <p:cNvSpPr txBox="1"/>
          <p:nvPr>
            <p:ph idx="1" type="body"/>
          </p:nvPr>
        </p:nvSpPr>
        <p:spPr>
          <a:xfrm>
            <a:off y="4343400" x="685800"/>
            <a:ext cy="4114800" cx="5486399"/>
          </a:xfrm>
          <a:prstGeom prst="rect">
            <a:avLst/>
          </a:prstGeom>
        </p:spPr>
        <p:txBody>
          <a:bodyPr bIns="91425" rIns="91425" lIns="91425" tIns="91425" anchor="t" anchorCtr="0">
            <a:spAutoFit/>
          </a:bodyPr>
          <a:lstStyle/>
          <a:p>
            <a:pPr>
              <a:spcBef>
                <a:spcPts val="0"/>
              </a:spcBef>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98" name="Shape 98"/>
        <p:cNvGrpSpPr/>
        <p:nvPr/>
      </p:nvGrpSpPr>
      <p:grpSpPr>
        <a:xfrm>
          <a:off y="0" x="0"/>
          <a:ext cy="0" cx="0"/>
          <a:chOff y="0" x="0"/>
          <a:chExt cy="0" cx="0"/>
        </a:xfrm>
      </p:grpSpPr>
      <p:sp>
        <p:nvSpPr>
          <p:cNvPr id="99" name="Shape 99"/>
          <p:cNvSpPr txBox="1"/>
          <p:nvPr>
            <p:ph idx="1" type="body"/>
          </p:nvPr>
        </p:nvSpPr>
        <p:spPr>
          <a:xfrm>
            <a:off y="4343400" x="685800"/>
            <a:ext cy="4114439" cx="5486040"/>
          </a:xfrm>
          <a:prstGeom prst="rect">
            <a:avLst/>
          </a:prstGeom>
          <a:noFill/>
          <a:ln>
            <a:noFill/>
          </a:ln>
        </p:spPr>
        <p:txBody>
          <a:bodyPr bIns="0" rIns="0" lIns="0" tIns="0" anchor="t" anchorCtr="0">
            <a:spAutoFit/>
          </a:bodyPr>
          <a:lstStyle/>
          <a:p>
            <a:pPr algn="l" rtl="0" lvl="0" marR="0" indent="0" marL="0">
              <a:spcBef>
                <a:spcPts val="0"/>
              </a:spcBef>
              <a:buSzPct val="25000"/>
              <a:buNone/>
            </a:pPr>
            <a:r>
              <a:rPr strike="noStrike" u="none" b="0" cap="none" baseline="0" sz="1200" lang="en" i="0">
                <a:solidFill>
                  <a:schemeClr val="dk1"/>
                </a:solidFill>
                <a:latin typeface="Arial"/>
                <a:ea typeface="Arial"/>
                <a:cs typeface="Arial"/>
                <a:sym typeface="Arial"/>
              </a:rPr>
              <a:t>Context must be reckoned in both architectural and institutional terms</a:t>
            </a:r>
          </a:p>
          <a:p>
            <a:pPr algn="l" rtl="0" lvl="0" marR="0" indent="0" marL="0">
              <a:spcBef>
                <a:spcPts val="0"/>
              </a:spcBef>
              <a:buSzPct val="25000"/>
              <a:buNone/>
            </a:pPr>
            <a:r>
              <a:rPr strike="noStrike" u="none" b="0" cap="none" baseline="0" sz="1200" lang="en" i="0">
                <a:solidFill>
                  <a:schemeClr val="dk1"/>
                </a:solidFill>
                <a:latin typeface="Arial"/>
                <a:ea typeface="Arial"/>
                <a:cs typeface="Arial"/>
                <a:sym typeface="Arial"/>
              </a:rPr>
              <a:t>The two aspects may be coupled to various degrees</a:t>
            </a:r>
          </a:p>
          <a:p>
            <a:pPr algn="l" rtl="0" lvl="0" marR="0" indent="0" marL="0">
              <a:spcBef>
                <a:spcPts val="0"/>
              </a:spcBef>
              <a:buSzPct val="25000"/>
              <a:buNone/>
            </a:pPr>
            <a:r>
              <a:rPr strike="noStrike" u="none" b="0" cap="none" baseline="0" sz="1200" lang="en" i="0">
                <a:solidFill>
                  <a:schemeClr val="dk1"/>
                </a:solidFill>
                <a:latin typeface="Arial"/>
                <a:ea typeface="Arial"/>
                <a:cs typeface="Arial"/>
                <a:sym typeface="Arial"/>
              </a:rPr>
              <a:t>When the coupling between two is strong, the application is strongly couple to a particular place, and a device can register certain aspects of its context simply by knowing hwere it is.</a:t>
            </a:r>
          </a:p>
          <a:p>
            <a:pPr algn="l" rtl="0" lvl="0" marR="0" indent="0" marL="0">
              <a:spcBef>
                <a:spcPts val="0"/>
              </a:spcBef>
              <a:buSzPct val="25000"/>
              <a:buNone/>
            </a:pPr>
            <a:r>
              <a:rPr strike="noStrike" u="none" b="0" cap="none" baseline="0" sz="1200" lang="en" i="0">
                <a:solidFill>
                  <a:schemeClr val="dk1"/>
                </a:solidFill>
                <a:latin typeface="Arial"/>
                <a:ea typeface="Arial"/>
                <a:cs typeface="Arial"/>
                <a:sym typeface="Arial"/>
              </a:rPr>
              <a:t>EX) A device that supports conference-goers by figuirng out which talk they are attening. This is possible because of the schedule that maps rooms and times to talks.</a:t>
            </a:r>
          </a:p>
          <a:p>
            <a:pPr algn="l" rtl="0" lvl="0" marR="0" indent="0" marL="0">
              <a:spcBef>
                <a:spcPts val="0"/>
              </a:spcBef>
              <a:buSzPct val="25000"/>
              <a:buNone/>
            </a:pPr>
            <a:r>
              <a:rPr strike="noStrike" u="none" b="0" cap="none" baseline="0" sz="1200" lang="en" i="0">
                <a:solidFill>
                  <a:schemeClr val="dk1"/>
                </a:solidFill>
                <a:latin typeface="Arial"/>
                <a:ea typeface="Arial"/>
                <a:cs typeface="Arial"/>
                <a:sym typeface="Arial"/>
              </a:rPr>
              <a:t>At the other end of the spectrum are those applications that depend only on the architectural context or the insitutional context</a:t>
            </a:r>
          </a:p>
          <a:p>
            <a:pPr algn="l" rtl="0" lvl="0" marR="0" indent="0" marL="0">
              <a:spcBef>
                <a:spcPts val="0"/>
              </a:spcBef>
              <a:buSzPct val="25000"/>
              <a:buNone/>
            </a:pPr>
            <a:r>
              <a:rPr strike="noStrike" u="none" b="0" cap="none" baseline="0" sz="1200" lang="en" i="0">
                <a:solidFill>
                  <a:schemeClr val="dk1"/>
                </a:solidFill>
                <a:latin typeface="Arial"/>
                <a:ea typeface="Arial"/>
                <a:cs typeface="Arial"/>
                <a:sym typeface="Arial"/>
              </a:rPr>
              <a:t>EX) A wearable medical monitor</a:t>
            </a:r>
          </a:p>
        </p:txBody>
      </p:sp>
      <p:sp>
        <p:nvSpPr>
          <p:cNvPr id="100" name="Shape 100"/>
          <p:cNvSpPr txBox="1"/>
          <p:nvPr/>
        </p:nvSpPr>
        <p:spPr>
          <a:xfrm>
            <a:off y="8685360" x="3884760"/>
            <a:ext cy="456840" cx="2971440"/>
          </a:xfrm>
          <a:prstGeom prst="rect">
            <a:avLst/>
          </a:prstGeom>
          <a:noFill/>
          <a:ln>
            <a:noFill/>
          </a:ln>
        </p:spPr>
        <p:txBody>
          <a:bodyPr bIns="45700" rIns="91425" lIns="91425" tIns="45700" anchor="b" anchorCtr="0">
            <a:spAutoFit/>
          </a:bodyPr>
          <a:lstStyle/>
          <a:p>
            <a:pPr algn="r" rtl="0" lvl="0" marR="0" indent="0" marL="0">
              <a:lnSpc>
                <a:spcPct val="100000"/>
              </a:lnSpc>
              <a:spcBef>
                <a:spcPts val="0"/>
              </a:spcBef>
              <a:buSzPct val="25000"/>
              <a:buNone/>
            </a:pPr>
            <a:r>
              <a:rPr lang="en"/>
              <a:t> </a:t>
            </a:r>
          </a:p>
        </p:txBody>
      </p:sp>
      <p:sp>
        <p:nvSpPr>
          <p:cNvPr id="101" name="Shape 101"/>
          <p:cNvSpPr/>
          <p:nvPr>
            <p:ph idx="2" type="sldImg"/>
          </p:nvPr>
        </p:nvSpPr>
        <p:spPr>
          <a:xfrm>
            <a:off y="685800" x="1143225"/>
            <a:ext cy="3429000" cx="4572225"/>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14" name="Shape 114"/>
        <p:cNvGrpSpPr/>
        <p:nvPr/>
      </p:nvGrpSpPr>
      <p:grpSpPr>
        <a:xfrm>
          <a:off y="0" x="0"/>
          <a:ext cy="0" cx="0"/>
          <a:chOff y="0" x="0"/>
          <a:chExt cy="0" cx="0"/>
        </a:xfrm>
      </p:grpSpPr>
      <p:sp>
        <p:nvSpPr>
          <p:cNvPr id="115" name="Shape 115"/>
          <p:cNvSpPr txBox="1"/>
          <p:nvPr>
            <p:ph idx="1" type="body"/>
          </p:nvPr>
        </p:nvSpPr>
        <p:spPr>
          <a:xfrm>
            <a:off y="4343400" x="685800"/>
            <a:ext cy="4114439" cx="5486040"/>
          </a:xfrm>
          <a:prstGeom prst="rect">
            <a:avLst/>
          </a:prstGeom>
          <a:noFill/>
          <a:ln>
            <a:noFill/>
          </a:ln>
        </p:spPr>
        <p:txBody>
          <a:bodyPr bIns="0" rIns="0" lIns="0" tIns="0" anchor="t" anchorCtr="0">
            <a:spAutoFit/>
          </a:bodyPr>
          <a:lstStyle/>
          <a:p>
            <a:pPr algn="l" rtl="0" lvl="0" marR="0" indent="0" marL="0">
              <a:spcBef>
                <a:spcPts val="0"/>
              </a:spcBef>
              <a:buSzPct val="25000"/>
              <a:buNone/>
            </a:pPr>
            <a:r>
              <a:rPr strike="noStrike" u="none" b="0" cap="none" baseline="0" sz="1200" lang="en" i="0">
                <a:solidFill>
                  <a:schemeClr val="dk1"/>
                </a:solidFill>
                <a:latin typeface="Arial"/>
                <a:ea typeface="Arial"/>
                <a:cs typeface="Arial"/>
                <a:sym typeface="Arial"/>
              </a:rPr>
              <a:t>It is in this middle ground that context-awareness becomes most crucial and most complicated.</a:t>
            </a:r>
          </a:p>
          <a:p>
            <a:pPr algn="l" rtl="0" lvl="0" marR="0" indent="0" marL="0">
              <a:spcBef>
                <a:spcPts val="0"/>
              </a:spcBef>
              <a:buSzPct val="25000"/>
              <a:buNone/>
            </a:pPr>
            <a:r>
              <a:rPr strike="noStrike" u="none" b="0" cap="none" baseline="0" sz="1200" lang="en" i="0">
                <a:solidFill>
                  <a:schemeClr val="dk1"/>
                </a:solidFill>
                <a:latin typeface="Arial"/>
                <a:ea typeface="Arial"/>
                <a:cs typeface="Arial"/>
                <a:sym typeface="Arial"/>
              </a:rPr>
              <a:t>EX) Activities(strongly coupled to the information infrastructure of an organization) that can automatically adapt themselves to the resources that happen to be available in particualr places.</a:t>
            </a:r>
          </a:p>
          <a:p>
            <a:pPr algn="l" rtl="0" lvl="0" marR="0" indent="0" marL="0">
              <a:spcBef>
                <a:spcPts val="0"/>
              </a:spcBef>
              <a:buSzPct val="25000"/>
              <a:buNone/>
            </a:pPr>
            <a:r>
              <a:rPr strike="noStrike" u="none" b="0" cap="none" baseline="0" sz="1200" lang="en" i="0">
                <a:solidFill>
                  <a:schemeClr val="dk1"/>
                </a:solidFill>
                <a:latin typeface="Arial"/>
                <a:ea typeface="Arial"/>
                <a:cs typeface="Arial"/>
                <a:sym typeface="Arial"/>
              </a:rPr>
              <a:t>Physical places and things will become more capable of palying roles in a wide variety of institutionally organized activities.</a:t>
            </a:r>
          </a:p>
          <a:p>
            <a:pPr algn="l" rtl="0" lvl="0" marR="0" indent="0" marL="0">
              <a:spcBef>
                <a:spcPts val="0"/>
              </a:spcBef>
              <a:buNone/>
            </a:pPr>
            <a:r>
              <a:t/>
            </a:r>
            <a:endParaRPr strike="noStrike" u="none" b="0" cap="none" baseline="0" sz="1200" i="0">
              <a:solidFill>
                <a:schemeClr val="dk1"/>
              </a:solidFill>
              <a:latin typeface="Arial"/>
              <a:ea typeface="Arial"/>
              <a:cs typeface="Arial"/>
              <a:sym typeface="Arial"/>
            </a:endParaRPr>
          </a:p>
        </p:txBody>
      </p:sp>
      <p:sp>
        <p:nvSpPr>
          <p:cNvPr id="116" name="Shape 116"/>
          <p:cNvSpPr txBox="1"/>
          <p:nvPr/>
        </p:nvSpPr>
        <p:spPr>
          <a:xfrm>
            <a:off y="8685360" x="3884760"/>
            <a:ext cy="456840" cx="2971440"/>
          </a:xfrm>
          <a:prstGeom prst="rect">
            <a:avLst/>
          </a:prstGeom>
          <a:noFill/>
          <a:ln>
            <a:noFill/>
          </a:ln>
        </p:spPr>
        <p:txBody>
          <a:bodyPr bIns="45700" rIns="91425" lIns="91425" tIns="45700" anchor="b" anchorCtr="0">
            <a:spAutoFit/>
          </a:bodyPr>
          <a:lstStyle/>
          <a:p>
            <a:pPr algn="r" rtl="0" lvl="0" marR="0" indent="0" marL="0">
              <a:lnSpc>
                <a:spcPct val="100000"/>
              </a:lnSpc>
              <a:spcBef>
                <a:spcPts val="0"/>
              </a:spcBef>
              <a:buSzPct val="25000"/>
              <a:buNone/>
            </a:pPr>
            <a:r>
              <a:rPr lang="en"/>
              <a:t> </a:t>
            </a:r>
          </a:p>
        </p:txBody>
      </p:sp>
      <p:sp>
        <p:nvSpPr>
          <p:cNvPr id="117" name="Shape 117"/>
          <p:cNvSpPr/>
          <p:nvPr>
            <p:ph idx="2" type="sldImg"/>
          </p:nvPr>
        </p:nvSpPr>
        <p:spPr>
          <a:xfrm>
            <a:off y="685800" x="1143225"/>
            <a:ext cy="3429000" cx="4572225"/>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33" name="Shape 133"/>
        <p:cNvGrpSpPr/>
        <p:nvPr/>
      </p:nvGrpSpPr>
      <p:grpSpPr>
        <a:xfrm>
          <a:off y="0" x="0"/>
          <a:ext cy="0" cx="0"/>
          <a:chOff y="0" x="0"/>
          <a:chExt cy="0" cx="0"/>
        </a:xfrm>
      </p:grpSpPr>
      <p:sp>
        <p:nvSpPr>
          <p:cNvPr id="134" name="Shape 134"/>
          <p:cNvSpPr txBox="1"/>
          <p:nvPr>
            <p:ph idx="1" type="body"/>
          </p:nvPr>
        </p:nvSpPr>
        <p:spPr>
          <a:xfrm>
            <a:off y="4343400" x="685800"/>
            <a:ext cy="4114439" cx="5486040"/>
          </a:xfrm>
          <a:prstGeom prst="rect">
            <a:avLst/>
          </a:prstGeom>
          <a:noFill/>
          <a:ln>
            <a:noFill/>
          </a:ln>
        </p:spPr>
        <p:txBody>
          <a:bodyPr bIns="0" rIns="0" lIns="0" tIns="0" anchor="t" anchorCtr="0">
            <a:spAutoFit/>
          </a:bodyPr>
          <a:lstStyle/>
          <a:p>
            <a:pPr algn="l" rtl="0" lvl="0" marR="0" indent="0" marL="0">
              <a:spcBef>
                <a:spcPts val="0"/>
              </a:spcBef>
              <a:buSzPct val="25000"/>
              <a:buNone/>
            </a:pPr>
            <a:r>
              <a:rPr strike="noStrike" u="none" b="0" cap="none" baseline="0" sz="1200" lang="en" i="0">
                <a:solidFill>
                  <a:schemeClr val="dk1"/>
                </a:solidFill>
                <a:latin typeface="Arial"/>
                <a:ea typeface="Arial"/>
                <a:cs typeface="Arial"/>
                <a:sym typeface="Arial"/>
              </a:rPr>
              <a:t>Context is defiend to some extent by the institutions that structure both the ongoing activity and the social relations within which the activity is embedded.</a:t>
            </a:r>
          </a:p>
        </p:txBody>
      </p:sp>
      <p:sp>
        <p:nvSpPr>
          <p:cNvPr id="135" name="Shape 135"/>
          <p:cNvSpPr txBox="1"/>
          <p:nvPr/>
        </p:nvSpPr>
        <p:spPr>
          <a:xfrm>
            <a:off y="8685360" x="3884760"/>
            <a:ext cy="456840" cx="2971440"/>
          </a:xfrm>
          <a:prstGeom prst="rect">
            <a:avLst/>
          </a:prstGeom>
          <a:noFill/>
          <a:ln>
            <a:noFill/>
          </a:ln>
        </p:spPr>
        <p:txBody>
          <a:bodyPr bIns="45700" rIns="91425" lIns="91425" tIns="45700" anchor="b" anchorCtr="0">
            <a:spAutoFit/>
          </a:bodyPr>
          <a:lstStyle/>
          <a:p>
            <a:pPr algn="r" rtl="0" lvl="0" marR="0" indent="0" marL="0">
              <a:lnSpc>
                <a:spcPct val="100000"/>
              </a:lnSpc>
              <a:spcBef>
                <a:spcPts val="0"/>
              </a:spcBef>
              <a:buSzPct val="25000"/>
              <a:buNone/>
            </a:pPr>
            <a:r>
              <a:rPr lang="en"/>
              <a:t> </a:t>
            </a:r>
          </a:p>
        </p:txBody>
      </p:sp>
      <p:sp>
        <p:nvSpPr>
          <p:cNvPr id="136" name="Shape 136"/>
          <p:cNvSpPr/>
          <p:nvPr>
            <p:ph idx="2" type="sldImg"/>
          </p:nvPr>
        </p:nvSpPr>
        <p:spPr>
          <a:xfrm>
            <a:off y="685800" x="1143225"/>
            <a:ext cy="3429000" cx="4572225"/>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54" name="Shape 154"/>
        <p:cNvGrpSpPr/>
        <p:nvPr/>
      </p:nvGrpSpPr>
      <p:grpSpPr>
        <a:xfrm>
          <a:off y="0" x="0"/>
          <a:ext cy="0" cx="0"/>
          <a:chOff y="0" x="0"/>
          <a:chExt cy="0" cx="0"/>
        </a:xfrm>
      </p:grpSpPr>
      <p:sp>
        <p:nvSpPr>
          <p:cNvPr id="155" name="Shape 155"/>
          <p:cNvSpPr txBox="1"/>
          <p:nvPr>
            <p:ph idx="1" type="body"/>
          </p:nvPr>
        </p:nvSpPr>
        <p:spPr>
          <a:xfrm>
            <a:off y="4343400" x="685800"/>
            <a:ext cy="4114439" cx="5486040"/>
          </a:xfrm>
          <a:prstGeom prst="rect">
            <a:avLst/>
          </a:prstGeom>
          <a:noFill/>
          <a:ln>
            <a:noFill/>
          </a:ln>
        </p:spPr>
        <p:txBody>
          <a:bodyPr bIns="0" rIns="0" lIns="0" tIns="0" anchor="t" anchorCtr="0">
            <a:spAutoFit/>
          </a:bodyPr>
          <a:lstStyle/>
          <a:p>
            <a:pPr algn="l" rtl="0" lvl="0" marR="0" indent="0" marL="0">
              <a:spcBef>
                <a:spcPts val="0"/>
              </a:spcBef>
              <a:buSzPct val="25000"/>
              <a:buNone/>
            </a:pPr>
            <a:r>
              <a:rPr strike="noStrike" u="none" b="0" cap="none" baseline="0" sz="1200" lang="en" i="0">
                <a:solidFill>
                  <a:schemeClr val="dk1"/>
                </a:solidFill>
                <a:latin typeface="Arial"/>
                <a:ea typeface="Arial"/>
                <a:cs typeface="Arial"/>
                <a:sym typeface="Arial"/>
              </a:rPr>
              <a:t>People use the various features of the physical environment as resources in the work of social construction, but it is only through their onging, concerted effort that the place not just a room but a meeting room comes into being. </a:t>
            </a:r>
          </a:p>
        </p:txBody>
      </p:sp>
      <p:sp>
        <p:nvSpPr>
          <p:cNvPr id="156" name="Shape 156"/>
          <p:cNvSpPr txBox="1"/>
          <p:nvPr/>
        </p:nvSpPr>
        <p:spPr>
          <a:xfrm>
            <a:off y="8685360" x="3884760"/>
            <a:ext cy="456840" cx="2971440"/>
          </a:xfrm>
          <a:prstGeom prst="rect">
            <a:avLst/>
          </a:prstGeom>
          <a:noFill/>
          <a:ln>
            <a:noFill/>
          </a:ln>
        </p:spPr>
        <p:txBody>
          <a:bodyPr bIns="45700" rIns="91425" lIns="91425" tIns="45700" anchor="b" anchorCtr="0">
            <a:spAutoFit/>
          </a:bodyPr>
          <a:lstStyle/>
          <a:p>
            <a:pPr algn="r" rtl="0" lvl="0" marR="0" indent="0" marL="0">
              <a:lnSpc>
                <a:spcPct val="100000"/>
              </a:lnSpc>
              <a:spcBef>
                <a:spcPts val="0"/>
              </a:spcBef>
              <a:buSzPct val="25000"/>
              <a:buNone/>
            </a:pPr>
            <a:r>
              <a:rPr lang="en"/>
              <a:t> </a:t>
            </a:r>
          </a:p>
        </p:txBody>
      </p:sp>
      <p:sp>
        <p:nvSpPr>
          <p:cNvPr id="157" name="Shape 157"/>
          <p:cNvSpPr/>
          <p:nvPr>
            <p:ph idx="2" type="sldImg"/>
          </p:nvPr>
        </p:nvSpPr>
        <p:spPr>
          <a:xfrm>
            <a:off y="685800" x="1143225"/>
            <a:ext cy="3429000" cx="4572225"/>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66" name="Shape 166"/>
        <p:cNvGrpSpPr/>
        <p:nvPr/>
      </p:nvGrpSpPr>
      <p:grpSpPr>
        <a:xfrm>
          <a:off y="0" x="0"/>
          <a:ext cy="0" cx="0"/>
          <a:chOff y="0" x="0"/>
          <a:chExt cy="0" cx="0"/>
        </a:xfrm>
      </p:grpSpPr>
      <p:sp>
        <p:nvSpPr>
          <p:cNvPr id="167" name="Shape 167"/>
          <p:cNvSpPr txBox="1"/>
          <p:nvPr>
            <p:ph idx="1" type="body"/>
          </p:nvPr>
        </p:nvSpPr>
        <p:spPr>
          <a:xfrm>
            <a:off y="4343400" x="685800"/>
            <a:ext cy="4114439" cx="5486040"/>
          </a:xfrm>
          <a:prstGeom prst="rect">
            <a:avLst/>
          </a:prstGeom>
          <a:noFill/>
          <a:ln>
            <a:noFill/>
          </a:ln>
        </p:spPr>
        <p:txBody>
          <a:bodyPr bIns="0" rIns="0" lIns="0" tIns="0" anchor="t" anchorCtr="0">
            <a:spAutoFit/>
          </a:bodyPr>
          <a:lstStyle/>
          <a:p>
            <a:pPr algn="l" rtl="0" lvl="0" marR="0" indent="0" marL="0">
              <a:spcBef>
                <a:spcPts val="0"/>
              </a:spcBef>
              <a:buSzPct val="25000"/>
              <a:buNone/>
            </a:pPr>
            <a:r>
              <a:rPr strike="noStrike" u="none" b="0" cap="none" baseline="0" sz="1200" lang="en" i="0">
                <a:solidFill>
                  <a:schemeClr val="dk1"/>
                </a:solidFill>
                <a:latin typeface="Arial"/>
                <a:ea typeface="Arial"/>
                <a:cs typeface="Arial"/>
                <a:sym typeface="Arial"/>
              </a:rPr>
              <a:t>The design methodology</a:t>
            </a:r>
          </a:p>
          <a:p>
            <a:pPr algn="l" rtl="0" lvl="0" marR="0" indent="0" marL="0">
              <a:spcBef>
                <a:spcPts val="0"/>
              </a:spcBef>
              <a:buSzPct val="25000"/>
              <a:buNone/>
            </a:pPr>
            <a:r>
              <a:rPr strike="noStrike" u="none" b="0" cap="none" baseline="0" sz="1200" lang="en" i="0">
                <a:solidFill>
                  <a:schemeClr val="dk1"/>
                </a:solidFill>
                <a:latin typeface="Arial"/>
                <a:ea typeface="Arial"/>
                <a:cs typeface="Arial"/>
                <a:sym typeface="Arial"/>
              </a:rPr>
              <a:t>Analysis: studies an existing form of activity and reduces it to a repertoire of atomic elemtns-entities to be represented in a database</a:t>
            </a:r>
          </a:p>
          <a:p>
            <a:pPr algn="l" rtl="0" lvl="0" marR="0" indent="0" marL="0">
              <a:spcBef>
                <a:spcPts val="0"/>
              </a:spcBef>
              <a:buSzPct val="25000"/>
              <a:buNone/>
            </a:pPr>
            <a:r>
              <a:rPr strike="noStrike" u="none" b="0" cap="none" baseline="0" sz="1200" lang="en" i="0">
                <a:solidFill>
                  <a:schemeClr val="dk1"/>
                </a:solidFill>
                <a:latin typeface="Arial"/>
                <a:ea typeface="Arial"/>
                <a:cs typeface="Arial"/>
                <a:sym typeface="Arial"/>
              </a:rPr>
              <a:t>Articulation: devise a grammar, permitted sequences of action</a:t>
            </a:r>
          </a:p>
          <a:p>
            <a:pPr algn="l" rtl="0" lvl="0" marR="0" indent="0" marL="0">
              <a:spcBef>
                <a:spcPts val="0"/>
              </a:spcBef>
              <a:buSzPct val="25000"/>
              <a:buNone/>
            </a:pPr>
            <a:r>
              <a:rPr strike="noStrike" u="none" b="0" cap="none" baseline="0" sz="1200" lang="en" i="0">
                <a:solidFill>
                  <a:schemeClr val="dk1"/>
                </a:solidFill>
                <a:latin typeface="Arial"/>
                <a:ea typeface="Arial"/>
                <a:cs typeface="Arial"/>
                <a:sym typeface="Arial"/>
              </a:rPr>
              <a:t>Imposition: The resulting grammar is introduced into everyday life of the institution and given a normative force</a:t>
            </a:r>
          </a:p>
          <a:p>
            <a:pPr algn="l" rtl="0" lvl="0" marR="0" indent="0" marL="0">
              <a:spcBef>
                <a:spcPts val="0"/>
              </a:spcBef>
              <a:buSzPct val="25000"/>
              <a:buNone/>
            </a:pPr>
            <a:r>
              <a:rPr strike="noStrike" u="none" b="0" cap="none" baseline="0" sz="1200" lang="en" i="0">
                <a:solidFill>
                  <a:schemeClr val="dk1"/>
                </a:solidFill>
                <a:latin typeface="Arial"/>
                <a:ea typeface="Arial"/>
                <a:cs typeface="Arial"/>
                <a:sym typeface="Arial"/>
              </a:rPr>
              <a:t>Instrumentation: the activity is conducted through electronic mediation. The grammar of action corresponds directly to the users’ commands</a:t>
            </a:r>
          </a:p>
          <a:p>
            <a:pPr algn="l" rtl="0" lvl="0" marR="0" indent="0" marL="0">
              <a:spcBef>
                <a:spcPts val="0"/>
              </a:spcBef>
              <a:buSzPct val="25000"/>
              <a:buNone/>
            </a:pPr>
            <a:r>
              <a:rPr strike="noStrike" u="none" b="0" cap="none" baseline="0" sz="1200" lang="en" i="0">
                <a:solidFill>
                  <a:schemeClr val="dk1"/>
                </a:solidFill>
                <a:latin typeface="Arial"/>
                <a:ea typeface="Arial"/>
                <a:cs typeface="Arial"/>
                <a:sym typeface="Arial"/>
              </a:rPr>
              <a:t>Elaboration: The captured activity recodes can now be used for a wide variety of purposes. Survveillance, marketing, giving andvice, evaluationg performance etc.</a:t>
            </a:r>
          </a:p>
          <a:p>
            <a:pPr algn="l" rtl="0" lvl="0" marR="0" indent="0" marL="0">
              <a:spcBef>
                <a:spcPts val="0"/>
              </a:spcBef>
              <a:buNone/>
            </a:pPr>
            <a:r>
              <a:t/>
            </a:r>
            <a:endParaRPr strike="noStrike" u="none" b="0" cap="none" baseline="0" sz="1200" i="0">
              <a:solidFill>
                <a:schemeClr val="dk1"/>
              </a:solidFill>
              <a:latin typeface="Arial"/>
              <a:ea typeface="Arial"/>
              <a:cs typeface="Arial"/>
              <a:sym typeface="Arial"/>
            </a:endParaRPr>
          </a:p>
        </p:txBody>
      </p:sp>
      <p:sp>
        <p:nvSpPr>
          <p:cNvPr id="168" name="Shape 168"/>
          <p:cNvSpPr txBox="1"/>
          <p:nvPr/>
        </p:nvSpPr>
        <p:spPr>
          <a:xfrm>
            <a:off y="8685360" x="3884760"/>
            <a:ext cy="456840" cx="2971440"/>
          </a:xfrm>
          <a:prstGeom prst="rect">
            <a:avLst/>
          </a:prstGeom>
          <a:noFill/>
          <a:ln>
            <a:noFill/>
          </a:ln>
        </p:spPr>
        <p:txBody>
          <a:bodyPr bIns="45700" rIns="91425" lIns="91425" tIns="45700" anchor="b" anchorCtr="0">
            <a:spAutoFit/>
          </a:bodyPr>
          <a:lstStyle/>
          <a:p>
            <a:pPr algn="r" rtl="0" lvl="0" marR="0" indent="0" marL="0">
              <a:lnSpc>
                <a:spcPct val="100000"/>
              </a:lnSpc>
              <a:spcBef>
                <a:spcPts val="0"/>
              </a:spcBef>
              <a:buSzPct val="25000"/>
              <a:buNone/>
            </a:pPr>
            <a:r>
              <a:rPr lang="en"/>
              <a:t> </a:t>
            </a:r>
          </a:p>
        </p:txBody>
      </p:sp>
      <p:sp>
        <p:nvSpPr>
          <p:cNvPr id="169" name="Shape 169"/>
          <p:cNvSpPr/>
          <p:nvPr>
            <p:ph idx="2" type="sldImg"/>
          </p:nvPr>
        </p:nvSpPr>
        <p:spPr>
          <a:xfrm>
            <a:off y="685800" x="1143225"/>
            <a:ext cy="3429000" cx="4572225"/>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73" name="Shape 173"/>
        <p:cNvGrpSpPr/>
        <p:nvPr/>
      </p:nvGrpSpPr>
      <p:grpSpPr>
        <a:xfrm>
          <a:off y="0" x="0"/>
          <a:ext cy="0" cx="0"/>
          <a:chOff y="0" x="0"/>
          <a:chExt cy="0" cx="0"/>
        </a:xfrm>
      </p:grpSpPr>
      <p:sp>
        <p:nvSpPr>
          <p:cNvPr id="174" name="Shape 174"/>
          <p:cNvSpPr txBox="1"/>
          <p:nvPr>
            <p:ph idx="1" type="body"/>
          </p:nvPr>
        </p:nvSpPr>
        <p:spPr>
          <a:xfrm>
            <a:off y="4343400" x="685800"/>
            <a:ext cy="4114439" cx="5486040"/>
          </a:xfrm>
          <a:prstGeom prst="rect">
            <a:avLst/>
          </a:prstGeom>
          <a:noFill/>
          <a:ln>
            <a:noFill/>
          </a:ln>
        </p:spPr>
        <p:txBody>
          <a:bodyPr bIns="0" rIns="0" lIns="0" tIns="0" anchor="t" anchorCtr="0">
            <a:spAutoFit/>
          </a:bodyPr>
          <a:lstStyle/>
          <a:p>
            <a:pPr algn="l" rtl="0" lvl="0" marR="0" indent="0" marL="0">
              <a:spcBef>
                <a:spcPts val="0"/>
              </a:spcBef>
              <a:buSzPct val="25000"/>
              <a:buNone/>
            </a:pPr>
            <a:r>
              <a:rPr strike="noStrike" u="none" b="0" cap="none" baseline="0" sz="1200" lang="en" i="0">
                <a:solidFill>
                  <a:schemeClr val="dk1"/>
                </a:solidFill>
                <a:latin typeface="Arial"/>
                <a:ea typeface="Arial"/>
                <a:cs typeface="Arial"/>
                <a:sym typeface="Arial"/>
              </a:rPr>
              <a:t>Tradeoff</a:t>
            </a:r>
          </a:p>
          <a:p>
            <a:pPr algn="l" rtl="0" lvl="0" marR="0" indent="0" marL="0">
              <a:spcBef>
                <a:spcPts val="0"/>
              </a:spcBef>
              <a:buSzPct val="25000"/>
              <a:buNone/>
            </a:pPr>
            <a:r>
              <a:rPr strike="noStrike" u="none" b="0" cap="none" baseline="0" sz="1200" lang="en" i="0">
                <a:solidFill>
                  <a:schemeClr val="dk1"/>
                </a:solidFill>
                <a:latin typeface="Arial"/>
                <a:ea typeface="Arial"/>
                <a:cs typeface="Arial"/>
                <a:sym typeface="Arial"/>
              </a:rPr>
              <a:t>The more structure a system umposes, the more functionality it can provide; but the capture of structured information imposes costs of its own</a:t>
            </a:r>
          </a:p>
          <a:p>
            <a:pPr algn="l" rtl="0" lvl="0" marR="0" indent="0" marL="0">
              <a:spcBef>
                <a:spcPts val="0"/>
              </a:spcBef>
              <a:buSzPct val="25000"/>
              <a:buNone/>
            </a:pPr>
            <a:r>
              <a:rPr strike="noStrike" u="none" b="0" cap="none" baseline="0" sz="1200" lang="en" i="0">
                <a:solidFill>
                  <a:schemeClr val="dk1"/>
                </a:solidFill>
                <a:latin typeface="Arial"/>
                <a:ea typeface="Arial"/>
                <a:cs typeface="Arial"/>
                <a:sym typeface="Arial"/>
              </a:rPr>
              <a:t>A fine-grained representations of the design process might be useful for subsequent indexing and searching, but the cost of productin gthem might outweigh the benefits.</a:t>
            </a:r>
          </a:p>
          <a:p>
            <a:pPr algn="l" rtl="0" lvl="0" marR="0" indent="0" marL="0">
              <a:spcBef>
                <a:spcPts val="0"/>
              </a:spcBef>
              <a:buNone/>
            </a:pPr>
            <a:r>
              <a:t/>
            </a:r>
            <a:endParaRPr strike="noStrike" u="none" b="0" cap="none" baseline="0" sz="1200" i="0">
              <a:solidFill>
                <a:schemeClr val="dk1"/>
              </a:solidFill>
              <a:latin typeface="Arial"/>
              <a:ea typeface="Arial"/>
              <a:cs typeface="Arial"/>
              <a:sym typeface="Arial"/>
            </a:endParaRPr>
          </a:p>
          <a:p>
            <a:pPr algn="l" rtl="0" lvl="0" marR="0" indent="0" marL="0">
              <a:spcBef>
                <a:spcPts val="0"/>
              </a:spcBef>
              <a:buSzPct val="25000"/>
              <a:buNone/>
            </a:pPr>
            <a:r>
              <a:rPr strike="noStrike" u="none" b="0" cap="none" baseline="0" sz="1200" lang="en" i="0">
                <a:solidFill>
                  <a:schemeClr val="dk1"/>
                </a:solidFill>
                <a:latin typeface="Arial"/>
                <a:ea typeface="Arial"/>
                <a:cs typeface="Arial"/>
                <a:sym typeface="Arial"/>
              </a:rPr>
              <a:t>Heuristic: </a:t>
            </a:r>
            <a:r>
              <a:rPr strike="noStrike" u="none" b="0" cap="none" baseline="0" sz="1200" lang="en" i="1">
                <a:solidFill>
                  <a:srgbClr val="000000"/>
                </a:solidFill>
                <a:latin typeface="Arial"/>
                <a:ea typeface="Arial"/>
                <a:cs typeface="Arial"/>
                <a:sym typeface="Arial"/>
              </a:rPr>
              <a:t> </a:t>
            </a:r>
            <a:r>
              <a:rPr strike="noStrike" u="none" b="0" cap="none" baseline="0" sz="1200" lang="en" i="0">
                <a:solidFill>
                  <a:srgbClr val="000000"/>
                </a:solidFill>
                <a:latin typeface="Arial"/>
                <a:ea typeface="Arial"/>
                <a:cs typeface="Arial"/>
                <a:sym typeface="Arial"/>
              </a:rPr>
              <a:t>pertaining to a trial-and-error method of problem solving used when an algorithmic approach is impractical.</a:t>
            </a:r>
          </a:p>
        </p:txBody>
      </p:sp>
      <p:sp>
        <p:nvSpPr>
          <p:cNvPr id="175" name="Shape 175"/>
          <p:cNvSpPr txBox="1"/>
          <p:nvPr/>
        </p:nvSpPr>
        <p:spPr>
          <a:xfrm>
            <a:off y="8685360" x="3884760"/>
            <a:ext cy="456840" cx="2971440"/>
          </a:xfrm>
          <a:prstGeom prst="rect">
            <a:avLst/>
          </a:prstGeom>
          <a:noFill/>
          <a:ln>
            <a:noFill/>
          </a:ln>
        </p:spPr>
        <p:txBody>
          <a:bodyPr bIns="45700" rIns="91425" lIns="91425" tIns="45700" anchor="b" anchorCtr="0">
            <a:spAutoFit/>
          </a:bodyPr>
          <a:lstStyle/>
          <a:p>
            <a:pPr algn="r" rtl="0" lvl="0" marR="0" indent="0" marL="0">
              <a:lnSpc>
                <a:spcPct val="100000"/>
              </a:lnSpc>
              <a:spcBef>
                <a:spcPts val="0"/>
              </a:spcBef>
              <a:buSzPct val="25000"/>
              <a:buNone/>
            </a:pPr>
            <a:r>
              <a:rPr lang="en"/>
              <a:t> </a:t>
            </a:r>
          </a:p>
        </p:txBody>
      </p:sp>
      <p:sp>
        <p:nvSpPr>
          <p:cNvPr id="176" name="Shape 176"/>
          <p:cNvSpPr/>
          <p:nvPr>
            <p:ph idx="2" type="sldImg"/>
          </p:nvPr>
        </p:nvSpPr>
        <p:spPr>
          <a:xfrm>
            <a:off y="685800" x="1143225"/>
            <a:ext cy="3429000" cx="4572225"/>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80" name="Shape 180"/>
        <p:cNvGrpSpPr/>
        <p:nvPr/>
      </p:nvGrpSpPr>
      <p:grpSpPr>
        <a:xfrm>
          <a:off y="0" x="0"/>
          <a:ext cy="0" cx="0"/>
          <a:chOff y="0" x="0"/>
          <a:chExt cy="0" cx="0"/>
        </a:xfrm>
      </p:grpSpPr>
      <p:sp>
        <p:nvSpPr>
          <p:cNvPr id="181" name="Shape 181"/>
          <p:cNvSpPr txBox="1"/>
          <p:nvPr>
            <p:ph idx="1" type="body"/>
          </p:nvPr>
        </p:nvSpPr>
        <p:spPr>
          <a:xfrm>
            <a:off y="4343400" x="685800"/>
            <a:ext cy="4114800" cx="5486399"/>
          </a:xfrm>
          <a:prstGeom prst="rect">
            <a:avLst/>
          </a:prstGeom>
        </p:spPr>
        <p:txBody>
          <a:bodyPr bIns="91425" rIns="91425" lIns="91425" tIns="91425" anchor="ctr" anchorCtr="0">
            <a:spAutoFit/>
          </a:bodyPr>
          <a:lstStyle/>
          <a:p>
            <a:pPr>
              <a:spcBef>
                <a:spcPts val="0"/>
              </a:spcBef>
              <a:buNone/>
            </a:pPr>
            <a:r>
              <a:t/>
            </a:r>
            <a:endParaRPr/>
          </a:p>
        </p:txBody>
      </p:sp>
      <p:sp>
        <p:nvSpPr>
          <p:cNvPr id="182" name="Shape 182"/>
          <p:cNvSpPr/>
          <p:nvPr>
            <p:ph idx="2" type="sldImg"/>
          </p:nvPr>
        </p:nvSpPr>
        <p:spPr>
          <a:xfrm>
            <a:off y="685800" x="1143225"/>
            <a:ext cy="3429000" cx="4572225"/>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86" name="Shape 186"/>
        <p:cNvGrpSpPr/>
        <p:nvPr/>
      </p:nvGrpSpPr>
      <p:grpSpPr>
        <a:xfrm>
          <a:off y="0" x="0"/>
          <a:ext cy="0" cx="0"/>
          <a:chOff y="0" x="0"/>
          <a:chExt cy="0" cx="0"/>
        </a:xfrm>
      </p:grpSpPr>
      <p:sp>
        <p:nvSpPr>
          <p:cNvPr id="187" name="Shape 187"/>
          <p:cNvSpPr txBox="1"/>
          <p:nvPr>
            <p:ph idx="1" type="body"/>
          </p:nvPr>
        </p:nvSpPr>
        <p:spPr>
          <a:xfrm>
            <a:off y="4343400" x="685800"/>
            <a:ext cy="4114800" cx="5486399"/>
          </a:xfrm>
          <a:prstGeom prst="rect">
            <a:avLst/>
          </a:prstGeom>
        </p:spPr>
        <p:txBody>
          <a:bodyPr bIns="91425" rIns="91425" lIns="91425" tIns="91425" anchor="ctr" anchorCtr="0">
            <a:spAutoFit/>
          </a:bodyPr>
          <a:lstStyle/>
          <a:p>
            <a:pPr>
              <a:spcBef>
                <a:spcPts val="0"/>
              </a:spcBef>
              <a:buNone/>
            </a:pPr>
            <a:r>
              <a:t/>
            </a:r>
            <a:endParaRPr/>
          </a:p>
        </p:txBody>
      </p:sp>
      <p:sp>
        <p:nvSpPr>
          <p:cNvPr id="188" name="Shape 188"/>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92" name="Shape 192"/>
        <p:cNvGrpSpPr/>
        <p:nvPr/>
      </p:nvGrpSpPr>
      <p:grpSpPr>
        <a:xfrm>
          <a:off y="0" x="0"/>
          <a:ext cy="0" cx="0"/>
          <a:chOff y="0" x="0"/>
          <a:chExt cy="0" cx="0"/>
        </a:xfrm>
      </p:grpSpPr>
      <p:sp>
        <p:nvSpPr>
          <p:cNvPr id="193" name="Shape 193"/>
          <p:cNvSpPr txBox="1"/>
          <p:nvPr>
            <p:ph idx="1" type="body"/>
          </p:nvPr>
        </p:nvSpPr>
        <p:spPr>
          <a:xfrm>
            <a:off y="4343400" x="685800"/>
            <a:ext cy="4114800" cx="5486399"/>
          </a:xfrm>
          <a:prstGeom prst="rect">
            <a:avLst/>
          </a:prstGeom>
        </p:spPr>
        <p:txBody>
          <a:bodyPr bIns="91425" rIns="91425" lIns="91425" tIns="91425" anchor="ctr" anchorCtr="0">
            <a:spAutoFit/>
          </a:bodyPr>
          <a:lstStyle/>
          <a:p>
            <a:pPr>
              <a:spcBef>
                <a:spcPts val="0"/>
              </a:spcBef>
              <a:buNone/>
            </a:pPr>
            <a:r>
              <a:t/>
            </a:r>
            <a:endParaRPr/>
          </a:p>
        </p:txBody>
      </p:sp>
      <p:sp>
        <p:nvSpPr>
          <p:cNvPr id="194" name="Shape 194"/>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98" name="Shape 198"/>
        <p:cNvGrpSpPr/>
        <p:nvPr/>
      </p:nvGrpSpPr>
      <p:grpSpPr>
        <a:xfrm>
          <a:off y="0" x="0"/>
          <a:ext cy="0" cx="0"/>
          <a:chOff y="0" x="0"/>
          <a:chExt cy="0" cx="0"/>
        </a:xfrm>
      </p:grpSpPr>
      <p:sp>
        <p:nvSpPr>
          <p:cNvPr id="199" name="Shape 199"/>
          <p:cNvSpPr txBox="1"/>
          <p:nvPr>
            <p:ph idx="1" type="body"/>
          </p:nvPr>
        </p:nvSpPr>
        <p:spPr>
          <a:xfrm>
            <a:off y="4343400" x="685800"/>
            <a:ext cy="4114800" cx="5486399"/>
          </a:xfrm>
          <a:prstGeom prst="rect">
            <a:avLst/>
          </a:prstGeom>
        </p:spPr>
        <p:txBody>
          <a:bodyPr bIns="91425" rIns="91425" lIns="91425" tIns="91425" anchor="ctr" anchorCtr="0">
            <a:spAutoFit/>
          </a:bodyPr>
          <a:lstStyle/>
          <a:p>
            <a:pPr>
              <a:spcBef>
                <a:spcPts val="0"/>
              </a:spcBef>
              <a:buNone/>
            </a:pPr>
            <a:r>
              <a:t/>
            </a:r>
            <a:endParaRPr/>
          </a:p>
        </p:txBody>
      </p:sp>
      <p:sp>
        <p:nvSpPr>
          <p:cNvPr id="200" name="Shape 200"/>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slideLayouts/_rels/slideLayout1.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2.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3.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4.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5.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6.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7.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spTree>
      <p:nvGrpSpPr>
        <p:cNvPr id="7" name="Shape 7"/>
        <p:cNvGrpSpPr/>
        <p:nvPr/>
      </p:nvGrpSpPr>
      <p:grpSpPr>
        <a:xfrm>
          <a:off y="0" x="0"/>
          <a:ext cy="0" cx="0"/>
          <a:chOff y="0" x="0"/>
          <a:chExt cy="0" cx="0"/>
        </a:xfrm>
      </p:grpSpPr>
      <p:sp>
        <p:nvSpPr>
          <p:cNvPr id="8" name="Shape 8"/>
          <p:cNvSpPr txBox="1"/>
          <p:nvPr>
            <p:ph idx="1" type="subTitle"/>
          </p:nvPr>
        </p:nvSpPr>
        <p:spPr>
          <a:xfrm>
            <a:off y="3786737" x="685800"/>
            <a:ext cy="1046400" cx="7772400"/>
          </a:xfrm>
          <a:prstGeom prst="rect">
            <a:avLst/>
          </a:prstGeom>
        </p:spPr>
        <p:txBody>
          <a:bodyPr bIns="91425" rIns="91425" lIns="91425" tIns="91425" anchor="t" anchorCtr="0"/>
          <a:lstStyle>
            <a:lvl1pPr algn="ctr">
              <a:spcBef>
                <a:spcPts val="0"/>
              </a:spcBef>
              <a:buClr>
                <a:schemeClr val="dk2"/>
              </a:buClr>
              <a:buNone/>
              <a:defRPr>
                <a:solidFill>
                  <a:schemeClr val="dk2"/>
                </a:solidFill>
              </a:defRPr>
            </a:lvl1pPr>
            <a:lvl2pPr algn="ctr">
              <a:spcBef>
                <a:spcPts val="0"/>
              </a:spcBef>
              <a:buClr>
                <a:schemeClr val="dk2"/>
              </a:buClr>
              <a:buSzPct val="100000"/>
              <a:buNone/>
              <a:defRPr sz="3000">
                <a:solidFill>
                  <a:schemeClr val="dk2"/>
                </a:solidFill>
              </a:defRPr>
            </a:lvl2pPr>
            <a:lvl3pPr algn="ctr">
              <a:spcBef>
                <a:spcPts val="0"/>
              </a:spcBef>
              <a:buClr>
                <a:schemeClr val="dk2"/>
              </a:buClr>
              <a:buSzPct val="100000"/>
              <a:buNone/>
              <a:defRPr sz="3000">
                <a:solidFill>
                  <a:schemeClr val="dk2"/>
                </a:solidFill>
              </a:defRPr>
            </a:lvl3pPr>
            <a:lvl4pPr algn="ctr">
              <a:spcBef>
                <a:spcPts val="0"/>
              </a:spcBef>
              <a:buClr>
                <a:schemeClr val="dk2"/>
              </a:buClr>
              <a:buSzPct val="100000"/>
              <a:buNone/>
              <a:defRPr sz="3000">
                <a:solidFill>
                  <a:schemeClr val="dk2"/>
                </a:solidFill>
              </a:defRPr>
            </a:lvl4pPr>
            <a:lvl5pPr algn="ctr">
              <a:spcBef>
                <a:spcPts val="0"/>
              </a:spcBef>
              <a:buClr>
                <a:schemeClr val="dk2"/>
              </a:buClr>
              <a:buSzPct val="100000"/>
              <a:buNone/>
              <a:defRPr sz="3000">
                <a:solidFill>
                  <a:schemeClr val="dk2"/>
                </a:solidFill>
              </a:defRPr>
            </a:lvl5pPr>
            <a:lvl6pPr algn="ctr">
              <a:spcBef>
                <a:spcPts val="0"/>
              </a:spcBef>
              <a:buClr>
                <a:schemeClr val="dk2"/>
              </a:buClr>
              <a:buSzPct val="100000"/>
              <a:buNone/>
              <a:defRPr sz="3000">
                <a:solidFill>
                  <a:schemeClr val="dk2"/>
                </a:solidFill>
              </a:defRPr>
            </a:lvl6pPr>
            <a:lvl7pPr algn="ctr">
              <a:spcBef>
                <a:spcPts val="0"/>
              </a:spcBef>
              <a:buClr>
                <a:schemeClr val="dk2"/>
              </a:buClr>
              <a:buSzPct val="100000"/>
              <a:buNone/>
              <a:defRPr sz="3000">
                <a:solidFill>
                  <a:schemeClr val="dk2"/>
                </a:solidFill>
              </a:defRPr>
            </a:lvl7pPr>
            <a:lvl8pPr algn="ctr">
              <a:spcBef>
                <a:spcPts val="0"/>
              </a:spcBef>
              <a:buClr>
                <a:schemeClr val="dk2"/>
              </a:buClr>
              <a:buSzPct val="100000"/>
              <a:buNone/>
              <a:defRPr sz="3000">
                <a:solidFill>
                  <a:schemeClr val="dk2"/>
                </a:solidFill>
              </a:defRPr>
            </a:lvl8pPr>
            <a:lvl9pPr algn="ctr">
              <a:spcBef>
                <a:spcPts val="0"/>
              </a:spcBef>
              <a:buClr>
                <a:schemeClr val="dk2"/>
              </a:buClr>
              <a:buSzPct val="100000"/>
              <a:buNone/>
              <a:defRPr sz="3000">
                <a:solidFill>
                  <a:schemeClr val="dk2"/>
                </a:solidFill>
              </a:defRPr>
            </a:lvl9pPr>
          </a:lstStyle>
          <a:p/>
        </p:txBody>
      </p:sp>
      <p:sp>
        <p:nvSpPr>
          <p:cNvPr id="9" name="Shape 9"/>
          <p:cNvSpPr txBox="1"/>
          <p:nvPr>
            <p:ph type="ctrTitle"/>
          </p:nvPr>
        </p:nvSpPr>
        <p:spPr>
          <a:xfrm>
            <a:off y="2111123" x="685800"/>
            <a:ext cy="1546500" cx="7772400"/>
          </a:xfrm>
          <a:prstGeom prst="rect">
            <a:avLst/>
          </a:prstGeom>
        </p:spPr>
        <p:txBody>
          <a:bodyPr bIns="91425" rIns="91425" lIns="91425" tIns="91425" anchor="b" anchorCtr="0"/>
          <a:lstStyle>
            <a:lvl1pPr algn="ctr">
              <a:spcBef>
                <a:spcPts val="0"/>
              </a:spcBef>
              <a:buSzPct val="100000"/>
              <a:defRPr sz="4800"/>
            </a:lvl1pPr>
            <a:lvl2pPr algn="ctr">
              <a:spcBef>
                <a:spcPts val="0"/>
              </a:spcBef>
              <a:buSzPct val="100000"/>
              <a:defRPr sz="4800"/>
            </a:lvl2pPr>
            <a:lvl3pPr algn="ctr">
              <a:spcBef>
                <a:spcPts val="0"/>
              </a:spcBef>
              <a:buSzPct val="100000"/>
              <a:defRPr sz="4800"/>
            </a:lvl3pPr>
            <a:lvl4pPr algn="ctr">
              <a:spcBef>
                <a:spcPts val="0"/>
              </a:spcBef>
              <a:buSzPct val="100000"/>
              <a:defRPr sz="4800"/>
            </a:lvl4pPr>
            <a:lvl5pPr algn="ctr">
              <a:spcBef>
                <a:spcPts val="0"/>
              </a:spcBef>
              <a:buSzPct val="100000"/>
              <a:defRPr sz="4800"/>
            </a:lvl5pPr>
            <a:lvl6pPr algn="ctr">
              <a:spcBef>
                <a:spcPts val="0"/>
              </a:spcBef>
              <a:buSzPct val="100000"/>
              <a:defRPr sz="4800"/>
            </a:lvl6pPr>
            <a:lvl7pPr algn="ctr">
              <a:spcBef>
                <a:spcPts val="0"/>
              </a:spcBef>
              <a:buSzPct val="100000"/>
              <a:defRPr sz="4800"/>
            </a:lvl7pPr>
            <a:lvl8pPr algn="ctr">
              <a:spcBef>
                <a:spcPts val="0"/>
              </a:spcBef>
              <a:buSzPct val="100000"/>
              <a:defRPr sz="4800"/>
            </a:lvl8pPr>
            <a:lvl9pPr algn="ctr">
              <a:spcBef>
                <a:spcPts val="0"/>
              </a:spcBef>
              <a:buSzPct val="100000"/>
              <a:defRPr sz="4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and Body">
    <p:spTree>
      <p:nvGrpSpPr>
        <p:cNvPr id="10" name="Shape 10"/>
        <p:cNvGrpSpPr/>
        <p:nvPr/>
      </p:nvGrpSpPr>
      <p:grpSpPr>
        <a:xfrm>
          <a:off y="0" x="0"/>
          <a:ext cy="0" cx="0"/>
          <a:chOff y="0" x="0"/>
          <a:chExt cy="0" cx="0"/>
        </a:xfrm>
      </p:grpSpPr>
      <p:sp>
        <p:nvSpPr>
          <p:cNvPr id="11" name="Shape 11"/>
          <p:cNvSpPr txBox="1"/>
          <p:nvPr>
            <p:ph type="title"/>
          </p:nvPr>
        </p:nvSpPr>
        <p:spPr>
          <a:xfrm>
            <a:off y="274637" x="457200"/>
            <a:ext cy="1143000" cx="8229600"/>
          </a:xfrm>
          <a:prstGeom prst="rect">
            <a:avLst/>
          </a:prstGeom>
        </p:spPr>
        <p:txBody>
          <a:bodyPr bIns="91425" rIns="91425" lIns="91425" t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
        <p:nvSpPr>
          <p:cNvPr id="12" name="Shape 12"/>
          <p:cNvSpPr txBox="1"/>
          <p:nvPr>
            <p:ph idx="1" type="body"/>
          </p:nvPr>
        </p:nvSpPr>
        <p:spPr>
          <a:xfrm>
            <a:off y="1600200" x="457200"/>
            <a:ext cy="4967700" cx="8229600"/>
          </a:xfrm>
          <a:prstGeom prst="rect">
            <a:avLst/>
          </a:prstGeom>
        </p:spPr>
        <p:txBody>
          <a:bodyPr bIns="91425" rIns="91425" lIns="91425" t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ColTx">
  <p:cSld name="Title and Two Columns">
    <p:spTree>
      <p:nvGrpSpPr>
        <p:cNvPr id="13" name="Shape 13"/>
        <p:cNvGrpSpPr/>
        <p:nvPr/>
      </p:nvGrpSpPr>
      <p:grpSpPr>
        <a:xfrm>
          <a:off y="0" x="0"/>
          <a:ext cy="0" cx="0"/>
          <a:chOff y="0" x="0"/>
          <a:chExt cy="0" cx="0"/>
        </a:xfrm>
      </p:grpSpPr>
      <p:sp>
        <p:nvSpPr>
          <p:cNvPr id="14" name="Shape 14"/>
          <p:cNvSpPr txBox="1"/>
          <p:nvPr>
            <p:ph type="title"/>
          </p:nvPr>
        </p:nvSpPr>
        <p:spPr>
          <a:xfrm>
            <a:off y="274637" x="457200"/>
            <a:ext cy="1143000" cx="8229600"/>
          </a:xfrm>
          <a:prstGeom prst="rect">
            <a:avLst/>
          </a:prstGeom>
        </p:spPr>
        <p:txBody>
          <a:bodyPr bIns="91425" rIns="91425" lIns="91425" t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
        <p:nvSpPr>
          <p:cNvPr id="15" name="Shape 15"/>
          <p:cNvSpPr txBox="1"/>
          <p:nvPr>
            <p:ph idx="1" type="body"/>
          </p:nvPr>
        </p:nvSpPr>
        <p:spPr>
          <a:xfrm>
            <a:off y="1600200" x="457200"/>
            <a:ext cy="4967700" cx="3994500"/>
          </a:xfrm>
          <a:prstGeom prst="rect">
            <a:avLst/>
          </a:prstGeom>
        </p:spPr>
        <p:txBody>
          <a:bodyPr bIns="91425" rIns="91425" lIns="91425" t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
        <p:nvSpPr>
          <p:cNvPr id="16" name="Shape 16"/>
          <p:cNvSpPr txBox="1"/>
          <p:nvPr>
            <p:ph idx="2" type="body"/>
          </p:nvPr>
        </p:nvSpPr>
        <p:spPr>
          <a:xfrm>
            <a:off y="1600200" x="4692273"/>
            <a:ext cy="4967700" cx="3994500"/>
          </a:xfrm>
          <a:prstGeom prst="rect">
            <a:avLst/>
          </a:prstGeom>
        </p:spPr>
        <p:txBody>
          <a:bodyPr bIns="91425" rIns="91425" lIns="91425" t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17" name="Shape 17"/>
        <p:cNvGrpSpPr/>
        <p:nvPr/>
      </p:nvGrpSpPr>
      <p:grpSpPr>
        <a:xfrm>
          <a:off y="0" x="0"/>
          <a:ext cy="0" cx="0"/>
          <a:chOff y="0" x="0"/>
          <a:chExt cy="0" cx="0"/>
        </a:xfrm>
      </p:grpSpPr>
      <p:sp>
        <p:nvSpPr>
          <p:cNvPr id="18" name="Shape 18"/>
          <p:cNvSpPr txBox="1"/>
          <p:nvPr>
            <p:ph type="title"/>
          </p:nvPr>
        </p:nvSpPr>
        <p:spPr>
          <a:xfrm>
            <a:off y="274637" x="457200"/>
            <a:ext cy="1143000" cx="8229600"/>
          </a:xfrm>
          <a:prstGeom prst="rect">
            <a:avLst/>
          </a:prstGeom>
        </p:spPr>
        <p:txBody>
          <a:bodyPr bIns="91425" rIns="91425" lIns="91425" t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
    <p:spTree>
      <p:nvGrpSpPr>
        <p:cNvPr id="19" name="Shape 19"/>
        <p:cNvGrpSpPr/>
        <p:nvPr/>
      </p:nvGrpSpPr>
      <p:grpSpPr>
        <a:xfrm>
          <a:off y="0" x="0"/>
          <a:ext cy="0" cx="0"/>
          <a:chOff y="0" x="0"/>
          <a:chExt cy="0" cx="0"/>
        </a:xfrm>
      </p:grpSpPr>
      <p:sp>
        <p:nvSpPr>
          <p:cNvPr id="20" name="Shape 20"/>
          <p:cNvSpPr txBox="1"/>
          <p:nvPr>
            <p:ph idx="1" type="body"/>
          </p:nvPr>
        </p:nvSpPr>
        <p:spPr>
          <a:xfrm>
            <a:off y="5875078" x="457200"/>
            <a:ext cy="692700" cx="8229600"/>
          </a:xfrm>
          <a:prstGeom prst="rect">
            <a:avLst/>
          </a:prstGeom>
        </p:spPr>
        <p:txBody>
          <a:bodyPr bIns="91425" rIns="91425" lIns="91425" tIns="91425" anchor="t" anchorCtr="0"/>
          <a:lstStyle>
            <a:lvl1pPr algn="ctr">
              <a:spcBef>
                <a:spcPts val="0"/>
              </a:spcBef>
              <a:buClr>
                <a:schemeClr val="dk1"/>
              </a:buClr>
              <a:buSzPct val="100000"/>
              <a:buNone/>
              <a:defRPr sz="1800">
                <a:solidFill>
                  <a:schemeClr val="dk1"/>
                </a:solidFill>
              </a:defRPr>
            </a:lvl1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21" name="Shape 21"/>
        <p:cNvGrpSpPr/>
        <p:nvPr/>
      </p:nvGrpSpPr>
      <p:grpSpPr>
        <a:xfrm>
          <a:off y="0" x="0"/>
          <a:ext cy="0" cx="0"/>
          <a:chOff y="0" x="0"/>
          <a:chExt cy="0" cx="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Title, Content">
    <p:spTree>
      <p:nvGrpSpPr>
        <p:cNvPr id="22" name="Shape 22"/>
        <p:cNvGrpSpPr/>
        <p:nvPr/>
      </p:nvGrpSpPr>
      <p:grpSpPr>
        <a:xfrm>
          <a:off y="0" x="0"/>
          <a:ext cy="0" cx="0"/>
          <a:chOff y="0" x="0"/>
          <a:chExt cy="0" cx="0"/>
        </a:xfrm>
      </p:grpSpPr>
      <p:sp>
        <p:nvSpPr>
          <p:cNvPr id="23" name="Shape 23"/>
          <p:cNvSpPr txBox="1"/>
          <p:nvPr>
            <p:ph type="title"/>
          </p:nvPr>
        </p:nvSpPr>
        <p:spPr>
          <a:xfrm>
            <a:off y="274680" x="457200"/>
            <a:ext cy="1143000" cx="8229299"/>
          </a:xfrm>
          <a:prstGeom prst="rect">
            <a:avLst/>
          </a:prstGeom>
          <a:noFill/>
          <a:ln>
            <a:noFill/>
          </a:ln>
        </p:spPr>
        <p:txBody>
          <a:bodyPr bIns="91425" rIns="91425" lIns="91425" t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24" name="Shape 24"/>
          <p:cNvSpPr txBox="1"/>
          <p:nvPr>
            <p:ph idx="1" type="body"/>
          </p:nvPr>
        </p:nvSpPr>
        <p:spPr>
          <a:xfrm>
            <a:off y="1600200" x="457200"/>
            <a:ext cy="4525499" cx="8229299"/>
          </a:xfrm>
          <a:prstGeom prst="rect">
            <a:avLst/>
          </a:prstGeom>
          <a:noFill/>
          <a:ln>
            <a:noFill/>
          </a:ln>
        </p:spPr>
        <p:txBody>
          <a:bodyPr bIns="91425" rIns="91425" lIns="91425" t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Target="../slideLayouts/slideLayout2.xml" Type="http://schemas.openxmlformats.org/officeDocument/2006/relationships/slideLayout" Id="rId2"/><Relationship Target="../slideLayouts/slideLayout1.xml" Type="http://schemas.openxmlformats.org/officeDocument/2006/relationships/slideLayout" Id="rId1"/><Relationship Target="../slideLayouts/slideLayout4.xml" Type="http://schemas.openxmlformats.org/officeDocument/2006/relationships/slideLayout" Id="rId4"/><Relationship Target="../slideLayouts/slideLayout3.xml" Type="http://schemas.openxmlformats.org/officeDocument/2006/relationships/slideLayout" Id="rId3"/><Relationship Target="../slideLayouts/slideLayout6.xml" Type="http://schemas.openxmlformats.org/officeDocument/2006/relationships/slideLayout" Id="rId6"/><Relationship Target="../slideLayouts/slideLayout5.xml" Type="http://schemas.openxmlformats.org/officeDocument/2006/relationships/slideLayout" Id="rId5"/><Relationship Target="../theme/theme1.xml" Type="http://schemas.openxmlformats.org/officeDocument/2006/relationships/theme" Id="rId8"/><Relationship Target="../slideLayouts/slideLayout7.xml" Type="http://schemas.openxmlformats.org/officeDocument/2006/relationships/slideLayout" Id="rId7"/></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gradFill>
          <a:gsLst>
            <a:gs pos="0">
              <a:schemeClr val="lt1"/>
            </a:gs>
            <a:gs pos="30000">
              <a:schemeClr val="lt1"/>
            </a:gs>
            <a:gs pos="100000">
              <a:schemeClr val="lt2"/>
            </a:gs>
          </a:gsLst>
          <a:path path="circle">
            <a:fillToRect t="50%" b="50%" r="50%" l="50%"/>
          </a:path>
          <a:tileRect/>
        </a:gradFill>
      </p:bgPr>
    </p:bg>
    <p:spTree>
      <p:nvGrpSpPr>
        <p:cNvPr id="4" name="Shape 4"/>
        <p:cNvGrpSpPr/>
        <p:nvPr/>
      </p:nvGrpSpPr>
      <p:grpSpPr>
        <a:xfrm>
          <a:off y="0" x="0"/>
          <a:ext cy="0" cx="0"/>
          <a:chOff y="0" x="0"/>
          <a:chExt cy="0" cx="0"/>
        </a:xfrm>
      </p:grpSpPr>
      <p:sp>
        <p:nvSpPr>
          <p:cNvPr id="5" name="Shape 5"/>
          <p:cNvSpPr txBox="1"/>
          <p:nvPr>
            <p:ph type="title"/>
          </p:nvPr>
        </p:nvSpPr>
        <p:spPr>
          <a:xfrm>
            <a:off y="274637" x="457200"/>
            <a:ext cy="1143000" cx="8229600"/>
          </a:xfrm>
          <a:prstGeom prst="rect">
            <a:avLst/>
          </a:prstGeom>
          <a:noFill/>
          <a:ln>
            <a:noFill/>
          </a:ln>
        </p:spPr>
        <p:txBody>
          <a:bodyPr bIns="91425" rIns="91425" lIns="91425" tIns="91425" anchor="b" anchorCtr="0"/>
          <a:lstStyle>
            <a:lvl1pPr>
              <a:spcBef>
                <a:spcPts val="0"/>
              </a:spcBef>
              <a:buClr>
                <a:schemeClr val="dk1"/>
              </a:buClr>
              <a:buSzPct val="100000"/>
              <a:buNone/>
              <a:defRPr b="1" sz="3600">
                <a:solidFill>
                  <a:schemeClr val="dk1"/>
                </a:solidFill>
              </a:defRPr>
            </a:lvl1pPr>
            <a:lvl2pPr>
              <a:spcBef>
                <a:spcPts val="0"/>
              </a:spcBef>
              <a:buClr>
                <a:schemeClr val="dk1"/>
              </a:buClr>
              <a:buSzPct val="100000"/>
              <a:buNone/>
              <a:defRPr b="1" sz="3600">
                <a:solidFill>
                  <a:schemeClr val="dk1"/>
                </a:solidFill>
              </a:defRPr>
            </a:lvl2pPr>
            <a:lvl3pPr>
              <a:spcBef>
                <a:spcPts val="0"/>
              </a:spcBef>
              <a:buClr>
                <a:schemeClr val="dk1"/>
              </a:buClr>
              <a:buSzPct val="100000"/>
              <a:buNone/>
              <a:defRPr b="1" sz="3600">
                <a:solidFill>
                  <a:schemeClr val="dk1"/>
                </a:solidFill>
              </a:defRPr>
            </a:lvl3pPr>
            <a:lvl4pPr>
              <a:spcBef>
                <a:spcPts val="0"/>
              </a:spcBef>
              <a:buClr>
                <a:schemeClr val="dk1"/>
              </a:buClr>
              <a:buSzPct val="100000"/>
              <a:buNone/>
              <a:defRPr b="1" sz="3600">
                <a:solidFill>
                  <a:schemeClr val="dk1"/>
                </a:solidFill>
              </a:defRPr>
            </a:lvl4pPr>
            <a:lvl5pPr>
              <a:spcBef>
                <a:spcPts val="0"/>
              </a:spcBef>
              <a:buClr>
                <a:schemeClr val="dk1"/>
              </a:buClr>
              <a:buSzPct val="100000"/>
              <a:buNone/>
              <a:defRPr b="1" sz="3600">
                <a:solidFill>
                  <a:schemeClr val="dk1"/>
                </a:solidFill>
              </a:defRPr>
            </a:lvl5pPr>
            <a:lvl6pPr>
              <a:spcBef>
                <a:spcPts val="0"/>
              </a:spcBef>
              <a:buClr>
                <a:schemeClr val="dk1"/>
              </a:buClr>
              <a:buSzPct val="100000"/>
              <a:buNone/>
              <a:defRPr b="1" sz="3600">
                <a:solidFill>
                  <a:schemeClr val="dk1"/>
                </a:solidFill>
              </a:defRPr>
            </a:lvl6pPr>
            <a:lvl7pPr>
              <a:spcBef>
                <a:spcPts val="0"/>
              </a:spcBef>
              <a:buClr>
                <a:schemeClr val="dk1"/>
              </a:buClr>
              <a:buSzPct val="100000"/>
              <a:buNone/>
              <a:defRPr b="1" sz="3600">
                <a:solidFill>
                  <a:schemeClr val="dk1"/>
                </a:solidFill>
              </a:defRPr>
            </a:lvl7pPr>
            <a:lvl8pPr>
              <a:spcBef>
                <a:spcPts val="0"/>
              </a:spcBef>
              <a:buClr>
                <a:schemeClr val="dk1"/>
              </a:buClr>
              <a:buSzPct val="100000"/>
              <a:buNone/>
              <a:defRPr b="1" sz="3600">
                <a:solidFill>
                  <a:schemeClr val="dk1"/>
                </a:solidFill>
              </a:defRPr>
            </a:lvl8pPr>
            <a:lvl9pPr>
              <a:spcBef>
                <a:spcPts val="0"/>
              </a:spcBef>
              <a:buClr>
                <a:schemeClr val="dk1"/>
              </a:buClr>
              <a:buSzPct val="100000"/>
              <a:buNone/>
              <a:defRPr b="1" sz="3600">
                <a:solidFill>
                  <a:schemeClr val="dk1"/>
                </a:solidFill>
              </a:defRPr>
            </a:lvl9pPr>
          </a:lstStyle>
          <a:p/>
        </p:txBody>
      </p:sp>
      <p:sp>
        <p:nvSpPr>
          <p:cNvPr id="6" name="Shape 6"/>
          <p:cNvSpPr txBox="1"/>
          <p:nvPr>
            <p:ph idx="1" type="body"/>
          </p:nvPr>
        </p:nvSpPr>
        <p:spPr>
          <a:xfrm>
            <a:off y="1600200" x="457200"/>
            <a:ext cy="4967700" cx="8229600"/>
          </a:xfrm>
          <a:prstGeom prst="rect">
            <a:avLst/>
          </a:prstGeom>
          <a:noFill/>
          <a:ln>
            <a:noFill/>
          </a:ln>
        </p:spPr>
        <p:txBody>
          <a:bodyPr bIns="91425" rIns="91425" lIns="91425" tIns="91425" anchor="t" anchorCtr="0"/>
          <a:lstStyle>
            <a:lvl1pPr>
              <a:spcBef>
                <a:spcPts val="600"/>
              </a:spcBef>
              <a:buSzPct val="100000"/>
              <a:defRPr sz="3000"/>
            </a:lvl1pPr>
            <a:lvl2pPr>
              <a:spcBef>
                <a:spcPts val="480"/>
              </a:spcBef>
              <a:buSzPct val="100000"/>
              <a:defRPr sz="2400"/>
            </a:lvl2pPr>
            <a:lvl3pPr>
              <a:spcBef>
                <a:spcPts val="480"/>
              </a:spcBef>
              <a:buSzPct val="100000"/>
              <a:defRPr sz="2400"/>
            </a:lvl3pPr>
            <a:lvl4pPr>
              <a:spcBef>
                <a:spcPts val="360"/>
              </a:spcBef>
              <a:buSzPct val="100000"/>
              <a:defRPr sz="1800"/>
            </a:lvl4pPr>
            <a:lvl5pPr>
              <a:spcBef>
                <a:spcPts val="360"/>
              </a:spcBef>
              <a:buSzPct val="100000"/>
              <a:defRPr sz="1800"/>
            </a:lvl5pPr>
            <a:lvl6pPr>
              <a:spcBef>
                <a:spcPts val="360"/>
              </a:spcBef>
              <a:buSzPct val="100000"/>
              <a:defRPr sz="1800"/>
            </a:lvl6pPr>
            <a:lvl7pPr>
              <a:spcBef>
                <a:spcPts val="360"/>
              </a:spcBef>
              <a:buSzPct val="100000"/>
              <a:defRPr sz="1800"/>
            </a:lvl7pPr>
            <a:lvl8pPr>
              <a:spcBef>
                <a:spcPts val="360"/>
              </a:spcBef>
              <a:buSzPct val="100000"/>
              <a:defRPr sz="1800"/>
            </a:lvl8pPr>
            <a:lvl9pPr>
              <a:spcBef>
                <a:spcPts val="360"/>
              </a:spcBef>
              <a:buSzPct val="100000"/>
              <a:defRPr sz="1800"/>
            </a:lvl9pPr>
          </a:lstStyle>
          <a:p/>
        </p:txBody>
      </p:sp>
    </p:spTree>
  </p:cSld>
  <p:clrMap accent2="accent2" accent3="accent3" accent4="accent4" accent5="accent5" accent6="accent6" hlink="hlink" tx2="lt2" tx1="dk1" bg2="dk2" bg1="lt1" folHlink="folHlink" accent1="accent1"/>
  <p:sldLayoutIdLst>
    <p:sldLayoutId id="2147483648" r:id="rId1"/>
    <p:sldLayoutId id="2147483649" r:id="rId2"/>
    <p:sldLayoutId id="2147483650" r:id="rId3"/>
    <p:sldLayoutId id="2147483651" r:id="rId4"/>
    <p:sldLayoutId id="2147483652" r:id="rId5"/>
    <p:sldLayoutId id="2147483653" r:id="rId6"/>
    <p:sldLayoutId id="2147483654" r:id="rId7"/>
  </p:sldLayoutIdLst>
  <p:txStyles>
    <p:title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p:titleStyle>
    <p:body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bodyStyle>
    <p:other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Target="../notesSlides/notesSlide1.xml" Type="http://schemas.openxmlformats.org/officeDocument/2006/relationships/notesSlide" Id="rId2"/><Relationship Target="../slideLayouts/slideLayout1.xml" Type="http://schemas.openxmlformats.org/officeDocument/2006/relationships/slideLayout" Id="rId1"/></Relationships>
</file>

<file path=ppt/slides/_rels/slide2.xml.rels><?xml version="1.0" encoding="UTF-8" standalone="yes"?><Relationships xmlns="http://schemas.openxmlformats.org/package/2006/relationships"><Relationship Target="../notesSlides/notesSlide2.xml" Type="http://schemas.openxmlformats.org/officeDocument/2006/relationships/notesSlide" Id="rId2"/><Relationship Target="../slideLayouts/slideLayout2.xml" Type="http://schemas.openxmlformats.org/officeDocument/2006/relationships/slideLayout" Id="rId1"/></Relationships>
</file>

<file path=ppt/slides/_rels/slide3.xml.rels><?xml version="1.0" encoding="UTF-8" standalone="yes"?><Relationships xmlns="http://schemas.openxmlformats.org/package/2006/relationships"><Relationship Target="../notesSlides/notesSlide3.xml" Type="http://schemas.openxmlformats.org/officeDocument/2006/relationships/notesSlide" Id="rId2"/><Relationship Target="../slideLayouts/slideLayout2.xml" Type="http://schemas.openxmlformats.org/officeDocument/2006/relationships/slideLayout" Id="rId1"/></Relationships>
</file>

<file path=ppt/slides/_rels/slide4.xml.rels><?xml version="1.0" encoding="UTF-8" standalone="yes"?><Relationships xmlns="http://schemas.openxmlformats.org/package/2006/relationships"><Relationship Target="../notesSlides/notesSlide4.xml" Type="http://schemas.openxmlformats.org/officeDocument/2006/relationships/notesSlide" Id="rId2"/><Relationship Target="../slideLayouts/slideLayout2.xml" Type="http://schemas.openxmlformats.org/officeDocument/2006/relationships/slideLayout" Id="rId1"/></Relationships>
</file>

<file path=ppt/slides/_rels/slide5.xml.rels><?xml version="1.0" encoding="UTF-8" standalone="yes"?><Relationships xmlns="http://schemas.openxmlformats.org/package/2006/relationships"><Relationship Target="../notesSlides/notesSlide5.xml" Type="http://schemas.openxmlformats.org/officeDocument/2006/relationships/notesSlide" Id="rId2"/><Relationship Target="../slideLayouts/slideLayout2.xml" Type="http://schemas.openxmlformats.org/officeDocument/2006/relationships/slideLayout" Id="rId1"/></Relationships>
</file>

<file path=ppt/slides/_rels/slide6.xml.rels><?xml version="1.0" encoding="UTF-8" standalone="yes"?><Relationships xmlns="http://schemas.openxmlformats.org/package/2006/relationships"><Relationship Target="../notesSlides/notesSlide6.xml" Type="http://schemas.openxmlformats.org/officeDocument/2006/relationships/notesSlide" Id="rId2"/><Relationship Target="../slideLayouts/slideLayout6.xml" Type="http://schemas.openxmlformats.org/officeDocument/2006/relationships/slideLayout" Id="rId1"/></Relationships>
</file>

<file path=ppt/slides/_rels/slide7.xml.rels><?xml version="1.0" encoding="UTF-8" standalone="yes"?><Relationships xmlns="http://schemas.openxmlformats.org/package/2006/relationships"><Relationship Target="../notesSlides/notesSlide7.xml" Type="http://schemas.openxmlformats.org/officeDocument/2006/relationships/notesSlide" Id="rId2"/><Relationship Target="../slideLayouts/slideLayout6.xml" Type="http://schemas.openxmlformats.org/officeDocument/2006/relationships/slideLayout" Id="rId1"/></Relationships>
</file>

<file path=ppt/slides/_rels/slide8.xml.rels><?xml version="1.0" encoding="UTF-8" standalone="yes"?><Relationships xmlns="http://schemas.openxmlformats.org/package/2006/relationships"><Relationship Target="../notesSlides/notesSlide8.xml" Type="http://schemas.openxmlformats.org/officeDocument/2006/relationships/notesSlide" Id="rId2"/><Relationship Target="../slideLayouts/slideLayout6.xml" Type="http://schemas.openxmlformats.org/officeDocument/2006/relationships/slideLayout" Id="rId1"/></Relationships>
</file>

<file path=ppt/slides/_rels/slide9.xml.rels><?xml version="1.0" encoding="UTF-8" standalone="yes"?><Relationships xmlns="http://schemas.openxmlformats.org/package/2006/relationships"><Relationship Target="../notesSlides/notesSlide9.xml" Type="http://schemas.openxmlformats.org/officeDocument/2006/relationships/notesSlide" Id="rId2"/><Relationship Target="../slideLayouts/slideLayout7.xml" Type="http://schemas.openxmlformats.org/officeDocument/2006/relationships/slideLayout" Id="rId1"/></Relationships>
</file>

<file path=ppt/slides/_rels/slide10.xml.rels><?xml version="1.0" encoding="UTF-8" standalone="yes"?><Relationships xmlns="http://schemas.openxmlformats.org/package/2006/relationships"><Relationship Target="../notesSlides/notesSlide10.xml" Type="http://schemas.openxmlformats.org/officeDocument/2006/relationships/notesSlide" Id="rId2"/><Relationship Target="../slideLayouts/slideLayout6.xml" Type="http://schemas.openxmlformats.org/officeDocument/2006/relationships/slideLayout" Id="rId1"/></Relationships>
</file>

<file path=ppt/slides/_rels/slide11.xml.rels><?xml version="1.0" encoding="UTF-8" standalone="yes"?><Relationships xmlns="http://schemas.openxmlformats.org/package/2006/relationships"><Relationship Target="../notesSlides/notesSlide11.xml" Type="http://schemas.openxmlformats.org/officeDocument/2006/relationships/notesSlide" Id="rId2"/><Relationship Target="../slideLayouts/slideLayout6.xml" Type="http://schemas.openxmlformats.org/officeDocument/2006/relationships/slideLayout" Id="rId1"/></Relationships>
</file>

<file path=ppt/slides/_rels/slide12.xml.rels><?xml version="1.0" encoding="UTF-8" standalone="yes"?><Relationships xmlns="http://schemas.openxmlformats.org/package/2006/relationships"><Relationship Target="../notesSlides/notesSlide12.xml" Type="http://schemas.openxmlformats.org/officeDocument/2006/relationships/notesSlide" Id="rId2"/><Relationship Target="../slideLayouts/slideLayout6.xml" Type="http://schemas.openxmlformats.org/officeDocument/2006/relationships/slideLayout" Id="rId1"/></Relationships>
</file>

<file path=ppt/slides/_rels/slide13.xml.rels><?xml version="1.0" encoding="UTF-8" standalone="yes"?><Relationships xmlns="http://schemas.openxmlformats.org/package/2006/relationships"><Relationship Target="../notesSlides/notesSlide13.xml" Type="http://schemas.openxmlformats.org/officeDocument/2006/relationships/notesSlide" Id="rId2"/><Relationship Target="../slideLayouts/slideLayout6.xml" Type="http://schemas.openxmlformats.org/officeDocument/2006/relationships/slideLayout" Id="rId1"/></Relationships>
</file>

<file path=ppt/slides/_rels/slide14.xml.rels><?xml version="1.0" encoding="UTF-8" standalone="yes"?><Relationships xmlns="http://schemas.openxmlformats.org/package/2006/relationships"><Relationship Target="../notesSlides/notesSlide14.xml" Type="http://schemas.openxmlformats.org/officeDocument/2006/relationships/notesSlide" Id="rId2"/><Relationship Target="../slideLayouts/slideLayout6.xml" Type="http://schemas.openxmlformats.org/officeDocument/2006/relationships/slideLayout" Id="rId1"/></Relationships>
</file>

<file path=ppt/slides/_rels/slide15.xml.rels><?xml version="1.0" encoding="UTF-8" standalone="yes"?><Relationships xmlns="http://schemas.openxmlformats.org/package/2006/relationships"><Relationship Target="../notesSlides/notesSlide15.xml" Type="http://schemas.openxmlformats.org/officeDocument/2006/relationships/notesSlide" Id="rId2"/><Relationship Target="../slideLayouts/slideLayout6.xml" Type="http://schemas.openxmlformats.org/officeDocument/2006/relationships/slideLayout" Id="rId1"/></Relationships>
</file>

<file path=ppt/slides/_rels/slide16.xml.rels><?xml version="1.0" encoding="UTF-8" standalone="yes"?><Relationships xmlns="http://schemas.openxmlformats.org/package/2006/relationships"><Relationship Target="../notesSlides/notesSlide16.xml" Type="http://schemas.openxmlformats.org/officeDocument/2006/relationships/notesSlide" Id="rId2"/><Relationship Target="../slideLayouts/slideLayout6.xml" Type="http://schemas.openxmlformats.org/officeDocument/2006/relationships/slideLayout" Id="rId1"/></Relationships>
</file>

<file path=ppt/slides/_rels/slide17.xml.rels><?xml version="1.0" encoding="UTF-8" standalone="yes"?><Relationships xmlns="http://schemas.openxmlformats.org/package/2006/relationships"><Relationship Target="../notesSlides/notesSlide17.xml" Type="http://schemas.openxmlformats.org/officeDocument/2006/relationships/notesSlide" Id="rId2"/><Relationship Target="../slideLayouts/slideLayout6.xml" Type="http://schemas.openxmlformats.org/officeDocument/2006/relationships/slideLayout" Id="rId1"/></Relationships>
</file>

<file path=ppt/slides/_rels/slide18.xml.rels><?xml version="1.0" encoding="UTF-8" standalone="yes"?><Relationships xmlns="http://schemas.openxmlformats.org/package/2006/relationships"><Relationship Target="../notesSlides/notesSlide18.xml" Type="http://schemas.openxmlformats.org/officeDocument/2006/relationships/notesSlide" Id="rId2"/><Relationship Target="../slideLayouts/slideLayout6.xml" Type="http://schemas.openxmlformats.org/officeDocument/2006/relationships/slideLayout" Id="rId1"/></Relationships>
</file>

<file path=ppt/slides/_rels/slide19.xml.rels><?xml version="1.0" encoding="UTF-8" standalone="yes"?><Relationships xmlns="http://schemas.openxmlformats.org/package/2006/relationships"><Relationship Target="../notesSlides/notesSlide19.xml" Type="http://schemas.openxmlformats.org/officeDocument/2006/relationships/notesSlide" Id="rId2"/><Relationship Target="../slideLayouts/slideLayout6.xml" Type="http://schemas.openxmlformats.org/officeDocument/2006/relationships/slideLayout" Id="rId1"/></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 name="Shape 25"/>
        <p:cNvGrpSpPr/>
        <p:nvPr/>
      </p:nvGrpSpPr>
      <p:grpSpPr>
        <a:xfrm>
          <a:off y="0" x="0"/>
          <a:ext cy="0" cx="0"/>
          <a:chOff y="0" x="0"/>
          <a:chExt cy="0" cx="0"/>
        </a:xfrm>
      </p:grpSpPr>
      <p:sp>
        <p:nvSpPr>
          <p:cNvPr id="26" name="Shape 26"/>
          <p:cNvSpPr txBox="1"/>
          <p:nvPr>
            <p:ph type="ctrTitle"/>
          </p:nvPr>
        </p:nvSpPr>
        <p:spPr>
          <a:xfrm>
            <a:off y="1700808" x="685800"/>
            <a:ext cy="1546474" cx="7772400"/>
          </a:xfrm>
          <a:prstGeom prst="rect">
            <a:avLst/>
          </a:prstGeom>
          <a:noFill/>
          <a:ln>
            <a:noFill/>
          </a:ln>
        </p:spPr>
        <p:txBody>
          <a:bodyPr bIns="91425" rIns="91425" lIns="91425" tIns="91425" anchor="b" anchorCtr="0">
            <a:spAutoFit/>
          </a:bodyPr>
          <a:lstStyle/>
          <a:p>
            <a:pPr algn="ctr" rtl="0" lvl="0" marR="0" indent="0" marL="0">
              <a:lnSpc>
                <a:spcPct val="100000"/>
              </a:lnSpc>
              <a:spcBef>
                <a:spcPts val="0"/>
              </a:spcBef>
              <a:spcAft>
                <a:spcPts val="0"/>
              </a:spcAft>
              <a:buClr>
                <a:schemeClr val="dk1"/>
              </a:buClr>
              <a:buSzPct val="25000"/>
              <a:buFont typeface="Arial"/>
              <a:buNone/>
            </a:pPr>
            <a:r>
              <a:rPr strike="noStrike" u="none" b="1" cap="none" baseline="0" sz="4800" lang="en" i="0">
                <a:solidFill>
                  <a:schemeClr val="dk1"/>
                </a:solidFill>
                <a:latin typeface="Arial"/>
                <a:ea typeface="Arial"/>
                <a:cs typeface="Arial"/>
                <a:sym typeface="Arial"/>
                <a:rtl val="0"/>
              </a:rPr>
              <a:t>SOUL SHEPERD</a:t>
            </a:r>
          </a:p>
        </p:txBody>
      </p:sp>
      <p:sp>
        <p:nvSpPr>
          <p:cNvPr id="27" name="Shape 27"/>
          <p:cNvSpPr txBox="1"/>
          <p:nvPr>
            <p:ph idx="1" type="subTitle"/>
          </p:nvPr>
        </p:nvSpPr>
        <p:spPr>
          <a:xfrm>
            <a:off y="3786737" x="685800"/>
            <a:ext cy="1586477" cx="7772400"/>
          </a:xfrm>
          <a:prstGeom prst="rect">
            <a:avLst/>
          </a:prstGeom>
          <a:noFill/>
          <a:ln>
            <a:noFill/>
          </a:ln>
        </p:spPr>
        <p:txBody>
          <a:bodyPr bIns="91425" rIns="91425" lIns="91425" tIns="91425" anchor="t" anchorCtr="0">
            <a:spAutoFit/>
          </a:bodyPr>
          <a:lstStyle/>
          <a:p>
            <a:pPr algn="ctr" rtl="0" lvl="0" marR="0" indent="0" marL="0">
              <a:lnSpc>
                <a:spcPct val="100000"/>
              </a:lnSpc>
              <a:spcBef>
                <a:spcPts val="0"/>
              </a:spcBef>
              <a:spcAft>
                <a:spcPts val="0"/>
              </a:spcAft>
              <a:buClr>
                <a:schemeClr val="dk2"/>
              </a:buClr>
              <a:buSzPct val="25000"/>
              <a:buFont typeface="Arial"/>
              <a:buNone/>
            </a:pPr>
            <a:r>
              <a:rPr strike="noStrike" u="none" b="0" cap="none" baseline="0" sz="2400" lang="en" i="0">
                <a:solidFill>
                  <a:schemeClr val="dk2"/>
                </a:solidFill>
                <a:latin typeface="Arial"/>
                <a:ea typeface="Arial"/>
                <a:cs typeface="Arial"/>
                <a:sym typeface="Arial"/>
                <a:rtl val="0"/>
              </a:rPr>
              <a:t>Bastien de La Selle | Emil Hatlelid | Jean-Charles Leneveu | Jeongyun Choi | Lena Drevsjø</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1" name="Shape 31"/>
        <p:cNvGrpSpPr/>
        <p:nvPr/>
      </p:nvGrpSpPr>
      <p:grpSpPr>
        <a:xfrm>
          <a:off y="0" x="0"/>
          <a:ext cy="0" cx="0"/>
          <a:chOff y="0" x="0"/>
          <a:chExt cy="0" cx="0"/>
        </a:xfrm>
      </p:grpSpPr>
      <p:sp>
        <p:nvSpPr>
          <p:cNvPr id="32" name="Shape 32"/>
          <p:cNvSpPr txBox="1"/>
          <p:nvPr>
            <p:ph type="title"/>
          </p:nvPr>
        </p:nvSpPr>
        <p:spPr>
          <a:xfrm>
            <a:off y="556093" x="457200"/>
            <a:ext cy="861743" cx="8229600"/>
          </a:xfrm>
          <a:prstGeom prst="rect">
            <a:avLst/>
          </a:prstGeom>
          <a:noFill/>
          <a:ln>
            <a:noFill/>
          </a:ln>
        </p:spPr>
        <p:txBody>
          <a:bodyPr bIns="91425" rIns="91425" lIns="91425" tIns="91425" anchor="b" anchorCtr="0">
            <a:spAutoFit/>
          </a:bodyPr>
          <a:lstStyle/>
          <a:p>
            <a:pPr algn="ctr" rtl="0" lvl="0" marR="0" indent="0" marL="0">
              <a:lnSpc>
                <a:spcPct val="100000"/>
              </a:lnSpc>
              <a:spcBef>
                <a:spcPts val="0"/>
              </a:spcBef>
              <a:spcAft>
                <a:spcPts val="0"/>
              </a:spcAft>
              <a:buClr>
                <a:schemeClr val="dk1"/>
              </a:buClr>
              <a:buSzPct val="25000"/>
              <a:buFont typeface="Calibri"/>
              <a:buNone/>
            </a:pPr>
            <a:r>
              <a:rPr strike="noStrike" u="none" b="0" cap="none" baseline="0" sz="4400" lang="en" i="0">
                <a:solidFill>
                  <a:srgbClr val="000000"/>
                </a:solidFill>
                <a:latin typeface="Calibri"/>
                <a:ea typeface="Calibri"/>
                <a:cs typeface="Calibri"/>
                <a:sym typeface="Calibri"/>
                <a:rtl val="0"/>
              </a:rPr>
              <a:t>WHY THIS SUBJECT?</a:t>
            </a:r>
          </a:p>
        </p:txBody>
      </p:sp>
      <p:sp>
        <p:nvSpPr>
          <p:cNvPr id="33" name="Shape 33"/>
          <p:cNvSpPr txBox="1"/>
          <p:nvPr>
            <p:ph idx="1" type="body"/>
          </p:nvPr>
        </p:nvSpPr>
        <p:spPr>
          <a:xfrm>
            <a:off y="1600200" x="457200"/>
            <a:ext cy="3231624" cx="8229600"/>
          </a:xfrm>
          <a:prstGeom prst="rect">
            <a:avLst/>
          </a:prstGeom>
          <a:noFill/>
          <a:ln>
            <a:noFill/>
          </a:ln>
        </p:spPr>
        <p:txBody>
          <a:bodyPr bIns="91425" rIns="91425" lIns="91425" tIns="91425" anchor="t" anchorCtr="0">
            <a:spAutoFit/>
          </a:bodyPr>
          <a:lstStyle/>
          <a:p>
            <a:pPr algn="l" rtl="0" lvl="0" marR="0" indent="0" marL="0">
              <a:lnSpc>
                <a:spcPct val="100000"/>
              </a:lnSpc>
              <a:spcBef>
                <a:spcPts val="0"/>
              </a:spcBef>
              <a:spcAft>
                <a:spcPts val="0"/>
              </a:spcAft>
              <a:buClr>
                <a:schemeClr val="dk1"/>
              </a:buClr>
              <a:buSzPct val="25000"/>
              <a:buFont typeface="Arial"/>
              <a:buNone/>
            </a:pPr>
            <a:r>
              <a:rPr strike="noStrike" u="none" b="0" cap="none" baseline="0" sz="2400" lang="en" i="0">
                <a:solidFill>
                  <a:schemeClr val="dk1"/>
                </a:solidFill>
                <a:latin typeface="Arial"/>
                <a:ea typeface="Arial"/>
                <a:cs typeface="Arial"/>
                <a:sym typeface="Arial"/>
                <a:rtl val="0"/>
              </a:rPr>
              <a:t>According to Nielsen studies (2014), in average one spend almost 5% of his time on his smartphone (34h / month).</a:t>
            </a:r>
          </a:p>
          <a:p>
            <a:pPr algn="l" rtl="0" lvl="0" marR="0" indent="0" marL="0">
              <a:lnSpc>
                <a:spcPct val="100000"/>
              </a:lnSpc>
              <a:spcBef>
                <a:spcPts val="0"/>
              </a:spcBef>
              <a:spcAft>
                <a:spcPts val="0"/>
              </a:spcAft>
              <a:buClr>
                <a:schemeClr val="dk1"/>
              </a:buClr>
              <a:buFont typeface="Arial"/>
              <a:buNone/>
            </a:pPr>
            <a:r>
              <a:t/>
            </a:r>
            <a:endParaRPr strike="noStrike" u="none" b="0" cap="none" baseline="0" sz="3000" i="0">
              <a:solidFill>
                <a:schemeClr val="dk1"/>
              </a:solidFill>
              <a:latin typeface="Arial"/>
              <a:ea typeface="Arial"/>
              <a:cs typeface="Arial"/>
              <a:sym typeface="Arial"/>
              <a:rtl val="0"/>
            </a:endParaRPr>
          </a:p>
          <a:p>
            <a:pPr algn="l" rtl="0" lvl="0" marR="0" indent="0" marL="0">
              <a:lnSpc>
                <a:spcPct val="100000"/>
              </a:lnSpc>
              <a:spcBef>
                <a:spcPts val="0"/>
              </a:spcBef>
              <a:spcAft>
                <a:spcPts val="0"/>
              </a:spcAft>
              <a:buClr>
                <a:schemeClr val="dk1"/>
              </a:buClr>
              <a:buSzPct val="25000"/>
              <a:buFont typeface="Arial"/>
              <a:buNone/>
            </a:pPr>
            <a:r>
              <a:rPr strike="noStrike" u="none" b="0" cap="none" baseline="0" sz="2400" lang="en" i="0">
                <a:solidFill>
                  <a:schemeClr val="dk1"/>
                </a:solidFill>
                <a:latin typeface="Arial"/>
                <a:ea typeface="Arial"/>
                <a:cs typeface="Arial"/>
                <a:sym typeface="Arial"/>
                <a:rtl val="0"/>
              </a:rPr>
              <a:t>“Do not disturb” functionnalities work well, but the phone is not aware of many elements of context:</a:t>
            </a:r>
          </a:p>
          <a:p>
            <a:pPr algn="l" rtl="0" lvl="0" marR="0" indent="-381000" marL="457200">
              <a:lnSpc>
                <a:spcPct val="100000"/>
              </a:lnSpc>
              <a:spcBef>
                <a:spcPts val="0"/>
              </a:spcBef>
              <a:spcAft>
                <a:spcPts val="0"/>
              </a:spcAft>
              <a:buClr>
                <a:schemeClr val="dk1"/>
              </a:buClr>
              <a:buSzPct val="100000"/>
              <a:buFont typeface="Arial"/>
              <a:buChar char="●"/>
            </a:pPr>
            <a:r>
              <a:rPr strike="noStrike" u="none" b="0" cap="none" baseline="0" sz="2400" lang="en" i="0">
                <a:solidFill>
                  <a:schemeClr val="dk1"/>
                </a:solidFill>
                <a:latin typeface="Arial"/>
                <a:ea typeface="Arial"/>
                <a:cs typeface="Arial"/>
                <a:sym typeface="Arial"/>
                <a:rtl val="0"/>
              </a:rPr>
              <a:t>importance of incoming notification</a:t>
            </a:r>
          </a:p>
          <a:p>
            <a:pPr algn="l" rtl="0" lvl="0" marR="0" indent="-381000" marL="457200">
              <a:lnSpc>
                <a:spcPct val="100000"/>
              </a:lnSpc>
              <a:spcBef>
                <a:spcPts val="0"/>
              </a:spcBef>
              <a:spcAft>
                <a:spcPts val="0"/>
              </a:spcAft>
              <a:buClr>
                <a:schemeClr val="dk1"/>
              </a:buClr>
              <a:buSzPct val="100000"/>
              <a:buFont typeface="Arial"/>
              <a:buChar char="●"/>
            </a:pPr>
            <a:r>
              <a:rPr strike="noStrike" u="none" b="0" cap="none" baseline="0" sz="2400" lang="en" i="0">
                <a:solidFill>
                  <a:schemeClr val="dk1"/>
                </a:solidFill>
                <a:latin typeface="Arial"/>
                <a:ea typeface="Arial"/>
                <a:cs typeface="Arial"/>
                <a:sym typeface="Arial"/>
                <a:rtl val="0"/>
              </a:rPr>
              <a:t>sender</a:t>
            </a:r>
          </a:p>
          <a:p>
            <a:pPr algn="l" rtl="0" lvl="0" marR="0" indent="-381000" marL="457200">
              <a:lnSpc>
                <a:spcPct val="100000"/>
              </a:lnSpc>
              <a:spcBef>
                <a:spcPts val="0"/>
              </a:spcBef>
              <a:spcAft>
                <a:spcPts val="0"/>
              </a:spcAft>
              <a:buClr>
                <a:schemeClr val="dk1"/>
              </a:buClr>
              <a:buSzPct val="100000"/>
              <a:buFont typeface="Arial"/>
              <a:buChar char="●"/>
            </a:pPr>
            <a:r>
              <a:rPr strike="noStrike" u="none" b="0" cap="none" baseline="0" sz="2400" lang="en" i="0">
                <a:solidFill>
                  <a:schemeClr val="dk1"/>
                </a:solidFill>
                <a:latin typeface="Arial"/>
                <a:ea typeface="Arial"/>
                <a:cs typeface="Arial"/>
                <a:sym typeface="Arial"/>
                <a:rtl val="0"/>
              </a:rPr>
              <a:t>application…</a:t>
            </a: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7" name="Shape 37"/>
        <p:cNvGrpSpPr/>
        <p:nvPr/>
      </p:nvGrpSpPr>
      <p:grpSpPr>
        <a:xfrm>
          <a:off y="0" x="0"/>
          <a:ext cy="0" cx="0"/>
          <a:chOff y="0" x="0"/>
          <a:chExt cy="0" cx="0"/>
        </a:xfrm>
      </p:grpSpPr>
      <p:sp>
        <p:nvSpPr>
          <p:cNvPr id="38" name="Shape 38"/>
          <p:cNvSpPr txBox="1"/>
          <p:nvPr>
            <p:ph type="title"/>
          </p:nvPr>
        </p:nvSpPr>
        <p:spPr>
          <a:xfrm>
            <a:off y="556093" x="457200"/>
            <a:ext cy="861743" cx="8229600"/>
          </a:xfrm>
          <a:prstGeom prst="rect">
            <a:avLst/>
          </a:prstGeom>
          <a:noFill/>
          <a:ln>
            <a:noFill/>
          </a:ln>
        </p:spPr>
        <p:txBody>
          <a:bodyPr bIns="91425" rIns="91425" lIns="91425" tIns="91425" anchor="b" anchorCtr="0">
            <a:spAutoFit/>
          </a:bodyPr>
          <a:lstStyle/>
          <a:p>
            <a:pPr algn="ctr" rtl="0" lvl="0" marR="0" indent="0" marL="0">
              <a:lnSpc>
                <a:spcPct val="100000"/>
              </a:lnSpc>
              <a:spcBef>
                <a:spcPts val="0"/>
              </a:spcBef>
              <a:spcAft>
                <a:spcPts val="0"/>
              </a:spcAft>
              <a:buClr>
                <a:schemeClr val="dk1"/>
              </a:buClr>
              <a:buSzPct val="25000"/>
              <a:buFont typeface="Calibri"/>
              <a:buNone/>
            </a:pPr>
            <a:r>
              <a:rPr strike="noStrike" u="none" b="0" cap="none" baseline="0" sz="4400" lang="en" i="0">
                <a:solidFill>
                  <a:srgbClr val="000000"/>
                </a:solidFill>
                <a:latin typeface="Calibri"/>
                <a:ea typeface="Calibri"/>
                <a:cs typeface="Calibri"/>
                <a:sym typeface="Calibri"/>
                <a:rtl val="0"/>
              </a:rPr>
              <a:t>USER GROUP</a:t>
            </a:r>
          </a:p>
        </p:txBody>
      </p:sp>
      <p:sp>
        <p:nvSpPr>
          <p:cNvPr id="39" name="Shape 39"/>
          <p:cNvSpPr txBox="1"/>
          <p:nvPr>
            <p:ph idx="1" type="body"/>
          </p:nvPr>
        </p:nvSpPr>
        <p:spPr>
          <a:xfrm>
            <a:off y="1600201" x="457200"/>
            <a:ext cy="2031295" cx="8229600"/>
          </a:xfrm>
          <a:prstGeom prst="rect">
            <a:avLst/>
          </a:prstGeom>
          <a:noFill/>
          <a:ln>
            <a:noFill/>
          </a:ln>
        </p:spPr>
        <p:txBody>
          <a:bodyPr bIns="91425" rIns="91425" lIns="91425" tIns="91425" anchor="t" anchorCtr="0">
            <a:spAutoFit/>
          </a:bodyPr>
          <a:lstStyle/>
          <a:p>
            <a:pPr algn="l" rtl="0" lvl="0" marR="0" indent="-419100" marL="457200">
              <a:lnSpc>
                <a:spcPct val="100000"/>
              </a:lnSpc>
              <a:spcBef>
                <a:spcPts val="0"/>
              </a:spcBef>
              <a:spcAft>
                <a:spcPts val="0"/>
              </a:spcAft>
              <a:buClr>
                <a:schemeClr val="dk1"/>
              </a:buClr>
              <a:buSzPct val="100000"/>
              <a:buFont typeface="Arial"/>
              <a:buChar char="●"/>
            </a:pPr>
            <a:r>
              <a:rPr strike="noStrike" u="none" b="0" cap="none" baseline="0" sz="3000" lang="en" i="0">
                <a:solidFill>
                  <a:schemeClr val="dk1"/>
                </a:solidFill>
                <a:latin typeface="Arial"/>
                <a:ea typeface="Arial"/>
                <a:cs typeface="Arial"/>
                <a:sym typeface="Arial"/>
                <a:rtl val="0"/>
              </a:rPr>
              <a:t>smartphone users</a:t>
            </a:r>
          </a:p>
          <a:p>
            <a:pPr algn="l" rtl="0" lvl="0" marR="0" indent="0" marL="0">
              <a:lnSpc>
                <a:spcPct val="100000"/>
              </a:lnSpc>
              <a:spcBef>
                <a:spcPts val="0"/>
              </a:spcBef>
              <a:spcAft>
                <a:spcPts val="0"/>
              </a:spcAft>
              <a:buClr>
                <a:schemeClr val="dk1"/>
              </a:buClr>
              <a:buFont typeface="Arial"/>
              <a:buNone/>
            </a:pPr>
            <a:r>
              <a:t/>
            </a:r>
            <a:endParaRPr strike="noStrike" u="none" b="0" cap="none" baseline="0" sz="3000" i="0">
              <a:solidFill>
                <a:schemeClr val="dk1"/>
              </a:solidFill>
              <a:latin typeface="Arial"/>
              <a:ea typeface="Arial"/>
              <a:cs typeface="Arial"/>
              <a:sym typeface="Arial"/>
              <a:rtl val="0"/>
            </a:endParaRPr>
          </a:p>
          <a:p>
            <a:pPr algn="l" rtl="0" lvl="0" marR="0" indent="-419100" marL="457200">
              <a:lnSpc>
                <a:spcPct val="100000"/>
              </a:lnSpc>
              <a:spcBef>
                <a:spcPts val="0"/>
              </a:spcBef>
              <a:spcAft>
                <a:spcPts val="0"/>
              </a:spcAft>
              <a:buClr>
                <a:schemeClr val="dk1"/>
              </a:buClr>
              <a:buSzPct val="100000"/>
              <a:buFont typeface="Arial"/>
              <a:buChar char="●"/>
            </a:pPr>
            <a:r>
              <a:rPr strike="noStrike" u="none" b="0" cap="none" baseline="0" sz="3000" lang="en" i="0">
                <a:solidFill>
                  <a:schemeClr val="dk1"/>
                </a:solidFill>
                <a:latin typeface="Arial"/>
                <a:ea typeface="Arial"/>
                <a:cs typeface="Arial"/>
                <a:sym typeface="Arial"/>
                <a:rtl val="0"/>
              </a:rPr>
              <a:t>office workers</a:t>
            </a:r>
          </a:p>
          <a:p>
            <a:pPr algn="l" rtl="0" lvl="0" marR="0" indent="0" marL="0">
              <a:lnSpc>
                <a:spcPct val="100000"/>
              </a:lnSpc>
              <a:spcBef>
                <a:spcPts val="0"/>
              </a:spcBef>
              <a:spcAft>
                <a:spcPts val="0"/>
              </a:spcAft>
              <a:buClr>
                <a:schemeClr val="dk1"/>
              </a:buClr>
              <a:buFont typeface="Arial"/>
              <a:buNone/>
            </a:pPr>
            <a:r>
              <a:t/>
            </a:r>
            <a:endParaRPr strike="noStrike" u="none" b="0" cap="none" baseline="0" sz="3000" i="0">
              <a:solidFill>
                <a:schemeClr val="dk1"/>
              </a:solidFill>
              <a:latin typeface="Arial"/>
              <a:ea typeface="Arial"/>
              <a:cs typeface="Arial"/>
              <a:sym typeface="Arial"/>
              <a:rtl val="0"/>
            </a:endParaRP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3" name="Shape 43"/>
        <p:cNvGrpSpPr/>
        <p:nvPr/>
      </p:nvGrpSpPr>
      <p:grpSpPr>
        <a:xfrm>
          <a:off y="0" x="0"/>
          <a:ext cy="0" cx="0"/>
          <a:chOff y="0" x="0"/>
          <a:chExt cy="0" cx="0"/>
        </a:xfrm>
      </p:grpSpPr>
      <p:sp>
        <p:nvSpPr>
          <p:cNvPr id="44" name="Shape 44"/>
          <p:cNvSpPr txBox="1"/>
          <p:nvPr>
            <p:ph type="title"/>
          </p:nvPr>
        </p:nvSpPr>
        <p:spPr>
          <a:xfrm>
            <a:off y="556093" x="457200"/>
            <a:ext cy="861743" cx="8229600"/>
          </a:xfrm>
          <a:prstGeom prst="rect">
            <a:avLst/>
          </a:prstGeom>
          <a:noFill/>
          <a:ln>
            <a:noFill/>
          </a:ln>
        </p:spPr>
        <p:txBody>
          <a:bodyPr bIns="91425" rIns="91425" lIns="91425" tIns="91425" anchor="b" anchorCtr="0">
            <a:spAutoFit/>
          </a:bodyPr>
          <a:lstStyle/>
          <a:p>
            <a:pPr algn="ctr" rtl="0" lvl="0" marR="0" indent="0" marL="0">
              <a:lnSpc>
                <a:spcPct val="100000"/>
              </a:lnSpc>
              <a:spcBef>
                <a:spcPts val="0"/>
              </a:spcBef>
              <a:spcAft>
                <a:spcPts val="0"/>
              </a:spcAft>
              <a:buClr>
                <a:schemeClr val="dk1"/>
              </a:buClr>
              <a:buSzPct val="25000"/>
              <a:buFont typeface="Calibri"/>
              <a:buNone/>
            </a:pPr>
            <a:r>
              <a:rPr strike="noStrike" u="none" b="0" cap="none" baseline="0" sz="4400" lang="en" i="0">
                <a:solidFill>
                  <a:srgbClr val="000000"/>
                </a:solidFill>
                <a:latin typeface="Calibri"/>
                <a:ea typeface="Calibri"/>
                <a:cs typeface="Calibri"/>
                <a:sym typeface="Calibri"/>
                <a:rtl val="0"/>
              </a:rPr>
              <a:t>RESEARCH QUESTION</a:t>
            </a:r>
          </a:p>
        </p:txBody>
      </p:sp>
      <p:sp>
        <p:nvSpPr>
          <p:cNvPr id="45" name="Shape 45"/>
          <p:cNvSpPr txBox="1"/>
          <p:nvPr>
            <p:ph idx="1" type="body"/>
          </p:nvPr>
        </p:nvSpPr>
        <p:spPr>
          <a:xfrm>
            <a:off y="1600201" x="457200"/>
            <a:ext cy="2031295" cx="8229600"/>
          </a:xfrm>
          <a:prstGeom prst="rect">
            <a:avLst/>
          </a:prstGeom>
          <a:noFill/>
          <a:ln>
            <a:noFill/>
          </a:ln>
        </p:spPr>
        <p:txBody>
          <a:bodyPr bIns="91425" rIns="91425" lIns="91425" tIns="91425" anchor="t" anchorCtr="0">
            <a:spAutoFit/>
          </a:bodyPr>
          <a:lstStyle/>
          <a:p>
            <a:pPr algn="l" rtl="0" lvl="0" marR="0" indent="0" marL="0">
              <a:lnSpc>
                <a:spcPct val="100000"/>
              </a:lnSpc>
              <a:spcBef>
                <a:spcPts val="0"/>
              </a:spcBef>
              <a:spcAft>
                <a:spcPts val="0"/>
              </a:spcAft>
              <a:buClr>
                <a:schemeClr val="dk1"/>
              </a:buClr>
              <a:buFont typeface="Arial"/>
              <a:buNone/>
            </a:pPr>
            <a:r>
              <a:t/>
            </a:r>
            <a:endParaRPr strike="noStrike" u="none" b="0" cap="none" baseline="0" sz="3000" i="0">
              <a:solidFill>
                <a:schemeClr val="dk1"/>
              </a:solidFill>
              <a:latin typeface="Arial"/>
              <a:ea typeface="Arial"/>
              <a:cs typeface="Arial"/>
              <a:sym typeface="Arial"/>
              <a:rtl val="0"/>
            </a:endParaRPr>
          </a:p>
          <a:p>
            <a:pPr algn="l" rtl="0" lvl="0" marR="0" indent="0" marL="0">
              <a:lnSpc>
                <a:spcPct val="100000"/>
              </a:lnSpc>
              <a:spcBef>
                <a:spcPts val="0"/>
              </a:spcBef>
              <a:spcAft>
                <a:spcPts val="0"/>
              </a:spcAft>
              <a:buClr>
                <a:schemeClr val="dk1"/>
              </a:buClr>
              <a:buSzPct val="25000"/>
              <a:buFont typeface="Arial"/>
              <a:buNone/>
            </a:pPr>
            <a:r>
              <a:rPr strike="noStrike" u="none" b="0" cap="none" baseline="0" sz="3000" lang="en" i="1">
                <a:solidFill>
                  <a:schemeClr val="dk1"/>
                </a:solidFill>
                <a:latin typeface="Arial"/>
                <a:ea typeface="Arial"/>
                <a:cs typeface="Arial"/>
                <a:sym typeface="Arial"/>
                <a:rtl val="0"/>
              </a:rPr>
              <a:t>Can we build a “do not disturb” system that can be “smart enough” to deliver some important messages in real time given a certain context?</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9" name="Shape 49"/>
        <p:cNvGrpSpPr/>
        <p:nvPr/>
      </p:nvGrpSpPr>
      <p:grpSpPr>
        <a:xfrm>
          <a:off y="0" x="0"/>
          <a:ext cy="0" cx="0"/>
          <a:chOff y="0" x="0"/>
          <a:chExt cy="0" cx="0"/>
        </a:xfrm>
      </p:grpSpPr>
      <p:sp>
        <p:nvSpPr>
          <p:cNvPr id="50" name="Shape 50"/>
          <p:cNvSpPr txBox="1"/>
          <p:nvPr>
            <p:ph type="title"/>
          </p:nvPr>
        </p:nvSpPr>
        <p:spPr>
          <a:xfrm>
            <a:off y="556093" x="457200"/>
            <a:ext cy="861743" cx="8229600"/>
          </a:xfrm>
          <a:prstGeom prst="rect">
            <a:avLst/>
          </a:prstGeom>
          <a:noFill/>
          <a:ln>
            <a:noFill/>
          </a:ln>
        </p:spPr>
        <p:txBody>
          <a:bodyPr bIns="91425" rIns="91425" lIns="91425" tIns="91425" anchor="b" anchorCtr="0">
            <a:spAutoFit/>
          </a:bodyPr>
          <a:lstStyle/>
          <a:p>
            <a:pPr algn="l" rtl="0" lvl="0" marR="0" indent="0" marL="0">
              <a:lnSpc>
                <a:spcPct val="100000"/>
              </a:lnSpc>
              <a:spcBef>
                <a:spcPts val="0"/>
              </a:spcBef>
              <a:spcAft>
                <a:spcPts val="0"/>
              </a:spcAft>
              <a:buClr>
                <a:schemeClr val="dk1"/>
              </a:buClr>
              <a:buSzPct val="25000"/>
              <a:buFont typeface="Calibri"/>
              <a:buNone/>
            </a:pPr>
            <a:r>
              <a:rPr strike="noStrike" u="none" b="0" cap="none" baseline="0" sz="4400" lang="en" i="0">
                <a:solidFill>
                  <a:srgbClr val="000000"/>
                </a:solidFill>
                <a:latin typeface="Calibri"/>
                <a:ea typeface="Calibri"/>
                <a:cs typeface="Calibri"/>
                <a:sym typeface="Calibri"/>
                <a:rtl val="0"/>
              </a:rPr>
              <a:t>WHAT WE WANT TO DO?</a:t>
            </a:r>
          </a:p>
        </p:txBody>
      </p:sp>
      <p:sp>
        <p:nvSpPr>
          <p:cNvPr id="51" name="Shape 51"/>
          <p:cNvSpPr txBox="1"/>
          <p:nvPr>
            <p:ph idx="1" type="body"/>
          </p:nvPr>
        </p:nvSpPr>
        <p:spPr>
          <a:xfrm>
            <a:off y="1600200" x="457200"/>
            <a:ext cy="2677626" cx="8229600"/>
          </a:xfrm>
          <a:prstGeom prst="rect">
            <a:avLst/>
          </a:prstGeom>
          <a:noFill/>
          <a:ln>
            <a:noFill/>
          </a:ln>
        </p:spPr>
        <p:txBody>
          <a:bodyPr bIns="91425" rIns="91425" lIns="91425" tIns="91425" anchor="t" anchorCtr="0">
            <a:spAutoFit/>
          </a:bodyPr>
          <a:lstStyle/>
          <a:p>
            <a:pPr algn="l" rtl="0" lvl="0" marR="0" indent="-419100" marL="457200">
              <a:lnSpc>
                <a:spcPct val="100000"/>
              </a:lnSpc>
              <a:spcBef>
                <a:spcPts val="0"/>
              </a:spcBef>
              <a:spcAft>
                <a:spcPts val="0"/>
              </a:spcAft>
              <a:buClr>
                <a:schemeClr val="dk1"/>
              </a:buClr>
              <a:buSzPct val="100000"/>
              <a:buFont typeface="Arial"/>
              <a:buChar char="●"/>
            </a:pPr>
            <a:r>
              <a:rPr strike="noStrike" u="none" b="0" cap="none" baseline="0" sz="3000" lang="en" i="0">
                <a:solidFill>
                  <a:schemeClr val="dk1"/>
                </a:solidFill>
                <a:latin typeface="Arial"/>
                <a:ea typeface="Arial"/>
                <a:cs typeface="Arial"/>
                <a:sym typeface="Arial"/>
                <a:rtl val="0"/>
              </a:rPr>
              <a:t>Manage of multiple profiles</a:t>
            </a:r>
          </a:p>
          <a:p>
            <a:pPr algn="l" rtl="0" lvl="0" marR="0" indent="0" marL="0">
              <a:lnSpc>
                <a:spcPct val="100000"/>
              </a:lnSpc>
              <a:spcBef>
                <a:spcPts val="0"/>
              </a:spcBef>
              <a:spcAft>
                <a:spcPts val="0"/>
              </a:spcAft>
              <a:buClr>
                <a:schemeClr val="dk1"/>
              </a:buClr>
              <a:buSzPct val="25000"/>
              <a:buFont typeface="Arial"/>
              <a:buNone/>
            </a:pPr>
            <a:r>
              <a:rPr strike="noStrike" u="none" b="0" cap="none" baseline="0" sz="2400" lang="en" i="0">
                <a:solidFill>
                  <a:schemeClr val="dk1"/>
                </a:solidFill>
                <a:latin typeface="Arial"/>
                <a:ea typeface="Arial"/>
                <a:cs typeface="Arial"/>
                <a:sym typeface="Arial"/>
                <a:rtl val="0"/>
              </a:rPr>
              <a:t>			Work vs Kids vs Cinema</a:t>
            </a:r>
          </a:p>
          <a:p>
            <a:pPr algn="l" rtl="0" lvl="0" marR="0" indent="-419100" marL="457200">
              <a:lnSpc>
                <a:spcPct val="100000"/>
              </a:lnSpc>
              <a:spcBef>
                <a:spcPts val="0"/>
              </a:spcBef>
              <a:spcAft>
                <a:spcPts val="0"/>
              </a:spcAft>
              <a:buClr>
                <a:schemeClr val="dk1"/>
              </a:buClr>
              <a:buSzPct val="100000"/>
              <a:buFont typeface="Arial"/>
              <a:buChar char="●"/>
            </a:pPr>
            <a:r>
              <a:rPr strike="noStrike" u="none" b="0" cap="none" baseline="0" sz="3000" lang="en" i="0">
                <a:solidFill>
                  <a:schemeClr val="dk1"/>
                </a:solidFill>
                <a:latin typeface="Arial"/>
                <a:ea typeface="Arial"/>
                <a:cs typeface="Arial"/>
                <a:sym typeface="Arial"/>
                <a:rtl val="0"/>
              </a:rPr>
              <a:t>Smart rating of the incoming notifications.</a:t>
            </a:r>
          </a:p>
          <a:p>
            <a:pPr algn="l" rtl="0" lvl="0" marR="0" indent="0" marL="0">
              <a:lnSpc>
                <a:spcPct val="100000"/>
              </a:lnSpc>
              <a:spcBef>
                <a:spcPts val="0"/>
              </a:spcBef>
              <a:spcAft>
                <a:spcPts val="0"/>
              </a:spcAft>
              <a:buClr>
                <a:schemeClr val="dk1"/>
              </a:buClr>
              <a:buSzPct val="25000"/>
              <a:buFont typeface="Arial"/>
              <a:buNone/>
            </a:pPr>
            <a:r>
              <a:rPr strike="noStrike" u="none" b="0" cap="none" baseline="0" sz="2400" lang="en" i="0">
                <a:solidFill>
                  <a:schemeClr val="dk1"/>
                </a:solidFill>
                <a:latin typeface="Arial"/>
                <a:ea typeface="Arial"/>
                <a:cs typeface="Arial"/>
                <a:sym typeface="Arial"/>
                <a:rtl val="0"/>
              </a:rPr>
              <a:t>			Is it important and/or urgent?</a:t>
            </a:r>
          </a:p>
          <a:p>
            <a:pPr algn="l" rtl="0" lvl="0" marR="0" indent="-419100" marL="457200">
              <a:lnSpc>
                <a:spcPct val="100000"/>
              </a:lnSpc>
              <a:spcBef>
                <a:spcPts val="0"/>
              </a:spcBef>
              <a:spcAft>
                <a:spcPts val="0"/>
              </a:spcAft>
              <a:buClr>
                <a:schemeClr val="dk1"/>
              </a:buClr>
              <a:buSzPct val="100000"/>
              <a:buFont typeface="Arial"/>
              <a:buChar char="●"/>
            </a:pPr>
            <a:r>
              <a:rPr strike="noStrike" u="none" b="0" cap="none" baseline="0" sz="3000" lang="en" i="0">
                <a:solidFill>
                  <a:schemeClr val="dk1"/>
                </a:solidFill>
                <a:latin typeface="Arial"/>
                <a:ea typeface="Arial"/>
                <a:cs typeface="Arial"/>
                <a:sym typeface="Arial"/>
                <a:rtl val="0"/>
              </a:rPr>
              <a:t>Chose the notification type</a:t>
            </a:r>
          </a:p>
          <a:p>
            <a:pPr algn="l" rtl="0" lvl="0" marR="0" indent="457200" marL="914400">
              <a:lnSpc>
                <a:spcPct val="100000"/>
              </a:lnSpc>
              <a:spcBef>
                <a:spcPts val="0"/>
              </a:spcBef>
              <a:spcAft>
                <a:spcPts val="0"/>
              </a:spcAft>
              <a:buClr>
                <a:schemeClr val="dk1"/>
              </a:buClr>
              <a:buSzPct val="25000"/>
              <a:buFont typeface="Arial"/>
              <a:buNone/>
            </a:pPr>
            <a:r>
              <a:rPr strike="noStrike" u="none" b="0" cap="none" baseline="0" sz="2400" lang="en" i="0">
                <a:solidFill>
                  <a:schemeClr val="dk1"/>
                </a:solidFill>
                <a:latin typeface="Arial"/>
                <a:ea typeface="Arial"/>
                <a:cs typeface="Arial"/>
                <a:sym typeface="Arial"/>
                <a:rtl val="0"/>
              </a:rPr>
              <a:t>vibration, sound, LED and "screen lightning"</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5" name="Shape 55"/>
        <p:cNvGrpSpPr/>
        <p:nvPr/>
      </p:nvGrpSpPr>
      <p:grpSpPr>
        <a:xfrm>
          <a:off y="0" x="0"/>
          <a:ext cy="0" cx="0"/>
          <a:chOff y="0" x="0"/>
          <a:chExt cy="0" cx="0"/>
        </a:xfrm>
      </p:grpSpPr>
      <p:sp>
        <p:nvSpPr>
          <p:cNvPr id="56" name="Shape 56"/>
          <p:cNvSpPr txBox="1"/>
          <p:nvPr/>
        </p:nvSpPr>
        <p:spPr>
          <a:xfrm>
            <a:off y="274680" x="457200"/>
            <a:ext cy="1142639" cx="8229239"/>
          </a:xfrm>
          <a:prstGeom prst="rect">
            <a:avLst/>
          </a:prstGeom>
          <a:noFill/>
          <a:ln>
            <a:noFill/>
          </a:ln>
        </p:spPr>
        <p:txBody>
          <a:bodyPr bIns="0" rIns="0" lIns="0" tIns="0" anchor="ctr" anchorCtr="0">
            <a:spAutoFit/>
          </a:bodyPr>
          <a:lstStyle/>
          <a:p>
            <a:pPr algn="ctr" rtl="0" lvl="0" marR="0" indent="0" marL="0">
              <a:spcBef>
                <a:spcPts val="0"/>
              </a:spcBef>
              <a:buSzPct val="25000"/>
              <a:buNone/>
            </a:pPr>
            <a:r>
              <a:rPr strike="noStrike" u="none" b="0" cap="none" baseline="0" sz="4400" lang="en" i="0">
                <a:solidFill>
                  <a:srgbClr val="000000"/>
                </a:solidFill>
                <a:latin typeface="Calibri"/>
                <a:ea typeface="Calibri"/>
                <a:cs typeface="Calibri"/>
                <a:sym typeface="Calibri"/>
              </a:rPr>
              <a:t>PROJECT PLAN</a:t>
            </a:r>
          </a:p>
        </p:txBody>
      </p:sp>
      <p:graphicFrame>
        <p:nvGraphicFramePr>
          <p:cNvPr id="57" name="Shape 57"/>
          <p:cNvGraphicFramePr/>
          <p:nvPr/>
        </p:nvGraphicFramePr>
        <p:xfrm>
          <a:off y="1715400" x="1387800"/>
          <a:ext cy="3000000" cx="3000000"/>
        </p:xfrm>
        <a:graphic>
          <a:graphicData uri="http://schemas.openxmlformats.org/drawingml/2006/table">
            <a:tbl>
              <a:tblPr>
                <a:noFill/>
                <a:tableStyleId>{3AC0DD08-E2EC-42AE-817D-FBB7CCD66438}</a:tableStyleId>
              </a:tblPr>
              <a:tblGrid>
                <a:gridCol w="3059275"/>
                <a:gridCol w="3430450"/>
              </a:tblGrid>
              <a:tr h="340925">
                <a:tc>
                  <a:txBody>
                    <a:bodyPr>
                      <a:spAutoFit/>
                    </a:bodyPr>
                    <a:lstStyle/>
                    <a:p>
                      <a:pPr algn="ctr" rtl="0" lvl="0" marR="0" indent="0" marL="0">
                        <a:spcBef>
                          <a:spcPts val="0"/>
                        </a:spcBef>
                        <a:buSzPct val="25000"/>
                        <a:buNone/>
                      </a:pPr>
                      <a:r>
                        <a:rPr strike="noStrike" u="none" b="1" cap="none" baseline="0" sz="1800" lang="en"/>
                        <a:t>Week/Date</a:t>
                      </a:r>
                    </a:p>
                  </a:txBody>
                  <a:tcPr marR="91450" marB="45725" marT="45725" marL="91450">
                    <a:lnL w="19050" cap="flat">
                      <a:solidFill>
                        <a:srgbClr val="B7B7B7"/>
                      </a:solidFill>
                      <a:prstDash val="solid"/>
                      <a:round/>
                      <a:headEnd w="med" len="med" type="none"/>
                      <a:tailEnd w="med" len="med" type="none"/>
                    </a:lnL>
                    <a:lnR w="19050" cap="flat">
                      <a:solidFill>
                        <a:srgbClr val="B7B7B7"/>
                      </a:solidFill>
                      <a:prstDash val="solid"/>
                      <a:round/>
                      <a:headEnd w="med" len="med" type="none"/>
                      <a:tailEnd w="med" len="med" type="none"/>
                    </a:lnR>
                    <a:lnT w="19050" cap="flat">
                      <a:solidFill>
                        <a:srgbClr val="B7B7B7"/>
                      </a:solidFill>
                      <a:prstDash val="solid"/>
                      <a:round/>
                      <a:headEnd w="med" len="med" type="none"/>
                      <a:tailEnd w="med" len="med" type="none"/>
                    </a:lnT>
                    <a:lnB w="19050" cap="flat">
                      <a:solidFill>
                        <a:srgbClr val="B7B7B7"/>
                      </a:solidFill>
                      <a:prstDash val="solid"/>
                      <a:round/>
                      <a:headEnd w="med" len="med" type="none"/>
                      <a:tailEnd w="med" len="med" type="none"/>
                    </a:lnB>
                    <a:solidFill>
                      <a:srgbClr val="B6DDE7"/>
                    </a:solidFill>
                  </a:tcPr>
                </a:tc>
                <a:tc>
                  <a:txBody>
                    <a:bodyPr>
                      <a:spAutoFit/>
                    </a:bodyPr>
                    <a:lstStyle/>
                    <a:p>
                      <a:pPr algn="ctr" rtl="0" lvl="0" marR="0" indent="0" marL="0">
                        <a:spcBef>
                          <a:spcPts val="0"/>
                        </a:spcBef>
                        <a:buSzPct val="25000"/>
                        <a:buNone/>
                      </a:pPr>
                      <a:r>
                        <a:rPr b="1" sz="1800" lang="en"/>
                        <a:t>Activity</a:t>
                      </a:r>
                    </a:p>
                  </a:txBody>
                  <a:tcPr marR="91450" marB="45725" marT="45725" marL="91450">
                    <a:lnL w="19050" cap="flat">
                      <a:solidFill>
                        <a:srgbClr val="B7B7B7"/>
                      </a:solidFill>
                      <a:prstDash val="solid"/>
                      <a:round/>
                      <a:headEnd w="med" len="med" type="none"/>
                      <a:tailEnd w="med" len="med" type="none"/>
                    </a:lnL>
                    <a:lnR w="19050" cap="flat">
                      <a:solidFill>
                        <a:srgbClr val="B7B7B7"/>
                      </a:solidFill>
                      <a:prstDash val="solid"/>
                      <a:round/>
                      <a:headEnd w="med" len="med" type="none"/>
                      <a:tailEnd w="med" len="med" type="none"/>
                    </a:lnR>
                    <a:lnT w="19050" cap="flat">
                      <a:solidFill>
                        <a:srgbClr val="B7B7B7"/>
                      </a:solidFill>
                      <a:prstDash val="solid"/>
                      <a:round/>
                      <a:headEnd w="med" len="med" type="none"/>
                      <a:tailEnd w="med" len="med" type="none"/>
                    </a:lnT>
                    <a:lnB w="19050" cap="flat">
                      <a:solidFill>
                        <a:srgbClr val="B7B7B7"/>
                      </a:solidFill>
                      <a:prstDash val="solid"/>
                      <a:round/>
                      <a:headEnd w="med" len="med" type="none"/>
                      <a:tailEnd w="med" len="med" type="none"/>
                    </a:lnB>
                    <a:solidFill>
                      <a:srgbClr val="B6DDE7"/>
                    </a:solidFill>
                  </a:tcPr>
                </a:tc>
              </a:tr>
              <a:tr h="228600">
                <a:tc>
                  <a:txBody>
                    <a:bodyPr>
                      <a:spAutoFit/>
                    </a:bodyPr>
                    <a:lstStyle/>
                    <a:p>
                      <a:pPr algn="l" rtl="0" lvl="0" marR="0" indent="0" marL="0">
                        <a:spcBef>
                          <a:spcPts val="0"/>
                        </a:spcBef>
                        <a:buSzPct val="25000"/>
                        <a:buNone/>
                      </a:pPr>
                      <a:r>
                        <a:rPr strike="noStrike" u="none" cap="none" baseline="0" sz="1800" lang="en"/>
                        <a:t>09/03/2014</a:t>
                      </a:r>
                    </a:p>
                  </a:txBody>
                  <a:tcPr marR="91450" marB="45725" marT="45725" marL="91450">
                    <a:lnL w="19050" cap="flat">
                      <a:solidFill>
                        <a:srgbClr val="B7B7B7"/>
                      </a:solidFill>
                      <a:prstDash val="solid"/>
                      <a:round/>
                      <a:headEnd w="med" len="med" type="none"/>
                      <a:tailEnd w="med" len="med" type="none"/>
                    </a:lnL>
                    <a:lnR w="19050" cap="flat">
                      <a:solidFill>
                        <a:srgbClr val="B7B7B7"/>
                      </a:solidFill>
                      <a:prstDash val="solid"/>
                      <a:round/>
                      <a:headEnd w="med" len="med" type="none"/>
                      <a:tailEnd w="med" len="med" type="none"/>
                    </a:lnR>
                    <a:lnT w="19050" cap="flat">
                      <a:solidFill>
                        <a:srgbClr val="B7B7B7"/>
                      </a:solidFill>
                      <a:prstDash val="solid"/>
                      <a:round/>
                      <a:headEnd w="med" len="med" type="none"/>
                      <a:tailEnd w="med" len="med" type="none"/>
                    </a:lnT>
                    <a:lnB w="19050" cap="flat">
                      <a:solidFill>
                        <a:srgbClr val="B7B7B7"/>
                      </a:solidFill>
                      <a:prstDash val="solid"/>
                      <a:round/>
                      <a:headEnd w="med" len="med" type="none"/>
                      <a:tailEnd w="med" len="med" type="none"/>
                    </a:lnB>
                  </a:tcPr>
                </a:tc>
                <a:tc>
                  <a:txBody>
                    <a:bodyPr>
                      <a:spAutoFit/>
                    </a:bodyPr>
                    <a:lstStyle/>
                    <a:p>
                      <a:pPr algn="l" rtl="0" lvl="0" marR="0" indent="0" marL="0">
                        <a:spcBef>
                          <a:spcPts val="0"/>
                        </a:spcBef>
                        <a:buSzPct val="25000"/>
                        <a:buNone/>
                      </a:pPr>
                      <a:r>
                        <a:rPr strike="noStrike" u="none" cap="none" baseline="0" sz="1800" lang="en"/>
                        <a:t>Deliver wonder document</a:t>
                      </a:r>
                    </a:p>
                  </a:txBody>
                  <a:tcPr marR="91450" marB="45725" marT="45725" marL="91450">
                    <a:lnL w="19050" cap="flat">
                      <a:solidFill>
                        <a:srgbClr val="B7B7B7"/>
                      </a:solidFill>
                      <a:prstDash val="solid"/>
                      <a:round/>
                      <a:headEnd w="med" len="med" type="none"/>
                      <a:tailEnd w="med" len="med" type="none"/>
                    </a:lnL>
                    <a:lnR w="19050" cap="flat">
                      <a:solidFill>
                        <a:srgbClr val="B7B7B7"/>
                      </a:solidFill>
                      <a:prstDash val="solid"/>
                      <a:round/>
                      <a:headEnd w="med" len="med" type="none"/>
                      <a:tailEnd w="med" len="med" type="none"/>
                    </a:lnR>
                    <a:lnT w="19050" cap="flat">
                      <a:solidFill>
                        <a:srgbClr val="B7B7B7"/>
                      </a:solidFill>
                      <a:prstDash val="solid"/>
                      <a:round/>
                      <a:headEnd w="med" len="med" type="none"/>
                      <a:tailEnd w="med" len="med" type="none"/>
                    </a:lnT>
                    <a:lnB w="19050" cap="flat">
                      <a:solidFill>
                        <a:srgbClr val="B7B7B7"/>
                      </a:solidFill>
                      <a:prstDash val="solid"/>
                      <a:round/>
                      <a:headEnd w="med" len="med" type="none"/>
                      <a:tailEnd w="med" len="med" type="none"/>
                    </a:lnB>
                  </a:tcPr>
                </a:tc>
              </a:tr>
              <a:tr h="228600">
                <a:tc>
                  <a:txBody>
                    <a:bodyPr>
                      <a:spAutoFit/>
                    </a:bodyPr>
                    <a:lstStyle/>
                    <a:p>
                      <a:pPr algn="l" rtl="0" lvl="0" marR="0" indent="0" marL="0">
                        <a:spcBef>
                          <a:spcPts val="0"/>
                        </a:spcBef>
                        <a:buSzPct val="25000"/>
                        <a:buNone/>
                      </a:pPr>
                      <a:r>
                        <a:rPr strike="noStrike" u="none" cap="none" baseline="0" sz="1800" lang="en"/>
                        <a:t>09/15/2014</a:t>
                      </a:r>
                    </a:p>
                  </a:txBody>
                  <a:tcPr marR="91450" marB="45725" marT="45725" marL="91450">
                    <a:lnL w="19050" cap="flat">
                      <a:solidFill>
                        <a:srgbClr val="B7B7B7"/>
                      </a:solidFill>
                      <a:prstDash val="solid"/>
                      <a:round/>
                      <a:headEnd w="med" len="med" type="none"/>
                      <a:tailEnd w="med" len="med" type="none"/>
                    </a:lnL>
                    <a:lnR w="19050" cap="flat">
                      <a:solidFill>
                        <a:srgbClr val="B7B7B7"/>
                      </a:solidFill>
                      <a:prstDash val="solid"/>
                      <a:round/>
                      <a:headEnd w="med" len="med" type="none"/>
                      <a:tailEnd w="med" len="med" type="none"/>
                    </a:lnR>
                    <a:lnT w="19050" cap="flat">
                      <a:solidFill>
                        <a:srgbClr val="B7B7B7"/>
                      </a:solidFill>
                      <a:prstDash val="solid"/>
                      <a:round/>
                      <a:headEnd w="med" len="med" type="none"/>
                      <a:tailEnd w="med" len="med" type="none"/>
                    </a:lnT>
                    <a:lnB w="19050" cap="flat">
                      <a:solidFill>
                        <a:srgbClr val="B7B7B7"/>
                      </a:solidFill>
                      <a:prstDash val="solid"/>
                      <a:round/>
                      <a:headEnd w="med" len="med" type="none"/>
                      <a:tailEnd w="med" len="med" type="none"/>
                    </a:lnB>
                  </a:tcPr>
                </a:tc>
                <a:tc>
                  <a:txBody>
                    <a:bodyPr>
                      <a:spAutoFit/>
                    </a:bodyPr>
                    <a:lstStyle/>
                    <a:p>
                      <a:pPr algn="l" rtl="0" lvl="0" marR="0" indent="0" marL="0">
                        <a:spcBef>
                          <a:spcPts val="0"/>
                        </a:spcBef>
                        <a:buSzPct val="25000"/>
                        <a:buNone/>
                      </a:pPr>
                      <a:r>
                        <a:rPr strike="noStrike" u="none" cap="none" baseline="0" sz="1800" lang="en"/>
                        <a:t>Present project and article</a:t>
                      </a:r>
                    </a:p>
                  </a:txBody>
                  <a:tcPr marR="91450" marB="45725" marT="45725" marL="91450">
                    <a:lnL w="19050" cap="flat">
                      <a:solidFill>
                        <a:srgbClr val="B7B7B7"/>
                      </a:solidFill>
                      <a:prstDash val="solid"/>
                      <a:round/>
                      <a:headEnd w="med" len="med" type="none"/>
                      <a:tailEnd w="med" len="med" type="none"/>
                    </a:lnL>
                    <a:lnR w="19050" cap="flat">
                      <a:solidFill>
                        <a:srgbClr val="B7B7B7"/>
                      </a:solidFill>
                      <a:prstDash val="solid"/>
                      <a:round/>
                      <a:headEnd w="med" len="med" type="none"/>
                      <a:tailEnd w="med" len="med" type="none"/>
                    </a:lnR>
                    <a:lnT w="19050" cap="flat">
                      <a:solidFill>
                        <a:srgbClr val="B7B7B7"/>
                      </a:solidFill>
                      <a:prstDash val="solid"/>
                      <a:round/>
                      <a:headEnd w="med" len="med" type="none"/>
                      <a:tailEnd w="med" len="med" type="none"/>
                    </a:lnT>
                    <a:lnB w="19050" cap="flat">
                      <a:solidFill>
                        <a:srgbClr val="B7B7B7"/>
                      </a:solidFill>
                      <a:prstDash val="solid"/>
                      <a:round/>
                      <a:headEnd w="med" len="med" type="none"/>
                      <a:tailEnd w="med" len="med" type="none"/>
                    </a:lnB>
                  </a:tcPr>
                </a:tc>
              </a:tr>
              <a:tr h="228600">
                <a:tc>
                  <a:txBody>
                    <a:bodyPr>
                      <a:spAutoFit/>
                    </a:bodyPr>
                    <a:lstStyle/>
                    <a:p>
                      <a:pPr algn="l" rtl="0" lvl="0" marR="0" indent="0" marL="0">
                        <a:spcBef>
                          <a:spcPts val="0"/>
                        </a:spcBef>
                        <a:buSzPct val="25000"/>
                        <a:buNone/>
                      </a:pPr>
                      <a:r>
                        <a:rPr strike="noStrike" u="none" cap="none" baseline="0" sz="1800" lang="en"/>
                        <a:t>Week 38-39</a:t>
                      </a:r>
                    </a:p>
                  </a:txBody>
                  <a:tcPr marR="91450" marB="45725" marT="45725" marL="91450">
                    <a:lnL w="19050" cap="flat">
                      <a:solidFill>
                        <a:srgbClr val="B7B7B7"/>
                      </a:solidFill>
                      <a:prstDash val="solid"/>
                      <a:round/>
                      <a:headEnd w="med" len="med" type="none"/>
                      <a:tailEnd w="med" len="med" type="none"/>
                    </a:lnL>
                    <a:lnR w="19050" cap="flat">
                      <a:solidFill>
                        <a:srgbClr val="B7B7B7"/>
                      </a:solidFill>
                      <a:prstDash val="solid"/>
                      <a:round/>
                      <a:headEnd w="med" len="med" type="none"/>
                      <a:tailEnd w="med" len="med" type="none"/>
                    </a:lnR>
                    <a:lnT w="19050" cap="flat">
                      <a:solidFill>
                        <a:srgbClr val="B7B7B7"/>
                      </a:solidFill>
                      <a:prstDash val="solid"/>
                      <a:round/>
                      <a:headEnd w="med" len="med" type="none"/>
                      <a:tailEnd w="med" len="med" type="none"/>
                    </a:lnT>
                    <a:lnB w="19050" cap="flat">
                      <a:solidFill>
                        <a:srgbClr val="B7B7B7"/>
                      </a:solidFill>
                      <a:prstDash val="solid"/>
                      <a:round/>
                      <a:headEnd w="med" len="med" type="none"/>
                      <a:tailEnd w="med" len="med" type="none"/>
                    </a:lnB>
                  </a:tcPr>
                </a:tc>
                <a:tc>
                  <a:txBody>
                    <a:bodyPr>
                      <a:spAutoFit/>
                    </a:bodyPr>
                    <a:lstStyle/>
                    <a:p>
                      <a:pPr algn="l" rtl="0" lvl="0" marR="0" indent="0" marL="0">
                        <a:spcBef>
                          <a:spcPts val="0"/>
                        </a:spcBef>
                        <a:buSzPct val="25000"/>
                        <a:buNone/>
                      </a:pPr>
                      <a:r>
                        <a:rPr strike="noStrike" u="none" cap="none" baseline="0" sz="1800" lang="en"/>
                        <a:t>Interview with users</a:t>
                      </a:r>
                    </a:p>
                  </a:txBody>
                  <a:tcPr marR="91450" marB="45725" marT="45725" marL="91450">
                    <a:lnL w="19050" cap="flat">
                      <a:solidFill>
                        <a:srgbClr val="B7B7B7"/>
                      </a:solidFill>
                      <a:prstDash val="solid"/>
                      <a:round/>
                      <a:headEnd w="med" len="med" type="none"/>
                      <a:tailEnd w="med" len="med" type="none"/>
                    </a:lnL>
                    <a:lnR w="19050" cap="flat">
                      <a:solidFill>
                        <a:srgbClr val="B7B7B7"/>
                      </a:solidFill>
                      <a:prstDash val="solid"/>
                      <a:round/>
                      <a:headEnd w="med" len="med" type="none"/>
                      <a:tailEnd w="med" len="med" type="none"/>
                    </a:lnR>
                    <a:lnT w="19050" cap="flat">
                      <a:solidFill>
                        <a:srgbClr val="B7B7B7"/>
                      </a:solidFill>
                      <a:prstDash val="solid"/>
                      <a:round/>
                      <a:headEnd w="med" len="med" type="none"/>
                      <a:tailEnd w="med" len="med" type="none"/>
                    </a:lnT>
                    <a:lnB w="19050" cap="flat">
                      <a:solidFill>
                        <a:srgbClr val="B7B7B7"/>
                      </a:solidFill>
                      <a:prstDash val="solid"/>
                      <a:round/>
                      <a:headEnd w="med" len="med" type="none"/>
                      <a:tailEnd w="med" len="med" type="none"/>
                    </a:lnB>
                  </a:tcPr>
                </a:tc>
              </a:tr>
              <a:tr h="228600">
                <a:tc>
                  <a:txBody>
                    <a:bodyPr>
                      <a:spAutoFit/>
                    </a:bodyPr>
                    <a:lstStyle/>
                    <a:p>
                      <a:pPr algn="l" rtl="0" lvl="0" marR="0" indent="0" marL="0">
                        <a:spcBef>
                          <a:spcPts val="0"/>
                        </a:spcBef>
                        <a:buSzPct val="25000"/>
                        <a:buNone/>
                      </a:pPr>
                      <a:r>
                        <a:rPr strike="noStrike" u="none" cap="none" baseline="0" sz="1800" lang="en"/>
                        <a:t>Week 40</a:t>
                      </a:r>
                    </a:p>
                  </a:txBody>
                  <a:tcPr marR="91450" marB="45725" marT="45725" marL="91450">
                    <a:lnL w="19050" cap="flat">
                      <a:solidFill>
                        <a:srgbClr val="B7B7B7"/>
                      </a:solidFill>
                      <a:prstDash val="solid"/>
                      <a:round/>
                      <a:headEnd w="med" len="med" type="none"/>
                      <a:tailEnd w="med" len="med" type="none"/>
                    </a:lnL>
                    <a:lnR w="19050" cap="flat">
                      <a:solidFill>
                        <a:srgbClr val="B7B7B7"/>
                      </a:solidFill>
                      <a:prstDash val="solid"/>
                      <a:round/>
                      <a:headEnd w="med" len="med" type="none"/>
                      <a:tailEnd w="med" len="med" type="none"/>
                    </a:lnR>
                    <a:lnT w="19050" cap="flat">
                      <a:solidFill>
                        <a:srgbClr val="B7B7B7"/>
                      </a:solidFill>
                      <a:prstDash val="solid"/>
                      <a:round/>
                      <a:headEnd w="med" len="med" type="none"/>
                      <a:tailEnd w="med" len="med" type="none"/>
                    </a:lnT>
                    <a:lnB w="19050" cap="flat">
                      <a:solidFill>
                        <a:srgbClr val="B7B7B7"/>
                      </a:solidFill>
                      <a:prstDash val="solid"/>
                      <a:round/>
                      <a:headEnd w="med" len="med" type="none"/>
                      <a:tailEnd w="med" len="med" type="none"/>
                    </a:lnB>
                  </a:tcPr>
                </a:tc>
                <a:tc>
                  <a:txBody>
                    <a:bodyPr>
                      <a:spAutoFit/>
                    </a:bodyPr>
                    <a:lstStyle/>
                    <a:p>
                      <a:pPr algn="l" rtl="0" lvl="0" marR="0" indent="0" marL="0">
                        <a:spcBef>
                          <a:spcPts val="0"/>
                        </a:spcBef>
                        <a:buSzPct val="25000"/>
                        <a:buNone/>
                      </a:pPr>
                      <a:r>
                        <a:rPr strike="noStrike" u="none" cap="none" baseline="0" sz="1800" lang="en"/>
                        <a:t>Have the users write a diary</a:t>
                      </a:r>
                    </a:p>
                  </a:txBody>
                  <a:tcPr marR="91450" marB="45725" marT="45725" marL="91450">
                    <a:lnL w="19050" cap="flat">
                      <a:solidFill>
                        <a:srgbClr val="B7B7B7"/>
                      </a:solidFill>
                      <a:prstDash val="solid"/>
                      <a:round/>
                      <a:headEnd w="med" len="med" type="none"/>
                      <a:tailEnd w="med" len="med" type="none"/>
                    </a:lnL>
                    <a:lnR w="19050" cap="flat">
                      <a:solidFill>
                        <a:srgbClr val="B7B7B7"/>
                      </a:solidFill>
                      <a:prstDash val="solid"/>
                      <a:round/>
                      <a:headEnd w="med" len="med" type="none"/>
                      <a:tailEnd w="med" len="med" type="none"/>
                    </a:lnR>
                    <a:lnT w="19050" cap="flat">
                      <a:solidFill>
                        <a:srgbClr val="B7B7B7"/>
                      </a:solidFill>
                      <a:prstDash val="solid"/>
                      <a:round/>
                      <a:headEnd w="med" len="med" type="none"/>
                      <a:tailEnd w="med" len="med" type="none"/>
                    </a:lnT>
                    <a:lnB w="19050" cap="flat">
                      <a:solidFill>
                        <a:srgbClr val="B7B7B7"/>
                      </a:solidFill>
                      <a:prstDash val="solid"/>
                      <a:round/>
                      <a:headEnd w="med" len="med" type="none"/>
                      <a:tailEnd w="med" len="med" type="none"/>
                    </a:lnB>
                  </a:tcPr>
                </a:tc>
              </a:tr>
              <a:tr h="228600">
                <a:tc>
                  <a:txBody>
                    <a:bodyPr>
                      <a:spAutoFit/>
                    </a:bodyPr>
                    <a:lstStyle/>
                    <a:p>
                      <a:pPr algn="l" rtl="0" lvl="0" marR="0" indent="0" marL="0">
                        <a:spcBef>
                          <a:spcPts val="0"/>
                        </a:spcBef>
                        <a:buSzPct val="25000"/>
                        <a:buNone/>
                      </a:pPr>
                      <a:r>
                        <a:rPr strike="noStrike" u="none" cap="none" baseline="0" sz="1800" lang="en"/>
                        <a:t>10/08/2014</a:t>
                      </a:r>
                    </a:p>
                  </a:txBody>
                  <a:tcPr marR="91450" marB="45725" marT="45725" marL="91450">
                    <a:lnL w="19050" cap="flat">
                      <a:solidFill>
                        <a:srgbClr val="B7B7B7"/>
                      </a:solidFill>
                      <a:prstDash val="solid"/>
                      <a:round/>
                      <a:headEnd w="med" len="med" type="none"/>
                      <a:tailEnd w="med" len="med" type="none"/>
                    </a:lnL>
                    <a:lnR w="19050" cap="flat">
                      <a:solidFill>
                        <a:srgbClr val="B7B7B7"/>
                      </a:solidFill>
                      <a:prstDash val="solid"/>
                      <a:round/>
                      <a:headEnd w="med" len="med" type="none"/>
                      <a:tailEnd w="med" len="med" type="none"/>
                    </a:lnR>
                    <a:lnT w="19050" cap="flat">
                      <a:solidFill>
                        <a:srgbClr val="B7B7B7"/>
                      </a:solidFill>
                      <a:prstDash val="solid"/>
                      <a:round/>
                      <a:headEnd w="med" len="med" type="none"/>
                      <a:tailEnd w="med" len="med" type="none"/>
                    </a:lnT>
                    <a:lnB w="19050" cap="flat">
                      <a:solidFill>
                        <a:srgbClr val="B7B7B7"/>
                      </a:solidFill>
                      <a:prstDash val="solid"/>
                      <a:round/>
                      <a:headEnd w="med" len="med" type="none"/>
                      <a:tailEnd w="med" len="med" type="none"/>
                    </a:lnB>
                  </a:tcPr>
                </a:tc>
                <a:tc>
                  <a:txBody>
                    <a:bodyPr>
                      <a:spAutoFit/>
                    </a:bodyPr>
                    <a:lstStyle/>
                    <a:p>
                      <a:pPr algn="l" rtl="0" lvl="0" marR="0" indent="0" marL="0">
                        <a:spcBef>
                          <a:spcPts val="0"/>
                        </a:spcBef>
                        <a:buSzPct val="25000"/>
                        <a:buNone/>
                      </a:pPr>
                      <a:r>
                        <a:rPr strike="noStrike" u="none" cap="none" baseline="0" sz="1800" lang="en"/>
                        <a:t>Deliver mid-term report</a:t>
                      </a:r>
                    </a:p>
                  </a:txBody>
                  <a:tcPr marR="91450" marB="45725" marT="45725" marL="91450">
                    <a:lnL w="19050" cap="flat">
                      <a:solidFill>
                        <a:srgbClr val="B7B7B7"/>
                      </a:solidFill>
                      <a:prstDash val="solid"/>
                      <a:round/>
                      <a:headEnd w="med" len="med" type="none"/>
                      <a:tailEnd w="med" len="med" type="none"/>
                    </a:lnL>
                    <a:lnR w="19050" cap="flat">
                      <a:solidFill>
                        <a:srgbClr val="B7B7B7"/>
                      </a:solidFill>
                      <a:prstDash val="solid"/>
                      <a:round/>
                      <a:headEnd w="med" len="med" type="none"/>
                      <a:tailEnd w="med" len="med" type="none"/>
                    </a:lnR>
                    <a:lnT w="19050" cap="flat">
                      <a:solidFill>
                        <a:srgbClr val="B7B7B7"/>
                      </a:solidFill>
                      <a:prstDash val="solid"/>
                      <a:round/>
                      <a:headEnd w="med" len="med" type="none"/>
                      <a:tailEnd w="med" len="med" type="none"/>
                    </a:lnT>
                    <a:lnB w="19050" cap="flat">
                      <a:solidFill>
                        <a:srgbClr val="B7B7B7"/>
                      </a:solidFill>
                      <a:prstDash val="solid"/>
                      <a:round/>
                      <a:headEnd w="med" len="med" type="none"/>
                      <a:tailEnd w="med" len="med" type="none"/>
                    </a:lnB>
                  </a:tcPr>
                </a:tc>
              </a:tr>
              <a:tr h="228600">
                <a:tc>
                  <a:txBody>
                    <a:bodyPr>
                      <a:spAutoFit/>
                    </a:bodyPr>
                    <a:lstStyle/>
                    <a:p>
                      <a:pPr algn="l" rtl="0" lvl="0" marR="0" indent="0" marL="0">
                        <a:spcBef>
                          <a:spcPts val="0"/>
                        </a:spcBef>
                        <a:buSzPct val="25000"/>
                        <a:buNone/>
                      </a:pPr>
                      <a:r>
                        <a:rPr strike="noStrike" u="none" cap="none" baseline="0" sz="1800" lang="en"/>
                        <a:t>Week 42</a:t>
                      </a:r>
                    </a:p>
                  </a:txBody>
                  <a:tcPr marR="91450" marB="45725" marT="45725" marL="91450">
                    <a:lnL w="19050" cap="flat">
                      <a:solidFill>
                        <a:srgbClr val="B7B7B7"/>
                      </a:solidFill>
                      <a:prstDash val="solid"/>
                      <a:round/>
                      <a:headEnd w="med" len="med" type="none"/>
                      <a:tailEnd w="med" len="med" type="none"/>
                    </a:lnL>
                    <a:lnR w="19050" cap="flat">
                      <a:solidFill>
                        <a:srgbClr val="B7B7B7"/>
                      </a:solidFill>
                      <a:prstDash val="solid"/>
                      <a:round/>
                      <a:headEnd w="med" len="med" type="none"/>
                      <a:tailEnd w="med" len="med" type="none"/>
                    </a:lnR>
                    <a:lnT w="19050" cap="flat">
                      <a:solidFill>
                        <a:srgbClr val="B7B7B7"/>
                      </a:solidFill>
                      <a:prstDash val="solid"/>
                      <a:round/>
                      <a:headEnd w="med" len="med" type="none"/>
                      <a:tailEnd w="med" len="med" type="none"/>
                    </a:lnT>
                    <a:lnB w="19050" cap="flat">
                      <a:solidFill>
                        <a:srgbClr val="B7B7B7"/>
                      </a:solidFill>
                      <a:prstDash val="solid"/>
                      <a:round/>
                      <a:headEnd w="med" len="med" type="none"/>
                      <a:tailEnd w="med" len="med" type="none"/>
                    </a:lnB>
                  </a:tcPr>
                </a:tc>
                <a:tc>
                  <a:txBody>
                    <a:bodyPr>
                      <a:spAutoFit/>
                    </a:bodyPr>
                    <a:lstStyle/>
                    <a:p>
                      <a:pPr algn="l" rtl="0" lvl="0" marR="0" indent="0" marL="0">
                        <a:spcBef>
                          <a:spcPts val="0"/>
                        </a:spcBef>
                        <a:buSzPct val="25000"/>
                        <a:buNone/>
                      </a:pPr>
                      <a:r>
                        <a:rPr strike="noStrike" u="none" cap="none" baseline="0" sz="1800" lang="en"/>
                        <a:t>Interview with users</a:t>
                      </a:r>
                    </a:p>
                  </a:txBody>
                  <a:tcPr marR="91450" marB="45725" marT="45725" marL="91450">
                    <a:lnL w="19050" cap="flat">
                      <a:solidFill>
                        <a:srgbClr val="B7B7B7"/>
                      </a:solidFill>
                      <a:prstDash val="solid"/>
                      <a:round/>
                      <a:headEnd w="med" len="med" type="none"/>
                      <a:tailEnd w="med" len="med" type="none"/>
                    </a:lnL>
                    <a:lnR w="19050" cap="flat">
                      <a:solidFill>
                        <a:srgbClr val="B7B7B7"/>
                      </a:solidFill>
                      <a:prstDash val="solid"/>
                      <a:round/>
                      <a:headEnd w="med" len="med" type="none"/>
                      <a:tailEnd w="med" len="med" type="none"/>
                    </a:lnR>
                    <a:lnT w="19050" cap="flat">
                      <a:solidFill>
                        <a:srgbClr val="B7B7B7"/>
                      </a:solidFill>
                      <a:prstDash val="solid"/>
                      <a:round/>
                      <a:headEnd w="med" len="med" type="none"/>
                      <a:tailEnd w="med" len="med" type="none"/>
                    </a:lnT>
                    <a:lnB w="19050" cap="flat">
                      <a:solidFill>
                        <a:srgbClr val="B7B7B7"/>
                      </a:solidFill>
                      <a:prstDash val="solid"/>
                      <a:round/>
                      <a:headEnd w="med" len="med" type="none"/>
                      <a:tailEnd w="med" len="med" type="none"/>
                    </a:lnB>
                  </a:tcPr>
                </a:tc>
              </a:tr>
              <a:tr h="228600">
                <a:tc>
                  <a:txBody>
                    <a:bodyPr>
                      <a:spAutoFit/>
                    </a:bodyPr>
                    <a:lstStyle/>
                    <a:p>
                      <a:pPr algn="l" rtl="0" lvl="0" marR="0" indent="0" marL="0">
                        <a:spcBef>
                          <a:spcPts val="0"/>
                        </a:spcBef>
                        <a:buSzPct val="25000"/>
                        <a:buNone/>
                      </a:pPr>
                      <a:r>
                        <a:rPr strike="noStrike" u="none" cap="none" baseline="0" sz="1800" lang="en"/>
                        <a:t>Week 42</a:t>
                      </a:r>
                    </a:p>
                  </a:txBody>
                  <a:tcPr marR="91450" marB="45725" marT="45725" marL="91450">
                    <a:lnL w="19050" cap="flat">
                      <a:solidFill>
                        <a:srgbClr val="B7B7B7"/>
                      </a:solidFill>
                      <a:prstDash val="solid"/>
                      <a:round/>
                      <a:headEnd w="med" len="med" type="none"/>
                      <a:tailEnd w="med" len="med" type="none"/>
                    </a:lnL>
                    <a:lnR w="19050" cap="flat">
                      <a:solidFill>
                        <a:srgbClr val="B7B7B7"/>
                      </a:solidFill>
                      <a:prstDash val="solid"/>
                      <a:round/>
                      <a:headEnd w="med" len="med" type="none"/>
                      <a:tailEnd w="med" len="med" type="none"/>
                    </a:lnR>
                    <a:lnT w="19050" cap="flat">
                      <a:solidFill>
                        <a:srgbClr val="B7B7B7"/>
                      </a:solidFill>
                      <a:prstDash val="solid"/>
                      <a:round/>
                      <a:headEnd w="med" len="med" type="none"/>
                      <a:tailEnd w="med" len="med" type="none"/>
                    </a:lnT>
                    <a:lnB w="19050" cap="flat">
                      <a:solidFill>
                        <a:srgbClr val="B7B7B7"/>
                      </a:solidFill>
                      <a:prstDash val="solid"/>
                      <a:round/>
                      <a:headEnd w="med" len="med" type="none"/>
                      <a:tailEnd w="med" len="med" type="none"/>
                    </a:lnB>
                  </a:tcPr>
                </a:tc>
                <a:tc>
                  <a:txBody>
                    <a:bodyPr>
                      <a:spAutoFit/>
                    </a:bodyPr>
                    <a:lstStyle/>
                    <a:p>
                      <a:pPr algn="l" rtl="0" lvl="0" marR="0" indent="0" marL="0">
                        <a:spcBef>
                          <a:spcPts val="0"/>
                        </a:spcBef>
                        <a:buSzPct val="25000"/>
                        <a:buNone/>
                      </a:pPr>
                      <a:r>
                        <a:rPr strike="noStrike" u="none" cap="none" baseline="0" sz="1800" lang="en"/>
                        <a:t>Survey</a:t>
                      </a:r>
                    </a:p>
                  </a:txBody>
                  <a:tcPr marR="91450" marB="45725" marT="45725" marL="91450">
                    <a:lnL w="19050" cap="flat">
                      <a:solidFill>
                        <a:srgbClr val="B7B7B7"/>
                      </a:solidFill>
                      <a:prstDash val="solid"/>
                      <a:round/>
                      <a:headEnd w="med" len="med" type="none"/>
                      <a:tailEnd w="med" len="med" type="none"/>
                    </a:lnL>
                    <a:lnR w="19050" cap="flat">
                      <a:solidFill>
                        <a:srgbClr val="B7B7B7"/>
                      </a:solidFill>
                      <a:prstDash val="solid"/>
                      <a:round/>
                      <a:headEnd w="med" len="med" type="none"/>
                      <a:tailEnd w="med" len="med" type="none"/>
                    </a:lnR>
                    <a:lnT w="19050" cap="flat">
                      <a:solidFill>
                        <a:srgbClr val="B7B7B7"/>
                      </a:solidFill>
                      <a:prstDash val="solid"/>
                      <a:round/>
                      <a:headEnd w="med" len="med" type="none"/>
                      <a:tailEnd w="med" len="med" type="none"/>
                    </a:lnT>
                    <a:lnB w="19050" cap="flat">
                      <a:solidFill>
                        <a:srgbClr val="B7B7B7"/>
                      </a:solidFill>
                      <a:prstDash val="solid"/>
                      <a:round/>
                      <a:headEnd w="med" len="med" type="none"/>
                      <a:tailEnd w="med" len="med" type="none"/>
                    </a:lnB>
                  </a:tcPr>
                </a:tc>
              </a:tr>
              <a:tr h="228600">
                <a:tc>
                  <a:txBody>
                    <a:bodyPr>
                      <a:spAutoFit/>
                    </a:bodyPr>
                    <a:lstStyle/>
                    <a:p>
                      <a:pPr algn="l" rtl="0" lvl="0" marR="0" indent="0" marL="0">
                        <a:spcBef>
                          <a:spcPts val="0"/>
                        </a:spcBef>
                        <a:buSzPct val="25000"/>
                        <a:buNone/>
                      </a:pPr>
                      <a:r>
                        <a:rPr strike="noStrike" u="none" cap="none" baseline="0" sz="1800" lang="en"/>
                        <a:t>Week 43</a:t>
                      </a:r>
                    </a:p>
                  </a:txBody>
                  <a:tcPr marR="91450" marB="45725" marT="45725" marL="91450">
                    <a:lnL w="19050" cap="flat">
                      <a:solidFill>
                        <a:srgbClr val="B7B7B7"/>
                      </a:solidFill>
                      <a:prstDash val="solid"/>
                      <a:round/>
                      <a:headEnd w="med" len="med" type="none"/>
                      <a:tailEnd w="med" len="med" type="none"/>
                    </a:lnL>
                    <a:lnR w="19050" cap="flat">
                      <a:solidFill>
                        <a:srgbClr val="B7B7B7"/>
                      </a:solidFill>
                      <a:prstDash val="solid"/>
                      <a:round/>
                      <a:headEnd w="med" len="med" type="none"/>
                      <a:tailEnd w="med" len="med" type="none"/>
                    </a:lnR>
                    <a:lnT w="19050" cap="flat">
                      <a:solidFill>
                        <a:srgbClr val="B7B7B7"/>
                      </a:solidFill>
                      <a:prstDash val="solid"/>
                      <a:round/>
                      <a:headEnd w="med" len="med" type="none"/>
                      <a:tailEnd w="med" len="med" type="none"/>
                    </a:lnT>
                    <a:lnB w="19050" cap="flat">
                      <a:solidFill>
                        <a:srgbClr val="B7B7B7"/>
                      </a:solidFill>
                      <a:prstDash val="solid"/>
                      <a:round/>
                      <a:headEnd w="med" len="med" type="none"/>
                      <a:tailEnd w="med" len="med" type="none"/>
                    </a:lnB>
                  </a:tcPr>
                </a:tc>
                <a:tc>
                  <a:txBody>
                    <a:bodyPr>
                      <a:spAutoFit/>
                    </a:bodyPr>
                    <a:lstStyle/>
                    <a:p>
                      <a:pPr algn="l" rtl="0" lvl="0" marR="0" indent="0" marL="0">
                        <a:spcBef>
                          <a:spcPts val="0"/>
                        </a:spcBef>
                        <a:buSzPct val="25000"/>
                        <a:buNone/>
                      </a:pPr>
                      <a:r>
                        <a:rPr sz="1800" lang="en"/>
                        <a:t>Prototyping</a:t>
                      </a:r>
                    </a:p>
                  </a:txBody>
                  <a:tcPr marR="91450" marB="45725" marT="45725" marL="91450">
                    <a:lnL w="19050" cap="flat">
                      <a:solidFill>
                        <a:srgbClr val="B7B7B7"/>
                      </a:solidFill>
                      <a:prstDash val="solid"/>
                      <a:round/>
                      <a:headEnd w="med" len="med" type="none"/>
                      <a:tailEnd w="med" len="med" type="none"/>
                    </a:lnL>
                    <a:lnR w="19050" cap="flat">
                      <a:solidFill>
                        <a:srgbClr val="B7B7B7"/>
                      </a:solidFill>
                      <a:prstDash val="solid"/>
                      <a:round/>
                      <a:headEnd w="med" len="med" type="none"/>
                      <a:tailEnd w="med" len="med" type="none"/>
                    </a:lnR>
                    <a:lnT w="19050" cap="flat">
                      <a:solidFill>
                        <a:srgbClr val="B7B7B7"/>
                      </a:solidFill>
                      <a:prstDash val="solid"/>
                      <a:round/>
                      <a:headEnd w="med" len="med" type="none"/>
                      <a:tailEnd w="med" len="med" type="none"/>
                    </a:lnT>
                    <a:lnB w="19050" cap="flat">
                      <a:solidFill>
                        <a:srgbClr val="B7B7B7"/>
                      </a:solidFill>
                      <a:prstDash val="solid"/>
                      <a:round/>
                      <a:headEnd w="med" len="med" type="none"/>
                      <a:tailEnd w="med" len="med" type="none"/>
                    </a:lnB>
                  </a:tcPr>
                </a:tc>
              </a:tr>
              <a:tr h="228600">
                <a:tc>
                  <a:txBody>
                    <a:bodyPr>
                      <a:spAutoFit/>
                    </a:bodyPr>
                    <a:lstStyle/>
                    <a:p>
                      <a:pPr algn="l" rtl="0" lvl="0" marR="0" indent="0" marL="0">
                        <a:spcBef>
                          <a:spcPts val="0"/>
                        </a:spcBef>
                        <a:buSzPct val="25000"/>
                        <a:buNone/>
                      </a:pPr>
                      <a:r>
                        <a:rPr strike="noStrike" u="none" cap="none" baseline="0" sz="1800" lang="en"/>
                        <a:t>Week 44</a:t>
                      </a:r>
                    </a:p>
                  </a:txBody>
                  <a:tcPr marR="91450" marB="45725" marT="45725" marL="91450">
                    <a:lnL w="19050" cap="flat">
                      <a:solidFill>
                        <a:srgbClr val="B7B7B7"/>
                      </a:solidFill>
                      <a:prstDash val="solid"/>
                      <a:round/>
                      <a:headEnd w="med" len="med" type="none"/>
                      <a:tailEnd w="med" len="med" type="none"/>
                    </a:lnL>
                    <a:lnR w="19050" cap="flat">
                      <a:solidFill>
                        <a:srgbClr val="B7B7B7"/>
                      </a:solidFill>
                      <a:prstDash val="solid"/>
                      <a:round/>
                      <a:headEnd w="med" len="med" type="none"/>
                      <a:tailEnd w="med" len="med" type="none"/>
                    </a:lnR>
                    <a:lnT w="19050" cap="flat">
                      <a:solidFill>
                        <a:srgbClr val="B7B7B7"/>
                      </a:solidFill>
                      <a:prstDash val="solid"/>
                      <a:round/>
                      <a:headEnd w="med" len="med" type="none"/>
                      <a:tailEnd w="med" len="med" type="none"/>
                    </a:lnT>
                    <a:lnB w="19050" cap="flat">
                      <a:solidFill>
                        <a:srgbClr val="B7B7B7"/>
                      </a:solidFill>
                      <a:prstDash val="solid"/>
                      <a:round/>
                      <a:headEnd w="med" len="med" type="none"/>
                      <a:tailEnd w="med" len="med" type="none"/>
                    </a:lnB>
                  </a:tcPr>
                </a:tc>
                <a:tc>
                  <a:txBody>
                    <a:bodyPr>
                      <a:spAutoFit/>
                    </a:bodyPr>
                    <a:lstStyle/>
                    <a:p>
                      <a:pPr algn="l" rtl="0" lvl="0" marR="0" indent="0" marL="0">
                        <a:spcBef>
                          <a:spcPts val="0"/>
                        </a:spcBef>
                        <a:buSzPct val="25000"/>
                        <a:buNone/>
                      </a:pPr>
                      <a:r>
                        <a:rPr strike="noStrike" u="none" cap="none" baseline="0" sz="1800" lang="en"/>
                        <a:t>Evaluate with users</a:t>
                      </a:r>
                    </a:p>
                  </a:txBody>
                  <a:tcPr marR="91450" marB="45725" marT="45725" marL="91450">
                    <a:lnL w="19050" cap="flat">
                      <a:solidFill>
                        <a:srgbClr val="B7B7B7"/>
                      </a:solidFill>
                      <a:prstDash val="solid"/>
                      <a:round/>
                      <a:headEnd w="med" len="med" type="none"/>
                      <a:tailEnd w="med" len="med" type="none"/>
                    </a:lnL>
                    <a:lnR w="19050" cap="flat">
                      <a:solidFill>
                        <a:srgbClr val="B7B7B7"/>
                      </a:solidFill>
                      <a:prstDash val="solid"/>
                      <a:round/>
                      <a:headEnd w="med" len="med" type="none"/>
                      <a:tailEnd w="med" len="med" type="none"/>
                    </a:lnR>
                    <a:lnT w="19050" cap="flat">
                      <a:solidFill>
                        <a:srgbClr val="B7B7B7"/>
                      </a:solidFill>
                      <a:prstDash val="solid"/>
                      <a:round/>
                      <a:headEnd w="med" len="med" type="none"/>
                      <a:tailEnd w="med" len="med" type="none"/>
                    </a:lnT>
                    <a:lnB w="19050" cap="flat">
                      <a:solidFill>
                        <a:srgbClr val="B7B7B7"/>
                      </a:solidFill>
                      <a:prstDash val="solid"/>
                      <a:round/>
                      <a:headEnd w="med" len="med" type="none"/>
                      <a:tailEnd w="med" len="med" type="none"/>
                    </a:lnB>
                  </a:tcPr>
                </a:tc>
              </a:tr>
              <a:tr h="228600">
                <a:tc>
                  <a:txBody>
                    <a:bodyPr>
                      <a:spAutoFit/>
                    </a:bodyPr>
                    <a:lstStyle/>
                    <a:p>
                      <a:pPr algn="l" rtl="0" lvl="0" marR="0" indent="0" marL="0">
                        <a:spcBef>
                          <a:spcPts val="0"/>
                        </a:spcBef>
                        <a:buSzPct val="25000"/>
                        <a:buNone/>
                      </a:pPr>
                      <a:r>
                        <a:rPr strike="noStrike" u="none" cap="none" baseline="0" sz="1800" lang="en"/>
                        <a:t>Week 45-46</a:t>
                      </a:r>
                    </a:p>
                  </a:txBody>
                  <a:tcPr marR="91450" marB="45725" marT="45725" marL="91450">
                    <a:lnL w="19050" cap="flat">
                      <a:solidFill>
                        <a:srgbClr val="B7B7B7"/>
                      </a:solidFill>
                      <a:prstDash val="solid"/>
                      <a:round/>
                      <a:headEnd w="med" len="med" type="none"/>
                      <a:tailEnd w="med" len="med" type="none"/>
                    </a:lnL>
                    <a:lnR w="19050" cap="flat">
                      <a:solidFill>
                        <a:srgbClr val="B7B7B7"/>
                      </a:solidFill>
                      <a:prstDash val="solid"/>
                      <a:round/>
                      <a:headEnd w="med" len="med" type="none"/>
                      <a:tailEnd w="med" len="med" type="none"/>
                    </a:lnR>
                    <a:lnT w="19050" cap="flat">
                      <a:solidFill>
                        <a:srgbClr val="B7B7B7"/>
                      </a:solidFill>
                      <a:prstDash val="solid"/>
                      <a:round/>
                      <a:headEnd w="med" len="med" type="none"/>
                      <a:tailEnd w="med" len="med" type="none"/>
                    </a:lnT>
                    <a:lnB w="19050" cap="flat">
                      <a:solidFill>
                        <a:srgbClr val="B7B7B7"/>
                      </a:solidFill>
                      <a:prstDash val="solid"/>
                      <a:round/>
                      <a:headEnd w="med" len="med" type="none"/>
                      <a:tailEnd w="med" len="med" type="none"/>
                    </a:lnB>
                  </a:tcPr>
                </a:tc>
                <a:tc>
                  <a:txBody>
                    <a:bodyPr>
                      <a:spAutoFit/>
                    </a:bodyPr>
                    <a:lstStyle/>
                    <a:p>
                      <a:pPr algn="l" rtl="0" lvl="0" marR="0" indent="0" marL="0">
                        <a:spcBef>
                          <a:spcPts val="0"/>
                        </a:spcBef>
                        <a:buSzPct val="25000"/>
                        <a:buNone/>
                      </a:pPr>
                      <a:r>
                        <a:rPr strike="noStrike" u="none" cap="none" baseline="0" sz="1800" lang="en"/>
                        <a:t>Finish raport</a:t>
                      </a:r>
                    </a:p>
                  </a:txBody>
                  <a:tcPr marR="91450" marB="45725" marT="45725" marL="91450">
                    <a:lnL w="19050" cap="flat">
                      <a:solidFill>
                        <a:srgbClr val="B7B7B7"/>
                      </a:solidFill>
                      <a:prstDash val="solid"/>
                      <a:round/>
                      <a:headEnd w="med" len="med" type="none"/>
                      <a:tailEnd w="med" len="med" type="none"/>
                    </a:lnL>
                    <a:lnR w="19050" cap="flat">
                      <a:solidFill>
                        <a:srgbClr val="B7B7B7"/>
                      </a:solidFill>
                      <a:prstDash val="solid"/>
                      <a:round/>
                      <a:headEnd w="med" len="med" type="none"/>
                      <a:tailEnd w="med" len="med" type="none"/>
                    </a:lnR>
                    <a:lnT w="19050" cap="flat">
                      <a:solidFill>
                        <a:srgbClr val="B7B7B7"/>
                      </a:solidFill>
                      <a:prstDash val="solid"/>
                      <a:round/>
                      <a:headEnd w="med" len="med" type="none"/>
                      <a:tailEnd w="med" len="med" type="none"/>
                    </a:lnT>
                    <a:lnB w="19050" cap="flat">
                      <a:solidFill>
                        <a:srgbClr val="B7B7B7"/>
                      </a:solidFill>
                      <a:prstDash val="solid"/>
                      <a:round/>
                      <a:headEnd w="med" len="med" type="none"/>
                      <a:tailEnd w="med" len="med" type="none"/>
                    </a:lnB>
                  </a:tcPr>
                </a:tc>
              </a:tr>
              <a:tr h="228600">
                <a:tc>
                  <a:txBody>
                    <a:bodyPr>
                      <a:spAutoFit/>
                    </a:bodyPr>
                    <a:lstStyle/>
                    <a:p>
                      <a:pPr algn="l" rtl="0" lvl="0" marR="0" indent="0" marL="0">
                        <a:spcBef>
                          <a:spcPts val="0"/>
                        </a:spcBef>
                        <a:buSzPct val="25000"/>
                        <a:buNone/>
                      </a:pPr>
                      <a:r>
                        <a:rPr strike="noStrike" u="none" cap="none" baseline="0" sz="1800" lang="en"/>
                        <a:t>11/12/2014</a:t>
                      </a:r>
                    </a:p>
                  </a:txBody>
                  <a:tcPr marR="91450" marB="45725" marT="45725" marL="91450">
                    <a:lnL w="19050" cap="flat">
                      <a:solidFill>
                        <a:srgbClr val="B7B7B7"/>
                      </a:solidFill>
                      <a:prstDash val="solid"/>
                      <a:round/>
                      <a:headEnd w="med" len="med" type="none"/>
                      <a:tailEnd w="med" len="med" type="none"/>
                    </a:lnL>
                    <a:lnR w="19050" cap="flat">
                      <a:solidFill>
                        <a:srgbClr val="B7B7B7"/>
                      </a:solidFill>
                      <a:prstDash val="solid"/>
                      <a:round/>
                      <a:headEnd w="med" len="med" type="none"/>
                      <a:tailEnd w="med" len="med" type="none"/>
                    </a:lnR>
                    <a:lnT w="19050" cap="flat">
                      <a:solidFill>
                        <a:srgbClr val="B7B7B7"/>
                      </a:solidFill>
                      <a:prstDash val="solid"/>
                      <a:round/>
                      <a:headEnd w="med" len="med" type="none"/>
                      <a:tailEnd w="med" len="med" type="none"/>
                    </a:lnT>
                    <a:lnB w="19050" cap="flat">
                      <a:solidFill>
                        <a:srgbClr val="B7B7B7"/>
                      </a:solidFill>
                      <a:prstDash val="solid"/>
                      <a:round/>
                      <a:headEnd w="med" len="med" type="none"/>
                      <a:tailEnd w="med" len="med" type="none"/>
                    </a:lnB>
                  </a:tcPr>
                </a:tc>
                <a:tc>
                  <a:txBody>
                    <a:bodyPr>
                      <a:spAutoFit/>
                    </a:bodyPr>
                    <a:lstStyle/>
                    <a:p>
                      <a:pPr algn="l" rtl="0" lvl="0" marR="0" indent="0" marL="0">
                        <a:spcBef>
                          <a:spcPts val="0"/>
                        </a:spcBef>
                        <a:buSzPct val="25000"/>
                        <a:buNone/>
                      </a:pPr>
                      <a:r>
                        <a:rPr strike="noStrike" u="none" cap="none" baseline="0" sz="1800" lang="en"/>
                        <a:t>Deliver final report</a:t>
                      </a:r>
                    </a:p>
                  </a:txBody>
                  <a:tcPr marR="91450" marB="45725" marT="45725" marL="91450">
                    <a:lnL w="19050" cap="flat">
                      <a:solidFill>
                        <a:srgbClr val="B7B7B7"/>
                      </a:solidFill>
                      <a:prstDash val="solid"/>
                      <a:round/>
                      <a:headEnd w="med" len="med" type="none"/>
                      <a:tailEnd w="med" len="med" type="none"/>
                    </a:lnL>
                    <a:lnR w="19050" cap="flat">
                      <a:solidFill>
                        <a:srgbClr val="B7B7B7"/>
                      </a:solidFill>
                      <a:prstDash val="solid"/>
                      <a:round/>
                      <a:headEnd w="med" len="med" type="none"/>
                      <a:tailEnd w="med" len="med" type="none"/>
                    </a:lnR>
                    <a:lnT w="19050" cap="flat">
                      <a:solidFill>
                        <a:srgbClr val="B7B7B7"/>
                      </a:solidFill>
                      <a:prstDash val="solid"/>
                      <a:round/>
                      <a:headEnd w="med" len="med" type="none"/>
                      <a:tailEnd w="med" len="med" type="none"/>
                    </a:lnT>
                    <a:lnB w="19050" cap="flat">
                      <a:solidFill>
                        <a:srgbClr val="B7B7B7"/>
                      </a:solidFill>
                      <a:prstDash val="solid"/>
                      <a:round/>
                      <a:headEnd w="med" len="med" type="none"/>
                      <a:tailEnd w="med" len="med" type="none"/>
                    </a:lnB>
                  </a:tcPr>
                </a:tc>
              </a:tr>
            </a:tbl>
          </a:graphicData>
        </a:graphic>
      </p:graphicFrame>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1" name="Shape 61"/>
        <p:cNvGrpSpPr/>
        <p:nvPr/>
      </p:nvGrpSpPr>
      <p:grpSpPr>
        <a:xfrm>
          <a:off y="0" x="0"/>
          <a:ext cy="0" cx="0"/>
          <a:chOff y="0" x="0"/>
          <a:chExt cy="0" cx="0"/>
        </a:xfrm>
      </p:grpSpPr>
      <p:sp>
        <p:nvSpPr>
          <p:cNvPr id="62" name="Shape 62"/>
          <p:cNvSpPr txBox="1"/>
          <p:nvPr/>
        </p:nvSpPr>
        <p:spPr>
          <a:xfrm>
            <a:off y="1628800" x="323528"/>
            <a:ext cy="1142639" cx="8229239"/>
          </a:xfrm>
          <a:prstGeom prst="rect">
            <a:avLst/>
          </a:prstGeom>
          <a:noFill/>
          <a:ln>
            <a:noFill/>
          </a:ln>
        </p:spPr>
        <p:txBody>
          <a:bodyPr bIns="45700" rIns="91425" lIns="91425" tIns="45700" anchor="ctr" anchorCtr="0">
            <a:spAutoFit/>
          </a:bodyPr>
          <a:lstStyle/>
          <a:p>
            <a:pPr algn="ctr" rtl="0" lvl="0" marR="0" indent="0" marL="0">
              <a:lnSpc>
                <a:spcPct val="100000"/>
              </a:lnSpc>
              <a:spcBef>
                <a:spcPts val="0"/>
              </a:spcBef>
              <a:buSzPct val="25000"/>
              <a:buNone/>
            </a:pPr>
            <a:r>
              <a:rPr strike="noStrike" u="none" b="0" cap="none" baseline="0" sz="4400" lang="en" i="0">
                <a:solidFill>
                  <a:srgbClr val="000000"/>
                </a:solidFill>
                <a:latin typeface="Calibri"/>
                <a:ea typeface="Calibri"/>
                <a:cs typeface="Calibri"/>
                <a:sym typeface="Calibri"/>
              </a:rPr>
              <a:t>CONTEXTS OF AWARENESS IN COMPUTING</a:t>
            </a:r>
          </a:p>
        </p:txBody>
      </p:sp>
      <p:sp>
        <p:nvSpPr>
          <p:cNvPr id="63" name="Shape 63"/>
          <p:cNvSpPr txBox="1"/>
          <p:nvPr/>
        </p:nvSpPr>
        <p:spPr>
          <a:xfrm>
            <a:off y="3284983" x="453291"/>
            <a:ext cy="4525560" cx="8229239"/>
          </a:xfrm>
          <a:prstGeom prst="rect">
            <a:avLst/>
          </a:prstGeom>
          <a:noFill/>
          <a:ln>
            <a:noFill/>
          </a:ln>
        </p:spPr>
        <p:txBody>
          <a:bodyPr bIns="45700" rIns="91425" lIns="91425" tIns="45700" anchor="t" anchorCtr="0">
            <a:spAutoFit/>
          </a:bodyPr>
          <a:lstStyle/>
          <a:p>
            <a:pPr algn="ctr" rtl="0" lvl="0" marR="0" indent="0" marL="0">
              <a:lnSpc>
                <a:spcPct val="100000"/>
              </a:lnSpc>
              <a:spcBef>
                <a:spcPts val="0"/>
              </a:spcBef>
              <a:buSzPct val="25000"/>
              <a:buNone/>
            </a:pPr>
            <a:r>
              <a:rPr strike="noStrike" u="none" b="0" cap="none" baseline="0" sz="3200" lang="en" i="0">
                <a:solidFill>
                  <a:srgbClr val="000000"/>
                </a:solidFill>
                <a:latin typeface="Calibri"/>
                <a:ea typeface="Calibri"/>
                <a:cs typeface="Calibri"/>
                <a:sym typeface="Calibri"/>
              </a:rPr>
              <a:t>Philip E. Agre</a:t>
            </a: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8" name="Shape 68"/>
        <p:cNvGrpSpPr/>
        <p:nvPr/>
      </p:nvGrpSpPr>
      <p:grpSpPr>
        <a:xfrm>
          <a:off y="0" x="0"/>
          <a:ext cy="0" cx="0"/>
          <a:chOff y="0" x="0"/>
          <a:chExt cy="0" cx="0"/>
        </a:xfrm>
      </p:grpSpPr>
      <p:sp>
        <p:nvSpPr>
          <p:cNvPr id="69" name="Shape 69"/>
          <p:cNvSpPr txBox="1"/>
          <p:nvPr/>
        </p:nvSpPr>
        <p:spPr>
          <a:xfrm>
            <a:off y="274680" x="457200"/>
            <a:ext cy="1142639" cx="8229239"/>
          </a:xfrm>
          <a:prstGeom prst="rect">
            <a:avLst/>
          </a:prstGeom>
          <a:noFill/>
          <a:ln>
            <a:noFill/>
          </a:ln>
        </p:spPr>
        <p:txBody>
          <a:bodyPr bIns="45700" rIns="91425" lIns="91425" tIns="45700" anchor="ctr" anchorCtr="0">
            <a:spAutoFit/>
          </a:bodyPr>
          <a:lstStyle/>
          <a:p>
            <a:pPr algn="ctr" rtl="0" lvl="0" marR="0" indent="0" marL="0">
              <a:lnSpc>
                <a:spcPct val="100000"/>
              </a:lnSpc>
              <a:spcBef>
                <a:spcPts val="0"/>
              </a:spcBef>
              <a:buSzPct val="25000"/>
              <a:buNone/>
            </a:pPr>
            <a:r>
              <a:rPr strike="noStrike" u="none" b="0" cap="none" baseline="0" sz="4400" lang="en" i="0">
                <a:solidFill>
                  <a:srgbClr val="000000"/>
                </a:solidFill>
                <a:latin typeface="Calibri"/>
                <a:ea typeface="Calibri"/>
                <a:cs typeface="Calibri"/>
                <a:sym typeface="Calibri"/>
              </a:rPr>
              <a:t>IMPORTANCE OF CONTEXT</a:t>
            </a:r>
          </a:p>
        </p:txBody>
      </p:sp>
      <p:sp>
        <p:nvSpPr>
          <p:cNvPr id="70" name="Shape 70"/>
          <p:cNvSpPr txBox="1"/>
          <p:nvPr/>
        </p:nvSpPr>
        <p:spPr>
          <a:xfrm>
            <a:off y="1999440" x="457200"/>
            <a:ext cy="4525560" cx="8229239"/>
          </a:xfrm>
          <a:prstGeom prst="rect">
            <a:avLst/>
          </a:prstGeom>
          <a:noFill/>
          <a:ln>
            <a:noFill/>
          </a:ln>
        </p:spPr>
        <p:txBody>
          <a:bodyPr bIns="45700" rIns="91425" lIns="91425" tIns="45700" anchor="t" anchorCtr="0">
            <a:spAutoFit/>
          </a:bodyPr>
          <a:lstStyle/>
          <a:p>
            <a:pPr algn="l" rtl="0" lvl="0" marR="0" indent="-285750" marL="285750">
              <a:lnSpc>
                <a:spcPct val="100000"/>
              </a:lnSpc>
              <a:spcBef>
                <a:spcPts val="0"/>
              </a:spcBef>
              <a:buClr>
                <a:srgbClr val="000000"/>
              </a:buClr>
              <a:buSzPct val="100000"/>
              <a:buFont typeface="Calibri"/>
              <a:buChar char="•"/>
            </a:pPr>
            <a:r>
              <a:rPr strike="noStrike" u="none" b="0" cap="none" baseline="0" sz="3200" lang="en" i="0">
                <a:solidFill>
                  <a:srgbClr val="000000"/>
                </a:solidFill>
                <a:latin typeface="Calibri"/>
                <a:ea typeface="Calibri"/>
                <a:cs typeface="Calibri"/>
                <a:sym typeface="Calibri"/>
              </a:rPr>
              <a:t>Computing from mind to body</a:t>
            </a:r>
          </a:p>
          <a:p>
            <a:pPr algn="l" rtl="0" lvl="0" marR="0" indent="-82550" marL="285750">
              <a:lnSpc>
                <a:spcPct val="100000"/>
              </a:lnSpc>
              <a:spcBef>
                <a:spcPts val="0"/>
              </a:spcBef>
              <a:buClr>
                <a:schemeClr val="dk1"/>
              </a:buClr>
              <a:buFont typeface="Arial"/>
              <a:buNone/>
            </a:pPr>
            <a:r>
              <a:t/>
            </a:r>
            <a:endParaRPr strike="noStrike" u="none" b="0" cap="none" baseline="0" sz="3200" i="0">
              <a:solidFill>
                <a:srgbClr val="000000"/>
              </a:solidFill>
              <a:latin typeface="Calibri"/>
              <a:ea typeface="Calibri"/>
              <a:cs typeface="Calibri"/>
              <a:sym typeface="Calibri"/>
            </a:endParaRPr>
          </a:p>
          <a:p>
            <a:pPr algn="l" rtl="0" lvl="0" marR="0" indent="-285750" marL="285750">
              <a:lnSpc>
                <a:spcPct val="100000"/>
              </a:lnSpc>
              <a:spcBef>
                <a:spcPts val="0"/>
              </a:spcBef>
              <a:buClr>
                <a:srgbClr val="000000"/>
              </a:buClr>
              <a:buSzPct val="100000"/>
              <a:buFont typeface="Calibri"/>
              <a:buChar char="•"/>
            </a:pPr>
            <a:r>
              <a:rPr strike="noStrike" u="none" b="0" cap="none" baseline="0" sz="3200" lang="en" i="0">
                <a:solidFill>
                  <a:srgbClr val="000000"/>
                </a:solidFill>
                <a:latin typeface="Calibri"/>
                <a:ea typeface="Calibri"/>
                <a:cs typeface="Calibri"/>
                <a:sym typeface="Calibri"/>
              </a:rPr>
              <a:t>Cartesian transformed into proximity</a:t>
            </a: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5" name="Shape 75"/>
        <p:cNvGrpSpPr/>
        <p:nvPr/>
      </p:nvGrpSpPr>
      <p:grpSpPr>
        <a:xfrm>
          <a:off y="0" x="0"/>
          <a:ext cy="0" cx="0"/>
          <a:chOff y="0" x="0"/>
          <a:chExt cy="0" cx="0"/>
        </a:xfrm>
      </p:grpSpPr>
      <p:sp>
        <p:nvSpPr>
          <p:cNvPr id="76" name="Shape 76"/>
          <p:cNvSpPr txBox="1"/>
          <p:nvPr>
            <p:ph type="title"/>
          </p:nvPr>
        </p:nvSpPr>
        <p:spPr>
          <a:xfrm>
            <a:off y="274680" x="457200"/>
            <a:ext cy="1143000" cx="8229299"/>
          </a:xfrm>
          <a:prstGeom prst="rect">
            <a:avLst/>
          </a:prstGeom>
        </p:spPr>
        <p:txBody>
          <a:bodyPr bIns="91425" rIns="91425" lIns="91425" tIns="91425" anchor="ctr" anchorCtr="0">
            <a:spAutoFit/>
          </a:bodyPr>
          <a:lstStyle/>
          <a:p>
            <a:pPr algn="ctr">
              <a:spcBef>
                <a:spcPts val="0"/>
              </a:spcBef>
              <a:buNone/>
            </a:pPr>
            <a:r>
              <a:rPr b="0" sz="4400" lang="en">
                <a:latin typeface="Calibri"/>
                <a:ea typeface="Calibri"/>
                <a:cs typeface="Calibri"/>
                <a:sym typeface="Calibri"/>
              </a:rPr>
              <a:t>CONCEPTUAL FRAMEWORK</a:t>
            </a:r>
          </a:p>
        </p:txBody>
      </p:sp>
      <p:sp>
        <p:nvSpPr>
          <p:cNvPr id="77" name="Shape 77"/>
          <p:cNvSpPr txBox="1"/>
          <p:nvPr>
            <p:ph idx="1" type="body"/>
          </p:nvPr>
        </p:nvSpPr>
        <p:spPr>
          <a:xfrm>
            <a:off y="1600200" x="457200"/>
            <a:ext cy="4525499" cx="8229299"/>
          </a:xfrm>
          <a:prstGeom prst="rect">
            <a:avLst/>
          </a:prstGeom>
        </p:spPr>
        <p:txBody>
          <a:bodyPr bIns="91425" rIns="91425" lIns="91425" tIns="91425" anchor="t" anchorCtr="0">
            <a:spAutoFit/>
          </a:bodyPr>
          <a:lstStyle/>
          <a:p>
            <a:pPr rtl="0" lvl="0" indent="-381000" marL="457200">
              <a:lnSpc>
                <a:spcPct val="115000"/>
              </a:lnSpc>
              <a:spcBef>
                <a:spcPts val="0"/>
              </a:spcBef>
              <a:buClr>
                <a:schemeClr val="dk1"/>
              </a:buClr>
              <a:buSzPct val="100000"/>
              <a:buFont typeface="Calibri"/>
              <a:buChar char="●"/>
            </a:pPr>
            <a:r>
              <a:rPr sz="2400" lang="en" i="1">
                <a:solidFill>
                  <a:schemeClr val="dk1"/>
                </a:solidFill>
                <a:latin typeface="Calibri"/>
                <a:ea typeface="Calibri"/>
                <a:cs typeface="Calibri"/>
                <a:sym typeface="Calibri"/>
              </a:rPr>
              <a:t>Architecture</a:t>
            </a:r>
            <a:r>
              <a:rPr sz="2400" lang="en">
                <a:solidFill>
                  <a:schemeClr val="dk1"/>
                </a:solidFill>
                <a:latin typeface="Calibri"/>
                <a:ea typeface="Calibri"/>
                <a:cs typeface="Calibri"/>
                <a:sym typeface="Calibri"/>
              </a:rPr>
              <a:t>: the built environment, fixed structures such as buildings</a:t>
            </a:r>
          </a:p>
          <a:p>
            <a:pPr rtl="0" lvl="0">
              <a:lnSpc>
                <a:spcPct val="115000"/>
              </a:lnSpc>
              <a:spcBef>
                <a:spcPts val="0"/>
              </a:spcBef>
              <a:buNone/>
            </a:pPr>
            <a:r>
              <a:t/>
            </a:r>
            <a:endParaRPr sz="2400">
              <a:solidFill>
                <a:schemeClr val="dk1"/>
              </a:solidFill>
              <a:latin typeface="Calibri"/>
              <a:ea typeface="Calibri"/>
              <a:cs typeface="Calibri"/>
              <a:sym typeface="Calibri"/>
            </a:endParaRPr>
          </a:p>
          <a:p>
            <a:pPr rtl="0" lvl="0" indent="-381000" marL="457200">
              <a:lnSpc>
                <a:spcPct val="115000"/>
              </a:lnSpc>
              <a:spcBef>
                <a:spcPts val="0"/>
              </a:spcBef>
              <a:buClr>
                <a:schemeClr val="dk1"/>
              </a:buClr>
              <a:buSzPct val="100000"/>
              <a:buFont typeface="Calibri"/>
              <a:buChar char="●"/>
            </a:pPr>
            <a:r>
              <a:rPr sz="2400" lang="en" i="1">
                <a:solidFill>
                  <a:schemeClr val="dk1"/>
                </a:solidFill>
                <a:latin typeface="Calibri"/>
                <a:ea typeface="Calibri"/>
                <a:cs typeface="Calibri"/>
                <a:sym typeface="Calibri"/>
              </a:rPr>
              <a:t>Practices</a:t>
            </a:r>
            <a:r>
              <a:rPr sz="2400" lang="en">
                <a:solidFill>
                  <a:schemeClr val="dk1"/>
                </a:solidFill>
                <a:latin typeface="Calibri"/>
                <a:ea typeface="Calibri"/>
                <a:cs typeface="Calibri"/>
                <a:sym typeface="Calibri"/>
              </a:rPr>
              <a:t>: the routines that a particular community of people do in a particular place such as customs.</a:t>
            </a:r>
          </a:p>
          <a:p>
            <a:pPr rtl="0" lvl="0">
              <a:lnSpc>
                <a:spcPct val="115000"/>
              </a:lnSpc>
              <a:spcBef>
                <a:spcPts val="0"/>
              </a:spcBef>
              <a:buNone/>
            </a:pPr>
            <a:r>
              <a:t/>
            </a:r>
            <a:endParaRPr sz="2400">
              <a:solidFill>
                <a:schemeClr val="dk1"/>
              </a:solidFill>
              <a:latin typeface="Calibri"/>
              <a:ea typeface="Calibri"/>
              <a:cs typeface="Calibri"/>
              <a:sym typeface="Calibri"/>
            </a:endParaRPr>
          </a:p>
          <a:p>
            <a:pPr lvl="0" indent="-381000" marL="457200">
              <a:lnSpc>
                <a:spcPct val="115000"/>
              </a:lnSpc>
              <a:spcBef>
                <a:spcPts val="0"/>
              </a:spcBef>
              <a:buClr>
                <a:schemeClr val="dk1"/>
              </a:buClr>
              <a:buSzPct val="100000"/>
              <a:buFont typeface="Calibri"/>
              <a:buChar char="●"/>
            </a:pPr>
            <a:r>
              <a:rPr sz="2400" lang="en" i="1">
                <a:solidFill>
                  <a:schemeClr val="dk1"/>
                </a:solidFill>
                <a:latin typeface="Calibri"/>
                <a:ea typeface="Calibri"/>
                <a:cs typeface="Calibri"/>
                <a:sym typeface="Calibri"/>
              </a:rPr>
              <a:t>Institutions</a:t>
            </a:r>
            <a:r>
              <a:rPr sz="2400" lang="en">
                <a:solidFill>
                  <a:schemeClr val="dk1"/>
                </a:solidFill>
                <a:latin typeface="Calibri"/>
                <a:ea typeface="Calibri"/>
                <a:cs typeface="Calibri"/>
                <a:sym typeface="Calibri"/>
              </a:rPr>
              <a:t>: the social roles and rules that consist of human relationships such as marriage, the English language, legislation procedure.</a:t>
            </a:r>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1" name="Shape 81"/>
        <p:cNvGrpSpPr/>
        <p:nvPr/>
      </p:nvGrpSpPr>
      <p:grpSpPr>
        <a:xfrm>
          <a:off y="0" x="0"/>
          <a:ext cy="0" cx="0"/>
          <a:chOff y="0" x="0"/>
          <a:chExt cy="0" cx="0"/>
        </a:xfrm>
      </p:grpSpPr>
      <p:sp>
        <p:nvSpPr>
          <p:cNvPr id="82" name="Shape 82"/>
          <p:cNvSpPr/>
          <p:nvPr/>
        </p:nvSpPr>
        <p:spPr>
          <a:xfrm>
            <a:off y="2025000" x="971640"/>
            <a:ext cy="1655999" cx="7056359"/>
          </a:xfrm>
          <a:prstGeom prst="roundRect">
            <a:avLst>
              <a:gd fmla="val 16667" name="adj"/>
            </a:avLst>
          </a:prstGeom>
          <a:solidFill>
            <a:srgbClr val="4F81BD"/>
          </a:solidFill>
          <a:ln w="38150" cap="flat">
            <a:solidFill>
              <a:srgbClr val="FFFFFF"/>
            </a:solidFill>
            <a:prstDash val="solid"/>
            <a:round/>
            <a:headEnd w="med" len="med" type="none"/>
            <a:tailEnd w="med" len="med" type="none"/>
          </a:ln>
        </p:spPr>
        <p:txBody>
          <a:bodyPr bIns="91425" rIns="91425" lIns="91425" tIns="91425" anchor="ctr" anchorCtr="0">
            <a:spAutoFit/>
          </a:bodyPr>
          <a:lstStyle/>
          <a:p>
            <a:pPr>
              <a:spcBef>
                <a:spcPts val="0"/>
              </a:spcBef>
              <a:buNone/>
            </a:pPr>
            <a:r>
              <a:t/>
            </a:r>
            <a:endParaRPr/>
          </a:p>
        </p:txBody>
      </p:sp>
      <p:sp>
        <p:nvSpPr>
          <p:cNvPr id="83" name="Shape 83"/>
          <p:cNvSpPr txBox="1"/>
          <p:nvPr/>
        </p:nvSpPr>
        <p:spPr>
          <a:xfrm>
            <a:off y="269639" x="457200"/>
            <a:ext cy="1142639" cx="8229239"/>
          </a:xfrm>
          <a:prstGeom prst="rect">
            <a:avLst/>
          </a:prstGeom>
          <a:noFill/>
          <a:ln>
            <a:noFill/>
          </a:ln>
        </p:spPr>
        <p:txBody>
          <a:bodyPr bIns="45700" rIns="91425" lIns="91425" tIns="45700" anchor="ctr" anchorCtr="0">
            <a:spAutoFit/>
          </a:bodyPr>
          <a:lstStyle/>
          <a:p>
            <a:pPr algn="ctr" rtl="0" lvl="0" marR="0" indent="0" marL="0">
              <a:lnSpc>
                <a:spcPct val="100000"/>
              </a:lnSpc>
              <a:spcBef>
                <a:spcPts val="0"/>
              </a:spcBef>
              <a:buSzPct val="25000"/>
              <a:buNone/>
            </a:pPr>
            <a:r>
              <a:rPr strike="noStrike" u="none" b="0" cap="none" baseline="0" sz="4400" lang="en" i="0">
                <a:solidFill>
                  <a:srgbClr val="000000"/>
                </a:solidFill>
                <a:latin typeface="Calibri"/>
                <a:ea typeface="Calibri"/>
                <a:cs typeface="Calibri"/>
                <a:sym typeface="Calibri"/>
              </a:rPr>
              <a:t>DIFFERENT COUPLINGS OF </a:t>
            </a:r>
            <a:br>
              <a:rPr strike="noStrike" u="none" b="0" cap="none" baseline="0" sz="4400" lang="en" i="0">
                <a:solidFill>
                  <a:srgbClr val="000000"/>
                </a:solidFill>
                <a:latin typeface="Calibri"/>
                <a:ea typeface="Calibri"/>
                <a:cs typeface="Calibri"/>
                <a:sym typeface="Calibri"/>
              </a:rPr>
            </a:br>
            <a:r>
              <a:rPr strike="noStrike" u="none" b="0" cap="none" baseline="0" sz="4400" lang="en" i="0">
                <a:solidFill>
                  <a:srgbClr val="000000"/>
                </a:solidFill>
                <a:latin typeface="Calibri"/>
                <a:ea typeface="Calibri"/>
                <a:cs typeface="Calibri"/>
                <a:sym typeface="Calibri"/>
              </a:rPr>
              <a:t>CONTEXT ASPECTS</a:t>
            </a:r>
          </a:p>
        </p:txBody>
      </p:sp>
      <p:sp>
        <p:nvSpPr>
          <p:cNvPr id="84" name="Shape 84"/>
          <p:cNvSpPr/>
          <p:nvPr/>
        </p:nvSpPr>
        <p:spPr>
          <a:xfrm>
            <a:off y="2457000" x="1403640"/>
            <a:ext cy="863640" cx="2736000"/>
          </a:xfrm>
          <a:prstGeom prst="rect">
            <a:avLst/>
          </a:prstGeom>
          <a:solidFill>
            <a:srgbClr val="93CDDD"/>
          </a:solidFill>
          <a:ln w="38150" cap="flat">
            <a:solidFill>
              <a:srgbClr val="FFFFFF"/>
            </a:solidFill>
            <a:prstDash val="solid"/>
            <a:round/>
            <a:headEnd w="med" len="med" type="none"/>
            <a:tailEnd w="med" len="med" type="none"/>
          </a:ln>
        </p:spPr>
        <p:txBody>
          <a:bodyPr bIns="45000" rIns="90000" lIns="90000" tIns="45000" anchor="ctr" anchorCtr="0">
            <a:spAutoFit/>
          </a:bodyPr>
          <a:lstStyle/>
          <a:p>
            <a:pPr algn="ctr" rtl="0" lvl="0" marR="0" indent="0" marL="0">
              <a:lnSpc>
                <a:spcPct val="100000"/>
              </a:lnSpc>
              <a:spcBef>
                <a:spcPts val="0"/>
              </a:spcBef>
              <a:buSzPct val="25000"/>
              <a:buNone/>
            </a:pPr>
            <a:r>
              <a:rPr strike="noStrike" u="none" b="1" cap="none" baseline="0" sz="1800" lang="en" i="0">
                <a:solidFill>
                  <a:srgbClr val="000000"/>
                </a:solidFill>
                <a:latin typeface="Calibri"/>
                <a:ea typeface="Calibri"/>
                <a:cs typeface="Calibri"/>
                <a:sym typeface="Calibri"/>
              </a:rPr>
              <a:t>ARCHITECTURAL (PLACE)</a:t>
            </a:r>
          </a:p>
        </p:txBody>
      </p:sp>
      <p:sp>
        <p:nvSpPr>
          <p:cNvPr id="85" name="Shape 85"/>
          <p:cNvSpPr/>
          <p:nvPr/>
        </p:nvSpPr>
        <p:spPr>
          <a:xfrm>
            <a:off y="2457000" x="4875480"/>
            <a:ext cy="863640" cx="2736000"/>
          </a:xfrm>
          <a:prstGeom prst="rect">
            <a:avLst/>
          </a:prstGeom>
          <a:solidFill>
            <a:srgbClr val="93CDDD"/>
          </a:solidFill>
          <a:ln w="38150" cap="flat">
            <a:solidFill>
              <a:srgbClr val="FFFFFF"/>
            </a:solidFill>
            <a:prstDash val="solid"/>
            <a:round/>
            <a:headEnd w="med" len="med" type="none"/>
            <a:tailEnd w="med" len="med" type="none"/>
          </a:ln>
        </p:spPr>
        <p:txBody>
          <a:bodyPr bIns="45000" rIns="90000" lIns="90000" tIns="45000" anchor="ctr" anchorCtr="0">
            <a:spAutoFit/>
          </a:bodyPr>
          <a:lstStyle/>
          <a:p>
            <a:pPr algn="ctr" rtl="0" lvl="0" marR="0" indent="0" marL="0">
              <a:lnSpc>
                <a:spcPct val="100000"/>
              </a:lnSpc>
              <a:spcBef>
                <a:spcPts val="0"/>
              </a:spcBef>
              <a:buSzPct val="25000"/>
              <a:buNone/>
            </a:pPr>
            <a:r>
              <a:rPr strike="noStrike" u="none" b="1" cap="none" baseline="0" sz="1800" lang="en" i="0">
                <a:solidFill>
                  <a:srgbClr val="000000"/>
                </a:solidFill>
                <a:latin typeface="Calibri"/>
                <a:ea typeface="Calibri"/>
                <a:cs typeface="Calibri"/>
                <a:sym typeface="Calibri"/>
              </a:rPr>
              <a:t>INSTITUTIONAL</a:t>
            </a:r>
          </a:p>
        </p:txBody>
      </p:sp>
      <p:sp>
        <p:nvSpPr>
          <p:cNvPr id="86" name="Shape 86"/>
          <p:cNvSpPr/>
          <p:nvPr/>
        </p:nvSpPr>
        <p:spPr>
          <a:xfrm>
            <a:off y="1772640" x="3276000"/>
            <a:ext cy="503639" cx="2232000"/>
          </a:xfrm>
          <a:prstGeom prst="rect">
            <a:avLst/>
          </a:prstGeom>
          <a:solidFill>
            <a:srgbClr val="4F81BD"/>
          </a:solidFill>
          <a:ln w="38150" cap="flat">
            <a:solidFill>
              <a:srgbClr val="FFFFFF"/>
            </a:solidFill>
            <a:prstDash val="solid"/>
            <a:round/>
            <a:headEnd w="med" len="med" type="none"/>
            <a:tailEnd w="med" len="med" type="none"/>
          </a:ln>
        </p:spPr>
        <p:txBody>
          <a:bodyPr bIns="45000" rIns="90000" lIns="90000" tIns="45000" anchor="ctr" anchorCtr="0">
            <a:spAutoFit/>
          </a:bodyPr>
          <a:lstStyle/>
          <a:p>
            <a:pPr algn="ctr" rtl="0" lvl="0" marR="0" indent="0" marL="0">
              <a:lnSpc>
                <a:spcPct val="100000"/>
              </a:lnSpc>
              <a:spcBef>
                <a:spcPts val="0"/>
              </a:spcBef>
              <a:buSzPct val="25000"/>
              <a:buNone/>
            </a:pPr>
            <a:r>
              <a:rPr strike="noStrike" u="none" b="1" cap="none" baseline="0" sz="2000" lang="en" i="0">
                <a:solidFill>
                  <a:srgbClr val="FFFFFF"/>
                </a:solidFill>
                <a:latin typeface="Calibri"/>
                <a:ea typeface="Calibri"/>
                <a:cs typeface="Calibri"/>
                <a:sym typeface="Calibri"/>
              </a:rPr>
              <a:t>CONTEXT</a:t>
            </a:r>
          </a:p>
        </p:txBody>
      </p:sp>
      <p:cxnSp>
        <p:nvCxnSpPr>
          <p:cNvPr id="87" name="Shape 87"/>
          <p:cNvCxnSpPr/>
          <p:nvPr/>
        </p:nvCxnSpPr>
        <p:spPr>
          <a:xfrm>
            <a:off y="2889000" x="4140000"/>
            <a:ext cy="359" cx="735119"/>
          </a:xfrm>
          <a:prstGeom prst="straightConnector1">
            <a:avLst/>
          </a:prstGeom>
          <a:noFill/>
          <a:ln w="38150" cap="flat">
            <a:solidFill>
              <a:srgbClr val="000000"/>
            </a:solidFill>
            <a:prstDash val="solid"/>
            <a:round/>
            <a:headEnd w="lg" len="lg" type="triangle"/>
            <a:tailEnd w="lg" len="lg" type="triangle"/>
          </a:ln>
        </p:spPr>
      </p:cxnSp>
      <p:sp>
        <p:nvSpPr>
          <p:cNvPr id="88" name="Shape 88"/>
          <p:cNvSpPr/>
          <p:nvPr/>
        </p:nvSpPr>
        <p:spPr>
          <a:xfrm>
            <a:off y="4869000" x="971640"/>
            <a:ext cy="1655999" cx="3167999"/>
          </a:xfrm>
          <a:prstGeom prst="roundRect">
            <a:avLst>
              <a:gd fmla="val 16667" name="adj"/>
            </a:avLst>
          </a:prstGeom>
          <a:solidFill>
            <a:srgbClr val="4F81BD"/>
          </a:solidFill>
          <a:ln w="38150" cap="flat">
            <a:solidFill>
              <a:srgbClr val="FFFFFF"/>
            </a:solidFill>
            <a:prstDash val="solid"/>
            <a:round/>
            <a:headEnd w="med" len="med" type="none"/>
            <a:tailEnd w="med" len="med" type="none"/>
          </a:ln>
        </p:spPr>
        <p:txBody>
          <a:bodyPr bIns="91425" rIns="91425" lIns="91425" tIns="91425" anchor="ctr" anchorCtr="0">
            <a:spAutoFit/>
          </a:bodyPr>
          <a:lstStyle/>
          <a:p>
            <a:pPr>
              <a:spcBef>
                <a:spcPts val="0"/>
              </a:spcBef>
              <a:buNone/>
            </a:pPr>
            <a:r>
              <a:t/>
            </a:r>
            <a:endParaRPr/>
          </a:p>
        </p:txBody>
      </p:sp>
      <p:sp>
        <p:nvSpPr>
          <p:cNvPr id="89" name="Shape 89"/>
          <p:cNvSpPr/>
          <p:nvPr/>
        </p:nvSpPr>
        <p:spPr>
          <a:xfrm>
            <a:off y="5301360" x="1187640"/>
            <a:ext cy="863640" cx="2736000"/>
          </a:xfrm>
          <a:prstGeom prst="rect">
            <a:avLst/>
          </a:prstGeom>
          <a:solidFill>
            <a:srgbClr val="93CDDD"/>
          </a:solidFill>
          <a:ln w="38150" cap="flat">
            <a:solidFill>
              <a:srgbClr val="FFFFFF"/>
            </a:solidFill>
            <a:prstDash val="solid"/>
            <a:round/>
            <a:headEnd w="med" len="med" type="none"/>
            <a:tailEnd w="med" len="med" type="none"/>
          </a:ln>
        </p:spPr>
        <p:txBody>
          <a:bodyPr bIns="45000" rIns="90000" lIns="90000" tIns="45000" anchor="ctr" anchorCtr="0">
            <a:spAutoFit/>
          </a:bodyPr>
          <a:lstStyle/>
          <a:p>
            <a:pPr algn="ctr" rtl="0" lvl="0" marR="0" indent="0" marL="0">
              <a:lnSpc>
                <a:spcPct val="100000"/>
              </a:lnSpc>
              <a:spcBef>
                <a:spcPts val="0"/>
              </a:spcBef>
              <a:buSzPct val="25000"/>
              <a:buNone/>
            </a:pPr>
            <a:r>
              <a:rPr strike="noStrike" u="none" b="1" cap="none" baseline="0" sz="1800" lang="en" i="0">
                <a:solidFill>
                  <a:srgbClr val="000000"/>
                </a:solidFill>
                <a:latin typeface="Calibri"/>
                <a:ea typeface="Calibri"/>
                <a:cs typeface="Calibri"/>
                <a:sym typeface="Calibri"/>
              </a:rPr>
              <a:t>ARCHITECTURAL (PLACE)</a:t>
            </a:r>
          </a:p>
        </p:txBody>
      </p:sp>
      <p:sp>
        <p:nvSpPr>
          <p:cNvPr id="90" name="Shape 90"/>
          <p:cNvSpPr/>
          <p:nvPr/>
        </p:nvSpPr>
        <p:spPr>
          <a:xfrm>
            <a:off y="4617000" x="1403640"/>
            <a:ext cy="503639" cx="2232000"/>
          </a:xfrm>
          <a:prstGeom prst="rect">
            <a:avLst/>
          </a:prstGeom>
          <a:solidFill>
            <a:srgbClr val="4F81BD"/>
          </a:solidFill>
          <a:ln w="38150" cap="flat">
            <a:solidFill>
              <a:srgbClr val="FFFFFF"/>
            </a:solidFill>
            <a:prstDash val="solid"/>
            <a:round/>
            <a:headEnd w="med" len="med" type="none"/>
            <a:tailEnd w="med" len="med" type="none"/>
          </a:ln>
        </p:spPr>
        <p:txBody>
          <a:bodyPr bIns="45000" rIns="90000" lIns="90000" tIns="45000" anchor="ctr" anchorCtr="0">
            <a:spAutoFit/>
          </a:bodyPr>
          <a:lstStyle/>
          <a:p>
            <a:pPr algn="ctr" rtl="0" lvl="0" marR="0" indent="0" marL="0">
              <a:lnSpc>
                <a:spcPct val="100000"/>
              </a:lnSpc>
              <a:spcBef>
                <a:spcPts val="0"/>
              </a:spcBef>
              <a:buSzPct val="25000"/>
              <a:buNone/>
            </a:pPr>
            <a:r>
              <a:rPr strike="noStrike" u="none" b="1" cap="none" baseline="0" sz="2000" lang="en" i="0">
                <a:solidFill>
                  <a:srgbClr val="FFFFFF"/>
                </a:solidFill>
                <a:latin typeface="Calibri"/>
                <a:ea typeface="Calibri"/>
                <a:cs typeface="Calibri"/>
                <a:sym typeface="Calibri"/>
              </a:rPr>
              <a:t>CONTEXT</a:t>
            </a:r>
          </a:p>
        </p:txBody>
      </p:sp>
      <p:sp>
        <p:nvSpPr>
          <p:cNvPr id="91" name="Shape 91"/>
          <p:cNvSpPr/>
          <p:nvPr/>
        </p:nvSpPr>
        <p:spPr>
          <a:xfrm>
            <a:off y="4869000" x="5004000"/>
            <a:ext cy="1655999" cx="3167999"/>
          </a:xfrm>
          <a:prstGeom prst="roundRect">
            <a:avLst>
              <a:gd fmla="val 16667" name="adj"/>
            </a:avLst>
          </a:prstGeom>
          <a:solidFill>
            <a:srgbClr val="4F81BD"/>
          </a:solidFill>
          <a:ln w="38150" cap="flat">
            <a:solidFill>
              <a:srgbClr val="FFFFFF"/>
            </a:solidFill>
            <a:prstDash val="solid"/>
            <a:round/>
            <a:headEnd w="med" len="med" type="none"/>
            <a:tailEnd w="med" len="med" type="none"/>
          </a:ln>
        </p:spPr>
        <p:txBody>
          <a:bodyPr bIns="91425" rIns="91425" lIns="91425" tIns="91425" anchor="ctr" anchorCtr="0">
            <a:spAutoFit/>
          </a:bodyPr>
          <a:lstStyle/>
          <a:p>
            <a:pPr>
              <a:spcBef>
                <a:spcPts val="0"/>
              </a:spcBef>
              <a:buNone/>
            </a:pPr>
            <a:r>
              <a:t/>
            </a:r>
            <a:endParaRPr/>
          </a:p>
        </p:txBody>
      </p:sp>
      <p:sp>
        <p:nvSpPr>
          <p:cNvPr id="92" name="Shape 92"/>
          <p:cNvSpPr/>
          <p:nvPr/>
        </p:nvSpPr>
        <p:spPr>
          <a:xfrm>
            <a:off y="4617000" x="5508000"/>
            <a:ext cy="503639" cx="2232000"/>
          </a:xfrm>
          <a:prstGeom prst="rect">
            <a:avLst/>
          </a:prstGeom>
          <a:solidFill>
            <a:srgbClr val="4F81BD"/>
          </a:solidFill>
          <a:ln w="38150" cap="flat">
            <a:solidFill>
              <a:srgbClr val="FFFFFF"/>
            </a:solidFill>
            <a:prstDash val="solid"/>
            <a:round/>
            <a:headEnd w="med" len="med" type="none"/>
            <a:tailEnd w="med" len="med" type="none"/>
          </a:ln>
        </p:spPr>
        <p:txBody>
          <a:bodyPr bIns="45000" rIns="90000" lIns="90000" tIns="45000" anchor="ctr" anchorCtr="0">
            <a:spAutoFit/>
          </a:bodyPr>
          <a:lstStyle/>
          <a:p>
            <a:pPr algn="ctr" rtl="0" lvl="0" marR="0" indent="0" marL="0">
              <a:lnSpc>
                <a:spcPct val="100000"/>
              </a:lnSpc>
              <a:spcBef>
                <a:spcPts val="0"/>
              </a:spcBef>
              <a:buSzPct val="25000"/>
              <a:buNone/>
            </a:pPr>
            <a:r>
              <a:rPr strike="noStrike" u="none" b="1" cap="none" baseline="0" sz="2000" lang="en" i="0">
                <a:solidFill>
                  <a:srgbClr val="FFFFFF"/>
                </a:solidFill>
                <a:latin typeface="Calibri"/>
                <a:ea typeface="Calibri"/>
                <a:cs typeface="Calibri"/>
                <a:sym typeface="Calibri"/>
              </a:rPr>
              <a:t>CONTEXT</a:t>
            </a:r>
          </a:p>
        </p:txBody>
      </p:sp>
      <p:sp>
        <p:nvSpPr>
          <p:cNvPr id="93" name="Shape 93"/>
          <p:cNvSpPr/>
          <p:nvPr/>
        </p:nvSpPr>
        <p:spPr>
          <a:xfrm>
            <a:off y="5373360" x="5222160"/>
            <a:ext cy="863640" cx="2736000"/>
          </a:xfrm>
          <a:prstGeom prst="rect">
            <a:avLst/>
          </a:prstGeom>
          <a:solidFill>
            <a:srgbClr val="93CDDD"/>
          </a:solidFill>
          <a:ln w="38150" cap="flat">
            <a:solidFill>
              <a:srgbClr val="FFFFFF"/>
            </a:solidFill>
            <a:prstDash val="solid"/>
            <a:round/>
            <a:headEnd w="med" len="med" type="none"/>
            <a:tailEnd w="med" len="med" type="none"/>
          </a:ln>
        </p:spPr>
        <p:txBody>
          <a:bodyPr bIns="45000" rIns="90000" lIns="90000" tIns="45000" anchor="ctr" anchorCtr="0">
            <a:spAutoFit/>
          </a:bodyPr>
          <a:lstStyle/>
          <a:p>
            <a:pPr algn="ctr" rtl="0" lvl="0" marR="0" indent="0" marL="0">
              <a:lnSpc>
                <a:spcPct val="100000"/>
              </a:lnSpc>
              <a:spcBef>
                <a:spcPts val="0"/>
              </a:spcBef>
              <a:buSzPct val="25000"/>
              <a:buNone/>
            </a:pPr>
            <a:r>
              <a:rPr strike="noStrike" u="none" b="1" cap="none" baseline="0" sz="1800" lang="en" i="0">
                <a:solidFill>
                  <a:srgbClr val="000000"/>
                </a:solidFill>
                <a:latin typeface="Calibri"/>
                <a:ea typeface="Calibri"/>
                <a:cs typeface="Calibri"/>
                <a:sym typeface="Calibri"/>
              </a:rPr>
              <a:t>INSTITUTIONAL</a:t>
            </a:r>
          </a:p>
        </p:txBody>
      </p:sp>
      <p:sp>
        <p:nvSpPr>
          <p:cNvPr id="94" name="Shape 94"/>
          <p:cNvSpPr/>
          <p:nvPr/>
        </p:nvSpPr>
        <p:spPr>
          <a:xfrm>
            <a:off y="5445360" x="4212000"/>
            <a:ext cy="1064520" cx="712080"/>
          </a:xfrm>
          <a:prstGeom prst="rect">
            <a:avLst/>
          </a:prstGeom>
          <a:noFill/>
          <a:ln>
            <a:noFill/>
          </a:ln>
        </p:spPr>
        <p:txBody>
          <a:bodyPr bIns="45000" rIns="90000" lIns="90000" tIns="45000" anchor="t" anchorCtr="0">
            <a:spAutoFit/>
          </a:bodyPr>
          <a:lstStyle/>
          <a:p>
            <a:pPr algn="l" rtl="0" lvl="0" marR="0" indent="0" marL="0">
              <a:lnSpc>
                <a:spcPct val="100000"/>
              </a:lnSpc>
              <a:spcBef>
                <a:spcPts val="0"/>
              </a:spcBef>
              <a:buSzPct val="25000"/>
              <a:buNone/>
            </a:pPr>
            <a:r>
              <a:rPr strike="noStrike" u="none" b="1" cap="none" baseline="0" sz="3200" lang="en" i="0">
                <a:solidFill>
                  <a:srgbClr val="000000"/>
                </a:solidFill>
                <a:latin typeface="Calibri"/>
                <a:ea typeface="Calibri"/>
                <a:cs typeface="Calibri"/>
                <a:sym typeface="Calibri"/>
              </a:rPr>
              <a:t>OR</a:t>
            </a:r>
          </a:p>
        </p:txBody>
      </p:sp>
      <p:sp>
        <p:nvSpPr>
          <p:cNvPr id="95" name="Shape 95"/>
          <p:cNvSpPr/>
          <p:nvPr/>
        </p:nvSpPr>
        <p:spPr>
          <a:xfrm>
            <a:off y="3591719" x="3204000"/>
            <a:ext cy="557280" cx="2519999"/>
          </a:xfrm>
          <a:prstGeom prst="wedgeRectCallout">
            <a:avLst>
              <a:gd fmla="val 206" name="adj1"/>
              <a:gd fmla="val -165704" name="adj2"/>
            </a:avLst>
          </a:prstGeom>
          <a:solidFill>
            <a:srgbClr val="C0504D"/>
          </a:solidFill>
          <a:ln w="38150" cap="flat">
            <a:solidFill>
              <a:srgbClr val="FFFFFF"/>
            </a:solidFill>
            <a:prstDash val="solid"/>
            <a:round/>
            <a:headEnd w="med" len="med" type="none"/>
            <a:tailEnd w="med" len="med" type="none"/>
          </a:ln>
        </p:spPr>
        <p:txBody>
          <a:bodyPr bIns="45000" rIns="90000" lIns="90000" tIns="45000" anchor="ctr" anchorCtr="0">
            <a:spAutoFit/>
          </a:bodyPr>
          <a:lstStyle/>
          <a:p>
            <a:pPr algn="ctr" rtl="0" lvl="0" marR="0" indent="0" marL="0">
              <a:lnSpc>
                <a:spcPct val="100000"/>
              </a:lnSpc>
              <a:spcBef>
                <a:spcPts val="0"/>
              </a:spcBef>
              <a:buSzPct val="25000"/>
              <a:buNone/>
            </a:pPr>
            <a:r>
              <a:rPr strike="noStrike" u="none" b="1" cap="none" baseline="0" sz="1800" lang="en" i="0">
                <a:solidFill>
                  <a:srgbClr val="FFFFFF"/>
                </a:solidFill>
                <a:latin typeface="Calibri"/>
                <a:ea typeface="Calibri"/>
                <a:cs typeface="Calibri"/>
                <a:sym typeface="Calibri"/>
              </a:rPr>
              <a:t>STRONG COUPLING</a:t>
            </a:r>
          </a:p>
        </p:txBody>
      </p:sp>
      <p:sp>
        <p:nvSpPr>
          <p:cNvPr id="96" name="Shape 96"/>
          <p:cNvSpPr/>
          <p:nvPr/>
        </p:nvSpPr>
        <p:spPr>
          <a:xfrm>
            <a:off y="1556640" x="467639"/>
            <a:ext cy="638280" cx="2592000"/>
          </a:xfrm>
          <a:prstGeom prst="rect">
            <a:avLst/>
          </a:prstGeom>
          <a:noFill/>
          <a:ln>
            <a:noFill/>
          </a:ln>
        </p:spPr>
        <p:txBody>
          <a:bodyPr bIns="45000" rIns="90000" lIns="90000" tIns="45000" anchor="t" anchorCtr="0">
            <a:spAutoFit/>
          </a:bodyPr>
          <a:lstStyle/>
          <a:p>
            <a:pPr algn="l" rtl="0" lvl="0" marR="0" indent="0" marL="0">
              <a:lnSpc>
                <a:spcPct val="100000"/>
              </a:lnSpc>
              <a:spcBef>
                <a:spcPts val="0"/>
              </a:spcBef>
              <a:buSzPct val="25000"/>
              <a:buNone/>
            </a:pPr>
            <a:r>
              <a:rPr strike="noStrike" u="none" b="1" cap="none" baseline="0" sz="1800" lang="en" i="0">
                <a:solidFill>
                  <a:srgbClr val="000000"/>
                </a:solidFill>
                <a:latin typeface="Calibri"/>
                <a:ea typeface="Calibri"/>
                <a:cs typeface="Calibri"/>
                <a:sym typeface="Calibri"/>
              </a:rPr>
              <a:t>1. STRONG COUPLING</a:t>
            </a:r>
          </a:p>
        </p:txBody>
      </p:sp>
      <p:sp>
        <p:nvSpPr>
          <p:cNvPr id="97" name="Shape 97"/>
          <p:cNvSpPr/>
          <p:nvPr/>
        </p:nvSpPr>
        <p:spPr>
          <a:xfrm>
            <a:off y="4149000" x="467639"/>
            <a:ext cy="638280" cx="2052000"/>
          </a:xfrm>
          <a:prstGeom prst="rect">
            <a:avLst/>
          </a:prstGeom>
          <a:noFill/>
          <a:ln>
            <a:noFill/>
          </a:ln>
        </p:spPr>
        <p:txBody>
          <a:bodyPr bIns="45000" rIns="90000" lIns="90000" tIns="45000" anchor="t" anchorCtr="0">
            <a:spAutoFit/>
          </a:bodyPr>
          <a:lstStyle/>
          <a:p>
            <a:pPr algn="l" rtl="0" lvl="0" marR="0" indent="0" marL="0">
              <a:lnSpc>
                <a:spcPct val="100000"/>
              </a:lnSpc>
              <a:spcBef>
                <a:spcPts val="0"/>
              </a:spcBef>
              <a:buSzPct val="25000"/>
              <a:buNone/>
            </a:pPr>
            <a:r>
              <a:rPr strike="noStrike" u="none" b="1" cap="none" baseline="0" sz="1800" lang="en" i="0">
                <a:solidFill>
                  <a:srgbClr val="000000"/>
                </a:solidFill>
                <a:latin typeface="Calibri"/>
                <a:ea typeface="Calibri"/>
                <a:cs typeface="Calibri"/>
                <a:sym typeface="Calibri"/>
              </a:rPr>
              <a:t>2. NO COUPLING</a:t>
            </a:r>
          </a:p>
        </p:txBody>
      </p:sp>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2" name="Shape 102"/>
        <p:cNvGrpSpPr/>
        <p:nvPr/>
      </p:nvGrpSpPr>
      <p:grpSpPr>
        <a:xfrm>
          <a:off y="0" x="0"/>
          <a:ext cy="0" cx="0"/>
          <a:chOff y="0" x="0"/>
          <a:chExt cy="0" cx="0"/>
        </a:xfrm>
      </p:grpSpPr>
      <p:sp>
        <p:nvSpPr>
          <p:cNvPr id="103" name="Shape 103"/>
          <p:cNvSpPr/>
          <p:nvPr/>
        </p:nvSpPr>
        <p:spPr>
          <a:xfrm>
            <a:off y="2097000" x="1115640"/>
            <a:ext cy="2916000" cx="7056359"/>
          </a:xfrm>
          <a:prstGeom prst="roundRect">
            <a:avLst>
              <a:gd fmla="val 16667" name="adj"/>
            </a:avLst>
          </a:prstGeom>
          <a:solidFill>
            <a:srgbClr val="4F81BD"/>
          </a:solidFill>
          <a:ln w="38150" cap="flat">
            <a:solidFill>
              <a:srgbClr val="FFFFFF"/>
            </a:solidFill>
            <a:prstDash val="solid"/>
            <a:round/>
            <a:headEnd w="med" len="med" type="none"/>
            <a:tailEnd w="med" len="med" type="none"/>
          </a:ln>
        </p:spPr>
        <p:txBody>
          <a:bodyPr bIns="91425" rIns="91425" lIns="91425" tIns="91425" anchor="ctr" anchorCtr="0">
            <a:spAutoFit/>
          </a:bodyPr>
          <a:lstStyle/>
          <a:p>
            <a:pPr>
              <a:spcBef>
                <a:spcPts val="0"/>
              </a:spcBef>
              <a:buNone/>
            </a:pPr>
            <a:r>
              <a:t/>
            </a:r>
            <a:endParaRPr/>
          </a:p>
        </p:txBody>
      </p:sp>
      <p:sp>
        <p:nvSpPr>
          <p:cNvPr id="104" name="Shape 104"/>
          <p:cNvSpPr/>
          <p:nvPr/>
        </p:nvSpPr>
        <p:spPr>
          <a:xfrm>
            <a:off y="3023640" x="1460159"/>
            <a:ext cy="1134360" cx="1872000"/>
          </a:xfrm>
          <a:prstGeom prst="ellipse">
            <a:avLst/>
          </a:prstGeom>
          <a:solidFill>
            <a:srgbClr val="93CDDD"/>
          </a:solidFill>
          <a:ln w="38150" cap="flat">
            <a:solidFill>
              <a:srgbClr val="FFFFFF"/>
            </a:solidFill>
            <a:prstDash val="solid"/>
            <a:round/>
            <a:headEnd w="med" len="med" type="none"/>
            <a:tailEnd w="med" len="med" type="none"/>
          </a:ln>
        </p:spPr>
        <p:txBody>
          <a:bodyPr bIns="91425" rIns="91425" lIns="91425" tIns="91425" anchor="ctr" anchorCtr="0">
            <a:spAutoFit/>
          </a:bodyPr>
          <a:lstStyle/>
          <a:p>
            <a:pPr>
              <a:spcBef>
                <a:spcPts val="0"/>
              </a:spcBef>
              <a:buNone/>
            </a:pPr>
            <a:r>
              <a:t/>
            </a:r>
            <a:endParaRPr/>
          </a:p>
        </p:txBody>
      </p:sp>
      <p:sp>
        <p:nvSpPr>
          <p:cNvPr id="105" name="Shape 105"/>
          <p:cNvSpPr/>
          <p:nvPr/>
        </p:nvSpPr>
        <p:spPr>
          <a:xfrm>
            <a:off y="2565000" x="4124519"/>
            <a:ext cy="2052000" cx="3687479"/>
          </a:xfrm>
          <a:prstGeom prst="ellipse">
            <a:avLst/>
          </a:prstGeom>
          <a:solidFill>
            <a:srgbClr val="93CDDD"/>
          </a:solidFill>
          <a:ln w="38150" cap="flat">
            <a:solidFill>
              <a:srgbClr val="FFFFFF"/>
            </a:solidFill>
            <a:prstDash val="solid"/>
            <a:round/>
            <a:headEnd w="med" len="med" type="none"/>
            <a:tailEnd w="med" len="med" type="none"/>
          </a:ln>
        </p:spPr>
        <p:txBody>
          <a:bodyPr bIns="45000" rIns="90000" lIns="90000" tIns="45000" anchor="ctr" anchorCtr="0">
            <a:spAutoFit/>
          </a:bodyPr>
          <a:lstStyle/>
          <a:p>
            <a:pPr algn="ctr" rtl="0" lvl="0" marR="0" indent="0" marL="0">
              <a:lnSpc>
                <a:spcPct val="100000"/>
              </a:lnSpc>
              <a:spcBef>
                <a:spcPts val="0"/>
              </a:spcBef>
              <a:buSzPct val="25000"/>
              <a:buNone/>
            </a:pPr>
            <a:r>
              <a:rPr strike="noStrike" u="none" b="1" cap="none" baseline="0" sz="1800" lang="en" i="0">
                <a:solidFill>
                  <a:srgbClr val="000000"/>
                </a:solidFill>
                <a:latin typeface="Calibri"/>
                <a:ea typeface="Calibri"/>
                <a:cs typeface="Calibri"/>
                <a:sym typeface="Calibri"/>
              </a:rPr>
              <a:t>INSTITUTIONAL</a:t>
            </a:r>
          </a:p>
        </p:txBody>
      </p:sp>
      <p:sp>
        <p:nvSpPr>
          <p:cNvPr id="106" name="Shape 106"/>
          <p:cNvSpPr/>
          <p:nvPr/>
        </p:nvSpPr>
        <p:spPr>
          <a:xfrm>
            <a:off y="1845000" x="3420000"/>
            <a:ext cy="503639" cx="2232000"/>
          </a:xfrm>
          <a:prstGeom prst="rect">
            <a:avLst/>
          </a:prstGeom>
          <a:solidFill>
            <a:srgbClr val="4F81BD"/>
          </a:solidFill>
          <a:ln w="38150" cap="flat">
            <a:solidFill>
              <a:srgbClr val="FFFFFF"/>
            </a:solidFill>
            <a:prstDash val="solid"/>
            <a:round/>
            <a:headEnd w="med" len="med" type="none"/>
            <a:tailEnd w="med" len="med" type="none"/>
          </a:ln>
        </p:spPr>
        <p:txBody>
          <a:bodyPr bIns="45000" rIns="90000" lIns="90000" tIns="45000" anchor="ctr" anchorCtr="0">
            <a:spAutoFit/>
          </a:bodyPr>
          <a:lstStyle/>
          <a:p>
            <a:pPr algn="ctr" rtl="0" lvl="0" marR="0" indent="0" marL="0">
              <a:lnSpc>
                <a:spcPct val="100000"/>
              </a:lnSpc>
              <a:spcBef>
                <a:spcPts val="0"/>
              </a:spcBef>
              <a:buSzPct val="25000"/>
              <a:buNone/>
            </a:pPr>
            <a:r>
              <a:rPr strike="noStrike" u="none" b="1" cap="none" baseline="0" sz="2000" lang="en" i="0">
                <a:solidFill>
                  <a:srgbClr val="FFFFFF"/>
                </a:solidFill>
                <a:latin typeface="Calibri"/>
                <a:ea typeface="Calibri"/>
                <a:cs typeface="Calibri"/>
                <a:sym typeface="Calibri"/>
              </a:rPr>
              <a:t>CONTEXT</a:t>
            </a:r>
          </a:p>
        </p:txBody>
      </p:sp>
      <p:sp>
        <p:nvSpPr>
          <p:cNvPr id="107" name="Shape 107"/>
          <p:cNvSpPr/>
          <p:nvPr/>
        </p:nvSpPr>
        <p:spPr>
          <a:xfrm>
            <a:off y="4338360" x="2519640"/>
            <a:ext cy="557280" cx="2124000"/>
          </a:xfrm>
          <a:prstGeom prst="wedgeRectCallout">
            <a:avLst>
              <a:gd fmla="val 5591" name="adj1"/>
              <a:gd fmla="val -170302" name="adj2"/>
            </a:avLst>
          </a:prstGeom>
          <a:solidFill>
            <a:srgbClr val="F79646"/>
          </a:solidFill>
          <a:ln w="38150" cap="flat">
            <a:solidFill>
              <a:srgbClr val="FFFFFF"/>
            </a:solidFill>
            <a:prstDash val="solid"/>
            <a:round/>
            <a:headEnd w="med" len="med" type="none"/>
            <a:tailEnd w="med" len="med" type="none"/>
          </a:ln>
        </p:spPr>
        <p:txBody>
          <a:bodyPr bIns="45000" rIns="90000" lIns="90000" tIns="45000" anchor="ctr" anchorCtr="0">
            <a:spAutoFit/>
          </a:bodyPr>
          <a:lstStyle/>
          <a:p>
            <a:pPr algn="ctr" rtl="0" lvl="0" marR="0" indent="0" marL="0">
              <a:lnSpc>
                <a:spcPct val="100000"/>
              </a:lnSpc>
              <a:spcBef>
                <a:spcPts val="0"/>
              </a:spcBef>
              <a:buSzPct val="25000"/>
              <a:buNone/>
            </a:pPr>
            <a:r>
              <a:rPr strike="noStrike" u="none" b="1" cap="none" baseline="0" sz="1800" lang="en" i="0">
                <a:solidFill>
                  <a:srgbClr val="FFFFFF"/>
                </a:solidFill>
                <a:latin typeface="Calibri"/>
                <a:ea typeface="Calibri"/>
                <a:cs typeface="Calibri"/>
                <a:sym typeface="Calibri"/>
              </a:rPr>
              <a:t>WEAK COUPLING</a:t>
            </a:r>
          </a:p>
        </p:txBody>
      </p:sp>
      <p:cxnSp>
        <p:nvCxnSpPr>
          <p:cNvPr id="108" name="Shape 108"/>
          <p:cNvCxnSpPr/>
          <p:nvPr/>
        </p:nvCxnSpPr>
        <p:spPr>
          <a:xfrm>
            <a:off y="3591000" x="3332519"/>
            <a:ext cy="359" cx="791640"/>
          </a:xfrm>
          <a:prstGeom prst="straightConnector1">
            <a:avLst/>
          </a:prstGeom>
          <a:noFill/>
          <a:ln w="38150" cap="flat">
            <a:solidFill>
              <a:srgbClr val="000000"/>
            </a:solidFill>
            <a:prstDash val="solid"/>
            <a:round/>
            <a:headEnd w="lg" len="lg" type="triangle"/>
            <a:tailEnd w="lg" len="lg" type="triangle"/>
          </a:ln>
        </p:spPr>
      </p:cxnSp>
      <p:sp>
        <p:nvSpPr>
          <p:cNvPr id="109" name="Shape 109"/>
          <p:cNvSpPr/>
          <p:nvPr/>
        </p:nvSpPr>
        <p:spPr>
          <a:xfrm>
            <a:off y="269639" x="457200"/>
            <a:ext cy="1142639" cx="8229239"/>
          </a:xfrm>
          <a:prstGeom prst="rect">
            <a:avLst/>
          </a:prstGeom>
          <a:noFill/>
          <a:ln>
            <a:noFill/>
          </a:ln>
        </p:spPr>
        <p:txBody>
          <a:bodyPr bIns="45700" rIns="91425" lIns="91425" tIns="45700" anchor="ctr" anchorCtr="0">
            <a:spAutoFit/>
          </a:bodyPr>
          <a:lstStyle/>
          <a:p>
            <a:pPr algn="ctr" rtl="0" lvl="0" marR="0" indent="0" marL="0">
              <a:lnSpc>
                <a:spcPct val="100000"/>
              </a:lnSpc>
              <a:spcBef>
                <a:spcPts val="0"/>
              </a:spcBef>
              <a:buSzPct val="25000"/>
              <a:buNone/>
            </a:pPr>
            <a:r>
              <a:rPr strike="noStrike" u="none" b="0" cap="none" baseline="0" sz="4400" lang="en" i="0">
                <a:solidFill>
                  <a:srgbClr val="000000"/>
                </a:solidFill>
                <a:latin typeface="Calibri"/>
                <a:ea typeface="Calibri"/>
                <a:cs typeface="Calibri"/>
                <a:sym typeface="Calibri"/>
              </a:rPr>
              <a:t>DIFFERENT COUPLINGS OF </a:t>
            </a:r>
            <a:br>
              <a:rPr strike="noStrike" u="none" b="0" cap="none" baseline="0" sz="4400" lang="en" i="0">
                <a:solidFill>
                  <a:srgbClr val="000000"/>
                </a:solidFill>
                <a:latin typeface="Calibri"/>
                <a:ea typeface="Calibri"/>
                <a:cs typeface="Calibri"/>
                <a:sym typeface="Calibri"/>
              </a:rPr>
            </a:br>
            <a:r>
              <a:rPr strike="noStrike" u="none" b="0" cap="none" baseline="0" sz="4400" lang="en" i="0">
                <a:solidFill>
                  <a:srgbClr val="000000"/>
                </a:solidFill>
                <a:latin typeface="Calibri"/>
                <a:ea typeface="Calibri"/>
                <a:cs typeface="Calibri"/>
                <a:sym typeface="Calibri"/>
              </a:rPr>
              <a:t>CONTEXT ASPECTS</a:t>
            </a:r>
          </a:p>
        </p:txBody>
      </p:sp>
      <p:sp>
        <p:nvSpPr>
          <p:cNvPr id="110" name="Shape 110"/>
          <p:cNvSpPr/>
          <p:nvPr/>
        </p:nvSpPr>
        <p:spPr>
          <a:xfrm>
            <a:off y="1556640" x="467639"/>
            <a:ext cy="638280" cx="2052000"/>
          </a:xfrm>
          <a:prstGeom prst="rect">
            <a:avLst/>
          </a:prstGeom>
          <a:noFill/>
          <a:ln>
            <a:noFill/>
          </a:ln>
        </p:spPr>
        <p:txBody>
          <a:bodyPr bIns="45000" rIns="90000" lIns="90000" tIns="45000" anchor="t" anchorCtr="0">
            <a:spAutoFit/>
          </a:bodyPr>
          <a:lstStyle/>
          <a:p>
            <a:pPr algn="l" rtl="0" lvl="0" marR="0" indent="0" marL="0">
              <a:lnSpc>
                <a:spcPct val="100000"/>
              </a:lnSpc>
              <a:spcBef>
                <a:spcPts val="0"/>
              </a:spcBef>
              <a:buSzPct val="25000"/>
              <a:buNone/>
            </a:pPr>
            <a:r>
              <a:rPr strike="noStrike" u="none" b="1" cap="none" baseline="0" sz="1800" lang="en" i="0">
                <a:solidFill>
                  <a:srgbClr val="000000"/>
                </a:solidFill>
                <a:latin typeface="Calibri"/>
                <a:ea typeface="Calibri"/>
                <a:cs typeface="Calibri"/>
                <a:sym typeface="Calibri"/>
              </a:rPr>
              <a:t>3. WEAK COUPLING</a:t>
            </a:r>
          </a:p>
        </p:txBody>
      </p:sp>
      <p:sp>
        <p:nvSpPr>
          <p:cNvPr id="111" name="Shape 111"/>
          <p:cNvSpPr/>
          <p:nvPr/>
        </p:nvSpPr>
        <p:spPr>
          <a:xfrm>
            <a:off y="5157360" x="1331640"/>
            <a:ext cy="821879" cx="6480360"/>
          </a:xfrm>
          <a:prstGeom prst="rect">
            <a:avLst/>
          </a:prstGeom>
          <a:noFill/>
          <a:ln>
            <a:noFill/>
          </a:ln>
        </p:spPr>
        <p:txBody>
          <a:bodyPr bIns="45000" rIns="90000" lIns="90000" tIns="45000" anchor="t" anchorCtr="0">
            <a:spAutoFit/>
          </a:bodyPr>
          <a:lstStyle/>
          <a:p>
            <a:pPr algn="l" rtl="0" lvl="0" marR="0" indent="0" marL="0">
              <a:lnSpc>
                <a:spcPct val="100000"/>
              </a:lnSpc>
              <a:spcBef>
                <a:spcPts val="0"/>
              </a:spcBef>
              <a:buSzPct val="25000"/>
              <a:buNone/>
            </a:pPr>
            <a:r>
              <a:rPr strike="noStrike" u="none" b="1" cap="none" baseline="0" sz="2400" lang="en" i="0">
                <a:solidFill>
                  <a:srgbClr val="000000"/>
                </a:solidFill>
                <a:latin typeface="Calibri"/>
                <a:ea typeface="Calibri"/>
                <a:cs typeface="Calibri"/>
                <a:sym typeface="Calibri"/>
              </a:rPr>
              <a:t>Institutionally organized activities that are loosely coupled to places</a:t>
            </a:r>
          </a:p>
        </p:txBody>
      </p:sp>
      <p:sp>
        <p:nvSpPr>
          <p:cNvPr id="112" name="Shape 112"/>
          <p:cNvSpPr/>
          <p:nvPr/>
        </p:nvSpPr>
        <p:spPr>
          <a:xfrm>
            <a:off y="3347639" x="1547640"/>
            <a:ext cy="638280" cx="1959119"/>
          </a:xfrm>
          <a:prstGeom prst="rect">
            <a:avLst/>
          </a:prstGeom>
          <a:noFill/>
          <a:ln>
            <a:noFill/>
          </a:ln>
        </p:spPr>
        <p:txBody>
          <a:bodyPr bIns="45000" rIns="90000" lIns="90000" tIns="45000" anchor="t" anchorCtr="0">
            <a:spAutoFit/>
          </a:bodyPr>
          <a:lstStyle/>
          <a:p>
            <a:pPr algn="l" rtl="0" lvl="0" marR="0" indent="0" marL="0">
              <a:lnSpc>
                <a:spcPct val="100000"/>
              </a:lnSpc>
              <a:spcBef>
                <a:spcPts val="0"/>
              </a:spcBef>
              <a:buSzPct val="25000"/>
              <a:buNone/>
            </a:pPr>
            <a:r>
              <a:rPr strike="noStrike" u="none" b="1" cap="none" baseline="0" sz="1800" lang="en" i="0">
                <a:solidFill>
                  <a:srgbClr val="000000"/>
                </a:solidFill>
                <a:latin typeface="Calibri"/>
                <a:ea typeface="Calibri"/>
                <a:cs typeface="Calibri"/>
                <a:sym typeface="Calibri"/>
              </a:rPr>
              <a:t>ARCHITECTURAL</a:t>
            </a:r>
          </a:p>
        </p:txBody>
      </p:sp>
      <p:sp>
        <p:nvSpPr>
          <p:cNvPr id="113" name="Shape 113"/>
          <p:cNvSpPr/>
          <p:nvPr/>
        </p:nvSpPr>
        <p:spPr>
          <a:xfrm>
            <a:off y="3654360" x="1907640"/>
            <a:ext cy="638280" cx="935639"/>
          </a:xfrm>
          <a:prstGeom prst="rect">
            <a:avLst/>
          </a:prstGeom>
          <a:noFill/>
          <a:ln>
            <a:noFill/>
          </a:ln>
        </p:spPr>
        <p:txBody>
          <a:bodyPr bIns="45000" rIns="90000" lIns="90000" tIns="45000" anchor="t" anchorCtr="0">
            <a:spAutoFit/>
          </a:bodyPr>
          <a:lstStyle/>
          <a:p>
            <a:pPr algn="l" rtl="0" lvl="0" marR="0" indent="0" marL="0">
              <a:lnSpc>
                <a:spcPct val="100000"/>
              </a:lnSpc>
              <a:spcBef>
                <a:spcPts val="0"/>
              </a:spcBef>
              <a:buSzPct val="25000"/>
              <a:buNone/>
            </a:pPr>
            <a:r>
              <a:rPr strike="noStrike" u="none" b="0" cap="none" baseline="0" sz="1800" lang="en" i="0">
                <a:solidFill>
                  <a:srgbClr val="000000"/>
                </a:solidFill>
                <a:latin typeface="Calibri"/>
                <a:ea typeface="Calibri"/>
                <a:cs typeface="Calibri"/>
                <a:sym typeface="Calibri"/>
              </a:rPr>
              <a:t>(PLACE)</a:t>
            </a:r>
          </a:p>
        </p:txBody>
      </p:sp>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8" name="Shape 118"/>
        <p:cNvGrpSpPr/>
        <p:nvPr/>
      </p:nvGrpSpPr>
      <p:grpSpPr>
        <a:xfrm>
          <a:off y="0" x="0"/>
          <a:ext cy="0" cx="0"/>
          <a:chOff y="0" x="0"/>
          <a:chExt cy="0" cx="0"/>
        </a:xfrm>
      </p:grpSpPr>
      <p:sp>
        <p:nvSpPr>
          <p:cNvPr id="119" name="Shape 119"/>
          <p:cNvSpPr/>
          <p:nvPr/>
        </p:nvSpPr>
        <p:spPr>
          <a:xfrm>
            <a:off y="2097000" x="1115640"/>
            <a:ext cy="2916000" cx="7056359"/>
          </a:xfrm>
          <a:prstGeom prst="roundRect">
            <a:avLst>
              <a:gd fmla="val 16667" name="adj"/>
            </a:avLst>
          </a:prstGeom>
          <a:solidFill>
            <a:srgbClr val="EEECE1"/>
          </a:solidFill>
          <a:ln w="38150" cap="flat">
            <a:solidFill>
              <a:srgbClr val="FFFFFF"/>
            </a:solidFill>
            <a:prstDash val="solid"/>
            <a:round/>
            <a:headEnd w="med" len="med" type="none"/>
            <a:tailEnd w="med" len="med" type="none"/>
          </a:ln>
        </p:spPr>
        <p:txBody>
          <a:bodyPr bIns="91425" rIns="91425" lIns="91425" tIns="91425" anchor="ctr" anchorCtr="0">
            <a:spAutoFit/>
          </a:bodyPr>
          <a:lstStyle/>
          <a:p>
            <a:pPr>
              <a:spcBef>
                <a:spcPts val="0"/>
              </a:spcBef>
              <a:buNone/>
            </a:pPr>
            <a:r>
              <a:t/>
            </a:r>
            <a:endParaRPr/>
          </a:p>
        </p:txBody>
      </p:sp>
      <p:sp>
        <p:nvSpPr>
          <p:cNvPr id="120" name="Shape 120"/>
          <p:cNvSpPr/>
          <p:nvPr/>
        </p:nvSpPr>
        <p:spPr>
          <a:xfrm>
            <a:off y="2825640" x="1460159"/>
            <a:ext cy="1134360" cx="1872000"/>
          </a:xfrm>
          <a:prstGeom prst="ellipse">
            <a:avLst/>
          </a:prstGeom>
          <a:solidFill>
            <a:srgbClr val="EEECE1"/>
          </a:solidFill>
          <a:ln w="38150" cap="flat">
            <a:solidFill>
              <a:srgbClr val="FFFFFF"/>
            </a:solidFill>
            <a:prstDash val="solid"/>
            <a:round/>
            <a:headEnd w="med" len="med" type="none"/>
            <a:tailEnd w="med" len="med" type="none"/>
          </a:ln>
        </p:spPr>
        <p:txBody>
          <a:bodyPr bIns="91425" rIns="91425" lIns="91425" tIns="91425" anchor="ctr" anchorCtr="0">
            <a:spAutoFit/>
          </a:bodyPr>
          <a:lstStyle/>
          <a:p>
            <a:pPr>
              <a:spcBef>
                <a:spcPts val="0"/>
              </a:spcBef>
              <a:buNone/>
            </a:pPr>
            <a:r>
              <a:t/>
            </a:r>
            <a:endParaRPr/>
          </a:p>
        </p:txBody>
      </p:sp>
      <p:sp>
        <p:nvSpPr>
          <p:cNvPr id="121" name="Shape 121"/>
          <p:cNvSpPr/>
          <p:nvPr/>
        </p:nvSpPr>
        <p:spPr>
          <a:xfrm>
            <a:off y="1845000" x="3420000"/>
            <a:ext cy="503639" cx="2232000"/>
          </a:xfrm>
          <a:prstGeom prst="rect">
            <a:avLst/>
          </a:prstGeom>
          <a:solidFill>
            <a:srgbClr val="EEECE1"/>
          </a:solidFill>
          <a:ln w="38150" cap="flat">
            <a:solidFill>
              <a:srgbClr val="FFFFFF"/>
            </a:solidFill>
            <a:prstDash val="solid"/>
            <a:round/>
            <a:headEnd w="med" len="med" type="none"/>
            <a:tailEnd w="med" len="med" type="none"/>
          </a:ln>
        </p:spPr>
        <p:txBody>
          <a:bodyPr bIns="45000" rIns="90000" lIns="90000" tIns="45000" anchor="ctr" anchorCtr="0">
            <a:spAutoFit/>
          </a:bodyPr>
          <a:lstStyle/>
          <a:p>
            <a:pPr algn="ctr" rtl="0" lvl="0" marR="0" indent="0" marL="0">
              <a:lnSpc>
                <a:spcPct val="100000"/>
              </a:lnSpc>
              <a:spcBef>
                <a:spcPts val="0"/>
              </a:spcBef>
              <a:buSzPct val="25000"/>
              <a:buNone/>
            </a:pPr>
            <a:r>
              <a:rPr strike="noStrike" u="none" b="1" cap="none" baseline="0" sz="2000" lang="en" i="0">
                <a:solidFill>
                  <a:srgbClr val="000000"/>
                </a:solidFill>
                <a:latin typeface="Calibri"/>
                <a:ea typeface="Calibri"/>
                <a:cs typeface="Calibri"/>
                <a:sym typeface="Calibri"/>
              </a:rPr>
              <a:t>CONTEXT</a:t>
            </a:r>
          </a:p>
        </p:txBody>
      </p:sp>
      <p:sp>
        <p:nvSpPr>
          <p:cNvPr id="122" name="Shape 122"/>
          <p:cNvSpPr/>
          <p:nvPr/>
        </p:nvSpPr>
        <p:spPr>
          <a:xfrm>
            <a:off y="4338360" x="2483640"/>
            <a:ext cy="557280" cx="2116079"/>
          </a:xfrm>
          <a:prstGeom prst="wedgeRectCallout">
            <a:avLst>
              <a:gd fmla="val 12415" name="adj1"/>
              <a:gd fmla="val -205557" name="adj2"/>
            </a:avLst>
          </a:prstGeom>
          <a:solidFill>
            <a:srgbClr val="EEECE1"/>
          </a:solidFill>
          <a:ln w="38150" cap="flat">
            <a:solidFill>
              <a:srgbClr val="FFFFFF"/>
            </a:solidFill>
            <a:prstDash val="solid"/>
            <a:round/>
            <a:headEnd w="med" len="med" type="none"/>
            <a:tailEnd w="med" len="med" type="none"/>
          </a:ln>
        </p:spPr>
        <p:txBody>
          <a:bodyPr bIns="45000" rIns="90000" lIns="90000" tIns="45000" anchor="ctr" anchorCtr="0">
            <a:spAutoFit/>
          </a:bodyPr>
          <a:lstStyle/>
          <a:p>
            <a:pPr algn="ctr" rtl="0" lvl="0" marR="0" indent="0" marL="0">
              <a:lnSpc>
                <a:spcPct val="100000"/>
              </a:lnSpc>
              <a:spcBef>
                <a:spcPts val="0"/>
              </a:spcBef>
              <a:buSzPct val="25000"/>
              <a:buNone/>
            </a:pPr>
            <a:r>
              <a:rPr strike="noStrike" u="none" b="1" cap="none" baseline="0" sz="1800" lang="en" i="0">
                <a:solidFill>
                  <a:srgbClr val="000000"/>
                </a:solidFill>
                <a:latin typeface="Calibri"/>
                <a:ea typeface="Calibri"/>
                <a:cs typeface="Calibri"/>
                <a:sym typeface="Calibri"/>
              </a:rPr>
              <a:t>WEAK COUPLING</a:t>
            </a:r>
          </a:p>
        </p:txBody>
      </p:sp>
      <p:sp>
        <p:nvSpPr>
          <p:cNvPr id="123" name="Shape 123"/>
          <p:cNvSpPr/>
          <p:nvPr/>
        </p:nvSpPr>
        <p:spPr>
          <a:xfrm>
            <a:off y="3141000" x="1619879"/>
            <a:ext cy="319140" cx="1872000"/>
          </a:xfrm>
          <a:prstGeom prst="rect">
            <a:avLst/>
          </a:prstGeom>
          <a:solidFill>
            <a:srgbClr val="EEECE1"/>
          </a:solidFill>
          <a:ln>
            <a:noFill/>
          </a:ln>
        </p:spPr>
        <p:txBody>
          <a:bodyPr bIns="45000" rIns="90000" lIns="90000" tIns="45000" anchor="t" anchorCtr="0">
            <a:spAutoFit/>
          </a:bodyPr>
          <a:lstStyle/>
          <a:p>
            <a:pPr algn="l" rtl="0" lvl="0" marR="0" indent="0" marL="0">
              <a:lnSpc>
                <a:spcPct val="100000"/>
              </a:lnSpc>
              <a:spcBef>
                <a:spcPts val="0"/>
              </a:spcBef>
              <a:buSzPct val="25000"/>
              <a:buNone/>
            </a:pPr>
            <a:r>
              <a:rPr strike="noStrike" u="none" b="1" cap="none" baseline="0" sz="1800" lang="en" i="0">
                <a:solidFill>
                  <a:srgbClr val="000000"/>
                </a:solidFill>
                <a:latin typeface="Calibri"/>
                <a:ea typeface="Calibri"/>
                <a:cs typeface="Calibri"/>
                <a:sym typeface="Calibri"/>
              </a:rPr>
              <a:t>ARCHITECTURAL</a:t>
            </a:r>
          </a:p>
        </p:txBody>
      </p:sp>
      <p:sp>
        <p:nvSpPr>
          <p:cNvPr id="124" name="Shape 124"/>
          <p:cNvSpPr/>
          <p:nvPr/>
        </p:nvSpPr>
        <p:spPr>
          <a:xfrm>
            <a:off y="3447719" x="1907640"/>
            <a:ext cy="331559" cx="935639"/>
          </a:xfrm>
          <a:prstGeom prst="rect">
            <a:avLst/>
          </a:prstGeom>
          <a:solidFill>
            <a:srgbClr val="EEECE1"/>
          </a:solidFill>
          <a:ln>
            <a:noFill/>
          </a:ln>
        </p:spPr>
        <p:txBody>
          <a:bodyPr bIns="45000" rIns="90000" lIns="90000" tIns="45000" anchor="t" anchorCtr="0">
            <a:spAutoFit/>
          </a:bodyPr>
          <a:lstStyle/>
          <a:p>
            <a:pPr algn="l" rtl="0" lvl="0" marR="0" indent="0" marL="0">
              <a:lnSpc>
                <a:spcPct val="100000"/>
              </a:lnSpc>
              <a:spcBef>
                <a:spcPts val="0"/>
              </a:spcBef>
              <a:buSzPct val="25000"/>
              <a:buNone/>
            </a:pPr>
            <a:r>
              <a:rPr strike="noStrike" u="none" b="0" cap="none" baseline="0" sz="1800" lang="en" i="0">
                <a:solidFill>
                  <a:srgbClr val="000000"/>
                </a:solidFill>
                <a:latin typeface="Calibri"/>
                <a:ea typeface="Calibri"/>
                <a:cs typeface="Calibri"/>
                <a:sym typeface="Calibri"/>
              </a:rPr>
              <a:t>(PLACE)</a:t>
            </a:r>
          </a:p>
        </p:txBody>
      </p:sp>
      <p:cxnSp>
        <p:nvCxnSpPr>
          <p:cNvPr id="125" name="Shape 125"/>
          <p:cNvCxnSpPr/>
          <p:nvPr/>
        </p:nvCxnSpPr>
        <p:spPr>
          <a:xfrm>
            <a:off y="3393000" x="3332519"/>
            <a:ext cy="359" cx="1095120"/>
          </a:xfrm>
          <a:prstGeom prst="straightConnector1">
            <a:avLst/>
          </a:prstGeom>
          <a:solidFill>
            <a:srgbClr val="EEECE1"/>
          </a:solidFill>
          <a:ln w="38150" cap="flat">
            <a:solidFill>
              <a:srgbClr val="000000"/>
            </a:solidFill>
            <a:prstDash val="solid"/>
            <a:round/>
            <a:headEnd w="lg" len="lg" type="triangle"/>
            <a:tailEnd w="lg" len="lg" type="triangle"/>
          </a:ln>
        </p:spPr>
      </p:cxnSp>
      <p:sp>
        <p:nvSpPr>
          <p:cNvPr id="126" name="Shape 126"/>
          <p:cNvSpPr/>
          <p:nvPr/>
        </p:nvSpPr>
        <p:spPr>
          <a:xfrm>
            <a:off y="2565000" x="4428000"/>
            <a:ext cy="1655999" cx="3384000"/>
          </a:xfrm>
          <a:prstGeom prst="ellipse">
            <a:avLst/>
          </a:prstGeom>
          <a:solidFill>
            <a:srgbClr val="93CDDD"/>
          </a:solidFill>
          <a:ln w="38150" cap="flat">
            <a:solidFill>
              <a:srgbClr val="FFFFFF"/>
            </a:solidFill>
            <a:prstDash val="solid"/>
            <a:round/>
            <a:headEnd w="med" len="med" type="none"/>
            <a:tailEnd w="med" len="med" type="none"/>
          </a:ln>
        </p:spPr>
        <p:txBody>
          <a:bodyPr bIns="45000" rIns="90000" lIns="90000" tIns="45000" anchor="ctr" anchorCtr="0">
            <a:spAutoFit/>
          </a:bodyPr>
          <a:lstStyle/>
          <a:p>
            <a:pPr algn="ctr" rtl="0" lvl="0" marR="0" indent="0" marL="0">
              <a:lnSpc>
                <a:spcPct val="100000"/>
              </a:lnSpc>
              <a:spcBef>
                <a:spcPts val="0"/>
              </a:spcBef>
              <a:buSzPct val="25000"/>
              <a:buNone/>
            </a:pPr>
            <a:r>
              <a:rPr strike="noStrike" u="none" b="1" cap="none" baseline="0" sz="1800" lang="en" i="0">
                <a:solidFill>
                  <a:srgbClr val="000000"/>
                </a:solidFill>
                <a:latin typeface="Calibri"/>
                <a:ea typeface="Calibri"/>
                <a:cs typeface="Calibri"/>
                <a:sym typeface="Calibri"/>
              </a:rPr>
              <a:t>INSTITUTIONAL</a:t>
            </a:r>
          </a:p>
        </p:txBody>
      </p:sp>
      <p:sp>
        <p:nvSpPr>
          <p:cNvPr id="127" name="Shape 127"/>
          <p:cNvSpPr/>
          <p:nvPr/>
        </p:nvSpPr>
        <p:spPr>
          <a:xfrm>
            <a:off y="269639" x="457200"/>
            <a:ext cy="1142639" cx="8229239"/>
          </a:xfrm>
          <a:prstGeom prst="rect">
            <a:avLst/>
          </a:prstGeom>
          <a:noFill/>
          <a:ln>
            <a:noFill/>
          </a:ln>
        </p:spPr>
        <p:txBody>
          <a:bodyPr bIns="45700" rIns="91425" lIns="91425" tIns="45700" anchor="ctr" anchorCtr="0">
            <a:spAutoFit/>
          </a:bodyPr>
          <a:lstStyle/>
          <a:p>
            <a:pPr algn="ctr" rtl="0" lvl="0" marR="0" indent="0" marL="0">
              <a:lnSpc>
                <a:spcPct val="100000"/>
              </a:lnSpc>
              <a:spcBef>
                <a:spcPts val="0"/>
              </a:spcBef>
              <a:buSzPct val="25000"/>
              <a:buNone/>
            </a:pPr>
            <a:r>
              <a:rPr strike="noStrike" u="none" b="0" cap="none" baseline="0" sz="4400" lang="en" i="0">
                <a:solidFill>
                  <a:srgbClr val="000000"/>
                </a:solidFill>
                <a:latin typeface="Calibri"/>
                <a:ea typeface="Calibri"/>
                <a:cs typeface="Calibri"/>
                <a:sym typeface="Calibri"/>
              </a:rPr>
              <a:t>DIFFERENT COUPLINGS OF </a:t>
            </a:r>
            <a:br>
              <a:rPr strike="noStrike" u="none" b="0" cap="none" baseline="0" sz="4400" lang="en" i="0">
                <a:solidFill>
                  <a:srgbClr val="000000"/>
                </a:solidFill>
                <a:latin typeface="Calibri"/>
                <a:ea typeface="Calibri"/>
                <a:cs typeface="Calibri"/>
                <a:sym typeface="Calibri"/>
              </a:rPr>
            </a:br>
            <a:r>
              <a:rPr strike="noStrike" u="none" b="0" cap="none" baseline="0" sz="4400" lang="en" i="0">
                <a:solidFill>
                  <a:srgbClr val="000000"/>
                </a:solidFill>
                <a:latin typeface="Calibri"/>
                <a:ea typeface="Calibri"/>
                <a:cs typeface="Calibri"/>
                <a:sym typeface="Calibri"/>
              </a:rPr>
              <a:t>CONTEXT ASPECTS</a:t>
            </a:r>
          </a:p>
        </p:txBody>
      </p:sp>
      <p:sp>
        <p:nvSpPr>
          <p:cNvPr id="128" name="Shape 128"/>
          <p:cNvSpPr/>
          <p:nvPr/>
        </p:nvSpPr>
        <p:spPr>
          <a:xfrm>
            <a:off y="1556640" x="467639"/>
            <a:ext cy="638280" cx="2052000"/>
          </a:xfrm>
          <a:prstGeom prst="rect">
            <a:avLst/>
          </a:prstGeom>
          <a:noFill/>
          <a:ln>
            <a:noFill/>
          </a:ln>
        </p:spPr>
        <p:txBody>
          <a:bodyPr bIns="45000" rIns="90000" lIns="90000" tIns="45000" anchor="t" anchorCtr="0">
            <a:spAutoFit/>
          </a:bodyPr>
          <a:lstStyle/>
          <a:p>
            <a:pPr algn="l" rtl="0" lvl="0" marR="0" indent="0" marL="0">
              <a:lnSpc>
                <a:spcPct val="100000"/>
              </a:lnSpc>
              <a:spcBef>
                <a:spcPts val="0"/>
              </a:spcBef>
              <a:buSzPct val="25000"/>
              <a:buNone/>
            </a:pPr>
            <a:r>
              <a:rPr strike="noStrike" u="none" b="1" cap="none" baseline="0" sz="1800" lang="en" i="0">
                <a:solidFill>
                  <a:srgbClr val="000000"/>
                </a:solidFill>
                <a:latin typeface="Calibri"/>
                <a:ea typeface="Calibri"/>
                <a:cs typeface="Calibri"/>
                <a:sym typeface="Calibri"/>
              </a:rPr>
              <a:t>3. WEAK COUPLING</a:t>
            </a:r>
          </a:p>
        </p:txBody>
      </p:sp>
      <p:sp>
        <p:nvSpPr>
          <p:cNvPr id="129" name="Shape 129"/>
          <p:cNvSpPr/>
          <p:nvPr/>
        </p:nvSpPr>
        <p:spPr>
          <a:xfrm>
            <a:off y="4581000" x="4896000"/>
            <a:ext cy="719639" cx="2447999"/>
          </a:xfrm>
          <a:prstGeom prst="roundRect">
            <a:avLst>
              <a:gd fmla="val 16667" name="adj"/>
            </a:avLst>
          </a:prstGeom>
          <a:solidFill>
            <a:srgbClr val="4BACC6"/>
          </a:solidFill>
          <a:ln w="25550" cap="flat">
            <a:solidFill>
              <a:srgbClr val="377F92"/>
            </a:solidFill>
            <a:prstDash val="solid"/>
            <a:round/>
            <a:headEnd w="med" len="med" type="none"/>
            <a:tailEnd w="med" len="med" type="none"/>
          </a:ln>
        </p:spPr>
        <p:txBody>
          <a:bodyPr bIns="45000" rIns="90000" lIns="90000" tIns="45000" anchor="ctr" anchorCtr="0">
            <a:spAutoFit/>
          </a:bodyPr>
          <a:lstStyle/>
          <a:p>
            <a:pPr algn="ctr" rtl="0" lvl="0" marR="0" indent="0" marL="0">
              <a:lnSpc>
                <a:spcPct val="100000"/>
              </a:lnSpc>
              <a:spcBef>
                <a:spcPts val="0"/>
              </a:spcBef>
              <a:buSzPct val="25000"/>
              <a:buNone/>
            </a:pPr>
            <a:r>
              <a:rPr strike="noStrike" u="none" b="1" cap="none" baseline="0" sz="1800" lang="en" i="0">
                <a:solidFill>
                  <a:srgbClr val="000000"/>
                </a:solidFill>
                <a:latin typeface="Calibri"/>
                <a:ea typeface="Calibri"/>
                <a:cs typeface="Calibri"/>
                <a:sym typeface="Calibri"/>
              </a:rPr>
              <a:t>ONGOING ACTIVITY</a:t>
            </a:r>
          </a:p>
        </p:txBody>
      </p:sp>
      <p:sp>
        <p:nvSpPr>
          <p:cNvPr id="130" name="Shape 130"/>
          <p:cNvSpPr/>
          <p:nvPr/>
        </p:nvSpPr>
        <p:spPr>
          <a:xfrm>
            <a:off y="5589360" x="4896000"/>
            <a:ext cy="719639" cx="2447999"/>
          </a:xfrm>
          <a:prstGeom prst="roundRect">
            <a:avLst>
              <a:gd fmla="val 16667" name="adj"/>
            </a:avLst>
          </a:prstGeom>
          <a:solidFill>
            <a:srgbClr val="4BACC6"/>
          </a:solidFill>
          <a:ln w="25550" cap="flat">
            <a:solidFill>
              <a:srgbClr val="377F92"/>
            </a:solidFill>
            <a:prstDash val="solid"/>
            <a:round/>
            <a:headEnd w="med" len="med" type="none"/>
            <a:tailEnd w="med" len="med" type="none"/>
          </a:ln>
        </p:spPr>
        <p:txBody>
          <a:bodyPr bIns="45000" rIns="90000" lIns="90000" tIns="45000" anchor="ctr" anchorCtr="0">
            <a:spAutoFit/>
          </a:bodyPr>
          <a:lstStyle/>
          <a:p>
            <a:pPr algn="ctr" rtl="0" lvl="0" marR="0" indent="0" marL="0">
              <a:lnSpc>
                <a:spcPct val="100000"/>
              </a:lnSpc>
              <a:spcBef>
                <a:spcPts val="0"/>
              </a:spcBef>
              <a:buSzPct val="25000"/>
              <a:buNone/>
            </a:pPr>
            <a:r>
              <a:rPr strike="noStrike" u="none" b="1" cap="none" baseline="0" sz="1800" lang="en" i="0">
                <a:solidFill>
                  <a:srgbClr val="000000"/>
                </a:solidFill>
                <a:latin typeface="Calibri"/>
                <a:ea typeface="Calibri"/>
                <a:cs typeface="Calibri"/>
                <a:sym typeface="Calibri"/>
              </a:rPr>
              <a:t>SOCIAL RELATIONSHIP</a:t>
            </a:r>
          </a:p>
        </p:txBody>
      </p:sp>
      <p:cxnSp>
        <p:nvCxnSpPr>
          <p:cNvPr id="131" name="Shape 131"/>
          <p:cNvCxnSpPr/>
          <p:nvPr/>
        </p:nvCxnSpPr>
        <p:spPr>
          <a:xfrm flipH="1">
            <a:off y="5250000" x="6119700"/>
            <a:ext cy="359700" cx="299"/>
          </a:xfrm>
          <a:prstGeom prst="straightConnector1">
            <a:avLst/>
          </a:prstGeom>
          <a:noFill/>
          <a:ln w="25550" cap="flat">
            <a:solidFill>
              <a:srgbClr val="000000"/>
            </a:solidFill>
            <a:prstDash val="solid"/>
            <a:round/>
            <a:headEnd w="med" len="med" type="none"/>
            <a:tailEnd w="lg" len="lg" type="triangle"/>
          </a:ln>
        </p:spPr>
      </p:cxnSp>
      <p:cxnSp>
        <p:nvCxnSpPr>
          <p:cNvPr id="132" name="Shape 132"/>
          <p:cNvCxnSpPr/>
          <p:nvPr/>
        </p:nvCxnSpPr>
        <p:spPr>
          <a:xfrm>
            <a:off y="4221000" x="6120000"/>
            <a:ext cy="359639" cx="359"/>
          </a:xfrm>
          <a:prstGeom prst="straightConnector1">
            <a:avLst/>
          </a:prstGeom>
          <a:noFill/>
          <a:ln w="25550" cap="flat">
            <a:solidFill>
              <a:srgbClr val="000000"/>
            </a:solidFill>
            <a:prstDash val="solid"/>
            <a:round/>
            <a:headEnd w="med" len="med" type="none"/>
            <a:tailEnd w="lg" len="lg" type="triangle"/>
          </a:ln>
        </p:spPr>
      </p:cxnSp>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7" name="Shape 137"/>
        <p:cNvGrpSpPr/>
        <p:nvPr/>
      </p:nvGrpSpPr>
      <p:grpSpPr>
        <a:xfrm>
          <a:off y="0" x="0"/>
          <a:ext cy="0" cx="0"/>
          <a:chOff y="0" x="0"/>
          <a:chExt cy="0" cx="0"/>
        </a:xfrm>
      </p:grpSpPr>
      <p:sp>
        <p:nvSpPr>
          <p:cNvPr id="138" name="Shape 138"/>
          <p:cNvSpPr/>
          <p:nvPr/>
        </p:nvSpPr>
        <p:spPr>
          <a:xfrm>
            <a:off y="2097000" x="1115640"/>
            <a:ext cy="2916000" cx="7056359"/>
          </a:xfrm>
          <a:prstGeom prst="roundRect">
            <a:avLst>
              <a:gd fmla="val 16667" name="adj"/>
            </a:avLst>
          </a:prstGeom>
          <a:solidFill>
            <a:srgbClr val="EEECE1"/>
          </a:solidFill>
          <a:ln w="38150" cap="flat">
            <a:solidFill>
              <a:srgbClr val="FFFFFF"/>
            </a:solidFill>
            <a:prstDash val="solid"/>
            <a:round/>
            <a:headEnd w="med" len="med" type="none"/>
            <a:tailEnd w="med" len="med" type="none"/>
          </a:ln>
        </p:spPr>
        <p:txBody>
          <a:bodyPr bIns="91425" rIns="91425" lIns="91425" tIns="91425" anchor="ctr" anchorCtr="0">
            <a:spAutoFit/>
          </a:bodyPr>
          <a:lstStyle/>
          <a:p>
            <a:pPr>
              <a:spcBef>
                <a:spcPts val="0"/>
              </a:spcBef>
              <a:buNone/>
            </a:pPr>
            <a:r>
              <a:t/>
            </a:r>
            <a:endParaRPr/>
          </a:p>
        </p:txBody>
      </p:sp>
      <p:sp>
        <p:nvSpPr>
          <p:cNvPr id="139" name="Shape 139"/>
          <p:cNvSpPr/>
          <p:nvPr/>
        </p:nvSpPr>
        <p:spPr>
          <a:xfrm>
            <a:off y="2825640" x="1460159"/>
            <a:ext cy="1134360" cx="1872000"/>
          </a:xfrm>
          <a:prstGeom prst="ellipse">
            <a:avLst/>
          </a:prstGeom>
          <a:solidFill>
            <a:srgbClr val="EEECE1"/>
          </a:solidFill>
          <a:ln w="38150" cap="flat">
            <a:solidFill>
              <a:srgbClr val="FFFFFF"/>
            </a:solidFill>
            <a:prstDash val="solid"/>
            <a:round/>
            <a:headEnd w="med" len="med" type="none"/>
            <a:tailEnd w="med" len="med" type="none"/>
          </a:ln>
        </p:spPr>
        <p:txBody>
          <a:bodyPr bIns="91425" rIns="91425" lIns="91425" tIns="91425" anchor="ctr" anchorCtr="0">
            <a:spAutoFit/>
          </a:bodyPr>
          <a:lstStyle/>
          <a:p>
            <a:pPr>
              <a:spcBef>
                <a:spcPts val="0"/>
              </a:spcBef>
              <a:buNone/>
            </a:pPr>
            <a:r>
              <a:t/>
            </a:r>
            <a:endParaRPr/>
          </a:p>
        </p:txBody>
      </p:sp>
      <p:sp>
        <p:nvSpPr>
          <p:cNvPr id="140" name="Shape 140"/>
          <p:cNvSpPr/>
          <p:nvPr/>
        </p:nvSpPr>
        <p:spPr>
          <a:xfrm>
            <a:off y="1845000" x="3420000"/>
            <a:ext cy="503639" cx="2232000"/>
          </a:xfrm>
          <a:prstGeom prst="rect">
            <a:avLst/>
          </a:prstGeom>
          <a:solidFill>
            <a:srgbClr val="EEECE1"/>
          </a:solidFill>
          <a:ln w="38150" cap="flat">
            <a:solidFill>
              <a:srgbClr val="FFFFFF"/>
            </a:solidFill>
            <a:prstDash val="solid"/>
            <a:round/>
            <a:headEnd w="med" len="med" type="none"/>
            <a:tailEnd w="med" len="med" type="none"/>
          </a:ln>
        </p:spPr>
        <p:txBody>
          <a:bodyPr bIns="45000" rIns="90000" lIns="90000" tIns="45000" anchor="ctr" anchorCtr="0">
            <a:spAutoFit/>
          </a:bodyPr>
          <a:lstStyle/>
          <a:p>
            <a:pPr algn="ctr" rtl="0" lvl="0" marR="0" indent="0" marL="0">
              <a:lnSpc>
                <a:spcPct val="100000"/>
              </a:lnSpc>
              <a:spcBef>
                <a:spcPts val="0"/>
              </a:spcBef>
              <a:buSzPct val="25000"/>
              <a:buNone/>
            </a:pPr>
            <a:r>
              <a:rPr strike="noStrike" u="none" b="1" cap="none" baseline="0" sz="2000" lang="en" i="0">
                <a:solidFill>
                  <a:srgbClr val="000000"/>
                </a:solidFill>
                <a:latin typeface="Calibri"/>
                <a:ea typeface="Calibri"/>
                <a:cs typeface="Calibri"/>
                <a:sym typeface="Calibri"/>
              </a:rPr>
              <a:t>CONTEXT</a:t>
            </a:r>
          </a:p>
        </p:txBody>
      </p:sp>
      <p:sp>
        <p:nvSpPr>
          <p:cNvPr id="141" name="Shape 141"/>
          <p:cNvSpPr/>
          <p:nvPr/>
        </p:nvSpPr>
        <p:spPr>
          <a:xfrm>
            <a:off y="4338360" x="2483640"/>
            <a:ext cy="557280" cx="2116079"/>
          </a:xfrm>
          <a:prstGeom prst="wedgeRectCallout">
            <a:avLst>
              <a:gd fmla="val 12415" name="adj1"/>
              <a:gd fmla="val -205557" name="adj2"/>
            </a:avLst>
          </a:prstGeom>
          <a:solidFill>
            <a:srgbClr val="EEECE1"/>
          </a:solidFill>
          <a:ln w="38150" cap="flat">
            <a:solidFill>
              <a:srgbClr val="FFFFFF"/>
            </a:solidFill>
            <a:prstDash val="solid"/>
            <a:round/>
            <a:headEnd w="med" len="med" type="none"/>
            <a:tailEnd w="med" len="med" type="none"/>
          </a:ln>
        </p:spPr>
        <p:txBody>
          <a:bodyPr bIns="45000" rIns="90000" lIns="90000" tIns="45000" anchor="ctr" anchorCtr="0">
            <a:spAutoFit/>
          </a:bodyPr>
          <a:lstStyle/>
          <a:p>
            <a:pPr algn="ctr" rtl="0" lvl="0" marR="0" indent="0" marL="0">
              <a:lnSpc>
                <a:spcPct val="100000"/>
              </a:lnSpc>
              <a:spcBef>
                <a:spcPts val="0"/>
              </a:spcBef>
              <a:buSzPct val="25000"/>
              <a:buNone/>
            </a:pPr>
            <a:r>
              <a:rPr strike="noStrike" u="none" b="1" cap="none" baseline="0" sz="1800" lang="en" i="0">
                <a:solidFill>
                  <a:srgbClr val="000000"/>
                </a:solidFill>
                <a:latin typeface="Calibri"/>
                <a:ea typeface="Calibri"/>
                <a:cs typeface="Calibri"/>
                <a:sym typeface="Calibri"/>
              </a:rPr>
              <a:t>WEAK COUPLING</a:t>
            </a:r>
          </a:p>
        </p:txBody>
      </p:sp>
      <p:sp>
        <p:nvSpPr>
          <p:cNvPr id="142" name="Shape 142"/>
          <p:cNvSpPr/>
          <p:nvPr/>
        </p:nvSpPr>
        <p:spPr>
          <a:xfrm>
            <a:off y="3181867" x="1547640"/>
            <a:ext cy="319140" cx="1784879"/>
          </a:xfrm>
          <a:prstGeom prst="rect">
            <a:avLst/>
          </a:prstGeom>
          <a:solidFill>
            <a:srgbClr val="EEECE1"/>
          </a:solidFill>
          <a:ln>
            <a:noFill/>
          </a:ln>
        </p:spPr>
        <p:txBody>
          <a:bodyPr bIns="45000" rIns="90000" lIns="90000" tIns="45000" anchor="t" anchorCtr="0">
            <a:spAutoFit/>
          </a:bodyPr>
          <a:lstStyle/>
          <a:p>
            <a:pPr algn="l" rtl="0" lvl="0" marR="0" indent="0" marL="0">
              <a:lnSpc>
                <a:spcPct val="100000"/>
              </a:lnSpc>
              <a:spcBef>
                <a:spcPts val="0"/>
              </a:spcBef>
              <a:buSzPct val="25000"/>
              <a:buNone/>
            </a:pPr>
            <a:r>
              <a:rPr strike="noStrike" u="none" b="1" cap="none" baseline="0" sz="1800" lang="en" i="0">
                <a:solidFill>
                  <a:srgbClr val="000000"/>
                </a:solidFill>
                <a:latin typeface="Calibri"/>
                <a:ea typeface="Calibri"/>
                <a:cs typeface="Calibri"/>
                <a:sym typeface="Calibri"/>
              </a:rPr>
              <a:t>ARCHITECTURAL</a:t>
            </a:r>
          </a:p>
        </p:txBody>
      </p:sp>
      <p:sp>
        <p:nvSpPr>
          <p:cNvPr id="143" name="Shape 143"/>
          <p:cNvSpPr/>
          <p:nvPr/>
        </p:nvSpPr>
        <p:spPr>
          <a:xfrm>
            <a:off y="3447719" x="1907640"/>
            <a:ext cy="331559" cx="935639"/>
          </a:xfrm>
          <a:prstGeom prst="rect">
            <a:avLst/>
          </a:prstGeom>
          <a:solidFill>
            <a:srgbClr val="EEECE1"/>
          </a:solidFill>
          <a:ln>
            <a:noFill/>
          </a:ln>
        </p:spPr>
        <p:txBody>
          <a:bodyPr bIns="45000" rIns="90000" lIns="90000" tIns="45000" anchor="t" anchorCtr="0">
            <a:spAutoFit/>
          </a:bodyPr>
          <a:lstStyle/>
          <a:p>
            <a:pPr algn="l" rtl="0" lvl="0" marR="0" indent="0" marL="0">
              <a:lnSpc>
                <a:spcPct val="100000"/>
              </a:lnSpc>
              <a:spcBef>
                <a:spcPts val="0"/>
              </a:spcBef>
              <a:buSzPct val="25000"/>
              <a:buNone/>
            </a:pPr>
            <a:r>
              <a:rPr strike="noStrike" u="none" b="0" cap="none" baseline="0" sz="1800" lang="en" i="0">
                <a:solidFill>
                  <a:srgbClr val="000000"/>
                </a:solidFill>
                <a:latin typeface="Calibri"/>
                <a:ea typeface="Calibri"/>
                <a:cs typeface="Calibri"/>
                <a:sym typeface="Calibri"/>
              </a:rPr>
              <a:t>(PLACE)</a:t>
            </a:r>
          </a:p>
        </p:txBody>
      </p:sp>
      <p:cxnSp>
        <p:nvCxnSpPr>
          <p:cNvPr id="144" name="Shape 144"/>
          <p:cNvCxnSpPr/>
          <p:nvPr/>
        </p:nvCxnSpPr>
        <p:spPr>
          <a:xfrm>
            <a:off y="3393000" x="3332519"/>
            <a:ext cy="359" cx="1095120"/>
          </a:xfrm>
          <a:prstGeom prst="straightConnector1">
            <a:avLst/>
          </a:prstGeom>
          <a:solidFill>
            <a:srgbClr val="EEECE1"/>
          </a:solidFill>
          <a:ln w="38150" cap="flat">
            <a:solidFill>
              <a:srgbClr val="000000"/>
            </a:solidFill>
            <a:prstDash val="solid"/>
            <a:round/>
            <a:headEnd w="lg" len="lg" type="triangle"/>
            <a:tailEnd w="lg" len="lg" type="triangle"/>
          </a:ln>
        </p:spPr>
      </p:cxnSp>
      <p:sp>
        <p:nvSpPr>
          <p:cNvPr id="145" name="Shape 145"/>
          <p:cNvSpPr/>
          <p:nvPr/>
        </p:nvSpPr>
        <p:spPr>
          <a:xfrm>
            <a:off y="2565000" x="4428000"/>
            <a:ext cy="1655999" cx="3384000"/>
          </a:xfrm>
          <a:prstGeom prst="ellipse">
            <a:avLst/>
          </a:prstGeom>
          <a:solidFill>
            <a:srgbClr val="93CDDD"/>
          </a:solidFill>
          <a:ln w="38150" cap="flat">
            <a:solidFill>
              <a:srgbClr val="FFFFFF"/>
            </a:solidFill>
            <a:prstDash val="solid"/>
            <a:round/>
            <a:headEnd w="med" len="med" type="none"/>
            <a:tailEnd w="med" len="med" type="none"/>
          </a:ln>
        </p:spPr>
        <p:txBody>
          <a:bodyPr bIns="45000" rIns="90000" lIns="90000" tIns="45000" anchor="ctr" anchorCtr="0">
            <a:spAutoFit/>
          </a:bodyPr>
          <a:lstStyle/>
          <a:p>
            <a:pPr algn="ctr" rtl="0" lvl="0" marR="0" indent="0" marL="0">
              <a:lnSpc>
                <a:spcPct val="100000"/>
              </a:lnSpc>
              <a:spcBef>
                <a:spcPts val="0"/>
              </a:spcBef>
              <a:buSzPct val="25000"/>
              <a:buNone/>
            </a:pPr>
            <a:r>
              <a:rPr strike="noStrike" u="none" b="1" cap="none" baseline="0" sz="1800" lang="en" i="0">
                <a:solidFill>
                  <a:srgbClr val="000000"/>
                </a:solidFill>
                <a:latin typeface="Calibri"/>
                <a:ea typeface="Calibri"/>
                <a:cs typeface="Calibri"/>
                <a:sym typeface="Calibri"/>
              </a:rPr>
              <a:t>INSTITUTIONAL</a:t>
            </a:r>
          </a:p>
        </p:txBody>
      </p:sp>
      <p:sp>
        <p:nvSpPr>
          <p:cNvPr id="146" name="Shape 146"/>
          <p:cNvSpPr/>
          <p:nvPr/>
        </p:nvSpPr>
        <p:spPr>
          <a:xfrm>
            <a:off y="269639" x="457200"/>
            <a:ext cy="1142639" cx="8229239"/>
          </a:xfrm>
          <a:prstGeom prst="rect">
            <a:avLst/>
          </a:prstGeom>
          <a:noFill/>
          <a:ln>
            <a:noFill/>
          </a:ln>
        </p:spPr>
        <p:txBody>
          <a:bodyPr bIns="45700" rIns="91425" lIns="91425" tIns="45700" anchor="ctr" anchorCtr="0">
            <a:spAutoFit/>
          </a:bodyPr>
          <a:lstStyle/>
          <a:p>
            <a:pPr algn="ctr" rtl="0" lvl="0" marR="0" indent="0" marL="0">
              <a:lnSpc>
                <a:spcPct val="100000"/>
              </a:lnSpc>
              <a:spcBef>
                <a:spcPts val="0"/>
              </a:spcBef>
              <a:buSzPct val="25000"/>
              <a:buNone/>
            </a:pPr>
            <a:r>
              <a:rPr strike="noStrike" u="none" b="0" cap="none" baseline="0" sz="4400" lang="en" i="0">
                <a:solidFill>
                  <a:srgbClr val="000000"/>
                </a:solidFill>
                <a:latin typeface="Calibri"/>
                <a:ea typeface="Calibri"/>
                <a:cs typeface="Calibri"/>
                <a:sym typeface="Calibri"/>
              </a:rPr>
              <a:t>DIFFERENT COUPLINGS OF </a:t>
            </a:r>
            <a:br>
              <a:rPr strike="noStrike" u="none" b="0" cap="none" baseline="0" sz="4400" lang="en" i="0">
                <a:solidFill>
                  <a:srgbClr val="000000"/>
                </a:solidFill>
                <a:latin typeface="Calibri"/>
                <a:ea typeface="Calibri"/>
                <a:cs typeface="Calibri"/>
                <a:sym typeface="Calibri"/>
              </a:rPr>
            </a:br>
            <a:r>
              <a:rPr strike="noStrike" u="none" b="0" cap="none" baseline="0" sz="4400" lang="en" i="0">
                <a:solidFill>
                  <a:srgbClr val="000000"/>
                </a:solidFill>
                <a:latin typeface="Calibri"/>
                <a:ea typeface="Calibri"/>
                <a:cs typeface="Calibri"/>
                <a:sym typeface="Calibri"/>
              </a:rPr>
              <a:t>CONTEXT ASPECTS</a:t>
            </a:r>
          </a:p>
        </p:txBody>
      </p:sp>
      <p:sp>
        <p:nvSpPr>
          <p:cNvPr id="147" name="Shape 147"/>
          <p:cNvSpPr/>
          <p:nvPr/>
        </p:nvSpPr>
        <p:spPr>
          <a:xfrm>
            <a:off y="1556640" x="467639"/>
            <a:ext cy="638280" cx="2052000"/>
          </a:xfrm>
          <a:prstGeom prst="rect">
            <a:avLst/>
          </a:prstGeom>
          <a:noFill/>
          <a:ln>
            <a:noFill/>
          </a:ln>
        </p:spPr>
        <p:txBody>
          <a:bodyPr bIns="45000" rIns="90000" lIns="90000" tIns="45000" anchor="t" anchorCtr="0">
            <a:spAutoFit/>
          </a:bodyPr>
          <a:lstStyle/>
          <a:p>
            <a:pPr algn="l" rtl="0" lvl="0" marR="0" indent="0" marL="0">
              <a:lnSpc>
                <a:spcPct val="100000"/>
              </a:lnSpc>
              <a:spcBef>
                <a:spcPts val="0"/>
              </a:spcBef>
              <a:buSzPct val="25000"/>
              <a:buNone/>
            </a:pPr>
            <a:r>
              <a:rPr strike="noStrike" u="none" b="1" cap="none" baseline="0" sz="1800" lang="en" i="0">
                <a:solidFill>
                  <a:srgbClr val="000000"/>
                </a:solidFill>
                <a:latin typeface="Calibri"/>
                <a:ea typeface="Calibri"/>
                <a:cs typeface="Calibri"/>
                <a:sym typeface="Calibri"/>
              </a:rPr>
              <a:t>3. WEAK COUPLING</a:t>
            </a:r>
          </a:p>
        </p:txBody>
      </p:sp>
      <p:sp>
        <p:nvSpPr>
          <p:cNvPr id="148" name="Shape 148"/>
          <p:cNvSpPr/>
          <p:nvPr/>
        </p:nvSpPr>
        <p:spPr>
          <a:xfrm>
            <a:off y="4581000" x="4896000"/>
            <a:ext cy="719639" cx="2447999"/>
          </a:xfrm>
          <a:prstGeom prst="roundRect">
            <a:avLst>
              <a:gd fmla="val 16667" name="adj"/>
            </a:avLst>
          </a:prstGeom>
          <a:solidFill>
            <a:srgbClr val="C0504D"/>
          </a:solidFill>
          <a:ln w="38150" cap="flat">
            <a:solidFill>
              <a:srgbClr val="FFFFFF"/>
            </a:solidFill>
            <a:prstDash val="solid"/>
            <a:round/>
            <a:headEnd w="med" len="med" type="none"/>
            <a:tailEnd w="med" len="med" type="none"/>
          </a:ln>
        </p:spPr>
        <p:txBody>
          <a:bodyPr bIns="45000" rIns="90000" lIns="90000" tIns="45000" anchor="ctr" anchorCtr="0">
            <a:spAutoFit/>
          </a:bodyPr>
          <a:lstStyle/>
          <a:p>
            <a:pPr algn="ctr" rtl="0" lvl="0" marR="0" indent="0" marL="0">
              <a:lnSpc>
                <a:spcPct val="100000"/>
              </a:lnSpc>
              <a:spcBef>
                <a:spcPts val="0"/>
              </a:spcBef>
              <a:buSzPct val="25000"/>
              <a:buNone/>
            </a:pPr>
            <a:r>
              <a:rPr strike="noStrike" u="none" b="1" cap="none" baseline="0" sz="1800" lang="en" i="0">
                <a:solidFill>
                  <a:srgbClr val="000000"/>
                </a:solidFill>
                <a:latin typeface="Calibri"/>
                <a:ea typeface="Calibri"/>
                <a:cs typeface="Calibri"/>
                <a:sym typeface="Calibri"/>
              </a:rPr>
              <a:t>ONGONG ACTIVITY</a:t>
            </a:r>
          </a:p>
        </p:txBody>
      </p:sp>
      <p:sp>
        <p:nvSpPr>
          <p:cNvPr id="149" name="Shape 149"/>
          <p:cNvSpPr/>
          <p:nvPr/>
        </p:nvSpPr>
        <p:spPr>
          <a:xfrm>
            <a:off y="5589360" x="4896000"/>
            <a:ext cy="719639" cx="2447999"/>
          </a:xfrm>
          <a:prstGeom prst="roundRect">
            <a:avLst>
              <a:gd fmla="val 16667" name="adj"/>
            </a:avLst>
          </a:prstGeom>
          <a:solidFill>
            <a:srgbClr val="4BACC6"/>
          </a:solidFill>
          <a:ln w="25550" cap="flat">
            <a:solidFill>
              <a:srgbClr val="377F92"/>
            </a:solidFill>
            <a:prstDash val="solid"/>
            <a:round/>
            <a:headEnd w="med" len="med" type="none"/>
            <a:tailEnd w="med" len="med" type="none"/>
          </a:ln>
        </p:spPr>
        <p:txBody>
          <a:bodyPr bIns="45000" rIns="90000" lIns="90000" tIns="45000" anchor="ctr" anchorCtr="0">
            <a:spAutoFit/>
          </a:bodyPr>
          <a:lstStyle/>
          <a:p>
            <a:pPr algn="ctr" rtl="0" lvl="0" marR="0" indent="0" marL="0">
              <a:lnSpc>
                <a:spcPct val="100000"/>
              </a:lnSpc>
              <a:spcBef>
                <a:spcPts val="0"/>
              </a:spcBef>
              <a:buSzPct val="25000"/>
              <a:buNone/>
            </a:pPr>
            <a:r>
              <a:rPr strike="noStrike" u="none" b="1" cap="none" baseline="0" sz="1800" lang="en" i="0">
                <a:solidFill>
                  <a:srgbClr val="000000"/>
                </a:solidFill>
                <a:latin typeface="Calibri"/>
                <a:ea typeface="Calibri"/>
                <a:cs typeface="Calibri"/>
                <a:sym typeface="Calibri"/>
              </a:rPr>
              <a:t>SOCIAL RELATIONSHIP</a:t>
            </a:r>
          </a:p>
        </p:txBody>
      </p:sp>
      <p:cxnSp>
        <p:nvCxnSpPr>
          <p:cNvPr id="150" name="Shape 150"/>
          <p:cNvCxnSpPr/>
          <p:nvPr/>
        </p:nvCxnSpPr>
        <p:spPr>
          <a:xfrm flipH="1">
            <a:off y="5250000" x="6119700"/>
            <a:ext cy="359700" cx="299"/>
          </a:xfrm>
          <a:prstGeom prst="straightConnector1">
            <a:avLst/>
          </a:prstGeom>
          <a:noFill/>
          <a:ln w="25550" cap="flat">
            <a:solidFill>
              <a:srgbClr val="000000"/>
            </a:solidFill>
            <a:prstDash val="solid"/>
            <a:round/>
            <a:headEnd w="med" len="med" type="none"/>
            <a:tailEnd w="lg" len="lg" type="triangle"/>
          </a:ln>
        </p:spPr>
      </p:cxnSp>
      <p:sp>
        <p:nvSpPr>
          <p:cNvPr id="151" name="Shape 151"/>
          <p:cNvSpPr/>
          <p:nvPr/>
        </p:nvSpPr>
        <p:spPr>
          <a:xfrm>
            <a:off y="5585760" x="1115640"/>
            <a:ext cy="795240" cx="3484439"/>
          </a:xfrm>
          <a:prstGeom prst="wedgeRectCallout">
            <a:avLst>
              <a:gd fmla="val 63532" name="adj1"/>
              <a:gd fmla="val -130353" name="adj2"/>
            </a:avLst>
          </a:prstGeom>
          <a:solidFill>
            <a:srgbClr val="C0504D"/>
          </a:solidFill>
          <a:ln w="38150" cap="flat">
            <a:solidFill>
              <a:srgbClr val="FFFFFF"/>
            </a:solidFill>
            <a:prstDash val="solid"/>
            <a:round/>
            <a:headEnd w="med" len="med" type="none"/>
            <a:tailEnd w="med" len="med" type="none"/>
          </a:ln>
        </p:spPr>
        <p:txBody>
          <a:bodyPr bIns="45000" rIns="90000" lIns="90000" tIns="45000" anchor="ctr" anchorCtr="0">
            <a:spAutoFit/>
          </a:bodyPr>
          <a:lstStyle/>
          <a:p>
            <a:pPr algn="ctr" rtl="0" lvl="0" marR="0" indent="0" marL="0">
              <a:lnSpc>
                <a:spcPct val="100000"/>
              </a:lnSpc>
              <a:spcBef>
                <a:spcPts val="0"/>
              </a:spcBef>
              <a:buSzPct val="25000"/>
              <a:buNone/>
            </a:pPr>
            <a:r>
              <a:rPr strike="noStrike" u="none" b="1" cap="none" baseline="0" sz="1800" lang="en" i="0">
                <a:solidFill>
                  <a:srgbClr val="FFFFFF"/>
                </a:solidFill>
                <a:latin typeface="Calibri"/>
                <a:ea typeface="Calibri"/>
                <a:cs typeface="Calibri"/>
                <a:sym typeface="Calibri"/>
              </a:rPr>
              <a:t>Reconstructure the acticity itself so that the computer can capture</a:t>
            </a:r>
          </a:p>
        </p:txBody>
      </p:sp>
      <p:cxnSp>
        <p:nvCxnSpPr>
          <p:cNvPr id="152" name="Shape 152"/>
          <p:cNvCxnSpPr/>
          <p:nvPr/>
        </p:nvCxnSpPr>
        <p:spPr>
          <a:xfrm>
            <a:off y="4221000" x="6120000"/>
            <a:ext cy="359639" cx="359"/>
          </a:xfrm>
          <a:prstGeom prst="straightConnector1">
            <a:avLst/>
          </a:prstGeom>
          <a:noFill/>
          <a:ln w="25550" cap="flat">
            <a:solidFill>
              <a:srgbClr val="000000"/>
            </a:solidFill>
            <a:prstDash val="solid"/>
            <a:round/>
            <a:headEnd w="med" len="med" type="none"/>
            <a:tailEnd w="lg" len="lg" type="triangle"/>
          </a:ln>
        </p:spPr>
      </p:cxnSp>
      <p:sp>
        <p:nvSpPr>
          <p:cNvPr id="153" name="Shape 153"/>
          <p:cNvSpPr/>
          <p:nvPr/>
        </p:nvSpPr>
        <p:spPr>
          <a:xfrm>
            <a:off y="5292000" x="1115640"/>
            <a:ext cy="638280" cx="1944000"/>
          </a:xfrm>
          <a:prstGeom prst="rect">
            <a:avLst/>
          </a:prstGeom>
          <a:noFill/>
          <a:ln>
            <a:noFill/>
          </a:ln>
        </p:spPr>
        <p:txBody>
          <a:bodyPr bIns="45000" rIns="90000" lIns="90000" tIns="45000" anchor="t" anchorCtr="0">
            <a:spAutoFit/>
          </a:bodyPr>
          <a:lstStyle/>
          <a:p>
            <a:pPr algn="l" rtl="0" lvl="0" marR="0" indent="0" marL="0">
              <a:lnSpc>
                <a:spcPct val="100000"/>
              </a:lnSpc>
              <a:spcBef>
                <a:spcPts val="0"/>
              </a:spcBef>
              <a:buSzPct val="25000"/>
              <a:buNone/>
            </a:pPr>
            <a:r>
              <a:rPr strike="noStrike" u="none" b="1" cap="none" baseline="0" sz="1800" lang="en" i="0">
                <a:solidFill>
                  <a:srgbClr val="000000"/>
                </a:solidFill>
                <a:latin typeface="Calibri"/>
                <a:ea typeface="Calibri"/>
                <a:cs typeface="Calibri"/>
                <a:sym typeface="Calibri"/>
              </a:rPr>
              <a:t>CAPTURE MODEL</a:t>
            </a:r>
          </a:p>
        </p:txBody>
      </p:sp>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8" name="Shape 158"/>
        <p:cNvGrpSpPr/>
        <p:nvPr/>
      </p:nvGrpSpPr>
      <p:grpSpPr>
        <a:xfrm>
          <a:off y="0" x="0"/>
          <a:ext cy="0" cx="0"/>
          <a:chOff y="0" x="0"/>
          <a:chExt cy="0" cx="0"/>
        </a:xfrm>
      </p:grpSpPr>
      <p:sp>
        <p:nvSpPr>
          <p:cNvPr id="159" name="Shape 159"/>
          <p:cNvSpPr txBox="1"/>
          <p:nvPr/>
        </p:nvSpPr>
        <p:spPr>
          <a:xfrm>
            <a:off y="274680" x="457200"/>
            <a:ext cy="1142639" cx="8229239"/>
          </a:xfrm>
          <a:prstGeom prst="rect">
            <a:avLst/>
          </a:prstGeom>
          <a:noFill/>
          <a:ln>
            <a:noFill/>
          </a:ln>
        </p:spPr>
        <p:txBody>
          <a:bodyPr bIns="45700" rIns="91425" lIns="91425" tIns="45700" anchor="ctr" anchorCtr="0">
            <a:spAutoFit/>
          </a:bodyPr>
          <a:lstStyle/>
          <a:p>
            <a:pPr algn="ctr" rtl="0" lvl="0" marR="0" indent="0" marL="0">
              <a:lnSpc>
                <a:spcPct val="100000"/>
              </a:lnSpc>
              <a:spcBef>
                <a:spcPts val="0"/>
              </a:spcBef>
              <a:buSzPct val="25000"/>
              <a:buNone/>
            </a:pPr>
            <a:r>
              <a:rPr strike="noStrike" u="none" b="0" cap="none" baseline="0" sz="4400" lang="en" i="0">
                <a:solidFill>
                  <a:srgbClr val="000000"/>
                </a:solidFill>
                <a:latin typeface="Calibri"/>
                <a:ea typeface="Calibri"/>
                <a:cs typeface="Calibri"/>
                <a:sym typeface="Calibri"/>
              </a:rPr>
              <a:t>THE CAPTURE MODEL</a:t>
            </a:r>
          </a:p>
        </p:txBody>
      </p:sp>
      <p:sp>
        <p:nvSpPr>
          <p:cNvPr id="160" name="Shape 160"/>
          <p:cNvSpPr/>
          <p:nvPr/>
        </p:nvSpPr>
        <p:spPr>
          <a:xfrm>
            <a:off y="1628640" x="3132000"/>
            <a:ext cy="647640" cx="3095999"/>
          </a:xfrm>
          <a:prstGeom prst="roundRect">
            <a:avLst>
              <a:gd fmla="val 16667" name="adj"/>
            </a:avLst>
          </a:prstGeom>
          <a:solidFill>
            <a:srgbClr val="4F81BD"/>
          </a:solidFill>
          <a:ln w="38150" cap="flat">
            <a:solidFill>
              <a:srgbClr val="FFFFFF"/>
            </a:solidFill>
            <a:prstDash val="solid"/>
            <a:round/>
            <a:headEnd w="med" len="med" type="none"/>
            <a:tailEnd w="med" len="med" type="none"/>
          </a:ln>
        </p:spPr>
        <p:txBody>
          <a:bodyPr bIns="45000" rIns="90000" lIns="90000" tIns="45000" anchor="ctr" anchorCtr="0">
            <a:spAutoFit/>
          </a:bodyPr>
          <a:lstStyle/>
          <a:p>
            <a:pPr algn="ctr" rtl="0" lvl="0" marR="0" indent="0" marL="0">
              <a:lnSpc>
                <a:spcPct val="100000"/>
              </a:lnSpc>
              <a:spcBef>
                <a:spcPts val="0"/>
              </a:spcBef>
              <a:buSzPct val="25000"/>
              <a:buNone/>
            </a:pPr>
            <a:r>
              <a:rPr strike="noStrike" u="none" b="1" cap="none" baseline="0" sz="2800" lang="en" i="0">
                <a:solidFill>
                  <a:srgbClr val="FFFFFF"/>
                </a:solidFill>
                <a:latin typeface="Calibri"/>
                <a:ea typeface="Calibri"/>
                <a:cs typeface="Calibri"/>
                <a:sym typeface="Calibri"/>
              </a:rPr>
              <a:t>Analysis</a:t>
            </a:r>
          </a:p>
        </p:txBody>
      </p:sp>
      <p:sp>
        <p:nvSpPr>
          <p:cNvPr id="161" name="Shape 161"/>
          <p:cNvSpPr/>
          <p:nvPr/>
        </p:nvSpPr>
        <p:spPr>
          <a:xfrm>
            <a:off y="2493000" x="3132000"/>
            <a:ext cy="647640" cx="3095999"/>
          </a:xfrm>
          <a:prstGeom prst="roundRect">
            <a:avLst>
              <a:gd fmla="val 16667" name="adj"/>
            </a:avLst>
          </a:prstGeom>
          <a:solidFill>
            <a:srgbClr val="4BACC6"/>
          </a:solidFill>
          <a:ln w="38150" cap="flat">
            <a:solidFill>
              <a:srgbClr val="FFFFFF"/>
            </a:solidFill>
            <a:prstDash val="solid"/>
            <a:round/>
            <a:headEnd w="med" len="med" type="none"/>
            <a:tailEnd w="med" len="med" type="none"/>
          </a:ln>
        </p:spPr>
        <p:txBody>
          <a:bodyPr bIns="45000" rIns="90000" lIns="90000" tIns="45000" anchor="ctr" anchorCtr="0">
            <a:spAutoFit/>
          </a:bodyPr>
          <a:lstStyle/>
          <a:p>
            <a:pPr algn="ctr" rtl="0" lvl="0" marR="0" indent="0" marL="0">
              <a:lnSpc>
                <a:spcPct val="100000"/>
              </a:lnSpc>
              <a:spcBef>
                <a:spcPts val="0"/>
              </a:spcBef>
              <a:buSzPct val="25000"/>
              <a:buNone/>
            </a:pPr>
            <a:r>
              <a:rPr strike="noStrike" u="none" b="1" cap="none" baseline="0" sz="2800" lang="en" i="0">
                <a:solidFill>
                  <a:srgbClr val="FFFFFF"/>
                </a:solidFill>
                <a:latin typeface="Calibri"/>
                <a:ea typeface="Calibri"/>
                <a:cs typeface="Calibri"/>
                <a:sym typeface="Calibri"/>
              </a:rPr>
              <a:t>Articulation</a:t>
            </a:r>
          </a:p>
        </p:txBody>
      </p:sp>
      <p:sp>
        <p:nvSpPr>
          <p:cNvPr id="162" name="Shape 162"/>
          <p:cNvSpPr/>
          <p:nvPr/>
        </p:nvSpPr>
        <p:spPr>
          <a:xfrm>
            <a:off y="3357000" x="3132000"/>
            <a:ext cy="647640" cx="3095999"/>
          </a:xfrm>
          <a:prstGeom prst="roundRect">
            <a:avLst>
              <a:gd fmla="val 16667" name="adj"/>
            </a:avLst>
          </a:prstGeom>
          <a:solidFill>
            <a:srgbClr val="4F81BD"/>
          </a:solidFill>
          <a:ln w="38150" cap="flat">
            <a:solidFill>
              <a:srgbClr val="FFFFFF"/>
            </a:solidFill>
            <a:prstDash val="solid"/>
            <a:round/>
            <a:headEnd w="med" len="med" type="none"/>
            <a:tailEnd w="med" len="med" type="none"/>
          </a:ln>
        </p:spPr>
        <p:txBody>
          <a:bodyPr bIns="45000" rIns="90000" lIns="90000" tIns="45000" anchor="ctr" anchorCtr="0">
            <a:spAutoFit/>
          </a:bodyPr>
          <a:lstStyle/>
          <a:p>
            <a:pPr algn="ctr" rtl="0" lvl="0" marR="0" indent="0" marL="0">
              <a:lnSpc>
                <a:spcPct val="100000"/>
              </a:lnSpc>
              <a:spcBef>
                <a:spcPts val="0"/>
              </a:spcBef>
              <a:buSzPct val="25000"/>
              <a:buNone/>
            </a:pPr>
            <a:r>
              <a:rPr strike="noStrike" u="none" b="1" cap="none" baseline="0" sz="2800" lang="en" i="0">
                <a:solidFill>
                  <a:srgbClr val="FFFFFF"/>
                </a:solidFill>
                <a:latin typeface="Calibri"/>
                <a:ea typeface="Calibri"/>
                <a:cs typeface="Calibri"/>
                <a:sym typeface="Calibri"/>
              </a:rPr>
              <a:t>Imposition</a:t>
            </a:r>
          </a:p>
        </p:txBody>
      </p:sp>
      <p:sp>
        <p:nvSpPr>
          <p:cNvPr id="163" name="Shape 163"/>
          <p:cNvSpPr/>
          <p:nvPr/>
        </p:nvSpPr>
        <p:spPr>
          <a:xfrm>
            <a:off y="4221000" x="3132000"/>
            <a:ext cy="647640" cx="3095999"/>
          </a:xfrm>
          <a:prstGeom prst="roundRect">
            <a:avLst>
              <a:gd fmla="val 16667" name="adj"/>
            </a:avLst>
          </a:prstGeom>
          <a:solidFill>
            <a:srgbClr val="4BACC6"/>
          </a:solidFill>
          <a:ln w="38150" cap="flat">
            <a:solidFill>
              <a:srgbClr val="FFFFFF"/>
            </a:solidFill>
            <a:prstDash val="solid"/>
            <a:round/>
            <a:headEnd w="med" len="med" type="none"/>
            <a:tailEnd w="med" len="med" type="none"/>
          </a:ln>
        </p:spPr>
        <p:txBody>
          <a:bodyPr bIns="45000" rIns="90000" lIns="90000" tIns="45000" anchor="ctr" anchorCtr="0">
            <a:spAutoFit/>
          </a:bodyPr>
          <a:lstStyle/>
          <a:p>
            <a:pPr algn="ctr" rtl="0" lvl="0" marR="0" indent="0" marL="0">
              <a:lnSpc>
                <a:spcPct val="100000"/>
              </a:lnSpc>
              <a:spcBef>
                <a:spcPts val="0"/>
              </a:spcBef>
              <a:buSzPct val="25000"/>
              <a:buNone/>
            </a:pPr>
            <a:r>
              <a:rPr strike="noStrike" u="none" b="1" cap="none" baseline="0" sz="2800" lang="en" i="0">
                <a:solidFill>
                  <a:srgbClr val="FFFFFF"/>
                </a:solidFill>
                <a:latin typeface="Calibri"/>
                <a:ea typeface="Calibri"/>
                <a:cs typeface="Calibri"/>
                <a:sym typeface="Calibri"/>
              </a:rPr>
              <a:t>Instrumentation</a:t>
            </a:r>
          </a:p>
        </p:txBody>
      </p:sp>
      <p:sp>
        <p:nvSpPr>
          <p:cNvPr id="164" name="Shape 164"/>
          <p:cNvSpPr/>
          <p:nvPr/>
        </p:nvSpPr>
        <p:spPr>
          <a:xfrm>
            <a:off y="5085360" x="3132000"/>
            <a:ext cy="647640" cx="3095999"/>
          </a:xfrm>
          <a:prstGeom prst="roundRect">
            <a:avLst>
              <a:gd fmla="val 16667" name="adj"/>
            </a:avLst>
          </a:prstGeom>
          <a:solidFill>
            <a:srgbClr val="4F81BD"/>
          </a:solidFill>
          <a:ln w="38150" cap="flat">
            <a:solidFill>
              <a:srgbClr val="FFFFFF"/>
            </a:solidFill>
            <a:prstDash val="solid"/>
            <a:round/>
            <a:headEnd w="med" len="med" type="none"/>
            <a:tailEnd w="med" len="med" type="none"/>
          </a:ln>
        </p:spPr>
        <p:txBody>
          <a:bodyPr bIns="45000" rIns="90000" lIns="90000" tIns="45000" anchor="ctr" anchorCtr="0">
            <a:spAutoFit/>
          </a:bodyPr>
          <a:lstStyle/>
          <a:p>
            <a:pPr algn="ctr" rtl="0" lvl="0" marR="0" indent="0" marL="0">
              <a:lnSpc>
                <a:spcPct val="100000"/>
              </a:lnSpc>
              <a:spcBef>
                <a:spcPts val="0"/>
              </a:spcBef>
              <a:buSzPct val="25000"/>
              <a:buNone/>
            </a:pPr>
            <a:r>
              <a:rPr strike="noStrike" u="none" b="1" cap="none" baseline="0" sz="2800" lang="en" i="0">
                <a:solidFill>
                  <a:srgbClr val="FFFFFF"/>
                </a:solidFill>
                <a:latin typeface="Calibri"/>
                <a:ea typeface="Calibri"/>
                <a:cs typeface="Calibri"/>
                <a:sym typeface="Calibri"/>
              </a:rPr>
              <a:t>Elaboration</a:t>
            </a:r>
          </a:p>
        </p:txBody>
      </p:sp>
      <p:sp>
        <p:nvSpPr>
          <p:cNvPr id="165" name="Shape 165"/>
          <p:cNvSpPr/>
          <p:nvPr/>
        </p:nvSpPr>
        <p:spPr>
          <a:xfrm>
            <a:off y="5909039" x="683639"/>
            <a:ext cy="699480" cx="8064359"/>
          </a:xfrm>
          <a:prstGeom prst="rect">
            <a:avLst/>
          </a:prstGeom>
          <a:noFill/>
          <a:ln>
            <a:noFill/>
          </a:ln>
        </p:spPr>
        <p:txBody>
          <a:bodyPr bIns="45000" rIns="90000" lIns="90000" tIns="45000" anchor="t" anchorCtr="0">
            <a:spAutoFit/>
          </a:bodyPr>
          <a:lstStyle/>
          <a:p>
            <a:pPr algn="ctr" rtl="0" lvl="0" marR="0" indent="0" marL="0">
              <a:lnSpc>
                <a:spcPct val="100000"/>
              </a:lnSpc>
              <a:spcBef>
                <a:spcPts val="0"/>
              </a:spcBef>
              <a:buSzPct val="25000"/>
              <a:buNone/>
            </a:pPr>
            <a:r>
              <a:rPr strike="noStrike" u="none" b="1" cap="none" baseline="0" sz="2000" lang="en" i="0">
                <a:solidFill>
                  <a:srgbClr val="000000"/>
                </a:solidFill>
                <a:latin typeface="Calibri"/>
                <a:ea typeface="Calibri"/>
                <a:cs typeface="Calibri"/>
                <a:sym typeface="Calibri"/>
              </a:rPr>
              <a:t>A method for integrating computer systems into social systems</a:t>
            </a:r>
          </a:p>
        </p:txBody>
      </p:sp>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0" name="Shape 170"/>
        <p:cNvGrpSpPr/>
        <p:nvPr/>
      </p:nvGrpSpPr>
      <p:grpSpPr>
        <a:xfrm>
          <a:off y="0" x="0"/>
          <a:ext cy="0" cx="0"/>
          <a:chOff y="0" x="0"/>
          <a:chExt cy="0" cx="0"/>
        </a:xfrm>
      </p:grpSpPr>
      <p:sp>
        <p:nvSpPr>
          <p:cNvPr id="171" name="Shape 171"/>
          <p:cNvSpPr txBox="1"/>
          <p:nvPr/>
        </p:nvSpPr>
        <p:spPr>
          <a:xfrm>
            <a:off y="274680" x="457200"/>
            <a:ext cy="1142639" cx="8229239"/>
          </a:xfrm>
          <a:prstGeom prst="rect">
            <a:avLst/>
          </a:prstGeom>
          <a:noFill/>
          <a:ln>
            <a:noFill/>
          </a:ln>
        </p:spPr>
        <p:txBody>
          <a:bodyPr bIns="45700" rIns="91425" lIns="91425" tIns="45700" anchor="ctr" anchorCtr="0">
            <a:spAutoFit/>
          </a:bodyPr>
          <a:lstStyle/>
          <a:p>
            <a:pPr algn="ctr" rtl="0" lvl="0" marR="0" indent="0" marL="0">
              <a:lnSpc>
                <a:spcPct val="100000"/>
              </a:lnSpc>
              <a:spcBef>
                <a:spcPts val="0"/>
              </a:spcBef>
              <a:buSzPct val="25000"/>
              <a:buNone/>
            </a:pPr>
            <a:r>
              <a:rPr strike="noStrike" u="none" b="0" cap="none" baseline="0" sz="4400" lang="en" i="0">
                <a:solidFill>
                  <a:srgbClr val="000000"/>
                </a:solidFill>
                <a:latin typeface="Calibri"/>
                <a:ea typeface="Calibri"/>
                <a:cs typeface="Calibri"/>
                <a:sym typeface="Calibri"/>
              </a:rPr>
              <a:t>CHALLENGE AND SOLUTION </a:t>
            </a:r>
            <a:br>
              <a:rPr strike="noStrike" u="none" b="0" cap="none" baseline="0" sz="4400" lang="en" i="0">
                <a:solidFill>
                  <a:srgbClr val="000000"/>
                </a:solidFill>
                <a:latin typeface="Calibri"/>
                <a:ea typeface="Calibri"/>
                <a:cs typeface="Calibri"/>
                <a:sym typeface="Calibri"/>
              </a:rPr>
            </a:br>
            <a:r>
              <a:rPr strike="noStrike" u="none" b="0" cap="none" baseline="0" sz="4400" lang="en" i="0">
                <a:solidFill>
                  <a:srgbClr val="000000"/>
                </a:solidFill>
                <a:latin typeface="Calibri"/>
                <a:ea typeface="Calibri"/>
                <a:cs typeface="Calibri"/>
                <a:sym typeface="Calibri"/>
              </a:rPr>
              <a:t>OF THE CAPTURE MODEL</a:t>
            </a:r>
          </a:p>
        </p:txBody>
      </p:sp>
      <p:sp>
        <p:nvSpPr>
          <p:cNvPr id="172" name="Shape 172"/>
          <p:cNvSpPr txBox="1"/>
          <p:nvPr/>
        </p:nvSpPr>
        <p:spPr>
          <a:xfrm>
            <a:off y="1999440" x="457200"/>
            <a:ext cy="4525560" cx="8229239"/>
          </a:xfrm>
          <a:prstGeom prst="rect">
            <a:avLst/>
          </a:prstGeom>
          <a:noFill/>
          <a:ln>
            <a:noFill/>
          </a:ln>
        </p:spPr>
        <p:txBody>
          <a:bodyPr bIns="45700" rIns="91425" lIns="91425" tIns="45700" anchor="t" anchorCtr="0">
            <a:spAutoFit/>
          </a:bodyPr>
          <a:lstStyle/>
          <a:p>
            <a:pPr algn="l" rtl="0" lvl="0" marR="0" indent="0" marL="0">
              <a:lnSpc>
                <a:spcPct val="100000"/>
              </a:lnSpc>
              <a:spcBef>
                <a:spcPts val="0"/>
              </a:spcBef>
              <a:buClr>
                <a:srgbClr val="000000"/>
              </a:buClr>
              <a:buSzPct val="100000"/>
              <a:buFont typeface="Calibri"/>
              <a:buChar char="•"/>
            </a:pPr>
            <a:r>
              <a:rPr strike="noStrike" u="none" b="0" cap="none" baseline="0" sz="3200" lang="en" i="0">
                <a:solidFill>
                  <a:srgbClr val="000000"/>
                </a:solidFill>
                <a:latin typeface="Calibri"/>
                <a:ea typeface="Calibri"/>
                <a:cs typeface="Calibri"/>
                <a:sym typeface="Calibri"/>
              </a:rPr>
              <a:t>More functions = high cost</a:t>
            </a:r>
          </a:p>
          <a:p>
            <a:pPr algn="l" rtl="0" lvl="0" marR="0" indent="0" marL="0">
              <a:lnSpc>
                <a:spcPct val="100000"/>
              </a:lnSpc>
              <a:spcBef>
                <a:spcPts val="0"/>
              </a:spcBef>
              <a:buClr>
                <a:srgbClr val="000000"/>
              </a:buClr>
              <a:buSzPct val="100000"/>
              <a:buFont typeface="Calibri"/>
              <a:buChar char="•"/>
            </a:pPr>
            <a:r>
              <a:rPr strike="noStrike" u="none" b="0" cap="none" baseline="0" sz="3200" lang="en" i="0">
                <a:solidFill>
                  <a:srgbClr val="000000"/>
                </a:solidFill>
                <a:latin typeface="Calibri"/>
                <a:ea typeface="Calibri"/>
                <a:cs typeface="Calibri"/>
                <a:sym typeface="Calibri"/>
              </a:rPr>
              <a:t>A common alternative</a:t>
            </a:r>
          </a:p>
          <a:p>
            <a:pPr algn="l" rtl="0" lvl="1" marR="0" indent="0" marL="457200">
              <a:lnSpc>
                <a:spcPct val="100000"/>
              </a:lnSpc>
              <a:spcBef>
                <a:spcPts val="0"/>
              </a:spcBef>
              <a:buSzPct val="25000"/>
              <a:buNone/>
            </a:pPr>
            <a:r>
              <a:rPr strike="noStrike" u="none" b="0" cap="none" baseline="0" sz="2800" lang="en" i="0">
                <a:solidFill>
                  <a:srgbClr val="000000"/>
                </a:solidFill>
                <a:latin typeface="Calibri"/>
                <a:ea typeface="Calibri"/>
                <a:cs typeface="Calibri"/>
                <a:sym typeface="Calibri"/>
              </a:rPr>
              <a:t>: Registering the context heuristically</a:t>
            </a:r>
          </a:p>
          <a:p>
            <a:pPr algn="l" rtl="0" lvl="2" marR="0" indent="0" marL="914400">
              <a:lnSpc>
                <a:spcPct val="100000"/>
              </a:lnSpc>
              <a:spcBef>
                <a:spcPts val="0"/>
              </a:spcBef>
              <a:buSzPct val="25000"/>
              <a:buNone/>
            </a:pPr>
            <a:r>
              <a:rPr strike="noStrike" u="none" b="0" cap="none" baseline="0" sz="2400" lang="en" i="0">
                <a:solidFill>
                  <a:srgbClr val="000000"/>
                </a:solidFill>
                <a:latin typeface="Calibri"/>
                <a:ea typeface="Calibri"/>
                <a:cs typeface="Calibri"/>
                <a:sym typeface="Calibri"/>
              </a:rPr>
              <a:t>-Lack control over the system’s choices</a:t>
            </a:r>
          </a:p>
          <a:p>
            <a:pPr algn="l" rtl="0" lvl="2" marR="0" indent="0" marL="914400">
              <a:lnSpc>
                <a:spcPct val="100000"/>
              </a:lnSpc>
              <a:spcBef>
                <a:spcPts val="0"/>
              </a:spcBef>
              <a:buSzPct val="25000"/>
              <a:buNone/>
            </a:pPr>
            <a:r>
              <a:rPr strike="noStrike" u="none" b="0" cap="none" baseline="0" sz="2400" lang="en" i="0">
                <a:solidFill>
                  <a:srgbClr val="000000"/>
                </a:solidFill>
                <a:latin typeface="Calibri"/>
                <a:ea typeface="Calibri"/>
                <a:cs typeface="Calibri"/>
                <a:sym typeface="Calibri"/>
              </a:rPr>
              <a:t>-No grammar of action </a:t>
            </a:r>
          </a:p>
          <a:p>
            <a:pPr algn="l" rtl="0" lvl="2" marR="0" indent="0" marL="914400">
              <a:lnSpc>
                <a:spcPct val="100000"/>
              </a:lnSpc>
              <a:spcBef>
                <a:spcPts val="0"/>
              </a:spcBef>
              <a:buSzPct val="25000"/>
              <a:buNone/>
            </a:pPr>
            <a:r>
              <a:rPr strike="noStrike" u="none" b="0" cap="none" baseline="0" sz="2400" lang="en" i="0">
                <a:solidFill>
                  <a:srgbClr val="000000"/>
                </a:solidFill>
                <a:latin typeface="Calibri"/>
                <a:ea typeface="Calibri"/>
                <a:cs typeface="Calibri"/>
                <a:sym typeface="Calibri"/>
              </a:rPr>
              <a:t>-The fallibility of context cues by the system</a:t>
            </a:r>
          </a:p>
          <a:p>
            <a:pPr algn="l" rtl="0" lvl="0" marR="0" indent="0" marL="0">
              <a:spcBef>
                <a:spcPts val="0"/>
              </a:spcBef>
              <a:buNone/>
            </a:pPr>
            <a:r>
              <a:t/>
            </a:r>
            <a:endParaRPr strike="noStrike" u="none" b="0" cap="none" baseline="0" sz="1800" i="0">
              <a:solidFill>
                <a:schemeClr val="dk1"/>
              </a:solidFill>
              <a:latin typeface="Arial"/>
              <a:ea typeface="Arial"/>
              <a:cs typeface="Arial"/>
              <a:sym typeface="Arial"/>
            </a:endParaRPr>
          </a:p>
          <a:p>
            <a:pPr algn="l" rtl="0" lvl="0" marR="0" indent="0" marL="0">
              <a:lnSpc>
                <a:spcPct val="100000"/>
              </a:lnSpc>
              <a:spcBef>
                <a:spcPts val="0"/>
              </a:spcBef>
              <a:buNone/>
            </a:pPr>
            <a:r>
              <a:t/>
            </a:r>
            <a:endParaRPr strike="noStrike" u="none" b="0" cap="none" baseline="0" sz="1800" i="0">
              <a:solidFill>
                <a:schemeClr val="dk1"/>
              </a:solidFill>
              <a:latin typeface="Arial"/>
              <a:ea typeface="Arial"/>
              <a:cs typeface="Arial"/>
              <a:sym typeface="Arial"/>
            </a:endParaRPr>
          </a:p>
        </p:txBody>
      </p:sp>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7" name="Shape 177"/>
        <p:cNvGrpSpPr/>
        <p:nvPr/>
      </p:nvGrpSpPr>
      <p:grpSpPr>
        <a:xfrm>
          <a:off y="0" x="0"/>
          <a:ext cy="0" cx="0"/>
          <a:chOff y="0" x="0"/>
          <a:chExt cy="0" cx="0"/>
        </a:xfrm>
      </p:grpSpPr>
      <p:sp>
        <p:nvSpPr>
          <p:cNvPr id="178" name="Shape 178"/>
          <p:cNvSpPr txBox="1"/>
          <p:nvPr/>
        </p:nvSpPr>
        <p:spPr>
          <a:xfrm>
            <a:off y="274680" x="457200"/>
            <a:ext cy="1142639" cx="8229239"/>
          </a:xfrm>
          <a:prstGeom prst="rect">
            <a:avLst/>
          </a:prstGeom>
          <a:noFill/>
          <a:ln>
            <a:noFill/>
          </a:ln>
        </p:spPr>
        <p:txBody>
          <a:bodyPr bIns="45700" rIns="91425" lIns="91425" tIns="45700" anchor="ctr" anchorCtr="0">
            <a:spAutoFit/>
          </a:bodyPr>
          <a:lstStyle/>
          <a:p>
            <a:pPr algn="ctr" rtl="0" lvl="0" marR="0" indent="0" marL="0">
              <a:lnSpc>
                <a:spcPct val="100000"/>
              </a:lnSpc>
              <a:spcBef>
                <a:spcPts val="0"/>
              </a:spcBef>
              <a:buSzPct val="25000"/>
              <a:buNone/>
            </a:pPr>
            <a:r>
              <a:rPr strike="noStrike" u="none" b="0" cap="none" baseline="0" sz="4400" lang="en" i="0">
                <a:solidFill>
                  <a:srgbClr val="000000"/>
                </a:solidFill>
                <a:latin typeface="Calibri"/>
                <a:ea typeface="Calibri"/>
                <a:cs typeface="Calibri"/>
                <a:sym typeface="Calibri"/>
              </a:rPr>
              <a:t>CONCLUSION</a:t>
            </a:r>
          </a:p>
        </p:txBody>
      </p:sp>
      <p:sp>
        <p:nvSpPr>
          <p:cNvPr id="179" name="Shape 179"/>
          <p:cNvSpPr txBox="1"/>
          <p:nvPr/>
        </p:nvSpPr>
        <p:spPr>
          <a:xfrm>
            <a:off y="1600200" x="457200"/>
            <a:ext cy="4525560" cx="8229239"/>
          </a:xfrm>
          <a:prstGeom prst="rect">
            <a:avLst/>
          </a:prstGeom>
          <a:noFill/>
          <a:ln>
            <a:noFill/>
          </a:ln>
        </p:spPr>
        <p:txBody>
          <a:bodyPr bIns="45700" rIns="91425" lIns="91425" tIns="45700" anchor="t" anchorCtr="0">
            <a:spAutoFit/>
          </a:bodyPr>
          <a:lstStyle/>
          <a:p>
            <a:pPr algn="l" rtl="0" lvl="0" marR="0" indent="0" marL="0">
              <a:lnSpc>
                <a:spcPct val="100000"/>
              </a:lnSpc>
              <a:spcBef>
                <a:spcPts val="0"/>
              </a:spcBef>
              <a:buClr>
                <a:srgbClr val="000000"/>
              </a:buClr>
              <a:buSzPct val="100000"/>
              <a:buFont typeface="Calibri"/>
              <a:buChar char="•"/>
            </a:pPr>
            <a:r>
              <a:rPr strike="noStrike" u="none" b="0" cap="none" baseline="0" sz="3200" lang="en" i="0">
                <a:solidFill>
                  <a:srgbClr val="000000"/>
                </a:solidFill>
                <a:latin typeface="Calibri"/>
                <a:ea typeface="Calibri"/>
                <a:cs typeface="Calibri"/>
                <a:sym typeface="Calibri"/>
              </a:rPr>
              <a:t>Context-aware systems</a:t>
            </a:r>
          </a:p>
          <a:p>
            <a:pPr algn="l" rtl="0" lvl="1" marR="0" indent="0" marL="457200">
              <a:lnSpc>
                <a:spcPct val="100000"/>
              </a:lnSpc>
              <a:spcBef>
                <a:spcPts val="0"/>
              </a:spcBef>
              <a:buSzPct val="25000"/>
              <a:buNone/>
            </a:pPr>
            <a:r>
              <a:rPr strike="noStrike" u="none" b="0" cap="none" baseline="0" sz="2800" lang="en" i="0">
                <a:solidFill>
                  <a:srgbClr val="000000"/>
                </a:solidFill>
                <a:latin typeface="Calibri"/>
                <a:ea typeface="Calibri"/>
                <a:cs typeface="Calibri"/>
                <a:sym typeface="Calibri"/>
              </a:rPr>
              <a:t>- The loosened coupling between activity and the built environment</a:t>
            </a:r>
          </a:p>
          <a:p>
            <a:pPr algn="l" rtl="0" lvl="1" marR="0" indent="0" marL="457200">
              <a:lnSpc>
                <a:spcPct val="100000"/>
              </a:lnSpc>
              <a:spcBef>
                <a:spcPts val="0"/>
              </a:spcBef>
              <a:buSzPct val="25000"/>
              <a:buNone/>
            </a:pPr>
            <a:r>
              <a:rPr strike="noStrike" u="none" b="0" cap="none" baseline="0" sz="2800" lang="en" i="0">
                <a:solidFill>
                  <a:srgbClr val="000000"/>
                </a:solidFill>
                <a:latin typeface="Calibri"/>
                <a:ea typeface="Calibri"/>
                <a:cs typeface="Calibri"/>
                <a:sym typeface="Calibri"/>
              </a:rPr>
              <a:t>- The outer limits of the tradeoff inherent in the capture model</a:t>
            </a:r>
          </a:p>
          <a:p>
            <a:pPr algn="l" rtl="0" lvl="0" marR="0" indent="0" marL="0">
              <a:lnSpc>
                <a:spcPct val="100000"/>
              </a:lnSpc>
              <a:spcBef>
                <a:spcPts val="0"/>
              </a:spcBef>
              <a:buClr>
                <a:srgbClr val="000000"/>
              </a:buClr>
              <a:buSzPct val="100000"/>
              <a:buFont typeface="Calibri"/>
              <a:buChar char="•"/>
            </a:pPr>
            <a:r>
              <a:rPr strike="noStrike" u="none" b="0" cap="none" baseline="0" sz="3200" lang="en" i="0">
                <a:solidFill>
                  <a:srgbClr val="000000"/>
                </a:solidFill>
                <a:latin typeface="Calibri"/>
                <a:ea typeface="Calibri"/>
                <a:cs typeface="Calibri"/>
                <a:sym typeface="Calibri"/>
              </a:rPr>
              <a:t>The always-on world</a:t>
            </a:r>
          </a:p>
          <a:p>
            <a:pPr algn="l" rtl="0" lvl="1" marR="0" indent="0" marL="457200">
              <a:lnSpc>
                <a:spcPct val="100000"/>
              </a:lnSpc>
              <a:spcBef>
                <a:spcPts val="0"/>
              </a:spcBef>
              <a:buSzPct val="25000"/>
              <a:buNone/>
            </a:pPr>
            <a:r>
              <a:rPr strike="noStrike" u="none" b="0" cap="none" baseline="0" sz="2800" lang="en" i="0">
                <a:solidFill>
                  <a:srgbClr val="000000"/>
                </a:solidFill>
                <a:latin typeface="Calibri"/>
                <a:ea typeface="Calibri"/>
                <a:cs typeface="Calibri"/>
                <a:sym typeface="Calibri"/>
              </a:rPr>
              <a:t>- The concept of place is going to change</a:t>
            </a:r>
          </a:p>
          <a:p>
            <a:pPr algn="l" rtl="0" lvl="0" marR="0" indent="0" marL="0">
              <a:lnSpc>
                <a:spcPct val="100000"/>
              </a:lnSpc>
              <a:spcBef>
                <a:spcPts val="0"/>
              </a:spcBef>
              <a:buClr>
                <a:srgbClr val="FF0000"/>
              </a:buClr>
              <a:buSzPct val="100000"/>
              <a:buFont typeface="Calibri"/>
              <a:buChar char="•"/>
            </a:pPr>
            <a:r>
              <a:rPr strike="noStrike" u="none" b="0" cap="none" baseline="0" sz="3200" lang="en" i="0">
                <a:solidFill>
                  <a:srgbClr val="FF0000"/>
                </a:solidFill>
                <a:latin typeface="Calibri"/>
                <a:ea typeface="Calibri"/>
                <a:cs typeface="Calibri"/>
                <a:sym typeface="Calibri"/>
              </a:rPr>
              <a:t>Central task for design: make sense of life</a:t>
            </a:r>
          </a:p>
          <a:p>
            <a:pPr algn="l" rtl="0" lvl="0" marR="0" indent="0" marL="0">
              <a:spcBef>
                <a:spcPts val="0"/>
              </a:spcBef>
              <a:buNone/>
            </a:pPr>
            <a:r>
              <a:t/>
            </a:r>
            <a:endParaRPr strike="noStrike" u="none" b="0" cap="none" baseline="0" sz="1800" i="0">
              <a:solidFill>
                <a:schemeClr val="dk1"/>
              </a:solidFill>
              <a:latin typeface="Arial"/>
              <a:ea typeface="Arial"/>
              <a:cs typeface="Arial"/>
              <a:sym typeface="Arial"/>
            </a:endParaRPr>
          </a:p>
        </p:txBody>
      </p:sp>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83" name="Shape 183"/>
        <p:cNvGrpSpPr/>
        <p:nvPr/>
      </p:nvGrpSpPr>
      <p:grpSpPr>
        <a:xfrm>
          <a:off y="0" x="0"/>
          <a:ext cy="0" cx="0"/>
          <a:chOff y="0" x="0"/>
          <a:chExt cy="0" cx="0"/>
        </a:xfrm>
      </p:grpSpPr>
      <p:sp>
        <p:nvSpPr>
          <p:cNvPr id="184" name="Shape 184"/>
          <p:cNvSpPr txBox="1"/>
          <p:nvPr/>
        </p:nvSpPr>
        <p:spPr>
          <a:xfrm>
            <a:off y="274680" x="457200"/>
            <a:ext cy="1142699" cx="8229299"/>
          </a:xfrm>
          <a:prstGeom prst="rect">
            <a:avLst/>
          </a:prstGeom>
          <a:noFill/>
          <a:ln>
            <a:noFill/>
          </a:ln>
        </p:spPr>
        <p:txBody>
          <a:bodyPr bIns="45700" rIns="91425" lIns="91425" tIns="45700" anchor="ctr" anchorCtr="0">
            <a:spAutoFit/>
          </a:bodyPr>
          <a:lstStyle/>
          <a:p>
            <a:pPr algn="ctr" rtl="0" lvl="0" marR="0" indent="0" marL="0">
              <a:lnSpc>
                <a:spcPct val="100000"/>
              </a:lnSpc>
              <a:spcBef>
                <a:spcPts val="0"/>
              </a:spcBef>
              <a:buSzPct val="25000"/>
              <a:buNone/>
            </a:pPr>
            <a:r>
              <a:rPr sz="4400" lang="en">
                <a:latin typeface="Calibri"/>
                <a:ea typeface="Calibri"/>
                <a:cs typeface="Calibri"/>
                <a:sym typeface="Calibri"/>
              </a:rPr>
              <a:t>HOW IS THE ARTICLE RELEVANT?</a:t>
            </a:r>
          </a:p>
        </p:txBody>
      </p:sp>
      <p:sp>
        <p:nvSpPr>
          <p:cNvPr id="185" name="Shape 185"/>
          <p:cNvSpPr txBox="1"/>
          <p:nvPr/>
        </p:nvSpPr>
        <p:spPr>
          <a:xfrm>
            <a:off y="1600200" x="457200"/>
            <a:ext cy="4525499" cx="8229299"/>
          </a:xfrm>
          <a:prstGeom prst="rect">
            <a:avLst/>
          </a:prstGeom>
          <a:noFill/>
          <a:ln>
            <a:noFill/>
          </a:ln>
        </p:spPr>
        <p:txBody>
          <a:bodyPr bIns="45700" rIns="91425" lIns="91425" tIns="45700" anchor="t" anchorCtr="0">
            <a:spAutoFit/>
          </a:bodyPr>
          <a:lstStyle/>
          <a:p>
            <a:pPr algn="l" rtl="0" lvl="0" marR="0" indent="0" marL="0">
              <a:lnSpc>
                <a:spcPct val="100000"/>
              </a:lnSpc>
              <a:spcBef>
                <a:spcPts val="0"/>
              </a:spcBef>
              <a:buClr>
                <a:srgbClr val="000000"/>
              </a:buClr>
              <a:buSzPct val="100000"/>
              <a:buFont typeface="Calibri"/>
              <a:buChar char="•"/>
            </a:pPr>
            <a:r>
              <a:rPr sz="3200" lang="en">
                <a:latin typeface="Calibri"/>
                <a:ea typeface="Calibri"/>
                <a:cs typeface="Calibri"/>
                <a:sym typeface="Calibri"/>
              </a:rPr>
              <a:t>Focus on Context</a:t>
            </a:r>
          </a:p>
          <a:p>
            <a:pPr algn="l" rtl="0" lvl="1" marR="0" indent="50800" marL="457200">
              <a:lnSpc>
                <a:spcPct val="100000"/>
              </a:lnSpc>
              <a:spcBef>
                <a:spcPts val="0"/>
              </a:spcBef>
              <a:buClr>
                <a:srgbClr val="999999"/>
              </a:buClr>
              <a:buSzPct val="100000"/>
              <a:buFont typeface="Calibri"/>
              <a:buChar char="•"/>
            </a:pPr>
            <a:r>
              <a:rPr sz="2400" lang="en" i="1">
                <a:solidFill>
                  <a:srgbClr val="999999"/>
                </a:solidFill>
              </a:rPr>
              <a:t>Can we build a “do not disturb” system that can be “smart enough” to deliver some important messages in real time given a certain context?</a:t>
            </a:r>
          </a:p>
          <a:p>
            <a:pPr algn="l" rtl="0" lvl="0" marR="0">
              <a:lnSpc>
                <a:spcPct val="100000"/>
              </a:lnSpc>
              <a:spcBef>
                <a:spcPts val="0"/>
              </a:spcBef>
              <a:buNone/>
            </a:pPr>
            <a:r>
              <a:t/>
            </a:r>
            <a:endParaRPr sz="3200">
              <a:latin typeface="Calibri"/>
              <a:ea typeface="Calibri"/>
              <a:cs typeface="Calibri"/>
              <a:sym typeface="Calibri"/>
            </a:endParaRPr>
          </a:p>
          <a:p>
            <a:pPr algn="l" rtl="0" lvl="0" marR="0" indent="0" marL="0">
              <a:lnSpc>
                <a:spcPct val="100000"/>
              </a:lnSpc>
              <a:spcBef>
                <a:spcPts val="0"/>
              </a:spcBef>
              <a:buClr>
                <a:srgbClr val="000000"/>
              </a:buClr>
              <a:buSzPct val="100000"/>
              <a:buFont typeface="Calibri"/>
              <a:buChar char="•"/>
            </a:pPr>
            <a:r>
              <a:rPr b="1" sz="3200" lang="en">
                <a:latin typeface="Calibri"/>
                <a:ea typeface="Calibri"/>
                <a:cs typeface="Calibri"/>
                <a:sym typeface="Calibri"/>
              </a:rPr>
              <a:t>Two Areas</a:t>
            </a:r>
          </a:p>
          <a:p>
            <a:pPr algn="l" rtl="0" lvl="1" marR="0" indent="0" marL="457200">
              <a:lnSpc>
                <a:spcPct val="100000"/>
              </a:lnSpc>
              <a:spcBef>
                <a:spcPts val="0"/>
              </a:spcBef>
              <a:buClr>
                <a:srgbClr val="000000"/>
              </a:buClr>
              <a:buSzPct val="100000"/>
              <a:buFont typeface="Calibri"/>
              <a:buChar char="•"/>
            </a:pPr>
            <a:r>
              <a:rPr strike="noStrike" u="none" b="0" cap="none" baseline="0" sz="3200" lang="en" i="0">
                <a:solidFill>
                  <a:srgbClr val="000000"/>
                </a:solidFill>
                <a:latin typeface="Calibri"/>
                <a:ea typeface="Calibri"/>
                <a:cs typeface="Calibri"/>
                <a:sym typeface="Calibri"/>
              </a:rPr>
              <a:t>Theory (1)</a:t>
            </a:r>
          </a:p>
          <a:p>
            <a:pPr algn="l" rtl="0" lvl="2" marR="0" indent="-431800" marL="1371600">
              <a:spcBef>
                <a:spcPts val="0"/>
              </a:spcBef>
              <a:buClr>
                <a:srgbClr val="999999"/>
              </a:buClr>
              <a:buSzPct val="100000"/>
              <a:buFont typeface="Wingdings"/>
              <a:buChar char="§"/>
            </a:pPr>
            <a:r>
              <a:rPr strike="noStrike" u="none" b="0" cap="none" baseline="0" sz="3200" lang="en" i="0">
                <a:solidFill>
                  <a:srgbClr val="999999"/>
                </a:solidFill>
                <a:latin typeface="Calibri"/>
                <a:ea typeface="Calibri"/>
                <a:cs typeface="Calibri"/>
                <a:sym typeface="Calibri"/>
              </a:rPr>
              <a:t>Context</a:t>
            </a:r>
          </a:p>
          <a:p>
            <a:pPr algn="l" rtl="0" lvl="1" marR="0" indent="0" marL="457200">
              <a:lnSpc>
                <a:spcPct val="100000"/>
              </a:lnSpc>
              <a:spcBef>
                <a:spcPts val="0"/>
              </a:spcBef>
              <a:buClr>
                <a:srgbClr val="000000"/>
              </a:buClr>
              <a:buSzPct val="100000"/>
              <a:buFont typeface="Calibri"/>
              <a:buChar char="•"/>
            </a:pPr>
            <a:r>
              <a:rPr strike="noStrike" u="none" b="0" cap="none" baseline="0" sz="3200" lang="en" i="0">
                <a:solidFill>
                  <a:srgbClr val="000000"/>
                </a:solidFill>
                <a:latin typeface="Calibri"/>
                <a:ea typeface="Calibri"/>
                <a:cs typeface="Calibri"/>
                <a:sym typeface="Calibri"/>
              </a:rPr>
              <a:t>Development (</a:t>
            </a:r>
            <a:r>
              <a:rPr sz="3200" lang="en">
                <a:latin typeface="Calibri"/>
                <a:ea typeface="Calibri"/>
                <a:cs typeface="Calibri"/>
                <a:sym typeface="Calibri"/>
              </a:rPr>
              <a:t>2)</a:t>
            </a:r>
          </a:p>
          <a:p>
            <a:pPr algn="l" rtl="0" lvl="2" marR="0" indent="-431800" marL="1371600">
              <a:lnSpc>
                <a:spcPct val="100000"/>
              </a:lnSpc>
              <a:spcBef>
                <a:spcPts val="0"/>
              </a:spcBef>
              <a:buClr>
                <a:srgbClr val="999999"/>
              </a:buClr>
              <a:buSzPct val="100000"/>
              <a:buFont typeface="Wingdings"/>
              <a:buChar char="§"/>
            </a:pPr>
            <a:r>
              <a:rPr sz="3200" lang="en">
                <a:solidFill>
                  <a:srgbClr val="999999"/>
                </a:solidFill>
                <a:latin typeface="Calibri"/>
                <a:ea typeface="Calibri"/>
                <a:cs typeface="Calibri"/>
                <a:sym typeface="Calibri"/>
              </a:rPr>
              <a:t>Development tools</a:t>
            </a:r>
          </a:p>
        </p:txBody>
      </p:sp>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89" name="Shape 189"/>
        <p:cNvGrpSpPr/>
        <p:nvPr/>
      </p:nvGrpSpPr>
      <p:grpSpPr>
        <a:xfrm>
          <a:off y="0" x="0"/>
          <a:ext cy="0" cx="0"/>
          <a:chOff y="0" x="0"/>
          <a:chExt cy="0" cx="0"/>
        </a:xfrm>
      </p:grpSpPr>
      <p:sp>
        <p:nvSpPr>
          <p:cNvPr id="190" name="Shape 190"/>
          <p:cNvSpPr txBox="1"/>
          <p:nvPr/>
        </p:nvSpPr>
        <p:spPr>
          <a:xfrm>
            <a:off y="274680" x="457200"/>
            <a:ext cy="1142699" cx="8229299"/>
          </a:xfrm>
          <a:prstGeom prst="rect">
            <a:avLst/>
          </a:prstGeom>
          <a:noFill/>
          <a:ln>
            <a:noFill/>
          </a:ln>
        </p:spPr>
        <p:txBody>
          <a:bodyPr bIns="45700" rIns="91425" lIns="91425" tIns="45700" anchor="ctr" anchorCtr="0">
            <a:spAutoFit/>
          </a:bodyPr>
          <a:lstStyle/>
          <a:p>
            <a:pPr algn="ctr" rtl="0" lvl="0" marR="0" indent="0" marL="0">
              <a:lnSpc>
                <a:spcPct val="100000"/>
              </a:lnSpc>
              <a:spcBef>
                <a:spcPts val="0"/>
              </a:spcBef>
              <a:buSzPct val="25000"/>
              <a:buNone/>
            </a:pPr>
            <a:r>
              <a:rPr sz="4400" lang="en">
                <a:latin typeface="Calibri"/>
                <a:ea typeface="Calibri"/>
                <a:cs typeface="Calibri"/>
                <a:sym typeface="Calibri"/>
              </a:rPr>
              <a:t>THEORY</a:t>
            </a:r>
          </a:p>
        </p:txBody>
      </p:sp>
      <p:sp>
        <p:nvSpPr>
          <p:cNvPr id="191" name="Shape 191"/>
          <p:cNvSpPr txBox="1"/>
          <p:nvPr/>
        </p:nvSpPr>
        <p:spPr>
          <a:xfrm>
            <a:off y="1600200" x="457200"/>
            <a:ext cy="4525499" cx="8229299"/>
          </a:xfrm>
          <a:prstGeom prst="rect">
            <a:avLst/>
          </a:prstGeom>
          <a:noFill/>
          <a:ln>
            <a:noFill/>
          </a:ln>
        </p:spPr>
        <p:txBody>
          <a:bodyPr bIns="45700" rIns="91425" lIns="91425" tIns="45700" anchor="t" anchorCtr="0">
            <a:spAutoFit/>
          </a:bodyPr>
          <a:lstStyle/>
          <a:p>
            <a:pPr algn="l" rtl="0" lvl="0" marR="0" indent="0" marL="0">
              <a:lnSpc>
                <a:spcPct val="100000"/>
              </a:lnSpc>
              <a:spcBef>
                <a:spcPts val="0"/>
              </a:spcBef>
              <a:buClr>
                <a:srgbClr val="000000"/>
              </a:buClr>
              <a:buSzPct val="100000"/>
              <a:buFont typeface="Calibri"/>
              <a:buChar char="•"/>
            </a:pPr>
            <a:r>
              <a:rPr strike="noStrike" u="none" b="0" cap="none" baseline="0" sz="3200" lang="en" i="0">
                <a:solidFill>
                  <a:srgbClr val="000000"/>
                </a:solidFill>
                <a:latin typeface="Calibri"/>
                <a:ea typeface="Calibri"/>
                <a:cs typeface="Calibri"/>
                <a:sym typeface="Calibri"/>
              </a:rPr>
              <a:t>Defining ’Context’</a:t>
            </a:r>
          </a:p>
          <a:p>
            <a:pPr algn="l" rtl="0" lvl="1" marR="0" indent="0" marL="457200">
              <a:spcBef>
                <a:spcPts val="0"/>
              </a:spcBef>
              <a:buClr>
                <a:srgbClr val="000000"/>
              </a:buClr>
              <a:buSzPct val="100000"/>
              <a:buFont typeface="Calibri"/>
              <a:buChar char="•"/>
            </a:pPr>
            <a:r>
              <a:rPr sz="2800" lang="en">
                <a:latin typeface="Calibri"/>
                <a:ea typeface="Calibri"/>
                <a:cs typeface="Calibri"/>
                <a:sym typeface="Calibri"/>
              </a:rPr>
              <a:t>Context </a:t>
            </a:r>
            <a:r>
              <a:rPr strike="noStrike" u="none" b="0" cap="none" baseline="0" sz="2800" lang="en" i="0">
                <a:solidFill>
                  <a:srgbClr val="000000"/>
                </a:solidFill>
                <a:latin typeface="Calibri"/>
                <a:ea typeface="Calibri"/>
                <a:cs typeface="Calibri"/>
                <a:sym typeface="Calibri"/>
              </a:rPr>
              <a:t>≠ Place</a:t>
            </a:r>
          </a:p>
          <a:p>
            <a:pPr algn="l" rtl="0" lvl="1" marR="0" indent="177800" marL="457200">
              <a:spcBef>
                <a:spcPts val="0"/>
              </a:spcBef>
              <a:buClr>
                <a:schemeClr val="dk1"/>
              </a:buClr>
              <a:buFont typeface="Arial"/>
              <a:buNone/>
            </a:pPr>
            <a:r>
              <a:t/>
            </a:r>
            <a:endParaRPr strike="noStrike" u="none" b="0" cap="none" baseline="0" sz="2800" i="0">
              <a:solidFill>
                <a:srgbClr val="000000"/>
              </a:solidFill>
              <a:latin typeface="Calibri"/>
              <a:ea typeface="Calibri"/>
              <a:cs typeface="Calibri"/>
              <a:sym typeface="Calibri"/>
            </a:endParaRPr>
          </a:p>
          <a:p>
            <a:pPr algn="l" rtl="0" lvl="0" marR="0" indent="0" marL="0">
              <a:lnSpc>
                <a:spcPct val="100000"/>
              </a:lnSpc>
              <a:spcBef>
                <a:spcPts val="0"/>
              </a:spcBef>
              <a:buClr>
                <a:srgbClr val="000000"/>
              </a:buClr>
              <a:buSzPct val="100000"/>
              <a:buFont typeface="Calibri"/>
              <a:buChar char="•"/>
            </a:pPr>
            <a:r>
              <a:rPr sz="3200" lang="en">
                <a:latin typeface="Calibri"/>
                <a:ea typeface="Calibri"/>
                <a:cs typeface="Calibri"/>
                <a:sym typeface="Calibri"/>
              </a:rPr>
              <a:t>Framework for Analysis</a:t>
            </a:r>
          </a:p>
          <a:p>
            <a:pPr algn="l" rtl="0" lvl="1" marR="0" indent="0" marL="457200">
              <a:spcBef>
                <a:spcPts val="0"/>
              </a:spcBef>
              <a:buClr>
                <a:srgbClr val="000000"/>
              </a:buClr>
              <a:buSzPct val="100000"/>
              <a:buFont typeface="Calibri"/>
              <a:buChar char="•"/>
            </a:pPr>
            <a:r>
              <a:rPr strike="noStrike" u="none" b="0" cap="none" baseline="0" sz="2800" lang="en" i="0">
                <a:solidFill>
                  <a:srgbClr val="000000"/>
                </a:solidFill>
                <a:latin typeface="Calibri"/>
                <a:ea typeface="Calibri"/>
                <a:cs typeface="Calibri"/>
                <a:sym typeface="Calibri"/>
              </a:rPr>
              <a:t>Easier to recogni</a:t>
            </a:r>
            <a:r>
              <a:rPr sz="2800" lang="en">
                <a:latin typeface="Calibri"/>
                <a:ea typeface="Calibri"/>
                <a:cs typeface="Calibri"/>
                <a:sym typeface="Calibri"/>
              </a:rPr>
              <a:t>z</a:t>
            </a:r>
            <a:r>
              <a:rPr strike="noStrike" u="none" b="0" cap="none" baseline="0" sz="2800" lang="en" i="0">
                <a:solidFill>
                  <a:srgbClr val="000000"/>
                </a:solidFill>
                <a:latin typeface="Calibri"/>
                <a:ea typeface="Calibri"/>
                <a:cs typeface="Calibri"/>
                <a:sym typeface="Calibri"/>
              </a:rPr>
              <a:t>e difficult contexts</a:t>
            </a:r>
          </a:p>
          <a:p>
            <a:pPr algn="l" rtl="0" lvl="2" marR="0" indent="0" marL="914400">
              <a:spcBef>
                <a:spcPts val="0"/>
              </a:spcBef>
              <a:buClr>
                <a:srgbClr val="999999"/>
              </a:buClr>
              <a:buSzPct val="100000"/>
              <a:buFont typeface="Calibri"/>
              <a:buChar char="•"/>
            </a:pPr>
            <a:r>
              <a:rPr strike="noStrike" u="none" b="0" cap="none" baseline="0" sz="2800" lang="en" i="0">
                <a:solidFill>
                  <a:srgbClr val="999999"/>
                </a:solidFill>
                <a:latin typeface="Calibri"/>
                <a:ea typeface="Calibri"/>
                <a:cs typeface="Calibri"/>
                <a:sym typeface="Calibri"/>
              </a:rPr>
              <a:t>Loose coupling</a:t>
            </a:r>
          </a:p>
        </p:txBody>
      </p:sp>
    </p:spTree>
  </p:cSld>
  <p:clrMapOvr>
    <a:masterClrMapping/>
  </p:clrMapOvr>
  <p:transition spd="slow">
    <p:cut/>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95" name="Shape 195"/>
        <p:cNvGrpSpPr/>
        <p:nvPr/>
      </p:nvGrpSpPr>
      <p:grpSpPr>
        <a:xfrm>
          <a:off y="0" x="0"/>
          <a:ext cy="0" cx="0"/>
          <a:chOff y="0" x="0"/>
          <a:chExt cy="0" cx="0"/>
        </a:xfrm>
      </p:grpSpPr>
      <p:sp>
        <p:nvSpPr>
          <p:cNvPr id="196" name="Shape 196"/>
          <p:cNvSpPr txBox="1"/>
          <p:nvPr/>
        </p:nvSpPr>
        <p:spPr>
          <a:xfrm>
            <a:off y="274680" x="457200"/>
            <a:ext cy="1142699" cx="8229299"/>
          </a:xfrm>
          <a:prstGeom prst="rect">
            <a:avLst/>
          </a:prstGeom>
          <a:noFill/>
          <a:ln>
            <a:noFill/>
          </a:ln>
        </p:spPr>
        <p:txBody>
          <a:bodyPr bIns="45700" rIns="91425" lIns="91425" tIns="45700" anchor="ctr" anchorCtr="0">
            <a:spAutoFit/>
          </a:bodyPr>
          <a:lstStyle/>
          <a:p>
            <a:pPr algn="ctr" rtl="0" lvl="0" marR="0" indent="0" marL="0">
              <a:lnSpc>
                <a:spcPct val="100000"/>
              </a:lnSpc>
              <a:spcBef>
                <a:spcPts val="0"/>
              </a:spcBef>
              <a:buSzPct val="25000"/>
              <a:buNone/>
            </a:pPr>
            <a:r>
              <a:rPr sz="4400" lang="en">
                <a:latin typeface="Calibri"/>
                <a:ea typeface="Calibri"/>
                <a:cs typeface="Calibri"/>
                <a:sym typeface="Calibri"/>
              </a:rPr>
              <a:t>DEVELOPMENT</a:t>
            </a:r>
          </a:p>
        </p:txBody>
      </p:sp>
      <p:sp>
        <p:nvSpPr>
          <p:cNvPr id="197" name="Shape 197"/>
          <p:cNvSpPr txBox="1"/>
          <p:nvPr/>
        </p:nvSpPr>
        <p:spPr>
          <a:xfrm>
            <a:off y="1600200" x="457200"/>
            <a:ext cy="4525499" cx="8229299"/>
          </a:xfrm>
          <a:prstGeom prst="rect">
            <a:avLst/>
          </a:prstGeom>
          <a:noFill/>
          <a:ln>
            <a:noFill/>
          </a:ln>
        </p:spPr>
        <p:txBody>
          <a:bodyPr bIns="45700" rIns="91425" lIns="91425" tIns="45700" anchor="t" anchorCtr="0">
            <a:spAutoFit/>
          </a:bodyPr>
          <a:lstStyle/>
          <a:p>
            <a:pPr algn="l" rtl="0" lvl="0" marR="0" indent="0" marL="0">
              <a:lnSpc>
                <a:spcPct val="100000"/>
              </a:lnSpc>
              <a:spcBef>
                <a:spcPts val="0"/>
              </a:spcBef>
              <a:buClr>
                <a:srgbClr val="000000"/>
              </a:buClr>
              <a:buSzPct val="100000"/>
              <a:buFont typeface="Calibri"/>
              <a:buChar char="•"/>
            </a:pPr>
            <a:r>
              <a:rPr strike="noStrike" u="none" b="0" cap="none" baseline="0" sz="3200" lang="en" i="0">
                <a:solidFill>
                  <a:srgbClr val="000000"/>
                </a:solidFill>
                <a:latin typeface="Calibri"/>
                <a:ea typeface="Calibri"/>
                <a:cs typeface="Calibri"/>
                <a:sym typeface="Calibri"/>
              </a:rPr>
              <a:t>Framework for Analysis</a:t>
            </a:r>
          </a:p>
          <a:p>
            <a:pPr algn="l" rtl="0" lvl="1" marR="0" indent="-25400" marL="457200">
              <a:lnSpc>
                <a:spcPct val="100000"/>
              </a:lnSpc>
              <a:spcBef>
                <a:spcPts val="0"/>
              </a:spcBef>
              <a:buClr>
                <a:srgbClr val="999999"/>
              </a:buClr>
              <a:buSzPct val="100000"/>
              <a:buFont typeface="Calibri"/>
              <a:buChar char="•"/>
            </a:pPr>
            <a:r>
              <a:rPr sz="2800" lang="en">
                <a:solidFill>
                  <a:srgbClr val="999999"/>
                </a:solidFill>
                <a:latin typeface="Calibri"/>
                <a:ea typeface="Calibri"/>
                <a:cs typeface="Calibri"/>
                <a:sym typeface="Calibri"/>
              </a:rPr>
              <a:t>Case: ‘Family out shopping’</a:t>
            </a:r>
          </a:p>
          <a:p>
            <a:pPr algn="l" rtl="0" lvl="1" marR="0" indent="-38100" marL="457200">
              <a:lnSpc>
                <a:spcPct val="100000"/>
              </a:lnSpc>
              <a:spcBef>
                <a:spcPts val="0"/>
              </a:spcBef>
              <a:buClr>
                <a:srgbClr val="000000"/>
              </a:buClr>
              <a:buSzPct val="100000"/>
              <a:buFont typeface="Calibri"/>
              <a:buChar char="•"/>
            </a:pPr>
            <a:r>
              <a:rPr strike="noStrike" u="none" b="0" cap="none" baseline="0" sz="3000" lang="en" i="0">
                <a:solidFill>
                  <a:srgbClr val="000000"/>
                </a:solidFill>
                <a:latin typeface="Calibri"/>
                <a:ea typeface="Calibri"/>
                <a:cs typeface="Calibri"/>
                <a:sym typeface="Calibri"/>
              </a:rPr>
              <a:t>Detection</a:t>
            </a:r>
          </a:p>
          <a:p>
            <a:pPr algn="l" rtl="0" lvl="0" marR="0" indent="0" marL="0">
              <a:lnSpc>
                <a:spcPct val="100000"/>
              </a:lnSpc>
              <a:spcBef>
                <a:spcPts val="0"/>
              </a:spcBef>
              <a:buClr>
                <a:srgbClr val="000000"/>
              </a:buClr>
              <a:buSzPct val="100000"/>
              <a:buFont typeface="Calibri"/>
              <a:buChar char="•"/>
            </a:pPr>
            <a:r>
              <a:rPr sz="3200" lang="en">
                <a:latin typeface="Calibri"/>
                <a:ea typeface="Calibri"/>
                <a:cs typeface="Calibri"/>
                <a:sym typeface="Calibri"/>
              </a:rPr>
              <a:t>Capture</a:t>
            </a:r>
            <a:r>
              <a:rPr strike="noStrike" u="none" b="0" cap="none" baseline="0" sz="3200" lang="en" i="0">
                <a:solidFill>
                  <a:srgbClr val="000000"/>
                </a:solidFill>
                <a:latin typeface="Calibri"/>
                <a:ea typeface="Calibri"/>
                <a:cs typeface="Calibri"/>
                <a:sym typeface="Calibri"/>
              </a:rPr>
              <a:t> model</a:t>
            </a:r>
          </a:p>
          <a:p>
            <a:pPr algn="l" rtl="0" lvl="1" marR="0" indent="0" marL="457200">
              <a:spcBef>
                <a:spcPts val="0"/>
              </a:spcBef>
              <a:buClr>
                <a:srgbClr val="999999"/>
              </a:buClr>
              <a:buSzPct val="100000"/>
              <a:buFont typeface="Calibri"/>
              <a:buChar char="•"/>
            </a:pPr>
            <a:r>
              <a:rPr strike="noStrike" u="none" b="0" cap="none" baseline="0" sz="2400" lang="en" i="0">
                <a:solidFill>
                  <a:srgbClr val="999999"/>
                </a:solidFill>
                <a:latin typeface="Calibri"/>
                <a:ea typeface="Calibri"/>
                <a:cs typeface="Calibri"/>
                <a:sym typeface="Calibri"/>
              </a:rPr>
              <a:t>Analysis, Articulation, Imposition, Instrumentation and Elaboration</a:t>
            </a:r>
          </a:p>
          <a:p>
            <a:pPr algn="l" rtl="0" lvl="1" marR="0" indent="-50800" marL="457200">
              <a:lnSpc>
                <a:spcPct val="100000"/>
              </a:lnSpc>
              <a:spcBef>
                <a:spcPts val="0"/>
              </a:spcBef>
              <a:buClr>
                <a:srgbClr val="000000"/>
              </a:buClr>
              <a:buSzPct val="100000"/>
              <a:buFont typeface="Calibri"/>
              <a:buChar char="•"/>
            </a:pPr>
            <a:r>
              <a:rPr sz="3200" lang="en">
                <a:latin typeface="Calibri"/>
                <a:ea typeface="Calibri"/>
                <a:cs typeface="Calibri"/>
                <a:sym typeface="Calibri"/>
              </a:rPr>
              <a:t>‘Capture Techniques’</a:t>
            </a:r>
          </a:p>
          <a:p>
            <a:pPr algn="l" rtl="0" lvl="2" marR="0" indent="-431800" marL="1371600">
              <a:lnSpc>
                <a:spcPct val="100000"/>
              </a:lnSpc>
              <a:spcBef>
                <a:spcPts val="0"/>
              </a:spcBef>
              <a:buClr>
                <a:srgbClr val="000000"/>
              </a:buClr>
              <a:buSzPct val="100000"/>
              <a:buFont typeface="Wingdings"/>
              <a:buChar char="§"/>
            </a:pPr>
            <a:r>
              <a:rPr sz="3200" lang="en">
                <a:latin typeface="Calibri"/>
                <a:ea typeface="Calibri"/>
                <a:cs typeface="Calibri"/>
                <a:sym typeface="Calibri"/>
              </a:rPr>
              <a:t>Impose grammar</a:t>
            </a:r>
          </a:p>
        </p:txBody>
      </p:sp>
    </p:spTree>
  </p:cSld>
  <p:clrMapOvr>
    <a:masterClrMapping/>
  </p:clrMapOvr>
  <p:transition spd="slow">
    <p:cut/>
  </p:transition>
</p:sld>
</file>

<file path=ppt/theme/theme1.xml><?xml version="1.0" encoding="utf-8"?>
<a:theme xmlns:a="http://schemas.openxmlformats.org/drawingml/2006/main" xmlns:r="http://schemas.openxmlformats.org/officeDocument/2006/relationships" name="light-gradien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theme>
</file>