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3" r:id="rId4"/>
    <p:sldId id="265" r:id="rId5"/>
    <p:sldId id="261" r:id="rId6"/>
    <p:sldId id="262" r:id="rId7"/>
    <p:sldId id="259" r:id="rId8"/>
    <p:sldId id="258" r:id="rId9"/>
    <p:sldId id="260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-1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80A2A-9FC2-6C45-B8F7-D5B0822EF5C9}" type="datetimeFigureOut">
              <a:rPr lang="en-US" smtClean="0"/>
              <a:t>23.08.14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AB034-37C2-BA4D-B0E2-5A5872DF6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759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80A2A-9FC2-6C45-B8F7-D5B0822EF5C9}" type="datetimeFigureOut">
              <a:rPr lang="en-US" smtClean="0"/>
              <a:t>23.08.14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AB034-37C2-BA4D-B0E2-5A5872DF6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346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80A2A-9FC2-6C45-B8F7-D5B0822EF5C9}" type="datetimeFigureOut">
              <a:rPr lang="en-US" smtClean="0"/>
              <a:t>23.08.14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AB034-37C2-BA4D-B0E2-5A5872DF6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303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80A2A-9FC2-6C45-B8F7-D5B0822EF5C9}" type="datetimeFigureOut">
              <a:rPr lang="en-US" smtClean="0"/>
              <a:t>23.08.14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AB034-37C2-BA4D-B0E2-5A5872DF6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146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80A2A-9FC2-6C45-B8F7-D5B0822EF5C9}" type="datetimeFigureOut">
              <a:rPr lang="en-US" smtClean="0"/>
              <a:t>23.08.14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AB034-37C2-BA4D-B0E2-5A5872DF6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2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80A2A-9FC2-6C45-B8F7-D5B0822EF5C9}" type="datetimeFigureOut">
              <a:rPr lang="en-US" smtClean="0"/>
              <a:t>23.08.14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AB034-37C2-BA4D-B0E2-5A5872DF6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468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80A2A-9FC2-6C45-B8F7-D5B0822EF5C9}" type="datetimeFigureOut">
              <a:rPr lang="en-US" smtClean="0"/>
              <a:t>23.08.14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AB034-37C2-BA4D-B0E2-5A5872DF6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308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80A2A-9FC2-6C45-B8F7-D5B0822EF5C9}" type="datetimeFigureOut">
              <a:rPr lang="en-US" smtClean="0"/>
              <a:t>23.08.14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AB034-37C2-BA4D-B0E2-5A5872DF6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884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80A2A-9FC2-6C45-B8F7-D5B0822EF5C9}" type="datetimeFigureOut">
              <a:rPr lang="en-US" smtClean="0"/>
              <a:t>23.08.14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AB034-37C2-BA4D-B0E2-5A5872DF6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808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80A2A-9FC2-6C45-B8F7-D5B0822EF5C9}" type="datetimeFigureOut">
              <a:rPr lang="en-US" smtClean="0"/>
              <a:t>23.08.14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AB034-37C2-BA4D-B0E2-5A5872DF6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622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80A2A-9FC2-6C45-B8F7-D5B0822EF5C9}" type="datetimeFigureOut">
              <a:rPr lang="en-US" smtClean="0"/>
              <a:t>23.08.14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AB034-37C2-BA4D-B0E2-5A5872DF6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539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80A2A-9FC2-6C45-B8F7-D5B0822EF5C9}" type="datetimeFigureOut">
              <a:rPr lang="en-US" smtClean="0"/>
              <a:t>23.08.14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3AB034-37C2-BA4D-B0E2-5A5872DF6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36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etkahoot.com/" TargetMode="External"/><Relationship Id="rId4" Type="http://schemas.openxmlformats.org/officeDocument/2006/relationships/hyperlink" Target="http://www.aftenposten.no/nyheter/iriks/Barn-blir-sjalu-pa-foreldrenes-mobil-7251304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hyme.no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developer.android.com/wear/index.html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uio.no/studier/emner/matnat/ifi/INF5261/h13/pensumliste/index.html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INF5261, development of mobile systems and services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IfI</a:t>
            </a:r>
            <a:r>
              <a:rPr lang="en-US" dirty="0" smtClean="0"/>
              <a:t>, UiO, August </a:t>
            </a:r>
            <a:r>
              <a:rPr lang="en-US" dirty="0" smtClean="0"/>
              <a:t>25, </a:t>
            </a:r>
            <a:r>
              <a:rPr lang="en-US" dirty="0" smtClean="0"/>
              <a:t>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9763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Themes for projects</a:t>
            </a:r>
          </a:p>
          <a:p>
            <a:endParaRPr lang="en-US" dirty="0" smtClean="0"/>
          </a:p>
          <a:p>
            <a:r>
              <a:rPr lang="en-US" dirty="0" smtClean="0"/>
              <a:t>Establish groups</a:t>
            </a:r>
          </a:p>
          <a:p>
            <a:endParaRPr lang="en-US" dirty="0" smtClean="0"/>
          </a:p>
          <a:p>
            <a:r>
              <a:rPr lang="en-US" dirty="0"/>
              <a:t>Reference Master – </a:t>
            </a:r>
            <a:r>
              <a:rPr lang="en-US" dirty="0" err="1"/>
              <a:t>Zotero</a:t>
            </a:r>
            <a:r>
              <a:rPr lang="en-US" dirty="0" smtClean="0"/>
              <a:t>?</a:t>
            </a:r>
          </a:p>
          <a:p>
            <a:endParaRPr lang="en-US" dirty="0"/>
          </a:p>
          <a:p>
            <a:r>
              <a:rPr lang="en-US" dirty="0" smtClean="0"/>
              <a:t>Curriculum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56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years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See list of project from previous years for inspiration:</a:t>
            </a:r>
          </a:p>
          <a:p>
            <a:pPr lvl="1"/>
            <a:r>
              <a:rPr lang="en-US" dirty="0" smtClean="0"/>
              <a:t>http</a:t>
            </a:r>
            <a:r>
              <a:rPr lang="en-US" dirty="0"/>
              <a:t>://</a:t>
            </a:r>
            <a:r>
              <a:rPr lang="en-US" dirty="0" err="1"/>
              <a:t>www.uio.no</a:t>
            </a:r>
            <a:r>
              <a:rPr lang="en-US" dirty="0"/>
              <a:t>/studier/</a:t>
            </a:r>
            <a:r>
              <a:rPr lang="en-US" dirty="0" err="1"/>
              <a:t>emner</a:t>
            </a:r>
            <a:r>
              <a:rPr lang="en-US" dirty="0"/>
              <a:t>/</a:t>
            </a:r>
            <a:r>
              <a:rPr lang="en-US" dirty="0" err="1"/>
              <a:t>matnat</a:t>
            </a:r>
            <a:r>
              <a:rPr lang="en-US" dirty="0"/>
              <a:t>/</a:t>
            </a:r>
            <a:r>
              <a:rPr lang="en-US" dirty="0" err="1"/>
              <a:t>ifi</a:t>
            </a:r>
            <a:r>
              <a:rPr lang="en-US" dirty="0"/>
              <a:t>/INF5261/h13/project-groups/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131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projects?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To learn by asking question – and work with questions.  I wonder….</a:t>
            </a:r>
          </a:p>
          <a:p>
            <a:r>
              <a:rPr lang="en-US" dirty="0" smtClean="0"/>
              <a:t>You can choose (called freedom) your project theme.</a:t>
            </a:r>
          </a:p>
          <a:p>
            <a:r>
              <a:rPr lang="en-US" dirty="0" smtClean="0"/>
              <a:t>You can pursue different sub-questions and interest in each project.  3-5 members in each project.</a:t>
            </a:r>
          </a:p>
          <a:p>
            <a:r>
              <a:rPr lang="en-US" dirty="0" smtClean="0"/>
              <a:t>You can hopefully be inspired and learn from other projects in class.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343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RHYME, </a:t>
            </a:r>
            <a:r>
              <a:rPr lang="en-US" dirty="0" smtClean="0">
                <a:hlinkClick r:id="rId2"/>
              </a:rPr>
              <a:t>www.rhyme.no</a:t>
            </a:r>
            <a:endParaRPr lang="en-US" dirty="0"/>
          </a:p>
          <a:p>
            <a:r>
              <a:rPr lang="en-US" dirty="0" smtClean="0"/>
              <a:t>Learning</a:t>
            </a:r>
            <a:r>
              <a:rPr lang="en-US" dirty="0" smtClean="0"/>
              <a:t> by making and asking questions </a:t>
            </a:r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://getkahoot.com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r>
              <a:rPr lang="en-US" dirty="0" err="1" smtClean="0"/>
              <a:t>Undervegs</a:t>
            </a:r>
            <a:r>
              <a:rPr lang="en-US" dirty="0" smtClean="0"/>
              <a:t>/Utmost:  TØI; </a:t>
            </a:r>
            <a:r>
              <a:rPr lang="en-US" dirty="0" smtClean="0"/>
              <a:t>Digital logging of travels/biking/safety</a:t>
            </a:r>
            <a:endParaRPr lang="en-US" dirty="0" smtClean="0"/>
          </a:p>
          <a:p>
            <a:r>
              <a:rPr lang="en-US" dirty="0" smtClean="0"/>
              <a:t>Soul Shepard:  </a:t>
            </a:r>
            <a:r>
              <a:rPr lang="en-US" dirty="0"/>
              <a:t>presence – awareness </a:t>
            </a:r>
            <a:r>
              <a:rPr lang="en-US" dirty="0">
                <a:hlinkClick r:id="rId4"/>
              </a:rPr>
              <a:t>http://www.aftenposten.no/nyheter/iriks/Barn-blir-sjalu-pa-foreldrenes-mobil-7251304.</a:t>
            </a:r>
            <a:r>
              <a:rPr lang="en-US" dirty="0" smtClean="0">
                <a:hlinkClick r:id="rId4"/>
              </a:rPr>
              <a:t>html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95621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Wearables</a:t>
            </a:r>
            <a:r>
              <a:rPr lang="en-US" dirty="0" smtClean="0"/>
              <a:t> </a:t>
            </a:r>
            <a:r>
              <a:rPr lang="en-US" dirty="0">
                <a:hlinkClick r:id="rId2"/>
              </a:rPr>
              <a:t>http://developer.android.com/wear/</a:t>
            </a:r>
            <a:r>
              <a:rPr lang="en-US" dirty="0" smtClean="0">
                <a:hlinkClick r:id="rId2"/>
              </a:rPr>
              <a:t>index.html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Music Martin</a:t>
            </a:r>
          </a:p>
          <a:p>
            <a:endParaRPr lang="en-US" dirty="0"/>
          </a:p>
          <a:p>
            <a:r>
              <a:rPr lang="en-US" dirty="0" smtClean="0"/>
              <a:t>Own ideas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556873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Curriculum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Present in class</a:t>
            </a:r>
          </a:p>
          <a:p>
            <a:r>
              <a:rPr lang="en-US" dirty="0" smtClean="0"/>
              <a:t>Make relevant for your project</a:t>
            </a:r>
          </a:p>
          <a:p>
            <a:pPr lvl="1"/>
            <a:r>
              <a:rPr lang="en-US" dirty="0" smtClean="0"/>
              <a:t>Theories/concepts</a:t>
            </a:r>
          </a:p>
          <a:p>
            <a:pPr lvl="1"/>
            <a:r>
              <a:rPr lang="en-US" dirty="0" smtClean="0"/>
              <a:t>Perspectives</a:t>
            </a:r>
          </a:p>
          <a:p>
            <a:pPr lvl="1"/>
            <a:r>
              <a:rPr lang="en-US" dirty="0" smtClean="0"/>
              <a:t>Methods</a:t>
            </a:r>
          </a:p>
          <a:p>
            <a:r>
              <a:rPr lang="en-US" dirty="0" smtClean="0"/>
              <a:t>First come – first serve</a:t>
            </a:r>
          </a:p>
          <a:p>
            <a:r>
              <a:rPr lang="en-US" dirty="0" smtClean="0"/>
              <a:t>Read less, learn more;)  Way of reading?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9523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Reference Master - </a:t>
            </a:r>
            <a:r>
              <a:rPr lang="en-US" dirty="0" err="1" smtClean="0"/>
              <a:t>Zotero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Collect, store, </a:t>
            </a:r>
            <a:r>
              <a:rPr lang="en-US" dirty="0" smtClean="0"/>
              <a:t>share</a:t>
            </a:r>
          </a:p>
          <a:p>
            <a:endParaRPr lang="en-US" dirty="0" smtClean="0"/>
          </a:p>
          <a:p>
            <a:r>
              <a:rPr lang="en-US" dirty="0" err="1" smtClean="0"/>
              <a:t>Zotero</a:t>
            </a:r>
            <a:r>
              <a:rPr lang="en-US" dirty="0" smtClean="0"/>
              <a:t> – or other tools?</a:t>
            </a:r>
          </a:p>
          <a:p>
            <a:pPr lvl="1"/>
            <a:r>
              <a:rPr lang="en-US" dirty="0" smtClean="0"/>
              <a:t>Mobile </a:t>
            </a:r>
            <a:r>
              <a:rPr lang="en-US" dirty="0" err="1" smtClean="0"/>
              <a:t>extenstion</a:t>
            </a:r>
            <a:r>
              <a:rPr lang="en-US" dirty="0" smtClean="0"/>
              <a:t>?</a:t>
            </a:r>
          </a:p>
          <a:p>
            <a:endParaRPr lang="en-US" dirty="0" smtClean="0"/>
          </a:p>
          <a:p>
            <a:r>
              <a:rPr lang="en-US" dirty="0" smtClean="0"/>
              <a:t>Anyone</a:t>
            </a:r>
            <a:r>
              <a:rPr lang="en-US" dirty="0" smtClean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94185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Syllabus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http://www.uio.no/studier/emner/matnat/ifi/INF5261/</a:t>
            </a:r>
            <a:r>
              <a:rPr lang="en-US" dirty="0" smtClean="0">
                <a:hlinkClick r:id="rId2"/>
              </a:rPr>
              <a:t>h14/</a:t>
            </a:r>
            <a:r>
              <a:rPr lang="en-US" dirty="0" smtClean="0">
                <a:hlinkClick r:id="rId2"/>
              </a:rPr>
              <a:t>pensumliste/index.html</a:t>
            </a:r>
            <a:endParaRPr lang="en-US" dirty="0" smtClean="0"/>
          </a:p>
          <a:p>
            <a:r>
              <a:rPr lang="en-US" dirty="0" smtClean="0"/>
              <a:t>Presentation of each article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139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week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Establish projects and groups</a:t>
            </a:r>
          </a:p>
          <a:p>
            <a:endParaRPr lang="en-US" dirty="0"/>
          </a:p>
          <a:p>
            <a:r>
              <a:rPr lang="en-US" dirty="0" smtClean="0"/>
              <a:t>Wonder document</a:t>
            </a:r>
          </a:p>
          <a:p>
            <a:endParaRPr lang="en-US" dirty="0"/>
          </a:p>
          <a:p>
            <a:r>
              <a:rPr lang="en-US" dirty="0" smtClean="0"/>
              <a:t>Planning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4645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286</Words>
  <Application>Microsoft Macintosh PowerPoint</Application>
  <PresentationFormat>On-screen Show (4:3)</PresentationFormat>
  <Paragraphs>53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INF5261, development of mobile systems and services</vt:lpstr>
      <vt:lpstr>Today</vt:lpstr>
      <vt:lpstr>Previous years</vt:lpstr>
      <vt:lpstr>Why projects?</vt:lpstr>
      <vt:lpstr>Topics</vt:lpstr>
      <vt:lpstr>topics</vt:lpstr>
      <vt:lpstr>Curriculum</vt:lpstr>
      <vt:lpstr>Reference Master - Zotero</vt:lpstr>
      <vt:lpstr>Syllabus</vt:lpstr>
      <vt:lpstr>Next week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INF5261</dc:title>
  <dc:creator>Bruker ved UiO</dc:creator>
  <cp:lastModifiedBy>Bruker ved UiO</cp:lastModifiedBy>
  <cp:revision>8</cp:revision>
  <dcterms:created xsi:type="dcterms:W3CDTF">2013-08-28T11:39:10Z</dcterms:created>
  <dcterms:modified xsi:type="dcterms:W3CDTF">2014-08-23T07:55:11Z</dcterms:modified>
</cp:coreProperties>
</file>