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74" r:id="rId14"/>
    <p:sldId id="269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2013-01-13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Våren </a:t>
            </a:r>
            <a:r>
              <a:rPr lang="nb-NO" dirty="0" smtClean="0"/>
              <a:t>2013</a:t>
            </a:r>
            <a:endParaRPr lang="nb-NO" dirty="0" smtClean="0"/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II;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Praktisk:</a:t>
            </a:r>
          </a:p>
          <a:p>
            <a:r>
              <a:rPr lang="da-DK" dirty="0" smtClean="0"/>
              <a:t>Bor i Danmark</a:t>
            </a:r>
          </a:p>
          <a:p>
            <a:r>
              <a:rPr lang="da-DK" dirty="0" smtClean="0"/>
              <a:t>Arbejde: Dublin – og 1x måneden Oslo</a:t>
            </a:r>
          </a:p>
          <a:p>
            <a:endParaRPr lang="da-DK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r>
              <a:rPr lang="en-US" dirty="0" err="1" smtClean="0"/>
              <a:t>Haster</a:t>
            </a:r>
            <a:r>
              <a:rPr lang="en-US" dirty="0" smtClean="0"/>
              <a:t>? SMS </a:t>
            </a:r>
            <a:r>
              <a:rPr lang="en-US" dirty="0" err="1" smtClean="0"/>
              <a:t>til</a:t>
            </a:r>
            <a:r>
              <a:rPr lang="en-US" dirty="0" smtClean="0"/>
              <a:t> +45 40 25 16 50</a:t>
            </a:r>
          </a:p>
          <a:p>
            <a:r>
              <a:rPr lang="en-US" dirty="0" err="1" smtClean="0"/>
              <a:t>Skypeid</a:t>
            </a:r>
            <a:r>
              <a:rPr lang="en-US" dirty="0" smtClean="0"/>
              <a:t>: </a:t>
            </a:r>
            <a:r>
              <a:rPr lang="en-US" dirty="0" err="1" smtClean="0"/>
              <a:t>ericbjul</a:t>
            </a:r>
            <a:r>
              <a:rPr lang="en-US" dirty="0" smtClean="0"/>
              <a:t> – </a:t>
            </a:r>
            <a:r>
              <a:rPr lang="en-US" dirty="0" err="1" smtClean="0"/>
              <a:t>efter</a:t>
            </a:r>
            <a:r>
              <a:rPr lang="en-US" dirty="0" smtClean="0"/>
              <a:t> </a:t>
            </a:r>
            <a:r>
              <a:rPr lang="en-US" dirty="0" err="1" smtClean="0"/>
              <a:t>aftale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Hjelpelerer</a:t>
            </a:r>
            <a:r>
              <a:rPr lang="en-US" dirty="0" smtClean="0"/>
              <a:t>: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hjelpe</a:t>
            </a:r>
            <a:r>
              <a:rPr lang="en-US" dirty="0" smtClean="0"/>
              <a:t> med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praktiske</a:t>
            </a:r>
            <a:endParaRPr lang="en-US" dirty="0" smtClean="0"/>
          </a:p>
          <a:p>
            <a:r>
              <a:rPr lang="da-DK" smtClean="0"/>
              <a:t>Hjelpelerer timer endnu ikke på plads.</a:t>
            </a:r>
            <a:endParaRPr lang="en-US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 </a:t>
            </a:r>
            <a:r>
              <a:rPr lang="en-US" dirty="0" err="1" smtClean="0"/>
              <a:t>mandage</a:t>
            </a:r>
            <a:r>
              <a:rPr lang="en-US" dirty="0" smtClean="0"/>
              <a:t>:</a:t>
            </a:r>
          </a:p>
          <a:p>
            <a:r>
              <a:rPr lang="en-US" dirty="0"/>
              <a:t>1</a:t>
            </a:r>
            <a:r>
              <a:rPr lang="en-US" dirty="0" smtClean="0"/>
              <a:t>4/1 </a:t>
            </a:r>
            <a:r>
              <a:rPr lang="en-US" dirty="0" smtClean="0"/>
              <a:t>– </a:t>
            </a:r>
            <a:r>
              <a:rPr lang="en-US" dirty="0" smtClean="0"/>
              <a:t>2013</a:t>
            </a:r>
          </a:p>
          <a:p>
            <a:r>
              <a:rPr lang="da-DK" dirty="0" smtClean="0"/>
              <a:t>28/1 – 2013</a:t>
            </a:r>
          </a:p>
          <a:p>
            <a:r>
              <a:rPr lang="da-DK" dirty="0" smtClean="0"/>
              <a:t>18/2 – 2013 NB: start 10:15!!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</a:t>
            </a:r>
            <a:r>
              <a:rPr lang="en-US" dirty="0" smtClean="0"/>
              <a:t>9.15 – 12 </a:t>
            </a:r>
            <a:r>
              <a:rPr lang="en-US" dirty="0" err="1" smtClean="0"/>
              <a:t>og</a:t>
            </a:r>
            <a:r>
              <a:rPr lang="en-US" dirty="0" smtClean="0"/>
              <a:t> 13 – </a:t>
            </a:r>
            <a:r>
              <a:rPr lang="en-US" dirty="0" smtClean="0"/>
              <a:t>16</a:t>
            </a:r>
          </a:p>
          <a:p>
            <a:pPr>
              <a:buNone/>
            </a:pPr>
            <a:r>
              <a:rPr lang="da-DK" dirty="0" smtClean="0"/>
              <a:t>(Dog 18/2 en time senere! 10.15 – 12, 13 – 17)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 alt 5 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se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onsdag</a:t>
            </a:r>
            <a:r>
              <a:rPr lang="en-US" dirty="0" smtClean="0"/>
              <a:t> med Tor </a:t>
            </a:r>
            <a:r>
              <a:rPr lang="en-US" dirty="0" err="1" smtClean="0"/>
              <a:t>Ivar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e-post</a:t>
            </a:r>
            <a:r>
              <a:rPr lang="en-US" smtClean="0"/>
              <a:t>: toij@student.uio.no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426</Words>
  <Application>Microsoft Office PowerPoint</Application>
  <PresentationFormat>On-screen Show (4:3)</PresentationFormat>
  <Paragraphs>112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Kontortema</vt:lpstr>
      <vt:lpstr>Distribuerte Objekter</vt:lpstr>
      <vt:lpstr>Velkommen</vt:lpstr>
      <vt:lpstr>Kontakt</vt:lpstr>
      <vt:lpstr>Hvad</vt:lpstr>
      <vt:lpstr>Hvornår</vt:lpstr>
      <vt:lpstr>Hvor?</vt:lpstr>
      <vt:lpstr>Hvad</vt:lpstr>
      <vt:lpstr>Materiale</vt:lpstr>
      <vt:lpstr>Kontakt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13</cp:revision>
  <dcterms:created xsi:type="dcterms:W3CDTF">2010-01-24T14:36:33Z</dcterms:created>
  <dcterms:modified xsi:type="dcterms:W3CDTF">2013-01-14T07:58:57Z</dcterms:modified>
</cp:coreProperties>
</file>