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293" r:id="rId26"/>
    <p:sldId id="285" r:id="rId27"/>
    <p:sldId id="292" r:id="rId28"/>
    <p:sldId id="286" r:id="rId29"/>
    <p:sldId id="287" r:id="rId30"/>
    <p:sldId id="288" r:id="rId31"/>
    <p:sldId id="284" r:id="rId32"/>
    <p:sldId id="289" r:id="rId33"/>
    <p:sldId id="290" r:id="rId34"/>
    <p:sldId id="298" r:id="rId35"/>
    <p:sldId id="299" r:id="rId36"/>
    <p:sldId id="269" r:id="rId37"/>
    <p:sldId id="274" r:id="rId38"/>
    <p:sldId id="271" r:id="rId39"/>
    <p:sldId id="272" r:id="rId40"/>
    <p:sldId id="273" r:id="rId41"/>
    <p:sldId id="261" r:id="rId42"/>
    <p:sldId id="277" r:id="rId43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2013-01-14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25</a:t>
            </a:fld>
            <a:endParaRPr lang="da-DK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26</a:t>
            </a:fld>
            <a:endParaRPr lang="da-DK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27</a:t>
            </a:fld>
            <a:endParaRPr lang="da-DK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28</a:t>
            </a:fld>
            <a:endParaRPr lang="da-DK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29</a:t>
            </a:fld>
            <a:endParaRPr lang="da-DK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30</a:t>
            </a:fld>
            <a:endParaRPr lang="da-DK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31</a:t>
            </a:fld>
            <a:endParaRPr lang="da-DK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32</a:t>
            </a:fld>
            <a:endParaRPr lang="da-DK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33</a:t>
            </a:fld>
            <a:endParaRPr lang="da-DK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34</a:t>
            </a:fld>
            <a:endParaRPr lang="da-DK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35</a:t>
            </a:fld>
            <a:endParaRPr lang="da-DK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36</a:t>
            </a:fld>
            <a:endParaRPr lang="da-DK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37</a:t>
            </a:fld>
            <a:endParaRPr lang="da-DK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38</a:t>
            </a:fld>
            <a:endParaRPr lang="da-DK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39</a:t>
            </a:fld>
            <a:endParaRPr lang="da-DK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40</a:t>
            </a:fld>
            <a:endParaRPr lang="da-DK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41</a:t>
            </a:fld>
            <a:endParaRPr lang="da-DK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42</a:t>
            </a:fld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smtClean="0"/>
              <a:t>Eric Jul</a:t>
            </a:r>
          </a:p>
          <a:p>
            <a:pPr eaLnBrk="1" hangingPunct="1"/>
            <a:r>
              <a:rPr lang="da-DK" i="1" smtClean="0"/>
              <a:t>OMS</a:t>
            </a:r>
          </a:p>
          <a:p>
            <a:pPr eaLnBrk="1" hangingPunct="1"/>
            <a:r>
              <a:rPr lang="da-DK" i="1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</a:t>
            </a:r>
            <a:r>
              <a:rPr lang="en-US" dirty="0" smtClean="0"/>
              <a:t>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people!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Algol-like syntax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objects – for compilability and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  <a:endParaRPr lang="en-US" dirty="0" smtClean="0"/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  <a:endParaRPr lang="da-DK" dirty="0" smtClean="0"/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</a:t>
            </a:r>
            <a:r>
              <a:rPr lang="da-DK" dirty="0" smtClean="0"/>
              <a:t>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</a:t>
            </a:r>
            <a:r>
              <a:rPr lang="da-DK" sz="2800" dirty="0" smtClean="0"/>
              <a:t>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method: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someclass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Object constructors: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object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</a:p>
          <a:p>
            <a:pPr eaLnBrk="1" hangingPunct="1">
              <a:buFontTx/>
              <a:buNone/>
            </a:pPr>
            <a:r>
              <a:rPr lang="da-DK" sz="2800" smtClean="0"/>
              <a:t>The above is an </a:t>
            </a:r>
            <a:r>
              <a:rPr lang="da-DK" sz="2800" i="1" smtClean="0"/>
              <a:t>executable expression!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seqno2</a:t>
            </a:r>
            <a:endParaRPr lang="en-US" smtClean="0"/>
          </a:p>
          <a:p>
            <a:pPr eaLnBrk="1" hangingPunct="1">
              <a:buFontTx/>
              <a:buNone/>
            </a:pPr>
            <a:endParaRPr lang="en-GB" sz="280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   Integer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SeqNoSource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informally</a:t>
            </a:r>
            <a:endParaRPr lang="en-GB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Conformity is a mathematical relationship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If T is to conform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smtClean="0"/>
              <a:t>T must have all the operations required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smtClean="0"/>
              <a:t>For each operation in T the corresponding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smtClean="0"/>
              <a:t>in-parameters must conform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smtClean="0"/>
              <a:t>out-parameters must conform </a:t>
            </a:r>
            <a:r>
              <a:rPr lang="da-DK" sz="2000" i="1" smtClean="0"/>
              <a:t>in opposite order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Contravariance: not in Simula nor Eiffel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necessary to make semantic sense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Lattice of types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smtClean="0"/>
              <a:t>Types form a lattice</a:t>
            </a:r>
          </a:p>
          <a:p>
            <a:pPr eaLnBrk="1" hangingPunct="1"/>
            <a:r>
              <a:rPr lang="da-DK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Any</a:t>
            </a:r>
            <a:endParaRPr lang="da-DK" smtClean="0"/>
          </a:p>
          <a:p>
            <a:pPr eaLnBrk="1" hangingPunct="1"/>
            <a:r>
              <a:rPr lang="da-DK" smtClean="0"/>
              <a:t>Bottom is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Noone </a:t>
            </a:r>
            <a:r>
              <a:rPr lang="da-DK" smtClean="0"/>
              <a:t>(it has ALL operations”)</a:t>
            </a:r>
            <a:endParaRPr lang="da-DK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/>
              <a:t> conforms to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smtClean="0"/>
              <a:t> </a:t>
            </a:r>
          </a:p>
          <a:p>
            <a:pPr eaLnBrk="1" hangingPunct="1"/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/>
              <a:t> can thus be assigned to </a:t>
            </a:r>
            <a:r>
              <a:rPr lang="da-DK" i="1" smtClean="0"/>
              <a:t>any</a:t>
            </a:r>
            <a:r>
              <a:rPr lang="da-DK" smtClean="0"/>
              <a:t> variable! (Read ”Much Ado About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>
                <a:cs typeface="Courier New" pitchFamily="49" charset="0"/>
              </a:rPr>
              <a:t>.)</a:t>
            </a:r>
            <a:endParaRPr lang="da-DK" smtClean="0"/>
          </a:p>
          <a:p>
            <a:pPr eaLnBrk="1" hangingPunct="1"/>
            <a:endParaRPr lang="da-DK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500188"/>
            <a:ext cx="7772400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7683</TotalTime>
  <Words>1302</Words>
  <Application>Microsoft Office PowerPoint</Application>
  <PresentationFormat>On-screen Show (4:3)</PresentationFormat>
  <Paragraphs>369</Paragraphs>
  <Slides>42</Slides>
  <Notes>42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26</cp:revision>
  <cp:lastPrinted>1601-01-01T00:00:00Z</cp:lastPrinted>
  <dcterms:created xsi:type="dcterms:W3CDTF">2003-09-26T05:07:47Z</dcterms:created>
  <dcterms:modified xsi:type="dcterms:W3CDTF">2013-01-14T07:57:25Z</dcterms:modified>
</cp:coreProperties>
</file>