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45"/>
  </p:notesMasterIdLst>
  <p:handoutMasterIdLst>
    <p:handoutMasterId r:id="rId46"/>
  </p:handoutMasterIdLst>
  <p:sldIdLst>
    <p:sldId id="327" r:id="rId2"/>
    <p:sldId id="398" r:id="rId3"/>
    <p:sldId id="339" r:id="rId4"/>
    <p:sldId id="432" r:id="rId5"/>
    <p:sldId id="422" r:id="rId6"/>
    <p:sldId id="429" r:id="rId7"/>
    <p:sldId id="401" r:id="rId8"/>
    <p:sldId id="446" r:id="rId9"/>
    <p:sldId id="435" r:id="rId10"/>
    <p:sldId id="440" r:id="rId11"/>
    <p:sldId id="437" r:id="rId12"/>
    <p:sldId id="328" r:id="rId13"/>
    <p:sldId id="343" r:id="rId14"/>
    <p:sldId id="350" r:id="rId15"/>
    <p:sldId id="333" r:id="rId16"/>
    <p:sldId id="345" r:id="rId17"/>
    <p:sldId id="407" r:id="rId18"/>
    <p:sldId id="409" r:id="rId19"/>
    <p:sldId id="347" r:id="rId20"/>
    <p:sldId id="354" r:id="rId21"/>
    <p:sldId id="443" r:id="rId22"/>
    <p:sldId id="355" r:id="rId23"/>
    <p:sldId id="358" r:id="rId24"/>
    <p:sldId id="374" r:id="rId25"/>
    <p:sldId id="375" r:id="rId26"/>
    <p:sldId id="376" r:id="rId27"/>
    <p:sldId id="448" r:id="rId28"/>
    <p:sldId id="449" r:id="rId29"/>
    <p:sldId id="439" r:id="rId30"/>
    <p:sldId id="416" r:id="rId31"/>
    <p:sldId id="417" r:id="rId32"/>
    <p:sldId id="418" r:id="rId33"/>
    <p:sldId id="451" r:id="rId34"/>
    <p:sldId id="452" r:id="rId35"/>
    <p:sldId id="423" r:id="rId36"/>
    <p:sldId id="433" r:id="rId37"/>
    <p:sldId id="365" r:id="rId38"/>
    <p:sldId id="421" r:id="rId39"/>
    <p:sldId id="428" r:id="rId40"/>
    <p:sldId id="369" r:id="rId41"/>
    <p:sldId id="425" r:id="rId42"/>
    <p:sldId id="426" r:id="rId43"/>
    <p:sldId id="397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2F2F2"/>
    <a:srgbClr val="F5F5F5"/>
    <a:srgbClr val="FFF5F3"/>
    <a:srgbClr val="CFF9DA"/>
    <a:srgbClr val="E4E4F8"/>
    <a:srgbClr val="EEF9F4"/>
    <a:srgbClr val="FFDFDA"/>
    <a:srgbClr val="FCB4AA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374" autoAdjust="0"/>
  </p:normalViewPr>
  <p:slideViewPr>
    <p:cSldViewPr snapToGrid="0" showGuides="1">
      <p:cViewPr varScale="1">
        <p:scale>
          <a:sx n="84" d="100"/>
          <a:sy n="84" d="100"/>
        </p:scale>
        <p:origin x="912" y="84"/>
      </p:cViewPr>
      <p:guideLst>
        <p:guide orient="horz" pos="2137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9E60820C-8779-4D66-B88F-7CC3EE346256}"/>
    <pc:docChg chg="undo custSel addSld delSld modSld sldOrd">
      <pc:chgData name="Håkon Jacobsen" userId="1593ab28-bd3f-46f2-a611-8d984e03f573" providerId="ADAL" clId="{9E60820C-8779-4D66-B88F-7CC3EE346256}" dt="2024-06-26T10:00:35.241" v="576" actId="20577"/>
      <pc:docMkLst>
        <pc:docMk/>
      </pc:docMkLst>
      <pc:sldChg chg="delSp del delAnim">
        <pc:chgData name="Håkon Jacobsen" userId="1593ab28-bd3f-46f2-a611-8d984e03f573" providerId="ADAL" clId="{9E60820C-8779-4D66-B88F-7CC3EE346256}" dt="2024-06-26T09:21:03.325" v="78" actId="2696"/>
        <pc:sldMkLst>
          <pc:docMk/>
          <pc:sldMk cId="2282649852" sldId="352"/>
        </pc:sldMkLst>
        <pc:spChg chg="del">
          <ac:chgData name="Håkon Jacobsen" userId="1593ab28-bd3f-46f2-a611-8d984e03f573" providerId="ADAL" clId="{9E60820C-8779-4D66-B88F-7CC3EE346256}" dt="2024-06-26T09:17:12.793" v="29" actId="478"/>
          <ac:spMkLst>
            <pc:docMk/>
            <pc:sldMk cId="2282649852" sldId="352"/>
            <ac:spMk id="7" creationId="{00000000-0000-0000-0000-000000000000}"/>
          </ac:spMkLst>
        </pc:spChg>
        <pc:spChg chg="del">
          <ac:chgData name="Håkon Jacobsen" userId="1593ab28-bd3f-46f2-a611-8d984e03f573" providerId="ADAL" clId="{9E60820C-8779-4D66-B88F-7CC3EE346256}" dt="2024-06-26T09:17:15.278" v="31" actId="478"/>
          <ac:spMkLst>
            <pc:docMk/>
            <pc:sldMk cId="2282649852" sldId="352"/>
            <ac:spMk id="8" creationId="{00000000-0000-0000-0000-000000000000}"/>
          </ac:spMkLst>
        </pc:spChg>
        <pc:grpChg chg="del">
          <ac:chgData name="Håkon Jacobsen" userId="1593ab28-bd3f-46f2-a611-8d984e03f573" providerId="ADAL" clId="{9E60820C-8779-4D66-B88F-7CC3EE346256}" dt="2024-06-26T09:17:14.200" v="30" actId="478"/>
          <ac:grpSpMkLst>
            <pc:docMk/>
            <pc:sldMk cId="2282649852" sldId="352"/>
            <ac:grpSpMk id="11" creationId="{00000000-0000-0000-0000-000000000000}"/>
          </ac:grpSpMkLst>
        </pc:grpChg>
      </pc:sldChg>
      <pc:sldChg chg="addSp delSp modSp">
        <pc:chgData name="Håkon Jacobsen" userId="1593ab28-bd3f-46f2-a611-8d984e03f573" providerId="ADAL" clId="{9E60820C-8779-4D66-B88F-7CC3EE346256}" dt="2024-06-26T09:21:35.469" v="82" actId="207"/>
        <pc:sldMkLst>
          <pc:docMk/>
          <pc:sldMk cId="3666485201" sldId="355"/>
        </pc:sldMkLst>
        <pc:spChg chg="add del mod">
          <ac:chgData name="Håkon Jacobsen" userId="1593ab28-bd3f-46f2-a611-8d984e03f573" providerId="ADAL" clId="{9E60820C-8779-4D66-B88F-7CC3EE346256}" dt="2024-06-26T09:19:59.930" v="51" actId="478"/>
          <ac:spMkLst>
            <pc:docMk/>
            <pc:sldMk cId="3666485201" sldId="355"/>
            <ac:spMk id="6" creationId="{F880D77E-B1FE-4BB6-9E7D-B821CBEBC94C}"/>
          </ac:spMkLst>
        </pc:spChg>
        <pc:spChg chg="del mod">
          <ac:chgData name="Håkon Jacobsen" userId="1593ab28-bd3f-46f2-a611-8d984e03f573" providerId="ADAL" clId="{9E60820C-8779-4D66-B88F-7CC3EE346256}" dt="2024-06-26T09:21:31.844" v="80" actId="478"/>
          <ac:spMkLst>
            <pc:docMk/>
            <pc:sldMk cId="3666485201" sldId="355"/>
            <ac:spMk id="7" creationId="{00000000-0000-0000-0000-000000000000}"/>
          </ac:spMkLst>
        </pc:spChg>
        <pc:spChg chg="add mod">
          <ac:chgData name="Håkon Jacobsen" userId="1593ab28-bd3f-46f2-a611-8d984e03f573" providerId="ADAL" clId="{9E60820C-8779-4D66-B88F-7CC3EE346256}" dt="2024-06-26T09:21:35.469" v="82" actId="207"/>
          <ac:spMkLst>
            <pc:docMk/>
            <pc:sldMk cId="3666485201" sldId="355"/>
            <ac:spMk id="8" creationId="{D42633BE-8365-427B-9815-C264770F4895}"/>
          </ac:spMkLst>
        </pc:spChg>
      </pc:sldChg>
      <pc:sldChg chg="del">
        <pc:chgData name="Håkon Jacobsen" userId="1593ab28-bd3f-46f2-a611-8d984e03f573" providerId="ADAL" clId="{9E60820C-8779-4D66-B88F-7CC3EE346256}" dt="2024-06-26T09:18:10.122" v="37" actId="2696"/>
        <pc:sldMkLst>
          <pc:docMk/>
          <pc:sldMk cId="686595713" sldId="356"/>
        </pc:sldMkLst>
      </pc:sldChg>
      <pc:sldChg chg="modSp">
        <pc:chgData name="Håkon Jacobsen" userId="1593ab28-bd3f-46f2-a611-8d984e03f573" providerId="ADAL" clId="{9E60820C-8779-4D66-B88F-7CC3EE346256}" dt="2024-06-26T09:23:46.906" v="110" actId="20577"/>
        <pc:sldMkLst>
          <pc:docMk/>
          <pc:sldMk cId="3960643990" sldId="358"/>
        </pc:sldMkLst>
        <pc:spChg chg="mod">
          <ac:chgData name="Håkon Jacobsen" userId="1593ab28-bd3f-46f2-a611-8d984e03f573" providerId="ADAL" clId="{9E60820C-8779-4D66-B88F-7CC3EE346256}" dt="2024-06-26T09:18:24.950" v="38" actId="14100"/>
          <ac:spMkLst>
            <pc:docMk/>
            <pc:sldMk cId="3960643990" sldId="358"/>
            <ac:spMk id="9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3:46.906" v="110" actId="20577"/>
          <ac:spMkLst>
            <pc:docMk/>
            <pc:sldMk cId="3960643990" sldId="358"/>
            <ac:spMk id="14" creationId="{00000000-0000-0000-0000-000000000000}"/>
          </ac:spMkLst>
        </pc:spChg>
      </pc:sldChg>
      <pc:sldChg chg="addSp delSp modSp">
        <pc:chgData name="Håkon Jacobsen" userId="1593ab28-bd3f-46f2-a611-8d984e03f573" providerId="ADAL" clId="{9E60820C-8779-4D66-B88F-7CC3EE346256}" dt="2024-06-26T09:27:36.567" v="189" actId="1036"/>
        <pc:sldMkLst>
          <pc:docMk/>
          <pc:sldMk cId="2106542722" sldId="374"/>
        </pc:sldMkLst>
        <pc:spChg chg="mod">
          <ac:chgData name="Håkon Jacobsen" userId="1593ab28-bd3f-46f2-a611-8d984e03f573" providerId="ADAL" clId="{9E60820C-8779-4D66-B88F-7CC3EE346256}" dt="2024-06-26T09:26:20.099" v="138" actId="20577"/>
          <ac:spMkLst>
            <pc:docMk/>
            <pc:sldMk cId="2106542722" sldId="374"/>
            <ac:spMk id="2" creationId="{00000000-0000-0000-0000-000000000000}"/>
          </ac:spMkLst>
        </pc:spChg>
        <pc:spChg chg="add del mod">
          <ac:chgData name="Håkon Jacobsen" userId="1593ab28-bd3f-46f2-a611-8d984e03f573" providerId="ADAL" clId="{9E60820C-8779-4D66-B88F-7CC3EE346256}" dt="2024-06-26T09:26:05.002" v="133" actId="478"/>
          <ac:spMkLst>
            <pc:docMk/>
            <pc:sldMk cId="2106542722" sldId="374"/>
            <ac:spMk id="6" creationId="{664DC507-7886-4219-8F4D-DEB8A4C7CE1F}"/>
          </ac:spMkLst>
        </pc:spChg>
        <pc:spChg chg="mod">
          <ac:chgData name="Håkon Jacobsen" userId="1593ab28-bd3f-46f2-a611-8d984e03f573" providerId="ADAL" clId="{9E60820C-8779-4D66-B88F-7CC3EE346256}" dt="2024-06-26T09:27:36.567" v="189" actId="1036"/>
          <ac:spMkLst>
            <pc:docMk/>
            <pc:sldMk cId="2106542722" sldId="374"/>
            <ac:spMk id="18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4:56.349" v="117" actId="14100"/>
          <ac:spMkLst>
            <pc:docMk/>
            <pc:sldMk cId="2106542722" sldId="374"/>
            <ac:spMk id="21" creationId="{00000000-0000-0000-0000-000000000000}"/>
          </ac:spMkLst>
        </pc:spChg>
      </pc:sldChg>
      <pc:sldChg chg="addSp delSp modSp">
        <pc:chgData name="Håkon Jacobsen" userId="1593ab28-bd3f-46f2-a611-8d984e03f573" providerId="ADAL" clId="{9E60820C-8779-4D66-B88F-7CC3EE346256}" dt="2024-06-26T09:29:02.559" v="230" actId="20577"/>
        <pc:sldMkLst>
          <pc:docMk/>
          <pc:sldMk cId="1085295760" sldId="375"/>
        </pc:sldMkLst>
        <pc:spChg chg="mod">
          <ac:chgData name="Håkon Jacobsen" userId="1593ab28-bd3f-46f2-a611-8d984e03f573" providerId="ADAL" clId="{9E60820C-8779-4D66-B88F-7CC3EE346256}" dt="2024-06-26T09:29:02.559" v="230" actId="20577"/>
          <ac:spMkLst>
            <pc:docMk/>
            <pc:sldMk cId="1085295760" sldId="375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26.989" v="125" actId="14100"/>
          <ac:spMkLst>
            <pc:docMk/>
            <pc:sldMk cId="1085295760" sldId="375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3.049" v="132" actId="478"/>
          <ac:spMkLst>
            <pc:docMk/>
            <pc:sldMk cId="1085295760" sldId="375"/>
            <ac:spMk id="20" creationId="{EFEF1F35-CE00-4D60-9FC9-BB9E118EACBC}"/>
          </ac:spMkLst>
        </pc:spChg>
        <pc:spChg chg="mod">
          <ac:chgData name="Håkon Jacobsen" userId="1593ab28-bd3f-46f2-a611-8d984e03f573" providerId="ADAL" clId="{9E60820C-8779-4D66-B88F-7CC3EE346256}" dt="2024-06-26T09:27:42.285" v="195" actId="1036"/>
          <ac:spMkLst>
            <pc:docMk/>
            <pc:sldMk cId="1085295760" sldId="375"/>
            <ac:spMk id="32" creationId="{00000000-0000-0000-0000-000000000000}"/>
          </ac:spMkLst>
        </pc:spChg>
      </pc:sldChg>
      <pc:sldChg chg="addSp delSp modSp delAnim modAnim">
        <pc:chgData name="Håkon Jacobsen" userId="1593ab28-bd3f-46f2-a611-8d984e03f573" providerId="ADAL" clId="{9E60820C-8779-4D66-B88F-7CC3EE346256}" dt="2024-06-26T09:35:13.784" v="272" actId="478"/>
        <pc:sldMkLst>
          <pc:docMk/>
          <pc:sldMk cId="2574879902" sldId="376"/>
        </pc:sldMkLst>
        <pc:spChg chg="mod">
          <ac:chgData name="Håkon Jacobsen" userId="1593ab28-bd3f-46f2-a611-8d984e03f573" providerId="ADAL" clId="{9E60820C-8779-4D66-B88F-7CC3EE346256}" dt="2024-06-26T09:26:23.599" v="143" actId="20577"/>
          <ac:spMkLst>
            <pc:docMk/>
            <pc:sldMk cId="2574879902" sldId="376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33.207" v="126" actId="14100"/>
          <ac:spMkLst>
            <pc:docMk/>
            <pc:sldMk cId="2574879902" sldId="376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1.627" v="131" actId="478"/>
          <ac:spMkLst>
            <pc:docMk/>
            <pc:sldMk cId="2574879902" sldId="376"/>
            <ac:spMk id="18" creationId="{374E452C-873E-4DD3-BD4E-C6060C438CC8}"/>
          </ac:spMkLst>
        </pc:spChg>
        <pc:spChg chg="add del">
          <ac:chgData name="Håkon Jacobsen" userId="1593ab28-bd3f-46f2-a611-8d984e03f573" providerId="ADAL" clId="{9E60820C-8779-4D66-B88F-7CC3EE346256}" dt="2024-06-26T09:35:13.237" v="271" actId="478"/>
          <ac:spMkLst>
            <pc:docMk/>
            <pc:sldMk cId="2574879902" sldId="376"/>
            <ac:spMk id="20" creationId="{71B80BBC-04B9-40D0-BE2E-7BE3AA3C5293}"/>
          </ac:spMkLst>
        </pc:spChg>
        <pc:spChg chg="mod">
          <ac:chgData name="Håkon Jacobsen" userId="1593ab28-bd3f-46f2-a611-8d984e03f573" providerId="ADAL" clId="{9E60820C-8779-4D66-B88F-7CC3EE346256}" dt="2024-06-26T09:27:48.909" v="201" actId="1036"/>
          <ac:spMkLst>
            <pc:docMk/>
            <pc:sldMk cId="2574879902" sldId="376"/>
            <ac:spMk id="52" creationId="{00000000-0000-0000-0000-000000000000}"/>
          </ac:spMkLst>
        </pc:spChg>
        <pc:cxnChg chg="add del mod">
          <ac:chgData name="Håkon Jacobsen" userId="1593ab28-bd3f-46f2-a611-8d984e03f573" providerId="ADAL" clId="{9E60820C-8779-4D66-B88F-7CC3EE346256}" dt="2024-06-26T09:35:13.784" v="272" actId="478"/>
          <ac:cxnSpMkLst>
            <pc:docMk/>
            <pc:sldMk cId="2574879902" sldId="376"/>
            <ac:cxnSpMk id="21" creationId="{7E46AD74-55F8-4B27-B2D3-B1A3FABFF6AF}"/>
          </ac:cxnSpMkLst>
        </pc:cxnChg>
      </pc:sldChg>
      <pc:sldChg chg="addSp delSp modSp del">
        <pc:chgData name="Håkon Jacobsen" userId="1593ab28-bd3f-46f2-a611-8d984e03f573" providerId="ADAL" clId="{9E60820C-8779-4D66-B88F-7CC3EE346256}" dt="2024-06-26T09:34:11.853" v="263" actId="2696"/>
        <pc:sldMkLst>
          <pc:docMk/>
          <pc:sldMk cId="1794787199" sldId="377"/>
        </pc:sldMkLst>
        <pc:spChg chg="mod">
          <ac:chgData name="Håkon Jacobsen" userId="1593ab28-bd3f-46f2-a611-8d984e03f573" providerId="ADAL" clId="{9E60820C-8779-4D66-B88F-7CC3EE346256}" dt="2024-06-26T09:26:26.443" v="148" actId="20577"/>
          <ac:spMkLst>
            <pc:docMk/>
            <pc:sldMk cId="1794787199" sldId="377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39.176" v="127" actId="14100"/>
          <ac:spMkLst>
            <pc:docMk/>
            <pc:sldMk cId="1794787199" sldId="377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0.159" v="130" actId="478"/>
          <ac:spMkLst>
            <pc:docMk/>
            <pc:sldMk cId="1794787199" sldId="377"/>
            <ac:spMk id="23" creationId="{D6E466A3-9CF9-47BE-BCB4-BF5FFD34722A}"/>
          </ac:spMkLst>
        </pc:spChg>
        <pc:spChg chg="mod">
          <ac:chgData name="Håkon Jacobsen" userId="1593ab28-bd3f-46f2-a611-8d984e03f573" providerId="ADAL" clId="{9E60820C-8779-4D66-B88F-7CC3EE346256}" dt="2024-06-26T09:31:57.164" v="249" actId="1037"/>
          <ac:spMkLst>
            <pc:docMk/>
            <pc:sldMk cId="1794787199" sldId="377"/>
            <ac:spMk id="3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7:56.190" v="207" actId="1036"/>
          <ac:spMkLst>
            <pc:docMk/>
            <pc:sldMk cId="1794787199" sldId="377"/>
            <ac:spMk id="43" creationId="{00000000-0000-0000-0000-000000000000}"/>
          </ac:spMkLst>
        </pc:spChg>
        <pc:cxnChg chg="del">
          <ac:chgData name="Håkon Jacobsen" userId="1593ab28-bd3f-46f2-a611-8d984e03f573" providerId="ADAL" clId="{9E60820C-8779-4D66-B88F-7CC3EE346256}" dt="2024-06-26T09:32:01.960" v="253" actId="478"/>
          <ac:cxnSpMkLst>
            <pc:docMk/>
            <pc:sldMk cId="1794787199" sldId="377"/>
            <ac:cxnSpMk id="7" creationId="{00000000-0000-0000-0000-000000000000}"/>
          </ac:cxnSpMkLst>
        </pc:cxnChg>
        <pc:cxnChg chg="mod">
          <ac:chgData name="Håkon Jacobsen" userId="1593ab28-bd3f-46f2-a611-8d984e03f573" providerId="ADAL" clId="{9E60820C-8779-4D66-B88F-7CC3EE346256}" dt="2024-06-26T09:31:59.617" v="252" actId="14100"/>
          <ac:cxnSpMkLst>
            <pc:docMk/>
            <pc:sldMk cId="1794787199" sldId="377"/>
            <ac:cxnSpMk id="33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2:04.069" v="254" actId="478"/>
          <ac:cxnSpMkLst>
            <pc:docMk/>
            <pc:sldMk cId="1794787199" sldId="377"/>
            <ac:cxnSpMk id="34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2:05.413" v="255" actId="478"/>
          <ac:cxnSpMkLst>
            <pc:docMk/>
            <pc:sldMk cId="1794787199" sldId="377"/>
            <ac:cxnSpMk id="35" creationId="{00000000-0000-0000-0000-000000000000}"/>
          </ac:cxnSpMkLst>
        </pc:cxnChg>
      </pc:sldChg>
      <pc:sldChg chg="addSp delSp modSp modAnim">
        <pc:chgData name="Håkon Jacobsen" userId="1593ab28-bd3f-46f2-a611-8d984e03f573" providerId="ADAL" clId="{9E60820C-8779-4D66-B88F-7CC3EE346256}" dt="2024-06-26T09:48:38.104" v="383"/>
        <pc:sldMkLst>
          <pc:docMk/>
          <pc:sldMk cId="512827916" sldId="378"/>
        </pc:sldMkLst>
        <pc:spChg chg="mod">
          <ac:chgData name="Håkon Jacobsen" userId="1593ab28-bd3f-46f2-a611-8d984e03f573" providerId="ADAL" clId="{9E60820C-8779-4D66-B88F-7CC3EE346256}" dt="2024-06-26T09:26:30.099" v="153" actId="20577"/>
          <ac:spMkLst>
            <pc:docMk/>
            <pc:sldMk cId="512827916" sldId="378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33:22.906" v="258" actId="14100"/>
          <ac:spMkLst>
            <pc:docMk/>
            <pc:sldMk cId="512827916" sldId="378"/>
            <ac:spMk id="3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51.909" v="128" actId="14100"/>
          <ac:spMkLst>
            <pc:docMk/>
            <pc:sldMk cId="512827916" sldId="378"/>
            <ac:spMk id="6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41:15.219" v="280" actId="1036"/>
          <ac:spMkLst>
            <pc:docMk/>
            <pc:sldMk cId="512827916" sldId="378"/>
            <ac:spMk id="11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5:58.627" v="129" actId="478"/>
          <ac:spMkLst>
            <pc:docMk/>
            <pc:sldMk cId="512827916" sldId="378"/>
            <ac:spMk id="34" creationId="{E6DD9B7C-DE93-4E96-AE40-37D39DC42AB9}"/>
          </ac:spMkLst>
        </pc:spChg>
        <pc:spChg chg="mod">
          <ac:chgData name="Håkon Jacobsen" userId="1593ab28-bd3f-46f2-a611-8d984e03f573" providerId="ADAL" clId="{9E60820C-8779-4D66-B88F-7CC3EE346256}" dt="2024-06-26T09:28:20.328" v="214" actId="1036"/>
          <ac:spMkLst>
            <pc:docMk/>
            <pc:sldMk cId="512827916" sldId="378"/>
            <ac:spMk id="35" creationId="{00000000-0000-0000-0000-000000000000}"/>
          </ac:spMkLst>
        </pc:spChg>
        <pc:spChg chg="mod ord">
          <ac:chgData name="Håkon Jacobsen" userId="1593ab28-bd3f-46f2-a611-8d984e03f573" providerId="ADAL" clId="{9E60820C-8779-4D66-B88F-7CC3EE346256}" dt="2024-06-26T09:44:21.150" v="329" actId="20577"/>
          <ac:spMkLst>
            <pc:docMk/>
            <pc:sldMk cId="512827916" sldId="378"/>
            <ac:spMk id="40" creationId="{00000000-0000-0000-0000-000000000000}"/>
          </ac:spMkLst>
        </pc:spChg>
        <pc:spChg chg="add">
          <ac:chgData name="Håkon Jacobsen" userId="1593ab28-bd3f-46f2-a611-8d984e03f573" providerId="ADAL" clId="{9E60820C-8779-4D66-B88F-7CC3EE346256}" dt="2024-06-26T09:34:16.212" v="264"/>
          <ac:spMkLst>
            <pc:docMk/>
            <pc:sldMk cId="512827916" sldId="378"/>
            <ac:spMk id="43" creationId="{A8014A1B-544B-4A87-B6DC-CB91B3E3BE7F}"/>
          </ac:spMkLst>
        </pc:spChg>
        <pc:spChg chg="mod">
          <ac:chgData name="Håkon Jacobsen" userId="1593ab28-bd3f-46f2-a611-8d984e03f573" providerId="ADAL" clId="{9E60820C-8779-4D66-B88F-7CC3EE346256}" dt="2024-06-26T09:37:07.180" v="276" actId="207"/>
          <ac:spMkLst>
            <pc:docMk/>
            <pc:sldMk cId="512827916" sldId="378"/>
            <ac:spMk id="45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48:38.104" v="383"/>
          <ac:spMkLst>
            <pc:docMk/>
            <pc:sldMk cId="512827916" sldId="378"/>
            <ac:spMk id="47" creationId="{00000000-0000-0000-0000-000000000000}"/>
          </ac:spMkLst>
        </pc:spChg>
        <pc:spChg chg="del">
          <ac:chgData name="Håkon Jacobsen" userId="1593ab28-bd3f-46f2-a611-8d984e03f573" providerId="ADAL" clId="{9E60820C-8779-4D66-B88F-7CC3EE346256}" dt="2024-06-26T09:33:15.485" v="257" actId="478"/>
          <ac:spMkLst>
            <pc:docMk/>
            <pc:sldMk cId="512827916" sldId="378"/>
            <ac:spMk id="53" creationId="{00000000-0000-0000-0000-000000000000}"/>
          </ac:spMkLst>
        </pc:spChg>
        <pc:cxnChg chg="add">
          <ac:chgData name="Håkon Jacobsen" userId="1593ab28-bd3f-46f2-a611-8d984e03f573" providerId="ADAL" clId="{9E60820C-8779-4D66-B88F-7CC3EE346256}" dt="2024-06-26T09:34:16.212" v="264"/>
          <ac:cxnSpMkLst>
            <pc:docMk/>
            <pc:sldMk cId="512827916" sldId="378"/>
            <ac:cxnSpMk id="44" creationId="{6EC05192-709B-4775-977A-DDED7E22CA04}"/>
          </ac:cxnSpMkLst>
        </pc:cxnChg>
        <pc:cxnChg chg="del">
          <ac:chgData name="Håkon Jacobsen" userId="1593ab28-bd3f-46f2-a611-8d984e03f573" providerId="ADAL" clId="{9E60820C-8779-4D66-B88F-7CC3EE346256}" dt="2024-06-26T09:33:25.827" v="259" actId="478"/>
          <ac:cxnSpMkLst>
            <pc:docMk/>
            <pc:sldMk cId="512827916" sldId="378"/>
            <ac:cxnSpMk id="54" creationId="{00000000-0000-0000-0000-000000000000}"/>
          </ac:cxnSpMkLst>
        </pc:cxnChg>
        <pc:cxnChg chg="del mod">
          <ac:chgData name="Håkon Jacobsen" userId="1593ab28-bd3f-46f2-a611-8d984e03f573" providerId="ADAL" clId="{9E60820C-8779-4D66-B88F-7CC3EE346256}" dt="2024-06-26T09:33:33.498" v="260" actId="478"/>
          <ac:cxnSpMkLst>
            <pc:docMk/>
            <pc:sldMk cId="512827916" sldId="378"/>
            <ac:cxnSpMk id="55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3:33.498" v="260" actId="478"/>
          <ac:cxnSpMkLst>
            <pc:docMk/>
            <pc:sldMk cId="512827916" sldId="378"/>
            <ac:cxnSpMk id="56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3:39.326" v="261" actId="478"/>
          <ac:cxnSpMkLst>
            <pc:docMk/>
            <pc:sldMk cId="512827916" sldId="378"/>
            <ac:cxnSpMk id="57" creationId="{00000000-0000-0000-0000-000000000000}"/>
          </ac:cxnSpMkLst>
        </pc:cxnChg>
      </pc:sldChg>
      <pc:sldChg chg="addSp delSp modSp">
        <pc:chgData name="Håkon Jacobsen" userId="1593ab28-bd3f-46f2-a611-8d984e03f573" providerId="ADAL" clId="{9E60820C-8779-4D66-B88F-7CC3EE346256}" dt="2024-06-26T09:50:01.294" v="389" actId="1036"/>
        <pc:sldMkLst>
          <pc:docMk/>
          <pc:sldMk cId="2679803264" sldId="387"/>
        </pc:sldMkLst>
        <pc:spChg chg="mod">
          <ac:chgData name="Håkon Jacobsen" userId="1593ab28-bd3f-46f2-a611-8d984e03f573" providerId="ADAL" clId="{9E60820C-8779-4D66-B88F-7CC3EE346256}" dt="2024-06-26T09:26:52.223" v="183" actId="20577"/>
          <ac:spMkLst>
            <pc:docMk/>
            <pc:sldMk cId="2679803264" sldId="387"/>
            <ac:spMk id="2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5:17.535" v="124" actId="478"/>
          <ac:spMkLst>
            <pc:docMk/>
            <pc:sldMk cId="2679803264" sldId="387"/>
            <ac:spMk id="20" creationId="{D445BC38-F9A1-4491-A98D-2BB2569E052E}"/>
          </ac:spMkLst>
        </pc:spChg>
        <pc:spChg chg="mod">
          <ac:chgData name="Håkon Jacobsen" userId="1593ab28-bd3f-46f2-a611-8d984e03f573" providerId="ADAL" clId="{9E60820C-8779-4D66-B88F-7CC3EE346256}" dt="2024-06-26T09:50:01.294" v="389" actId="1036"/>
          <ac:spMkLst>
            <pc:docMk/>
            <pc:sldMk cId="2679803264" sldId="387"/>
            <ac:spMk id="34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11:53.284" v="19" actId="113"/>
        <pc:sldMkLst>
          <pc:docMk/>
          <pc:sldMk cId="2081944221" sldId="401"/>
        </pc:sldMkLst>
        <pc:graphicFrameChg chg="mod">
          <ac:chgData name="Håkon Jacobsen" userId="1593ab28-bd3f-46f2-a611-8d984e03f573" providerId="ADAL" clId="{9E60820C-8779-4D66-B88F-7CC3EE346256}" dt="2024-06-26T09:11:52.003" v="18" actId="113"/>
          <ac:graphicFrameMkLst>
            <pc:docMk/>
            <pc:sldMk cId="2081944221" sldId="401"/>
            <ac:graphicFrameMk id="37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1:53.284" v="19" actId="113"/>
          <ac:graphicFrameMkLst>
            <pc:docMk/>
            <pc:sldMk cId="2081944221" sldId="401"/>
            <ac:graphicFrameMk id="38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13:11.057" v="27" actId="1036"/>
        <pc:sldMkLst>
          <pc:docMk/>
          <pc:sldMk cId="65905559" sldId="406"/>
        </pc:sldMkLst>
        <pc:spChg chg="mod">
          <ac:chgData name="Håkon Jacobsen" userId="1593ab28-bd3f-46f2-a611-8d984e03f573" providerId="ADAL" clId="{9E60820C-8779-4D66-B88F-7CC3EE346256}" dt="2024-06-26T09:13:11.057" v="27" actId="1036"/>
          <ac:spMkLst>
            <pc:docMk/>
            <pc:sldMk cId="65905559" sldId="406"/>
            <ac:spMk id="22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11:58.579" v="20" actId="113"/>
          <ac:graphicFrameMkLst>
            <pc:docMk/>
            <pc:sldMk cId="65905559" sldId="406"/>
            <ac:graphicFrameMk id="37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0.079" v="21" actId="113"/>
          <ac:graphicFrameMkLst>
            <pc:docMk/>
            <pc:sldMk cId="65905559" sldId="406"/>
            <ac:graphicFrameMk id="38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26:34.021" v="158" actId="20577"/>
        <pc:sldMkLst>
          <pc:docMk/>
          <pc:sldMk cId="3022501795" sldId="415"/>
        </pc:sldMkLst>
        <pc:spChg chg="mod">
          <ac:chgData name="Håkon Jacobsen" userId="1593ab28-bd3f-46f2-a611-8d984e03f573" providerId="ADAL" clId="{9E60820C-8779-4D66-B88F-7CC3EE346256}" dt="2024-06-26T09:26:34.021" v="158" actId="20577"/>
          <ac:spMkLst>
            <pc:docMk/>
            <pc:sldMk cId="3022501795" sldId="415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1.224" v="168" actId="20577"/>
        <pc:sldMkLst>
          <pc:docMk/>
          <pc:sldMk cId="3427585627" sldId="416"/>
        </pc:sldMkLst>
        <pc:spChg chg="mod">
          <ac:chgData name="Håkon Jacobsen" userId="1593ab28-bd3f-46f2-a611-8d984e03f573" providerId="ADAL" clId="{9E60820C-8779-4D66-B88F-7CC3EE346256}" dt="2024-06-26T09:26:41.224" v="168" actId="20577"/>
          <ac:spMkLst>
            <pc:docMk/>
            <pc:sldMk cId="3427585627" sldId="416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5.896" v="173" actId="20577"/>
        <pc:sldMkLst>
          <pc:docMk/>
          <pc:sldMk cId="3212959565" sldId="417"/>
        </pc:sldMkLst>
        <pc:spChg chg="mod">
          <ac:chgData name="Håkon Jacobsen" userId="1593ab28-bd3f-46f2-a611-8d984e03f573" providerId="ADAL" clId="{9E60820C-8779-4D66-B88F-7CC3EE346256}" dt="2024-06-26T09:26:45.896" v="173" actId="20577"/>
          <ac:spMkLst>
            <pc:docMk/>
            <pc:sldMk cId="3212959565" sldId="417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8.552" v="178" actId="20577"/>
        <pc:sldMkLst>
          <pc:docMk/>
          <pc:sldMk cId="225001899" sldId="418"/>
        </pc:sldMkLst>
        <pc:spChg chg="mod">
          <ac:chgData name="Håkon Jacobsen" userId="1593ab28-bd3f-46f2-a611-8d984e03f573" providerId="ADAL" clId="{9E60820C-8779-4D66-B88F-7CC3EE346256}" dt="2024-06-26T09:26:48.552" v="178" actId="20577"/>
          <ac:spMkLst>
            <pc:docMk/>
            <pc:sldMk cId="225001899" sldId="418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58:45.517" v="461" actId="113"/>
        <pc:sldMkLst>
          <pc:docMk/>
          <pc:sldMk cId="3725769283" sldId="425"/>
        </pc:sldMkLst>
        <pc:graphicFrameChg chg="mod">
          <ac:chgData name="Håkon Jacobsen" userId="1593ab28-bd3f-46f2-a611-8d984e03f573" providerId="ADAL" clId="{9E60820C-8779-4D66-B88F-7CC3EE346256}" dt="2024-06-26T09:58:45.517" v="461" actId="113"/>
          <ac:graphicFrameMkLst>
            <pc:docMk/>
            <pc:sldMk cId="3725769283" sldId="425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58:38.798" v="452" actId="113"/>
          <ac:graphicFrameMkLst>
            <pc:docMk/>
            <pc:sldMk cId="3725769283" sldId="425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10:00:35.241" v="576" actId="20577"/>
        <pc:sldMkLst>
          <pc:docMk/>
          <pc:sldMk cId="3631257834" sldId="426"/>
        </pc:sldMkLst>
        <pc:spChg chg="mod">
          <ac:chgData name="Håkon Jacobsen" userId="1593ab28-bd3f-46f2-a611-8d984e03f573" providerId="ADAL" clId="{9E60820C-8779-4D66-B88F-7CC3EE346256}" dt="2024-06-26T10:00:35.241" v="576" actId="20577"/>
          <ac:spMkLst>
            <pc:docMk/>
            <pc:sldMk cId="3631257834" sldId="426"/>
            <ac:spMk id="3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58:27.672" v="437" actId="113"/>
          <ac:graphicFrameMkLst>
            <pc:docMk/>
            <pc:sldMk cId="3631257834" sldId="426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58:25.282" v="435" actId="113"/>
          <ac:graphicFrameMkLst>
            <pc:docMk/>
            <pc:sldMk cId="3631257834" sldId="426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11:32.365" v="17" actId="1037"/>
        <pc:sldMkLst>
          <pc:docMk/>
          <pc:sldMk cId="3596798010" sldId="429"/>
        </pc:sldMkLst>
        <pc:spChg chg="mod">
          <ac:chgData name="Håkon Jacobsen" userId="1593ab28-bd3f-46f2-a611-8d984e03f573" providerId="ADAL" clId="{9E60820C-8779-4D66-B88F-7CC3EE346256}" dt="2024-06-26T09:11:32.365" v="17" actId="1037"/>
          <ac:spMkLst>
            <pc:docMk/>
            <pc:sldMk cId="3596798010" sldId="429"/>
            <ac:spMk id="9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10:35.316" v="6" actId="1038"/>
          <ac:spMkLst>
            <pc:docMk/>
            <pc:sldMk cId="3596798010" sldId="429"/>
            <ac:spMk id="10" creationId="{00000000-0000-0000-0000-000000000000}"/>
          </ac:spMkLst>
        </pc:spChg>
      </pc:sldChg>
      <pc:sldChg chg="modNotesTx">
        <pc:chgData name="Håkon Jacobsen" userId="1593ab28-bd3f-46f2-a611-8d984e03f573" providerId="ADAL" clId="{9E60820C-8779-4D66-B88F-7CC3EE346256}" dt="2024-06-26T09:52:18.268" v="405" actId="20577"/>
        <pc:sldMkLst>
          <pc:docMk/>
          <pc:sldMk cId="2125949602" sldId="433"/>
        </pc:sldMkLst>
      </pc:sldChg>
      <pc:sldChg chg="modSp">
        <pc:chgData name="Håkon Jacobsen" userId="1593ab28-bd3f-46f2-a611-8d984e03f573" providerId="ADAL" clId="{9E60820C-8779-4D66-B88F-7CC3EE346256}" dt="2024-06-26T09:12:08.936" v="25" actId="113"/>
        <pc:sldMkLst>
          <pc:docMk/>
          <pc:sldMk cId="3061037848" sldId="437"/>
        </pc:sldMkLst>
        <pc:graphicFrameChg chg="mod">
          <ac:chgData name="Håkon Jacobsen" userId="1593ab28-bd3f-46f2-a611-8d984e03f573" providerId="ADAL" clId="{9E60820C-8779-4D66-B88F-7CC3EE346256}" dt="2024-06-26T09:12:07.827" v="24" actId="113"/>
          <ac:graphicFrameMkLst>
            <pc:docMk/>
            <pc:sldMk cId="3061037848" sldId="437"/>
            <ac:graphicFrameMk id="18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8.936" v="25" actId="113"/>
          <ac:graphicFrameMkLst>
            <pc:docMk/>
            <pc:sldMk cId="3061037848" sldId="437"/>
            <ac:graphicFrameMk id="19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26:37.770" v="163" actId="20577"/>
        <pc:sldMkLst>
          <pc:docMk/>
          <pc:sldMk cId="2458900700" sldId="439"/>
        </pc:sldMkLst>
        <pc:spChg chg="mod">
          <ac:chgData name="Håkon Jacobsen" userId="1593ab28-bd3f-46f2-a611-8d984e03f573" providerId="ADAL" clId="{9E60820C-8779-4D66-B88F-7CC3EE346256}" dt="2024-06-26T09:26:37.770" v="163" actId="20577"/>
          <ac:spMkLst>
            <pc:docMk/>
            <pc:sldMk cId="2458900700" sldId="439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13:51.255" v="28" actId="114"/>
        <pc:sldMkLst>
          <pc:docMk/>
          <pc:sldMk cId="4064407461" sldId="440"/>
        </pc:sldMkLst>
        <pc:spChg chg="mod">
          <ac:chgData name="Håkon Jacobsen" userId="1593ab28-bd3f-46f2-a611-8d984e03f573" providerId="ADAL" clId="{9E60820C-8779-4D66-B88F-7CC3EE346256}" dt="2024-06-26T09:13:51.255" v="28" actId="114"/>
          <ac:spMkLst>
            <pc:docMk/>
            <pc:sldMk cId="4064407461" sldId="440"/>
            <ac:spMk id="2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12:04.890" v="23" actId="113"/>
          <ac:graphicFrameMkLst>
            <pc:docMk/>
            <pc:sldMk cId="4064407461" sldId="440"/>
            <ac:graphicFrameMk id="19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3.406" v="22" actId="113"/>
          <ac:graphicFrameMkLst>
            <pc:docMk/>
            <pc:sldMk cId="4064407461" sldId="440"/>
            <ac:graphicFrameMk id="30" creationId="{00000000-0000-0000-0000-000000000000}"/>
          </ac:graphicFrameMkLst>
        </pc:graphicFrameChg>
      </pc:sldChg>
      <pc:sldChg chg="addSp delSp modSp add del">
        <pc:chgData name="Håkon Jacobsen" userId="1593ab28-bd3f-46f2-a611-8d984e03f573" providerId="ADAL" clId="{9E60820C-8779-4D66-B88F-7CC3EE346256}" dt="2024-06-26T09:21:15.700" v="79" actId="2696"/>
        <pc:sldMkLst>
          <pc:docMk/>
          <pc:sldMk cId="2544475877" sldId="441"/>
        </pc:sldMkLst>
        <pc:spChg chg="del">
          <ac:chgData name="Håkon Jacobsen" userId="1593ab28-bd3f-46f2-a611-8d984e03f573" providerId="ADAL" clId="{9E60820C-8779-4D66-B88F-7CC3EE346256}" dt="2024-06-26T09:18:57.448" v="42" actId="478"/>
          <ac:spMkLst>
            <pc:docMk/>
            <pc:sldMk cId="2544475877" sldId="441"/>
            <ac:spMk id="7" creationId="{00000000-0000-0000-0000-000000000000}"/>
          </ac:spMkLst>
        </pc:spChg>
        <pc:spChg chg="add mod">
          <ac:chgData name="Håkon Jacobsen" userId="1593ab28-bd3f-46f2-a611-8d984e03f573" providerId="ADAL" clId="{9E60820C-8779-4D66-B88F-7CC3EE346256}" dt="2024-06-26T09:19:03.901" v="44" actId="207"/>
          <ac:spMkLst>
            <pc:docMk/>
            <pc:sldMk cId="2544475877" sldId="441"/>
            <ac:spMk id="8" creationId="{FD77A1EE-2A1D-421E-A7C9-158AFEAA3E1A}"/>
          </ac:spMkLst>
        </pc:spChg>
      </pc:sldChg>
      <pc:sldChg chg="addSp delSp modSp add del ord">
        <pc:chgData name="Håkon Jacobsen" userId="1593ab28-bd3f-46f2-a611-8d984e03f573" providerId="ADAL" clId="{9E60820C-8779-4D66-B88F-7CC3EE346256}" dt="2024-06-26T09:22:03.187" v="105" actId="2696"/>
        <pc:sldMkLst>
          <pc:docMk/>
          <pc:sldMk cId="1602744014" sldId="442"/>
        </pc:sldMkLst>
        <pc:spChg chg="del">
          <ac:chgData name="Håkon Jacobsen" userId="1593ab28-bd3f-46f2-a611-8d984e03f573" providerId="ADAL" clId="{9E60820C-8779-4D66-B88F-7CC3EE346256}" dt="2024-06-26T09:19:54.524" v="50" actId="478"/>
          <ac:spMkLst>
            <pc:docMk/>
            <pc:sldMk cId="1602744014" sldId="442"/>
            <ac:spMk id="6" creationId="{F880D77E-B1FE-4BB6-9E7D-B821CBEBC94C}"/>
          </ac:spMkLst>
        </pc:spChg>
        <pc:spChg chg="del">
          <ac:chgData name="Håkon Jacobsen" userId="1593ab28-bd3f-46f2-a611-8d984e03f573" providerId="ADAL" clId="{9E60820C-8779-4D66-B88F-7CC3EE346256}" dt="2024-06-26T09:19:53.696" v="49" actId="478"/>
          <ac:spMkLst>
            <pc:docMk/>
            <pc:sldMk cId="1602744014" sldId="442"/>
            <ac:spMk id="7" creationId="{00000000-0000-0000-0000-000000000000}"/>
          </ac:spMkLst>
        </pc:spChg>
        <pc:spChg chg="add del mod">
          <ac:chgData name="Håkon Jacobsen" userId="1593ab28-bd3f-46f2-a611-8d984e03f573" providerId="ADAL" clId="{9E60820C-8779-4D66-B88F-7CC3EE346256}" dt="2024-06-26T09:20:48.091" v="74" actId="478"/>
          <ac:spMkLst>
            <pc:docMk/>
            <pc:sldMk cId="1602744014" sldId="442"/>
            <ac:spMk id="8" creationId="{8324E959-03AE-4185-B094-CA89E94EB710}"/>
          </ac:spMkLst>
        </pc:spChg>
        <pc:spChg chg="add del">
          <ac:chgData name="Håkon Jacobsen" userId="1593ab28-bd3f-46f2-a611-8d984e03f573" providerId="ADAL" clId="{9E60820C-8779-4D66-B88F-7CC3EE346256}" dt="2024-06-26T09:20:19.373" v="53"/>
          <ac:spMkLst>
            <pc:docMk/>
            <pc:sldMk cId="1602744014" sldId="442"/>
            <ac:spMk id="9" creationId="{A14655FE-1411-43AE-9B5D-96105A517E2C}"/>
          </ac:spMkLst>
        </pc:spChg>
        <pc:spChg chg="add mod">
          <ac:chgData name="Håkon Jacobsen" userId="1593ab28-bd3f-46f2-a611-8d984e03f573" providerId="ADAL" clId="{9E60820C-8779-4D66-B88F-7CC3EE346256}" dt="2024-06-26T09:20:52.326" v="77" actId="20577"/>
          <ac:spMkLst>
            <pc:docMk/>
            <pc:sldMk cId="1602744014" sldId="442"/>
            <ac:spMk id="10" creationId="{D6616FE8-E8C1-4B1D-A9F0-C6E2C1E7B2E9}"/>
          </ac:spMkLst>
        </pc:spChg>
      </pc:sldChg>
      <pc:sldChg chg="addSp delSp modSp add">
        <pc:chgData name="Håkon Jacobsen" userId="1593ab28-bd3f-46f2-a611-8d984e03f573" providerId="ADAL" clId="{9E60820C-8779-4D66-B88F-7CC3EE346256}" dt="2024-06-26T09:22:16.165" v="108"/>
        <pc:sldMkLst>
          <pc:docMk/>
          <pc:sldMk cId="622839267" sldId="443"/>
        </pc:sldMkLst>
        <pc:spChg chg="mod">
          <ac:chgData name="Håkon Jacobsen" userId="1593ab28-bd3f-46f2-a611-8d984e03f573" providerId="ADAL" clId="{9E60820C-8779-4D66-B88F-7CC3EE346256}" dt="2024-06-26T09:22:16.165" v="108"/>
          <ac:spMkLst>
            <pc:docMk/>
            <pc:sldMk cId="622839267" sldId="443"/>
            <ac:spMk id="2" creationId="{EB27EAAF-1B50-4BDA-9235-47A48D9B8AE3}"/>
          </ac:spMkLst>
        </pc:spChg>
        <pc:spChg chg="add mod">
          <ac:chgData name="Håkon Jacobsen" userId="1593ab28-bd3f-46f2-a611-8d984e03f573" providerId="ADAL" clId="{9E60820C-8779-4D66-B88F-7CC3EE346256}" dt="2024-06-26T09:22:01.125" v="104" actId="20577"/>
          <ac:spMkLst>
            <pc:docMk/>
            <pc:sldMk cId="622839267" sldId="443"/>
            <ac:spMk id="4" creationId="{A2FB0159-08B7-4C35-B432-4310A9CABCC1}"/>
          </ac:spMkLst>
        </pc:spChg>
        <pc:spChg chg="add del">
          <ac:chgData name="Håkon Jacobsen" userId="1593ab28-bd3f-46f2-a611-8d984e03f573" providerId="ADAL" clId="{9E60820C-8779-4D66-B88F-7CC3EE346256}" dt="2024-06-26T09:21:54.922" v="97"/>
          <ac:spMkLst>
            <pc:docMk/>
            <pc:sldMk cId="622839267" sldId="443"/>
            <ac:spMk id="5" creationId="{B021A415-58AB-4C37-83BF-842FF716FA87}"/>
          </ac:spMkLst>
        </pc:spChg>
        <pc:spChg chg="add del">
          <ac:chgData name="Håkon Jacobsen" userId="1593ab28-bd3f-46f2-a611-8d984e03f573" providerId="ADAL" clId="{9E60820C-8779-4D66-B88F-7CC3EE346256}" dt="2024-06-26T09:22:15.087" v="107"/>
          <ac:spMkLst>
            <pc:docMk/>
            <pc:sldMk cId="622839267" sldId="443"/>
            <ac:spMk id="6" creationId="{BD6FA1D5-2F9D-4BAE-9BF1-B92661E6C50A}"/>
          </ac:spMkLst>
        </pc:spChg>
      </pc:sldChg>
      <pc:sldChg chg="modSp add modAnim">
        <pc:chgData name="Håkon Jacobsen" userId="1593ab28-bd3f-46f2-a611-8d984e03f573" providerId="ADAL" clId="{9E60820C-8779-4D66-B88F-7CC3EE346256}" dt="2024-06-26T09:35:42.434" v="275" actId="207"/>
        <pc:sldMkLst>
          <pc:docMk/>
          <pc:sldMk cId="3312834589" sldId="444"/>
        </pc:sldMkLst>
        <pc:spChg chg="mod">
          <ac:chgData name="Håkon Jacobsen" userId="1593ab28-bd3f-46f2-a611-8d984e03f573" providerId="ADAL" clId="{9E60820C-8779-4D66-B88F-7CC3EE346256}" dt="2024-06-26T09:35:42.434" v="275" actId="207"/>
          <ac:spMkLst>
            <pc:docMk/>
            <pc:sldMk cId="3312834589" sldId="444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03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3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80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1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23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0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29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67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06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34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52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Careful: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is selected as a counter</a:t>
                </a:r>
                <a:r>
                  <a:rPr lang="en-US" baseline="0" dirty="0"/>
                  <a:t> N = 0, 1, 2, 3, … for each new message, then we get ctr collisions if the messages are longer than one block</a:t>
                </a:r>
                <a:br>
                  <a:rPr lang="en-US" baseline="0" dirty="0"/>
                </a:br>
                <a:r>
                  <a:rPr lang="en-US" baseline="0" dirty="0"/>
                  <a:t/>
                </a:r>
                <a:br>
                  <a:rPr lang="en-US" baseline="0" dirty="0"/>
                </a:br>
                <a:r>
                  <a:rPr lang="en-US" baseline="0" dirty="0"/>
                  <a:t>(the first message will have ctr values 0 + 1, 0 + 2, 0 + 3, …, the second message will have 1 +  1, 1 + 2, 1 + 3, which yields a collision in block 2 of M1 with block 1 of M2, collision in block 3 of M1 with block 2 of M2, and so on)</a:t>
                </a:r>
                <a:br>
                  <a:rPr lang="en-US" baseline="0" dirty="0"/>
                </a:br>
                <a:r>
                  <a:rPr lang="en-US" baseline="0" dirty="0"/>
                  <a:t/>
                </a:r>
                <a:br>
                  <a:rPr lang="en-US" baseline="0" dirty="0"/>
                </a:br>
                <a:r>
                  <a:rPr lang="en-US" baseline="0" dirty="0"/>
                  <a:t>Hence N should continue from what the previous ctr ended up at. This requires </a:t>
                </a:r>
                <a:r>
                  <a:rPr lang="en-US" i="1" baseline="0" dirty="0"/>
                  <a:t>state!</a:t>
                </a:r>
                <a:r>
                  <a:rPr lang="en-US" baseline="0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Careful: if </a:t>
                </a:r>
                <a:r>
                  <a:rPr lang="nb-NO" b="0" i="0">
                    <a:latin typeface="Cambria Math" panose="02040503050406030204" pitchFamily="18" charset="0"/>
                  </a:rPr>
                  <a:t>𝑁</a:t>
                </a:r>
                <a:r>
                  <a:rPr lang="en-US" dirty="0"/>
                  <a:t> is selected as a counter</a:t>
                </a:r>
                <a:r>
                  <a:rPr lang="en-US" baseline="0" dirty="0"/>
                  <a:t> N = 0, 1, 2, 3, … for each new message, then we get ctr collisions if the messages are longer than one block</a:t>
                </a:r>
                <a:br>
                  <a:rPr lang="en-US" baseline="0" dirty="0"/>
                </a:br>
                <a:br>
                  <a:rPr lang="en-US" baseline="0" dirty="0"/>
                </a:br>
                <a:r>
                  <a:rPr lang="en-US" baseline="0" dirty="0"/>
                  <a:t>(the first message will have ctr values 0 + 1, 0 + 2, 0 + 3, …, the second message will have 1 +  1, 1 + 2, 1 + 3, which yields a collision in block 2 of M1 with block 1 of M2, collision in block 3 of M1 with block 2 of M2, and so on)</a:t>
                </a:r>
                <a:br>
                  <a:rPr lang="en-US" baseline="0" dirty="0"/>
                </a:br>
                <a:br>
                  <a:rPr lang="en-US" baseline="0" dirty="0"/>
                </a:br>
                <a:r>
                  <a:rPr lang="en-US" baseline="0" dirty="0"/>
                  <a:t>Hence N should continue from what the previous ctr ended up at. This requires </a:t>
                </a:r>
                <a:r>
                  <a:rPr lang="en-US" i="1" baseline="0" dirty="0"/>
                  <a:t>state!</a:t>
                </a:r>
                <a:r>
                  <a:rPr lang="en-US" baseline="0" dirty="0"/>
                  <a:t>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19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5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4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83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8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4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307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646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053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14" Type="http://schemas.openxmlformats.org/officeDocument/2006/relationships/image" Target="../media/image5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10" Type="http://schemas.openxmlformats.org/officeDocument/2006/relationships/image" Target="../media/image19.png"/><Relationship Id="rId4" Type="http://schemas.openxmlformats.org/officeDocument/2006/relationships/image" Target="../media/image121.png"/><Relationship Id="rId9" Type="http://schemas.openxmlformats.org/officeDocument/2006/relationships/image" Target="../media/image15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391.png"/><Relationship Id="rId17" Type="http://schemas.openxmlformats.org/officeDocument/2006/relationships/image" Target="../media/image41.png"/><Relationship Id="rId2" Type="http://schemas.openxmlformats.org/officeDocument/2006/relationships/image" Target="../media/image28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10" Type="http://schemas.openxmlformats.org/officeDocument/2006/relationships/image" Target="../media/image381.png"/><Relationship Id="rId19" Type="http://schemas.openxmlformats.org/officeDocument/2006/relationships/image" Target="../media/image45.png"/><Relationship Id="rId9" Type="http://schemas.openxmlformats.org/officeDocument/2006/relationships/image" Target="../media/image371.png"/><Relationship Id="rId1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0.png"/><Relationship Id="rId18" Type="http://schemas.openxmlformats.org/officeDocument/2006/relationships/image" Target="../media/image46.png"/><Relationship Id="rId3" Type="http://schemas.openxmlformats.org/officeDocument/2006/relationships/image" Target="../media/image382.png"/><Relationship Id="rId7" Type="http://schemas.openxmlformats.org/officeDocument/2006/relationships/image" Target="../media/image36.png"/><Relationship Id="rId12" Type="http://schemas.openxmlformats.org/officeDocument/2006/relationships/image" Target="../media/image380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70.png"/><Relationship Id="rId5" Type="http://schemas.openxmlformats.org/officeDocument/2006/relationships/image" Target="../media/image28.png"/><Relationship Id="rId15" Type="http://schemas.openxmlformats.org/officeDocument/2006/relationships/image" Target="../media/image29.png"/><Relationship Id="rId10" Type="http://schemas.openxmlformats.org/officeDocument/2006/relationships/image" Target="../media/image360.png"/><Relationship Id="rId4" Type="http://schemas.openxmlformats.org/officeDocument/2006/relationships/image" Target="../media/image440.png"/><Relationship Id="rId9" Type="http://schemas.openxmlformats.org/officeDocument/2006/relationships/image" Target="../media/image350.png"/><Relationship Id="rId14" Type="http://schemas.openxmlformats.org/officeDocument/2006/relationships/image" Target="../media/image4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26" Type="http://schemas.openxmlformats.org/officeDocument/2006/relationships/image" Target="../media/image130.png"/><Relationship Id="rId3" Type="http://schemas.openxmlformats.org/officeDocument/2006/relationships/image" Target="../media/image280.png"/><Relationship Id="rId21" Type="http://schemas.openxmlformats.org/officeDocument/2006/relationships/image" Target="../media/image125.png"/><Relationship Id="rId7" Type="http://schemas.microsoft.com/office/2007/relationships/hdphoto" Target="../media/hdphoto3.wdp"/><Relationship Id="rId25" Type="http://schemas.openxmlformats.org/officeDocument/2006/relationships/image" Target="../media/image129.png"/><Relationship Id="rId2" Type="http://schemas.openxmlformats.org/officeDocument/2006/relationships/image" Target="../media/image13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24" Type="http://schemas.openxmlformats.org/officeDocument/2006/relationships/image" Target="../media/image128.png"/><Relationship Id="rId5" Type="http://schemas.openxmlformats.org/officeDocument/2006/relationships/image" Target="../media/image31.png"/><Relationship Id="rId28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microsoft.com/office/2007/relationships/hdphoto" Target="../media/hdphoto4.wdp"/><Relationship Id="rId22" Type="http://schemas.openxmlformats.org/officeDocument/2006/relationships/image" Target="../media/image126.png"/><Relationship Id="rId27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32.png"/><Relationship Id="rId21" Type="http://schemas.openxmlformats.org/officeDocument/2006/relationships/image" Target="../media/image60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7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50.png"/><Relationship Id="rId5" Type="http://schemas.openxmlformats.org/officeDocument/2006/relationships/image" Target="../media/image33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68.png"/><Relationship Id="rId4" Type="http://schemas.microsoft.com/office/2007/relationships/hdphoto" Target="../media/hdphoto3.wdp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3.png"/><Relationship Id="rId30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4.png"/><Relationship Id="rId26" Type="http://schemas.openxmlformats.org/officeDocument/2006/relationships/image" Target="../media/image76.png"/><Relationship Id="rId3" Type="http://schemas.openxmlformats.org/officeDocument/2006/relationships/image" Target="../media/image47.png"/><Relationship Id="rId7" Type="http://schemas.openxmlformats.org/officeDocument/2006/relationships/image" Target="../media/image72.png"/><Relationship Id="rId12" Type="http://schemas.microsoft.com/office/2007/relationships/hdphoto" Target="../media/hdphoto4.wdp"/><Relationship Id="rId25" Type="http://schemas.openxmlformats.org/officeDocument/2006/relationships/image" Target="../media/image5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33.png"/><Relationship Id="rId24" Type="http://schemas.openxmlformats.org/officeDocument/2006/relationships/image" Target="../media/image67.png"/><Relationship Id="rId5" Type="http://schemas.openxmlformats.org/officeDocument/2006/relationships/image" Target="../media/image70.png"/><Relationship Id="rId23" Type="http://schemas.openxmlformats.org/officeDocument/2006/relationships/image" Target="../media/image66.png"/><Relationship Id="rId10" Type="http://schemas.microsoft.com/office/2007/relationships/hdphoto" Target="../media/hdphoto3.wdp"/><Relationship Id="rId4" Type="http://schemas.openxmlformats.org/officeDocument/2006/relationships/image" Target="../media/image69.png"/><Relationship Id="rId9" Type="http://schemas.openxmlformats.org/officeDocument/2006/relationships/image" Target="../media/image32.png"/><Relationship Id="rId14" Type="http://schemas.openxmlformats.org/officeDocument/2006/relationships/image" Target="../media/image75.png"/><Relationship Id="rId22" Type="http://schemas.openxmlformats.org/officeDocument/2006/relationships/image" Target="../media/image660.png"/><Relationship Id="rId27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print.iacr.org/2021/1027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7" Type="http://schemas.openxmlformats.org/officeDocument/2006/relationships/image" Target="../media/image7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../media/image720.png"/><Relationship Id="rId9" Type="http://schemas.openxmlformats.org/officeDocument/2006/relationships/image" Target="../media/image7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7" Type="http://schemas.openxmlformats.org/officeDocument/2006/relationships/image" Target="../media/image7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5" Type="http://schemas.openxmlformats.org/officeDocument/2006/relationships/image" Target="../media/image81.png"/><Relationship Id="rId4" Type="http://schemas.openxmlformats.org/officeDocument/2006/relationships/image" Target="../media/image720.png"/><Relationship Id="rId9" Type="http://schemas.openxmlformats.org/officeDocument/2006/relationships/image" Target="../media/image7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0.png"/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0.pn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2.png"/><Relationship Id="rId7" Type="http://schemas.openxmlformats.org/officeDocument/2006/relationships/image" Target="../media/image9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2.png"/><Relationship Id="rId3" Type="http://schemas.openxmlformats.org/officeDocument/2006/relationships/image" Target="../media/image99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0" Type="http://schemas.openxmlformats.org/officeDocument/2006/relationships/image" Target="../media/image93.png"/><Relationship Id="rId4" Type="http://schemas.openxmlformats.org/officeDocument/2006/relationships/image" Target="../media/image95.png"/><Relationship Id="rId9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02.png"/><Relationship Id="rId5" Type="http://schemas.openxmlformats.org/officeDocument/2006/relationships/image" Target="../media/image109.png"/><Relationship Id="rId10" Type="http://schemas.openxmlformats.org/officeDocument/2006/relationships/image" Target="../media/image101.png"/><Relationship Id="rId9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1.png"/><Relationship Id="rId12" Type="http://schemas.openxmlformats.org/officeDocument/2006/relationships/image" Target="../media/image113.png"/><Relationship Id="rId17" Type="http://schemas.openxmlformats.org/officeDocument/2006/relationships/image" Target="../media/image12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08.png"/><Relationship Id="rId5" Type="http://schemas.openxmlformats.org/officeDocument/2006/relationships/image" Target="../media/image112.png"/><Relationship Id="rId15" Type="http://schemas.openxmlformats.org/officeDocument/2006/relationships/image" Target="../media/image105.png"/><Relationship Id="rId10" Type="http://schemas.openxmlformats.org/officeDocument/2006/relationships/image" Target="../media/image116.png"/><Relationship Id="rId19" Type="http://schemas.openxmlformats.org/officeDocument/2006/relationships/image" Target="../media/image100.png"/><Relationship Id="rId4" Type="http://schemas.openxmlformats.org/officeDocument/2006/relationships/image" Target="../media/image102.png"/><Relationship Id="rId9" Type="http://schemas.openxmlformats.org/officeDocument/2006/relationships/image" Target="../media/image115.png"/><Relationship Id="rId14" Type="http://schemas.openxmlformats.org/officeDocument/2006/relationships/image" Target="../media/image1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991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" Type="http://schemas.openxmlformats.org/officeDocument/2006/relationships/image" Target="../media/image972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200.png"/><Relationship Id="rId4" Type="http://schemas.openxmlformats.org/officeDocument/2006/relationships/image" Target="../media/image1160.png"/><Relationship Id="rId14" Type="http://schemas.openxmlformats.org/officeDocument/2006/relationships/image" Target="../media/image12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1011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" Type="http://schemas.openxmlformats.org/officeDocument/2006/relationships/image" Target="../media/image972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40.png"/><Relationship Id="rId10" Type="http://schemas.openxmlformats.org/officeDocument/2006/relationships/image" Target="../media/image1200.png"/><Relationship Id="rId4" Type="http://schemas.openxmlformats.org/officeDocument/2006/relationships/image" Target="../media/image1160.png"/><Relationship Id="rId14" Type="http://schemas.openxmlformats.org/officeDocument/2006/relationships/image" Target="../media/image1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060.png"/><Relationship Id="rId7" Type="http://schemas.openxmlformats.org/officeDocument/2006/relationships/image" Target="../media/image1240.png"/><Relationship Id="rId12" Type="http://schemas.openxmlformats.org/officeDocument/2006/relationships/image" Target="../media/image1050.png"/><Relationship Id="rId17" Type="http://schemas.openxmlformats.org/officeDocument/2006/relationships/image" Target="../media/image125.png"/><Relationship Id="rId2" Type="http://schemas.openxmlformats.org/officeDocument/2006/relationships/image" Target="../media/image1160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11.png"/><Relationship Id="rId15" Type="http://schemas.openxmlformats.org/officeDocument/2006/relationships/image" Target="../media/image1231.png"/><Relationship Id="rId10" Type="http://schemas.openxmlformats.org/officeDocument/2006/relationships/image" Target="../media/image1200.png"/><Relationship Id="rId9" Type="http://schemas.openxmlformats.org/officeDocument/2006/relationships/image" Target="../media/image972.png"/><Relationship Id="rId14" Type="http://schemas.openxmlformats.org/officeDocument/2006/relationships/image" Target="../media/image12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231.png"/><Relationship Id="rId18" Type="http://schemas.openxmlformats.org/officeDocument/2006/relationships/image" Target="../media/image132.png"/><Relationship Id="rId3" Type="http://schemas.openxmlformats.org/officeDocument/2006/relationships/image" Target="../media/image1160.png"/><Relationship Id="rId21" Type="http://schemas.openxmlformats.org/officeDocument/2006/relationships/image" Target="../media/image1100.png"/><Relationship Id="rId7" Type="http://schemas.openxmlformats.org/officeDocument/2006/relationships/image" Target="../media/image1240.png"/><Relationship Id="rId12" Type="http://schemas.openxmlformats.org/officeDocument/2006/relationships/image" Target="../media/image1200.png"/><Relationship Id="rId17" Type="http://schemas.openxmlformats.org/officeDocument/2006/relationships/image" Target="../media/image107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29.png"/><Relationship Id="rId20" Type="http://schemas.openxmlformats.org/officeDocument/2006/relationships/image" Target="../media/image109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72.png"/><Relationship Id="rId15" Type="http://schemas.openxmlformats.org/officeDocument/2006/relationships/image" Target="../media/image1060.png"/><Relationship Id="rId10" Type="http://schemas.openxmlformats.org/officeDocument/2006/relationships/image" Target="../media/image1220.png"/><Relationship Id="rId19" Type="http://schemas.openxmlformats.org/officeDocument/2006/relationships/image" Target="../media/image133.png"/><Relationship Id="rId9" Type="http://schemas.openxmlformats.org/officeDocument/2006/relationships/image" Target="../media/image1180.png"/><Relationship Id="rId14" Type="http://schemas.openxmlformats.org/officeDocument/2006/relationships/image" Target="../media/image10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011.png"/><Relationship Id="rId18" Type="http://schemas.openxmlformats.org/officeDocument/2006/relationships/image" Target="../media/image133.png"/><Relationship Id="rId3" Type="http://schemas.openxmlformats.org/officeDocument/2006/relationships/image" Target="../media/image1160.png"/><Relationship Id="rId21" Type="http://schemas.openxmlformats.org/officeDocument/2006/relationships/image" Target="../media/image124.png"/><Relationship Id="rId7" Type="http://schemas.openxmlformats.org/officeDocument/2006/relationships/image" Target="../media/image1240.png"/><Relationship Id="rId12" Type="http://schemas.openxmlformats.org/officeDocument/2006/relationships/image" Target="../media/image1231.png"/><Relationship Id="rId17" Type="http://schemas.openxmlformats.org/officeDocument/2006/relationships/image" Target="../media/image13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70.png"/><Relationship Id="rId20" Type="http://schemas.openxmlformats.org/officeDocument/2006/relationships/image" Target="../media/image110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00.png"/><Relationship Id="rId15" Type="http://schemas.openxmlformats.org/officeDocument/2006/relationships/image" Target="../media/image129.png"/><Relationship Id="rId23" Type="http://schemas.openxmlformats.org/officeDocument/2006/relationships/image" Target="../media/image125.png"/><Relationship Id="rId10" Type="http://schemas.openxmlformats.org/officeDocument/2006/relationships/image" Target="../media/image972.png"/><Relationship Id="rId19" Type="http://schemas.openxmlformats.org/officeDocument/2006/relationships/image" Target="../media/image135.png"/><Relationship Id="rId9" Type="http://schemas.openxmlformats.org/officeDocument/2006/relationships/image" Target="../media/image1220.png"/><Relationship Id="rId14" Type="http://schemas.openxmlformats.org/officeDocument/2006/relationships/image" Target="../media/image1060.png"/><Relationship Id="rId22" Type="http://schemas.openxmlformats.org/officeDocument/2006/relationships/image" Target="../media/image11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0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0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311.png"/><Relationship Id="rId5" Type="http://schemas.openxmlformats.org/officeDocument/2006/relationships/image" Target="../media/image109.png"/><Relationship Id="rId4" Type="http://schemas.openxmlformats.org/officeDocument/2006/relationships/image" Target="../media/image1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0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0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311.png"/><Relationship Id="rId5" Type="http://schemas.openxmlformats.org/officeDocument/2006/relationships/image" Target="../media/image109.png"/><Relationship Id="rId4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0.png"/><Relationship Id="rId13" Type="http://schemas.openxmlformats.org/officeDocument/2006/relationships/image" Target="../media/image1210.png"/><Relationship Id="rId3" Type="http://schemas.openxmlformats.org/officeDocument/2006/relationships/image" Target="../media/image940.png"/><Relationship Id="rId12" Type="http://schemas.openxmlformats.org/officeDocument/2006/relationships/image" Target="../media/image1000.png"/><Relationship Id="rId2" Type="http://schemas.openxmlformats.org/officeDocument/2006/relationships/image" Target="../media/image770.png"/><Relationship Id="rId16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11" Type="http://schemas.openxmlformats.org/officeDocument/2006/relationships/image" Target="../media/image990.png"/><Relationship Id="rId5" Type="http://schemas.openxmlformats.org/officeDocument/2006/relationships/image" Target="../media/image950.png"/><Relationship Id="rId15" Type="http://schemas.openxmlformats.org/officeDocument/2006/relationships/image" Target="../media/image980.png"/><Relationship Id="rId10" Type="http://schemas.openxmlformats.org/officeDocument/2006/relationships/image" Target="../media/image971.png"/><Relationship Id="rId4" Type="http://schemas.openxmlformats.org/officeDocument/2006/relationships/image" Target="../media/image96.png"/><Relationship Id="rId9" Type="http://schemas.openxmlformats.org/officeDocument/2006/relationships/image" Target="../media/image981.png"/><Relationship Id="rId14" Type="http://schemas.openxmlformats.org/officeDocument/2006/relationships/image" Target="../media/image12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0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46.png"/><Relationship Id="rId3" Type="http://schemas.openxmlformats.org/officeDocument/2006/relationships/image" Target="../media/image151.png"/><Relationship Id="rId7" Type="http://schemas.openxmlformats.org/officeDocument/2006/relationships/image" Target="../media/image142.png"/><Relationship Id="rId12" Type="http://schemas.openxmlformats.org/officeDocument/2006/relationships/image" Target="../media/image14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59.png"/><Relationship Id="rId5" Type="http://schemas.openxmlformats.org/officeDocument/2006/relationships/image" Target="../media/image140.png"/><Relationship Id="rId15" Type="http://schemas.openxmlformats.org/officeDocument/2006/relationships/image" Target="../media/image148.png"/><Relationship Id="rId10" Type="http://schemas.openxmlformats.org/officeDocument/2006/relationships/image" Target="../media/image144.png"/><Relationship Id="rId4" Type="http://schemas.openxmlformats.org/officeDocument/2006/relationships/image" Target="../media/image139.png"/><Relationship Id="rId9" Type="http://schemas.openxmlformats.org/officeDocument/2006/relationships/image" Target="../media/image143.png"/><Relationship Id="rId14" Type="http://schemas.openxmlformats.org/officeDocument/2006/relationships/image" Target="../media/image14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270.png"/><Relationship Id="rId3" Type="http://schemas.openxmlformats.org/officeDocument/2006/relationships/image" Target="../media/image152.png"/><Relationship Id="rId7" Type="http://schemas.openxmlformats.org/officeDocument/2006/relationships/image" Target="../media/image157.png"/><Relationship Id="rId12" Type="http://schemas.openxmlformats.org/officeDocument/2006/relationships/image" Target="../media/image163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2.png"/><Relationship Id="rId24" Type="http://schemas.openxmlformats.org/officeDocument/2006/relationships/image" Target="../media/image1340.png"/><Relationship Id="rId5" Type="http://schemas.openxmlformats.org/officeDocument/2006/relationships/image" Target="../media/image154.png"/><Relationship Id="rId23" Type="http://schemas.openxmlformats.org/officeDocument/2006/relationships/image" Target="../media/image165.png"/><Relationship Id="rId10" Type="http://schemas.openxmlformats.org/officeDocument/2006/relationships/image" Target="../media/image161.png"/><Relationship Id="rId4" Type="http://schemas.openxmlformats.org/officeDocument/2006/relationships/image" Target="../media/image153.png"/><Relationship Id="rId9" Type="http://schemas.openxmlformats.org/officeDocument/2006/relationships/image" Target="../media/image160.png"/><Relationship Id="rId14" Type="http://schemas.openxmlformats.org/officeDocument/2006/relationships/image" Target="../media/image1310.png"/><Relationship Id="rId22" Type="http://schemas.openxmlformats.org/officeDocument/2006/relationships/image" Target="../media/image164.png"/><Relationship Id="rId27" Type="http://schemas.openxmlformats.org/officeDocument/2006/relationships/image" Target="../media/image55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80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9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8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0.png"/><Relationship Id="rId5" Type="http://schemas.openxmlformats.org/officeDocument/2006/relationships/image" Target="../media/image1030.png"/><Relationship Id="rId4" Type="http://schemas.microsoft.com/office/2007/relationships/hdphoto" Target="../media/hdphoto1.wdp"/><Relationship Id="rId9" Type="http://schemas.openxmlformats.org/officeDocument/2006/relationships/image" Target="../media/image18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28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8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13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3 – Symmetric encryption, IND-CPA,</a:t>
            </a:r>
            <a:br>
              <a:rPr lang="nb-NO" dirty="0"/>
            </a:br>
            <a:r>
              <a:rPr lang="nb-NO" dirty="0"/>
              <a:t>CTR, CBC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03.09.2025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Encryption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</a:t>
                </a:r>
                <a:r>
                  <a:rPr lang="en-US" b="1" dirty="0"/>
                  <a:t>symmetric encryption scheme </a:t>
                </a:r>
                <a:r>
                  <a:rPr lang="en-US" dirty="0"/>
                  <a:t>is a triple of algorithms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Message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Ciphertext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/>
                  <a:t> 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dirty="0"/>
                  <a:t> may be randomized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dirty="0"/>
                  <a:t>), but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Dec</m:t>
                    </m:r>
                  </m:oMath>
                </a14:m>
                <a:r>
                  <a:rPr lang="en-US" dirty="0"/>
                  <a:t> must be deterministic</a:t>
                </a: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 b="-9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for all</a:t>
                </a:r>
                <a:r>
                  <a:rPr lang="nb-NO" sz="1600" b="1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sz="1600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sz="1600" b="0" i="0" dirty="0"/>
                  <a:t>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143603" y="2350535"/>
            <a:ext cx="7565175" cy="3521377"/>
            <a:chOff x="2143603" y="2350535"/>
            <a:chExt cx="7565175" cy="35213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" name="Group 1"/>
            <p:cNvGrpSpPr/>
            <p:nvPr/>
          </p:nvGrpSpPr>
          <p:grpSpPr>
            <a:xfrm>
              <a:off x="2143603" y="2350535"/>
              <a:ext cx="7565175" cy="3521377"/>
              <a:chOff x="2143603" y="2350535"/>
              <a:chExt cx="7565175" cy="352137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5023668" y="5471802"/>
                <a:ext cx="1827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Adversary</a:t>
                </a:r>
                <a:endParaRPr lang="en-US" sz="2000" dirty="0"/>
              </a:p>
            </p:txBody>
          </p:sp>
          <p:cxnSp>
            <p:nvCxnSpPr>
              <p:cNvPr id="21" name="Straight Arrow Connector 20"/>
              <p:cNvCxnSpPr>
                <a:stCxn id="10" idx="3"/>
                <a:endCxn id="45" idx="1"/>
              </p:cNvCxnSpPr>
              <p:nvPr/>
            </p:nvCxnSpPr>
            <p:spPr bwMode="auto">
              <a:xfrm>
                <a:off x="4129095" y="4764070"/>
                <a:ext cx="2923926" cy="259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Arrow Connector 31"/>
              <p:cNvCxnSpPr>
                <a:stCxn id="46" idx="3"/>
                <a:endCxn id="10" idx="1"/>
              </p:cNvCxnSpPr>
              <p:nvPr/>
            </p:nvCxnSpPr>
            <p:spPr bwMode="auto">
              <a:xfrm>
                <a:off x="2624946" y="4764069"/>
                <a:ext cx="65194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Elbow Connector 41"/>
              <p:cNvCxnSpPr>
                <a:stCxn id="70" idx="1"/>
                <a:endCxn id="10" idx="0"/>
              </p:cNvCxnSpPr>
              <p:nvPr/>
            </p:nvCxnSpPr>
            <p:spPr bwMode="auto">
              <a:xfrm rot="10800000" flipV="1">
                <a:off x="3702996" y="3746579"/>
                <a:ext cx="1582923" cy="633488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7" name="Straight Arrow Connector 46"/>
              <p:cNvCxnSpPr>
                <a:stCxn id="45" idx="3"/>
                <a:endCxn id="50" idx="1"/>
              </p:cNvCxnSpPr>
              <p:nvPr/>
            </p:nvCxnSpPr>
            <p:spPr bwMode="auto">
              <a:xfrm flipV="1">
                <a:off x="7915001" y="4764069"/>
                <a:ext cx="623057" cy="259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a14:m>
                    <a:r>
                      <a:rPr lang="nb-NO" sz="2000" dirty="0"/>
                      <a:t> 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Down Arrow 62"/>
              <p:cNvSpPr/>
              <p:nvPr/>
            </p:nvSpPr>
            <p:spPr bwMode="auto">
              <a:xfrm>
                <a:off x="5449256" y="4773124"/>
                <a:ext cx="301839" cy="646170"/>
              </a:xfrm>
              <a:prstGeom prst="down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2000" dirty="0"/>
                      <a:t> </a:t>
                    </a:r>
                    <a14:m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a14:m>
                    <a:endParaRPr lang="en-US" sz="20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TextBox 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9" name="Straight Arrow Connector 78"/>
              <p:cNvCxnSpPr>
                <a:stCxn id="27" idx="2"/>
                <a:endCxn id="70" idx="0"/>
              </p:cNvCxnSpPr>
              <p:nvPr/>
            </p:nvCxnSpPr>
            <p:spPr bwMode="auto">
              <a:xfrm>
                <a:off x="5540949" y="3083155"/>
                <a:ext cx="0" cy="46336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ounded Rectangle 9"/>
                  <p:cNvSpPr/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10" name="Rounded 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ounded Rectangle 26"/>
                  <p:cNvSpPr/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m:oMathPara>
                    </a14:m>
                    <a:endParaRPr kumimoji="0" lang="en-US" sz="20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27" name="Rounded 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 l="-1143"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ounded Rectangle 44"/>
                  <p:cNvSpPr/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5" name="Rounded Rectangle 4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Elbow Connector 40"/>
              <p:cNvCxnSpPr>
                <a:stCxn id="70" idx="3"/>
                <a:endCxn id="45" idx="0"/>
              </p:cNvCxnSpPr>
              <p:nvPr/>
            </p:nvCxnSpPr>
            <p:spPr bwMode="auto">
              <a:xfrm>
                <a:off x="5795979" y="3746579"/>
                <a:ext cx="1688032" cy="633487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4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security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When is an encryption scheme </a:t>
                </a:r>
                <a:r>
                  <a:rPr lang="en-US" i="1" dirty="0"/>
                  <a:t>secure</a:t>
                </a:r>
                <a:r>
                  <a:rPr lang="en-US" dirty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Some suggestions: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any</a:t>
                </a:r>
                <a:r>
                  <a:rPr lang="en-US" i="1" dirty="0"/>
                  <a:t> bit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>
                    <a:effectLst/>
                  </a:rPr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P7: </a:t>
                </a:r>
                <a:r>
                  <a:rPr lang="en-US" dirty="0"/>
                  <a:t>…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565673" y="3068825"/>
            <a:ext cx="3054827" cy="1010814"/>
            <a:chOff x="8565673" y="3068825"/>
            <a:chExt cx="3054827" cy="1010814"/>
          </a:xfrm>
        </p:grpSpPr>
        <p:sp>
          <p:nvSpPr>
            <p:cNvPr id="3" name="TextBox 2"/>
            <p:cNvSpPr txBox="1"/>
            <p:nvPr/>
          </p:nvSpPr>
          <p:spPr>
            <a:xfrm>
              <a:off x="8565673" y="3068825"/>
              <a:ext cx="30548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Not possible for block ciphers!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H="1">
              <a:off x="8877729" y="3475832"/>
              <a:ext cx="701700" cy="6038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0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Code Book (ECB)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31" idx="2"/>
            <a:endCxn id="5" idx="0"/>
          </p:cNvCxnSpPr>
          <p:nvPr/>
        </p:nvCxnSpPr>
        <p:spPr bwMode="auto">
          <a:xfrm>
            <a:off x="364831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5" idx="2"/>
            <a:endCxn id="33" idx="0"/>
          </p:cNvCxnSpPr>
          <p:nvPr/>
        </p:nvCxnSpPr>
        <p:spPr bwMode="auto">
          <a:xfrm>
            <a:off x="364831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blipFill rotWithShape="0">
                <a:blip r:embed="rId3"/>
                <a:stretch>
                  <a:fillRect b="-192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blipFill rotWithShape="0">
                <a:blip r:embed="rId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>
                    <a:solidFill>
                      <a:sysClr val="windowText" lastClr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blipFill rotWithShape="0">
                <a:blip r:embed="rId5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stCxn id="45" idx="2"/>
            <a:endCxn id="42" idx="0"/>
          </p:cNvCxnSpPr>
          <p:nvPr/>
        </p:nvCxnSpPr>
        <p:spPr bwMode="auto">
          <a:xfrm>
            <a:off x="5267727" y="368895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>
            <a:stCxn id="42" idx="2"/>
            <a:endCxn id="46" idx="0"/>
          </p:cNvCxnSpPr>
          <p:nvPr/>
        </p:nvCxnSpPr>
        <p:spPr bwMode="auto">
          <a:xfrm>
            <a:off x="5267727" y="473649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blipFill rotWithShape="0">
                <a:blip r:embed="rId7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blipFill rotWithShape="0">
                <a:blip r:embed="rId8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50" idx="2"/>
            <a:endCxn id="47" idx="0"/>
          </p:cNvCxnSpPr>
          <p:nvPr/>
        </p:nvCxnSpPr>
        <p:spPr bwMode="auto">
          <a:xfrm>
            <a:off x="688713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7" idx="2"/>
            <a:endCxn id="51" idx="0"/>
          </p:cNvCxnSpPr>
          <p:nvPr/>
        </p:nvCxnSpPr>
        <p:spPr bwMode="auto">
          <a:xfrm>
            <a:off x="688713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blipFill rotWithShape="0">
                <a:blip r:embed="rId10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blipFill rotWithShape="0">
                <a:blip r:embed="rId11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6" idx="2"/>
            <a:endCxn id="52" idx="0"/>
          </p:cNvCxnSpPr>
          <p:nvPr/>
        </p:nvCxnSpPr>
        <p:spPr bwMode="auto">
          <a:xfrm>
            <a:off x="8506548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2"/>
            <a:endCxn id="57" idx="0"/>
          </p:cNvCxnSpPr>
          <p:nvPr/>
        </p:nvCxnSpPr>
        <p:spPr bwMode="auto">
          <a:xfrm>
            <a:off x="8506548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blipFill rotWithShape="0">
                <a:blip r:embed="rId13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>
                    <a:solidFill>
                      <a:sysClr val="windowText" lastClr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blipFill rotWithShape="0">
                <a:blip r:embed="rId1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>
            <a:off x="3876917" y="2724577"/>
            <a:ext cx="505342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5267726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/>
          <p:cNvCxnSpPr/>
          <p:nvPr/>
        </p:nvCxnSpPr>
        <p:spPr bwMode="auto">
          <a:xfrm>
            <a:off x="6887137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/>
          <p:nvPr/>
        </p:nvCxnSpPr>
        <p:spPr bwMode="auto">
          <a:xfrm>
            <a:off x="7777656" y="2740011"/>
            <a:ext cx="550331" cy="4355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Block cipher: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153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3" grpId="0" animBg="1"/>
      <p:bldP spid="42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Problem: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  ⟹   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Yes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No</m:t>
                        </m:r>
                      </m:e>
                    </m:d>
                  </m:oMath>
                </a14:m>
                <a:r>
                  <a:rPr lang="en-US" dirty="0"/>
                  <a:t>  	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Buy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Sell</m:t>
                        </m:r>
                      </m:e>
                    </m:d>
                  </m:oMath>
                </a14:m>
                <a:r>
                  <a:rPr lang="en-US" dirty="0"/>
                  <a:t>	     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Don</m:t>
                            </m:r>
                          </m:e>
                          <m:sup>
                            <m: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b="-3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711238" y="1762718"/>
            <a:ext cx="1666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Plaintext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5195" y="1762718"/>
            <a:ext cx="230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ECB encrypted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67" y="2400558"/>
            <a:ext cx="2175623" cy="2397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8738876" y="1762718"/>
            <a:ext cx="293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Properly encrypted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472" y="2400558"/>
            <a:ext cx="2021390" cy="23826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5" r="24183"/>
          <a:stretch/>
        </p:blipFill>
        <p:spPr>
          <a:xfrm>
            <a:off x="1317265" y="2400558"/>
            <a:ext cx="2018903" cy="2381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indistinguishability against chosen-plaintext attacks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1089153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1089153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963001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963001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568" y="1845190"/>
            <a:ext cx="265535" cy="388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46314" y="2814482"/>
                <a:ext cx="777775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46314" y="2814482"/>
                <a:ext cx="777775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095991">
                <a:off x="7588927" y="3254555"/>
                <a:ext cx="74179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5991">
                <a:off x="7588927" y="3254555"/>
                <a:ext cx="74179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9148226" y="2786146"/>
                <a:ext cx="87083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9148226" y="2786146"/>
                <a:ext cx="87083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416053">
                <a:off x="9107987" y="3202275"/>
                <a:ext cx="820476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16053">
                <a:off x="9107987" y="3202275"/>
                <a:ext cx="820476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4499429" y="4687462"/>
                <a:ext cx="7261200" cy="129859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IND-CPA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429" y="4687462"/>
                <a:ext cx="7261200" cy="1298592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 rot="20253874">
                <a:off x="8154405" y="2109992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8154405" y="2109992"/>
                <a:ext cx="500063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rot="1814794">
                <a:off x="8888385" y="213164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888385" y="2131648"/>
                <a:ext cx="500063" cy="24622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 bwMode="auto">
              <a:xfrm>
                <a:off x="865649" y="1292347"/>
                <a:ext cx="3095441" cy="445652"/>
              </a:xfrm>
              <a:prstGeom prst="rect">
                <a:avLst/>
              </a:prstGeom>
              <a:solidFill>
                <a:srgbClr val="85FFE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𝐄𝐱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49" y="1292347"/>
                <a:ext cx="3095441" cy="445652"/>
              </a:xfrm>
              <a:prstGeom prst="rect">
                <a:avLst/>
              </a:prstGeom>
              <a:blipFill rotWithShape="0">
                <a:blip r:embed="rId17"/>
                <a:stretch>
                  <a:fillRect b="-131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865650" y="1736810"/>
                <a:ext cx="3095441" cy="3531876"/>
              </a:xfrm>
              <a:prstGeom prst="rect">
                <a:avLst/>
              </a:prstGeom>
              <a:solidFill>
                <a:srgbClr val="F2F2F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KeyGen</m:t>
                    </m:r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sup>
                    </m:sSup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𝐫𝐞𝐭𝐮𝐫𝐧</m:t>
                    </m:r>
                    <m: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limUpp>
                      <m:limUp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</m:lim>
                    </m:limUp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nb-NO" sz="16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sup>
                    </m:sSup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0" y="1736810"/>
                <a:ext cx="3095441" cy="3531876"/>
              </a:xfrm>
              <a:prstGeom prst="rect">
                <a:avLst/>
              </a:prstGeom>
              <a:blipFill rotWithShape="0">
                <a:blip r:embed="rId18"/>
                <a:stretch>
                  <a:fillRect l="-58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 bwMode="auto">
          <a:xfrm>
            <a:off x="967213" y="3866792"/>
            <a:ext cx="19543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075669" y="6384662"/>
            <a:ext cx="684959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300265" y="6231864"/>
                <a:ext cx="1920590" cy="3621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𝐄𝐱</m:t>
                      </m:r>
                      <m:sSubSup>
                        <m:sSubSupPr>
                          <m:ctrlPr>
                            <a:rPr lang="nb-NO" sz="1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­­˗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265" y="6231864"/>
                <a:ext cx="1920590" cy="36215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>
            <a:endCxn id="5" idx="0"/>
          </p:cNvCxnSpPr>
          <p:nvPr/>
        </p:nvCxnSpPr>
        <p:spPr bwMode="auto">
          <a:xfrm flipH="1">
            <a:off x="8260560" y="5738100"/>
            <a:ext cx="421968" cy="49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19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19" grpId="1"/>
      <p:bldP spid="20" grpId="0"/>
      <p:bldP spid="20" grpId="1"/>
      <p:bldP spid="21" grpId="0" animBg="1"/>
      <p:bldP spid="24" grpId="0"/>
      <p:bldP spid="24" grpId="1"/>
      <p:bldP spid="25" grpId="0"/>
      <p:bldP spid="25" grpId="1"/>
      <p:bldP spid="27" grpId="0" animBg="1"/>
      <p:bldP spid="28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865649" y="1292347"/>
            <a:ext cx="3095442" cy="3976339"/>
            <a:chOff x="865649" y="1292347"/>
            <a:chExt cx="3095442" cy="3976339"/>
          </a:xfrm>
        </p:grpSpPr>
        <p:grpSp>
          <p:nvGrpSpPr>
            <p:cNvPr id="32" name="Group 31"/>
            <p:cNvGrpSpPr/>
            <p:nvPr/>
          </p:nvGrpSpPr>
          <p:grpSpPr>
            <a:xfrm>
              <a:off x="865649" y="1292347"/>
              <a:ext cx="3095442" cy="3976339"/>
              <a:chOff x="733383" y="1192950"/>
              <a:chExt cx="3182050" cy="41187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/>
                  <p:cNvSpPr/>
                  <p:nvPr/>
                </p:nvSpPr>
                <p:spPr bwMode="auto">
                  <a:xfrm>
                    <a:off x="733383" y="1192950"/>
                    <a:ext cx="3182049" cy="461608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­­˗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 smtClean="0"/>
                  </a:p>
                </p:txBody>
              </p:sp>
            </mc:Choice>
            <mc:Fallback xmlns="">
              <p:sp>
                <p:nvSpPr>
                  <p:cNvPr id="34" name="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3383" y="1192950"/>
                    <a:ext cx="3182049" cy="4616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31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 bwMode="auto">
                  <a:xfrm>
                    <a:off x="733384" y="1653326"/>
                    <a:ext cx="3182049" cy="3658330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oMath>
                    </a14:m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6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3384" y="1653326"/>
                    <a:ext cx="3182049" cy="36583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58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Connector 32"/>
            <p:cNvCxnSpPr/>
            <p:nvPr/>
          </p:nvCxnSpPr>
          <p:spPr bwMode="auto">
            <a:xfrm>
              <a:off x="967213" y="3866792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indistinguishability against chosen-plaintext attacks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97885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97885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557442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557442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25402" y="2826209"/>
                <a:ext cx="6105509" cy="1617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˗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adversary is doing well</a:t>
                </a:r>
              </a:p>
              <a:p>
                <a:pPr algn="ctr"/>
                <a:endParaRPr lang="en-US" dirty="0"/>
              </a:p>
              <a:p>
                <a:r>
                  <a:rPr lang="nb-NO" dirty="0"/>
                  <a:t>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˗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dirty="0"/>
                  <a:t> adversary is doing poorly</a:t>
                </a: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402" y="2826209"/>
                <a:ext cx="6105509" cy="16172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568" y="1845190"/>
            <a:ext cx="265535" cy="3882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499429" y="4687462"/>
                <a:ext cx="7261200" cy="129859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IND-CPA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429" y="4687462"/>
                <a:ext cx="7261200" cy="1298592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val Callout 22"/>
              <p:cNvSpPr/>
              <p:nvPr/>
            </p:nvSpPr>
            <p:spPr bwMode="auto">
              <a:xfrm>
                <a:off x="1034231" y="2373383"/>
                <a:ext cx="4404262" cy="1752533"/>
              </a:xfrm>
              <a:prstGeom prst="wedgeEllipseCallout">
                <a:avLst>
                  <a:gd name="adj1" fmla="val 37670"/>
                  <a:gd name="adj2" fmla="val 85158"/>
                </a:avLst>
              </a:prstGeom>
              <a:solidFill>
                <a:schemeClr val="accent6"/>
              </a:solidFill>
              <a:ln w="57150">
                <a:solidFill>
                  <a:schemeClr val="accent6">
                    <a:lumMod val="25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r>
                  <a:rPr lang="en-US" dirty="0"/>
                  <a:t>Intuition: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IND-CPA secure  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/>
                  <a:t> is “small” for all </a:t>
                </a:r>
                <a:br>
                  <a:rPr lang="en-US" dirty="0"/>
                </a:br>
                <a:r>
                  <a:rPr lang="en-US" dirty="0"/>
                  <a:t>“reasonable”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Oval Callout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231" y="2373383"/>
                <a:ext cx="4404262" cy="1752533"/>
              </a:xfrm>
              <a:prstGeom prst="wedgeEllipseCallout">
                <a:avLst>
                  <a:gd name="adj1" fmla="val 37670"/>
                  <a:gd name="adj2" fmla="val 85158"/>
                </a:avLst>
              </a:prstGeom>
              <a:blipFill rotWithShape="0">
                <a:blip r:embed="rId18"/>
                <a:stretch>
                  <a:fillRect/>
                </a:stretch>
              </a:blipFill>
              <a:ln w="57150">
                <a:solidFill>
                  <a:schemeClr val="accent6">
                    <a:lumMod val="25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300265" y="6231864"/>
                <a:ext cx="1920590" cy="3621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𝐄𝐱</m:t>
                      </m:r>
                      <m:sSubSup>
                        <m:sSubSupPr>
                          <m:ctrlPr>
                            <a:rPr lang="nb-NO" sz="1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­­˗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265" y="6231864"/>
                <a:ext cx="1920590" cy="36215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>
            <a:endCxn id="29" idx="0"/>
          </p:cNvCxnSpPr>
          <p:nvPr/>
        </p:nvCxnSpPr>
        <p:spPr bwMode="auto">
          <a:xfrm flipH="1">
            <a:off x="8260560" y="5738100"/>
            <a:ext cx="421968" cy="49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43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privacy vs. IND-CPA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2152784" y="1612359"/>
            <a:ext cx="955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757704" y="3279348"/>
            <a:ext cx="313153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694205" y="2655139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47336" y="3000474"/>
            <a:ext cx="1996440" cy="411480"/>
            <a:chOff x="2537460" y="2806887"/>
            <a:chExt cx="1996440" cy="411480"/>
          </a:xfrm>
        </p:grpSpPr>
        <p:sp>
          <p:nvSpPr>
            <p:cNvPr id="19" name="Arc 18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439213" y="4716202"/>
            <a:ext cx="37891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1448738" y="5049577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201150" y="4497427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01149" y="4842978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61137" y="2213631"/>
                <a:ext cx="8001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 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137" y="2213631"/>
                <a:ext cx="80010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72432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72432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762726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762726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6" name="Group 25"/>
          <p:cNvGrpSpPr/>
          <p:nvPr/>
        </p:nvGrpSpPr>
        <p:grpSpPr>
          <a:xfrm>
            <a:off x="9435441" y="1721146"/>
            <a:ext cx="1428028" cy="1550429"/>
            <a:chOff x="9768966" y="2668627"/>
            <a:chExt cx="1428028" cy="1550429"/>
          </a:xfrm>
        </p:grpSpPr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9768966" y="2668627"/>
              <a:ext cx="1428028" cy="1550429"/>
              <a:chOff x="7772715" y="2596614"/>
              <a:chExt cx="2686939" cy="291725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46" t="10399" r="23520" b="9309"/>
              <a:stretch/>
            </p:blipFill>
            <p:spPr>
              <a:xfrm>
                <a:off x="8677578" y="4324410"/>
                <a:ext cx="956734" cy="1189454"/>
              </a:xfrm>
              <a:prstGeom prst="rect">
                <a:avLst/>
              </a:prstGeom>
            </p:spPr>
          </p:pic>
          <p:cxnSp>
            <p:nvCxnSpPr>
              <p:cNvPr id="30" name="Straight Arrow Connector 29"/>
              <p:cNvCxnSpPr/>
              <p:nvPr/>
            </p:nvCxnSpPr>
            <p:spPr bwMode="auto">
              <a:xfrm>
                <a:off x="7772715" y="3802677"/>
                <a:ext cx="900311" cy="6272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Arrow Connector 30"/>
              <p:cNvCxnSpPr/>
              <p:nvPr/>
            </p:nvCxnSpPr>
            <p:spPr bwMode="auto">
              <a:xfrm flipH="1">
                <a:off x="9473456" y="3822341"/>
                <a:ext cx="986198" cy="70518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77" b="100000" l="0" r="100000">
                            <a14:foregroundMark x1="40928" y1="9235" x2="35443" y2="9668"/>
                            <a14:foregroundMark x1="34599" y1="6926" x2="31435" y2="8225"/>
                            <a14:foregroundMark x1="31646" y1="7359" x2="26371" y2="8514"/>
                            <a14:foregroundMark x1="27004" y1="3896" x2="39873" y2="2020"/>
                            <a14:foregroundMark x1="27426" y1="18759" x2="23629" y2="30880"/>
                            <a14:foregroundMark x1="35443" y1="43867" x2="35654" y2="41991"/>
                            <a14:foregroundMark x1="32911" y1="46032" x2="32911" y2="44733"/>
                            <a14:foregroundMark x1="31224" y1="1154" x2="36287" y2="433"/>
                            <a14:foregroundMark x1="87131" y1="79654" x2="86920" y2="76335"/>
                            <a14:foregroundMark x1="82489" y1="92496" x2="82489" y2="9249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73563" y="2596614"/>
                <a:ext cx="382565" cy="55931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/>
                  <p:cNvSpPr txBox="1"/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 r="-638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526529" y="1314450"/>
                <a:ext cx="1512371" cy="323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529" y="1314450"/>
                <a:ext cx="1512371" cy="3237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7261187" y="1679669"/>
            <a:ext cx="84392" cy="57791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Oval Callout 37"/>
              <p:cNvSpPr/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9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900" b="1" dirty="0"/>
              </a:p>
            </p:txBody>
          </p:sp>
        </mc:Choice>
        <mc:Fallback>
          <p:sp>
            <p:nvSpPr>
              <p:cNvPr id="38" name="Oval Callout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blipFill rotWithShape="0">
                <a:blip r:embed="rId28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176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9" grpId="0"/>
      <p:bldP spid="22" grpId="0"/>
      <p:bldP spid="2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IND-CPA </a:t>
            </a:r>
            <a:r>
              <a:rPr lang="en-US" dirty="0"/>
              <a:t>insecurity of ECB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7402747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7402747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916348" y="2639417"/>
            <a:ext cx="508475" cy="632158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 bwMode="auto">
          <a:xfrm>
            <a:off x="9435440" y="2362132"/>
            <a:ext cx="478488" cy="33334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10339333" y="2372582"/>
            <a:ext cx="524135" cy="3747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61" y="1721146"/>
            <a:ext cx="203322" cy="2972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 rot="2176594">
                <a:off x="9445275" y="2266224"/>
                <a:ext cx="331695" cy="230897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9445275" y="2266224"/>
                <a:ext cx="331695" cy="230897"/>
              </a:xfrm>
              <a:prstGeom prst="rect">
                <a:avLst/>
              </a:prstGeom>
              <a:blipFill rotWithShape="0">
                <a:blip r:embed="rId9"/>
                <a:stretch>
                  <a:fillRect r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111927">
                <a:off x="9556444" y="2552344"/>
                <a:ext cx="300552" cy="230897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1927">
                <a:off x="9556444" y="2552344"/>
                <a:ext cx="300552" cy="23089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val Callout 39"/>
              <p:cNvSpPr/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9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900" b="1" dirty="0"/>
              </a:p>
            </p:txBody>
          </p:sp>
        </mc:Choice>
        <mc:Fallback xmlns="">
          <p:sp>
            <p:nvSpPr>
              <p:cNvPr id="40" name="Oval Callout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 rot="19534002">
                <a:off x="10449032" y="2382485"/>
                <a:ext cx="174087" cy="23657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10449032" y="2382485"/>
                <a:ext cx="174087" cy="236578"/>
              </a:xfrm>
              <a:prstGeom prst="rect">
                <a:avLst/>
              </a:prstGeom>
              <a:blipFill rotWithShape="0">
                <a:blip r:embed="rId12"/>
                <a:stretch>
                  <a:fillRect t="-26531" r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9535802">
                <a:off x="10356503" y="2612337"/>
                <a:ext cx="322581" cy="23657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5802">
                <a:off x="10356503" y="2612337"/>
                <a:ext cx="322581" cy="23657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332347" y="4980060"/>
                <a:ext cx="17594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1⋅ 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47" y="4980060"/>
                <a:ext cx="1759407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332347" y="3925832"/>
                <a:ext cx="59020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47" y="3925832"/>
                <a:ext cx="5902059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332347" y="4452946"/>
                <a:ext cx="283224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47" y="4452946"/>
                <a:ext cx="2832243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332408" y="3925787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408" y="3925787"/>
                <a:ext cx="1563391" cy="33855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332347" y="5507173"/>
                <a:ext cx="519793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1⋅ 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+  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1 −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47" y="5507173"/>
                <a:ext cx="5197932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332347" y="6023193"/>
                <a:ext cx="1753835" cy="568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1  −   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47" y="6023193"/>
                <a:ext cx="1753835" cy="568297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818794" y="4449560"/>
                <a:ext cx="18487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794" y="4449560"/>
                <a:ext cx="1848707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818794" y="4980060"/>
                <a:ext cx="18487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794" y="4980060"/>
                <a:ext cx="184870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164590" y="4981298"/>
                <a:ext cx="348030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590" y="4981298"/>
                <a:ext cx="3480304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69686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69686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6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898091" y="1256959"/>
                <a:ext cx="3095441" cy="335689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600" b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Adversary</m:t>
                      </m:r>
                      <m:r>
                        <m:rPr>
                          <m:nor/>
                        </m:rPr>
                        <a:rPr lang="nb-NO" sz="1600" b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091" y="1256959"/>
                <a:ext cx="3095441" cy="335689"/>
              </a:xfrm>
              <a:prstGeom prst="rect">
                <a:avLst/>
              </a:prstGeom>
              <a:blipFill rotWithShape="0">
                <a:blip r:embed="rId27"/>
                <a:stretch>
                  <a:fillRect b="-862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 bwMode="auto">
              <a:xfrm>
                <a:off x="898092" y="1594341"/>
                <a:ext cx="3095441" cy="1427168"/>
              </a:xfrm>
              <a:prstGeom prst="rect">
                <a:avLst/>
              </a:prstGeom>
              <a:solidFill>
                <a:srgbClr val="F2F2F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twice</a:t>
                </a: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Receive back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else, output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′=1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092" y="1594341"/>
                <a:ext cx="3095441" cy="1427168"/>
              </a:xfrm>
              <a:prstGeom prst="rect">
                <a:avLst/>
              </a:prstGeom>
              <a:blipFill rotWithShape="0">
                <a:blip r:embed="rId28"/>
                <a:stretch>
                  <a:fillRect l="-19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762399" y="2206278"/>
            <a:ext cx="633788" cy="453807"/>
            <a:chOff x="9762399" y="2206278"/>
            <a:chExt cx="633788" cy="453807"/>
          </a:xfrm>
        </p:grpSpPr>
        <p:cxnSp>
          <p:nvCxnSpPr>
            <p:cNvPr id="31" name="Straight Arrow Connector 30"/>
            <p:cNvCxnSpPr/>
            <p:nvPr/>
          </p:nvCxnSpPr>
          <p:spPr bwMode="auto">
            <a:xfrm flipH="1">
              <a:off x="10079727" y="2248683"/>
              <a:ext cx="1" cy="36393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9762399" y="2206278"/>
                  <a:ext cx="331695" cy="230897"/>
                </a:xfrm>
                <a:prstGeom prst="rect">
                  <a:avLst/>
                </a:prstGeom>
                <a:noFill/>
              </p:spPr>
              <p:txBody>
                <a:bodyPr vert="horz" wrap="square" lIns="0" r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399" y="2206278"/>
                  <a:ext cx="331695" cy="230897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 l="-127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073606" y="2423507"/>
                  <a:ext cx="322581" cy="236578"/>
                </a:xfrm>
                <a:prstGeom prst="rect">
                  <a:avLst/>
                </a:prstGeom>
                <a:noFill/>
              </p:spPr>
              <p:txBody>
                <a:bodyPr vert="horz" wrap="square" lIns="0" r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3606" y="2423507"/>
                  <a:ext cx="322581" cy="236578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164590" y="4452946"/>
                <a:ext cx="348030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590" y="4452946"/>
                <a:ext cx="3480304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40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1" grpId="0"/>
      <p:bldP spid="41" grpId="1"/>
      <p:bldP spid="42" grpId="0"/>
      <p:bldP spid="42" grpId="1"/>
      <p:bldP spid="44" grpId="0"/>
      <p:bldP spid="45" grpId="0"/>
      <p:bldP spid="46" grpId="0"/>
      <p:bldP spid="47" grpId="0"/>
      <p:bldP spid="50" grpId="0"/>
      <p:bldP spid="51" grpId="0"/>
      <p:bldP spid="27" grpId="0"/>
      <p:bldP spid="28" grpId="0"/>
      <p:bldP spid="29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IND-CPA </a:t>
            </a:r>
            <a:r>
              <a:rPr lang="en-US" dirty="0"/>
              <a:t>insecurity of ECB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943761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943761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4580584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4580584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475379" y="4933802"/>
                <a:ext cx="2527038" cy="6455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 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379" y="4933802"/>
                <a:ext cx="2527038" cy="6455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743069" y="4956458"/>
                <a:ext cx="1117229" cy="568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069" y="4956458"/>
                <a:ext cx="1117229" cy="5682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705570" y="5087305"/>
                <a:ext cx="6087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570" y="5087305"/>
                <a:ext cx="60875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031213" y="5039045"/>
                <a:ext cx="1711302" cy="4031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ECB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213" y="5039045"/>
                <a:ext cx="1711302" cy="403124"/>
              </a:xfrm>
              <a:prstGeom prst="rect">
                <a:avLst/>
              </a:prstGeom>
              <a:blipFill rotWithShape="0"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39214" y="3799248"/>
                <a:ext cx="1273632" cy="5682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1 −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214" y="3799248"/>
                <a:ext cx="1273632" cy="5682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916348" y="2639417"/>
            <a:ext cx="508475" cy="63215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61" y="1721146"/>
            <a:ext cx="203322" cy="2972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9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9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blipFill rotWithShape="0">
                <a:blip r:embed="rId13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 bwMode="auto">
              <a:xfrm>
                <a:off x="898092" y="1594341"/>
                <a:ext cx="3095441" cy="1427168"/>
              </a:xfrm>
              <a:prstGeom prst="rect">
                <a:avLst/>
              </a:prstGeom>
              <a:solidFill>
                <a:srgbClr val="F2F2F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twice</a:t>
                </a: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Receive back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else, output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′=1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384" y="2115027"/>
                <a:ext cx="3182049" cy="2819650"/>
              </a:xfrm>
              <a:prstGeom prst="rect">
                <a:avLst/>
              </a:prstGeom>
              <a:blipFill>
                <a:blip r:embed="rId22"/>
                <a:stretch>
                  <a:fillRect l="-19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9762399" y="2206278"/>
            <a:ext cx="633788" cy="453807"/>
            <a:chOff x="9762399" y="2206278"/>
            <a:chExt cx="633788" cy="453807"/>
          </a:xfrm>
        </p:grpSpPr>
        <p:cxnSp>
          <p:nvCxnSpPr>
            <p:cNvPr id="38" name="Straight Arrow Connector 37"/>
            <p:cNvCxnSpPr/>
            <p:nvPr/>
          </p:nvCxnSpPr>
          <p:spPr bwMode="auto">
            <a:xfrm flipH="1">
              <a:off x="10079727" y="2248683"/>
              <a:ext cx="1" cy="36393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762399" y="2206278"/>
                  <a:ext cx="331695" cy="230897"/>
                </a:xfrm>
                <a:prstGeom prst="rect">
                  <a:avLst/>
                </a:prstGeom>
                <a:noFill/>
              </p:spPr>
              <p:txBody>
                <a:bodyPr vert="horz" wrap="square" lIns="0" r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399" y="2206278"/>
                  <a:ext cx="331695" cy="23089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127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073606" y="2423507"/>
                  <a:ext cx="322581" cy="236578"/>
                </a:xfrm>
                <a:prstGeom prst="rect">
                  <a:avLst/>
                </a:prstGeom>
                <a:noFill/>
              </p:spPr>
              <p:txBody>
                <a:bodyPr vert="horz" wrap="square" lIns="0" r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3606" y="2423507"/>
                  <a:ext cx="322581" cy="236578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332408" y="3925787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408" y="3925787"/>
                <a:ext cx="1563391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55106" y="5087306"/>
                <a:ext cx="21606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106" y="5087306"/>
                <a:ext cx="2160656" cy="338554"/>
              </a:xfrm>
              <a:prstGeom prst="rect">
                <a:avLst/>
              </a:prstGeom>
              <a:blipFill rotWithShape="0">
                <a:blip r:embed="rId2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898091" y="1256959"/>
                <a:ext cx="3095441" cy="335689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600" b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Adversary</m:t>
                      </m:r>
                      <m:r>
                        <m:rPr>
                          <m:nor/>
                        </m:rPr>
                        <a:rPr lang="nb-NO" sz="1600" b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091" y="1256959"/>
                <a:ext cx="3095441" cy="335689"/>
              </a:xfrm>
              <a:prstGeom prst="rect">
                <a:avLst/>
              </a:prstGeom>
              <a:blipFill rotWithShape="0">
                <a:blip r:embed="rId27"/>
                <a:stretch>
                  <a:fillRect b="-862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03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the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No</a:t>
                </a:r>
                <a:r>
                  <a:rPr lang="en-US" dirty="0"/>
                  <a:t> deterministic encryption scheme can be IND-CPA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IND-CPA security implies other properties that we want: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  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</a:t>
                </a:r>
                <a:r>
                  <a:rPr lang="en-US" i="1" dirty="0"/>
                  <a:t>any </a:t>
                </a:r>
                <a:r>
                  <a:rPr lang="en-US" dirty="0"/>
                  <a:t>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trike="sngStrike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P7:</a:t>
                </a:r>
                <a:r>
                  <a:rPr lang="en-US" dirty="0"/>
                  <a:t> …</a:t>
                </a:r>
                <a:endParaRPr lang="en-US" b="1" dirty="0"/>
              </a:p>
              <a:p>
                <a:pPr marL="0" indent="0"/>
                <a:r>
                  <a:rPr lang="en-US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But does it give us </a:t>
                </a:r>
                <a:r>
                  <a:rPr lang="en-US" i="1" dirty="0"/>
                  <a:t>all</a:t>
                </a:r>
                <a:r>
                  <a:rPr lang="en-US" dirty="0"/>
                  <a:t> the properties we want? I.e., is IND-CPA the "master property"?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077" y="1212360"/>
            <a:ext cx="2870253" cy="2435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conceptually "right" definition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High level idea: an encryption scheme is </a:t>
                </a:r>
                <a:r>
                  <a:rPr lang="en-US" b="1" dirty="0"/>
                  <a:t>semantically secure</a:t>
                </a:r>
                <a:r>
                  <a:rPr lang="en-US" dirty="0"/>
                  <a:t> </a:t>
                </a:r>
                <a:r>
                  <a:rPr lang="en-US" dirty="0" smtClean="0"/>
                  <a:t>if observing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gives no </a:t>
                </a:r>
                <a:br>
                  <a:rPr lang="en-US" dirty="0" smtClean="0"/>
                </a:br>
                <a:r>
                  <a:rPr lang="en-US" dirty="0" smtClean="0"/>
                  <a:t>more information about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(other than its length) than if you didn't have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at all!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Harder to formalize; IND-CPA easier to work with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16609" y="4103051"/>
                <a:ext cx="10135922" cy="174044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(</a:t>
                </a:r>
                <a:r>
                  <a:rPr lang="en-US" sz="2000" dirty="0" err="1"/>
                  <a:t>Goldwasser</a:t>
                </a:r>
                <a:r>
                  <a:rPr lang="en-US" sz="2000" dirty="0"/>
                  <a:t> &amp; </a:t>
                </a:r>
                <a:r>
                  <a:rPr lang="en-US" sz="2000" dirty="0" err="1"/>
                  <a:t>Micali</a:t>
                </a:r>
                <a:r>
                  <a:rPr lang="en-US" sz="2000" dirty="0"/>
                  <a:t> '83)</a:t>
                </a:r>
                <a:r>
                  <a:rPr lang="en-US" sz="2000" b="1" dirty="0"/>
                  <a:t> 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b="1" dirty="0"/>
              </a:p>
              <a:p>
                <a:pPr indent="0" algn="ctr">
                  <a:spcBef>
                    <a:spcPct val="0"/>
                  </a:spcBef>
                </a:pPr>
                <a:r>
                  <a:rPr lang="en-US" sz="2000" dirty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dirty="0"/>
                  <a:t> is IND-CPA secure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20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semantically secure.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6609" y="4103051"/>
                <a:ext cx="10135922" cy="174044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Length-leaking attacks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Wikipedia pages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Each page has a unique size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Ciphertext size is alone enough to identify almost all pages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Google maps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World regions have unique "fingerprints" based on length of data (based on map tiles)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Variable-bitrate encoding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Can e.g., fingerprint movies streamed over Netflix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Countermeasure: message padding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Can be expensive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Supported in TLS, but seldom used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Used by TOR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120955" y="2135624"/>
            <a:ext cx="2643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eprint.iacr.org/2021/1027.pdf</a:t>
            </a:r>
            <a:r>
              <a:rPr lang="en-US" sz="1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458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27062" y="4772819"/>
            <a:ext cx="7751762" cy="1776412"/>
          </a:xfrm>
        </p:spPr>
        <p:txBody>
          <a:bodyPr/>
          <a:lstStyle/>
          <a:p>
            <a:r>
              <a:rPr lang="en-US" sz="2800" dirty="0"/>
              <a:t>Constructing symmetric </a:t>
            </a:r>
          </a:p>
          <a:p>
            <a:r>
              <a:rPr lang="en-US" sz="2800" dirty="0"/>
              <a:t>encryption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14" y="1722519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161" y="2409145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achieve non-deterministic encryption?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229662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Randomized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Coins flipped internally by the algorithm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Nonce-based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Encryption scheme itself is deterministic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Non-determinism injected from the outside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086599" y="1371600"/>
            <a:ext cx="4674029" cy="47244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7647940" y="2311361"/>
            <a:ext cx="3729149" cy="2327793"/>
            <a:chOff x="7559040" y="3441661"/>
            <a:chExt cx="3729149" cy="2327793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7559040" y="3864454"/>
              <a:ext cx="1264920" cy="1905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0023269" y="3864454"/>
              <a:ext cx="1264920" cy="1905000"/>
            </a:xfrm>
            <a:prstGeom prst="roundRect">
              <a:avLst/>
            </a:prstGeom>
            <a:solidFill>
              <a:schemeClr val="accent6">
                <a:lumMod val="9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01163" y="4597251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4597251"/>
                  <a:ext cx="353750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7241" r="-1724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11" idx="6"/>
              <a:endCxn id="12" idx="2"/>
            </p:cNvCxnSpPr>
            <p:nvPr/>
          </p:nvCxnSpPr>
          <p:spPr bwMode="auto">
            <a:xfrm flipV="1">
              <a:off x="8203995" y="4461815"/>
              <a:ext cx="2022106" cy="5137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8030016" y="4429135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0226101" y="4094486"/>
              <a:ext cx="814411" cy="734658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3" name="5-Point Star 12"/>
            <p:cNvSpPr/>
            <p:nvPr/>
          </p:nvSpPr>
          <p:spPr bwMode="auto">
            <a:xfrm>
              <a:off x="10464934" y="4209195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4" name="5-Point Star 13"/>
            <p:cNvSpPr/>
            <p:nvPr/>
          </p:nvSpPr>
          <p:spPr bwMode="auto">
            <a:xfrm>
              <a:off x="10703767" y="42993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5" name="5-Point Star 14"/>
            <p:cNvSpPr/>
            <p:nvPr/>
          </p:nvSpPr>
          <p:spPr bwMode="auto">
            <a:xfrm>
              <a:off x="10492644" y="4545112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71434" y="3441661"/>
              <a:ext cx="116859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/>
                <a:t>Ciphertext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8001163" y="5362953"/>
                  <a:ext cx="35426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5362953"/>
                  <a:ext cx="426399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4286" r="-18571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Oval 17"/>
            <p:cNvSpPr/>
            <p:nvPr/>
          </p:nvSpPr>
          <p:spPr bwMode="auto">
            <a:xfrm>
              <a:off x="8075655" y="5170308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0240232" y="4955554"/>
              <a:ext cx="814411" cy="734658"/>
            </a:xfrm>
            <a:prstGeom prst="ellipse">
              <a:avLst/>
            </a:prstGeom>
            <a:solidFill>
              <a:srgbClr val="FFFF00">
                <a:alpha val="94000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20" name="Straight Arrow Connector 19"/>
            <p:cNvCxnSpPr>
              <a:stCxn id="18" idx="6"/>
              <a:endCxn id="19" idx="2"/>
            </p:cNvCxnSpPr>
            <p:nvPr/>
          </p:nvCxnSpPr>
          <p:spPr bwMode="auto">
            <a:xfrm>
              <a:off x="8249634" y="5254366"/>
              <a:ext cx="1990598" cy="68517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5-Point Star 22"/>
            <p:cNvSpPr/>
            <p:nvPr/>
          </p:nvSpPr>
          <p:spPr bwMode="auto">
            <a:xfrm>
              <a:off x="10655729" y="53629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4" name="5-Point Star 23"/>
            <p:cNvSpPr/>
            <p:nvPr/>
          </p:nvSpPr>
          <p:spPr bwMode="auto">
            <a:xfrm>
              <a:off x="10418436" y="5166144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6172" y="3445285"/>
              <a:ext cx="98424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/>
                <a:t>Plaintext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mode</a:t>
            </a:r>
          </a:p>
        </p:txBody>
      </p:sp>
      <p:cxnSp>
        <p:nvCxnSpPr>
          <p:cNvPr id="31" name="Straight Arrow Connector 30"/>
          <p:cNvCxnSpPr>
            <a:stCxn id="42" idx="2"/>
            <a:endCxn id="44" idx="0"/>
          </p:cNvCxnSpPr>
          <p:nvPr/>
        </p:nvCxnSpPr>
        <p:spPr bwMode="auto">
          <a:xfrm>
            <a:off x="2750459" y="2307147"/>
            <a:ext cx="0" cy="29027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ctr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59909" y="5209922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ctr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=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17109" y="3562670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keystream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000145" y="4383478"/>
            <a:ext cx="4649714" cy="377167"/>
            <a:chOff x="4000145" y="4383478"/>
            <a:chExt cx="4649714" cy="377167"/>
          </a:xfrm>
        </p:grpSpPr>
        <p:sp>
          <p:nvSpPr>
            <p:cNvPr id="41" name="Rounded Rectangle 40"/>
            <p:cNvSpPr/>
            <p:nvPr/>
          </p:nvSpPr>
          <p:spPr bwMode="auto">
            <a:xfrm>
              <a:off x="4000145" y="4383478"/>
              <a:ext cx="4649714" cy="36563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0" dirty="0">
                <a:ea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5678393" y="4391313"/>
                  <a:ext cx="12585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8393" y="4391313"/>
                  <a:ext cx="1258530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000145" y="5205035"/>
            <a:ext cx="4649714" cy="386846"/>
            <a:chOff x="4000145" y="5205035"/>
            <a:chExt cx="4649714" cy="3868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ed Rectangle 44"/>
                <p:cNvSpPr/>
                <p:nvPr/>
              </p:nvSpPr>
              <p:spPr bwMode="auto">
                <a:xfrm>
                  <a:off x="4000145" y="5205035"/>
                  <a:ext cx="4649714" cy="374219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5" name="Rounded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00145" y="5205035"/>
                  <a:ext cx="4649714" cy="37421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5664010" y="5222549"/>
                  <a:ext cx="12585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010" y="5222549"/>
                  <a:ext cx="1258530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3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8" grpId="0" animBg="1"/>
      <p:bldP spid="43" grpId="0" animBg="1"/>
      <p:bldP spid="47" grpId="0"/>
      <p:bldP spid="50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mode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ctr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F5F3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4000145" y="4383478"/>
            <a:ext cx="4196688" cy="3656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Rounded Rectangle 31"/>
          <p:cNvSpPr/>
          <p:nvPr/>
        </p:nvSpPr>
        <p:spPr bwMode="auto">
          <a:xfrm>
            <a:off x="4025908" y="3565619"/>
            <a:ext cx="4170925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TextBox 49"/>
          <p:cNvSpPr txBox="1"/>
          <p:nvPr/>
        </p:nvSpPr>
        <p:spPr>
          <a:xfrm>
            <a:off x="5717109" y="3561923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keystream</a:t>
            </a:r>
          </a:p>
        </p:txBody>
      </p:sp>
      <p:cxnSp>
        <p:nvCxnSpPr>
          <p:cNvPr id="33" name="Straight Arrow Connector 32"/>
          <p:cNvCxnSpPr>
            <a:endCxn id="34" idx="0"/>
          </p:cNvCxnSpPr>
          <p:nvPr/>
        </p:nvCxnSpPr>
        <p:spPr bwMode="auto">
          <a:xfrm>
            <a:off x="2750459" y="2307147"/>
            <a:ext cx="0" cy="29027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159909" y="5209922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ctr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Inverse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not needed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Can use a PRF instead of a PRP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Keystream can be generated in advance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No 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What about security?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/>
          <p:cNvGrpSpPr/>
          <p:nvPr/>
        </p:nvGrpSpPr>
        <p:grpSpPr>
          <a:xfrm>
            <a:off x="7573301" y="1229052"/>
            <a:ext cx="4018468" cy="2290289"/>
            <a:chOff x="2024271" y="3323101"/>
            <a:chExt cx="4018468" cy="2290289"/>
          </a:xfrm>
        </p:grpSpPr>
        <p:grpSp>
          <p:nvGrpSpPr>
            <p:cNvPr id="66" name="Group 65"/>
            <p:cNvGrpSpPr/>
            <p:nvPr/>
          </p:nvGrpSpPr>
          <p:grpSpPr>
            <a:xfrm>
              <a:off x="3442510" y="3619776"/>
              <a:ext cx="865903" cy="830159"/>
              <a:chOff x="3442510" y="3619776"/>
              <a:chExt cx="865903" cy="830159"/>
            </a:xfrm>
          </p:grpSpPr>
          <p:cxnSp>
            <p:nvCxnSpPr>
              <p:cNvPr id="93" name="Straight Arrow Connector 92"/>
              <p:cNvCxnSpPr>
                <a:stCxn id="94" idx="2"/>
                <a:endCxn id="96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4" name="TextBox 93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ctr+1</a:t>
                </a:r>
              </a:p>
            </p:txBody>
          </p:sp>
          <p:cxnSp>
            <p:nvCxnSpPr>
              <p:cNvPr id="95" name="Straight Arrow Connector 94"/>
              <p:cNvCxnSpPr>
                <a:stCxn id="96" idx="2"/>
                <a:endCxn id="77" idx="0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Rectangle 95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96" name="Rectangle 9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7" name="Rounded Rectangle 66"/>
            <p:cNvSpPr/>
            <p:nvPr/>
          </p:nvSpPr>
          <p:spPr bwMode="auto">
            <a:xfrm>
              <a:off x="3648075" y="4502787"/>
              <a:ext cx="2214563" cy="179446"/>
            </a:xfrm>
            <a:prstGeom prst="roundRect">
              <a:avLst/>
            </a:prstGeom>
            <a:solidFill>
              <a:srgbClr val="FFF5F3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 bwMode="auto">
            <a:xfrm>
              <a:off x="3648075" y="4912379"/>
              <a:ext cx="2014539" cy="19617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69" name="Flowchart: Or 68"/>
            <p:cNvSpPr>
              <a:spLocks/>
            </p:cNvSpPr>
            <p:nvPr/>
          </p:nvSpPr>
          <p:spPr bwMode="auto">
            <a:xfrm>
              <a:off x="4687745" y="4744009"/>
              <a:ext cx="108000" cy="108000"/>
            </a:xfrm>
            <a:prstGeom prst="flowChartOr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05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" name="TextBox 70"/>
            <p:cNvSpPr txBox="1"/>
            <p:nvPr/>
          </p:nvSpPr>
          <p:spPr>
            <a:xfrm>
              <a:off x="4306688" y="5108553"/>
              <a:ext cx="865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Group 73"/>
            <p:cNvGrpSpPr/>
            <p:nvPr/>
          </p:nvGrpSpPr>
          <p:grpSpPr>
            <a:xfrm>
              <a:off x="2024271" y="3323101"/>
              <a:ext cx="1400380" cy="2290213"/>
              <a:chOff x="1558894" y="3323850"/>
              <a:chExt cx="1400380" cy="2290213"/>
            </a:xfrm>
          </p:grpSpPr>
          <p:cxnSp>
            <p:nvCxnSpPr>
              <p:cNvPr id="88" name="Straight Arrow Connector 87"/>
              <p:cNvCxnSpPr>
                <a:stCxn id="89" idx="2"/>
                <a:endCxn id="90" idx="0"/>
              </p:cNvCxnSpPr>
              <p:nvPr/>
            </p:nvCxnSpPr>
            <p:spPr bwMode="auto">
              <a:xfrm flipH="1">
                <a:off x="2526322" y="3881386"/>
                <a:ext cx="1" cy="1471067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dash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9" name="TextBox 88"/>
              <p:cNvSpPr txBox="1"/>
              <p:nvPr/>
            </p:nvSpPr>
            <p:spPr>
              <a:xfrm>
                <a:off x="2093371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err="1"/>
                  <a:t>ctr</a:t>
                </a:r>
                <a:endParaRPr lang="en-US" sz="105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093370" y="5352453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err="1" smtClean="0"/>
                  <a:t>ctr</a:t>
                </a:r>
                <a:endParaRPr lang="en-US" sz="105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 rot="20161463">
                <a:off x="1558894" y="3323850"/>
                <a:ext cx="116801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pick randomly</a:t>
                </a:r>
              </a:p>
            </p:txBody>
          </p:sp>
          <p:cxnSp>
            <p:nvCxnSpPr>
              <p:cNvPr id="92" name="Straight Arrow Connector 91"/>
              <p:cNvCxnSpPr>
                <a:stCxn id="91" idx="2"/>
              </p:cNvCxnSpPr>
              <p:nvPr/>
            </p:nvCxnSpPr>
            <p:spPr bwMode="auto">
              <a:xfrm>
                <a:off x="2196051" y="3574174"/>
                <a:ext cx="203165" cy="9852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5" name="Rounded Rectangle 74"/>
            <p:cNvSpPr/>
            <p:nvPr/>
          </p:nvSpPr>
          <p:spPr bwMode="auto">
            <a:xfrm>
              <a:off x="3648076" y="4493135"/>
              <a:ext cx="2014538" cy="189098"/>
            </a:xfrm>
            <a:prstGeom prst="roundRect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380787" y="4452613"/>
              <a:ext cx="9226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keystream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442509" y="4449935"/>
              <a:ext cx="8659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5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4309673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4" name="Straight Arrow Connector 83"/>
              <p:cNvCxnSpPr>
                <a:stCxn id="85" idx="2"/>
                <a:endCxn id="87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5" name="TextBox 84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ctr+2</a:t>
                </a:r>
              </a:p>
            </p:txBody>
          </p:sp>
          <p:cxnSp>
            <p:nvCxnSpPr>
              <p:cNvPr id="86" name="Straight Arrow Connector 85"/>
              <p:cNvCxnSpPr>
                <a:stCxn id="87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86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7" name="Rectangle 8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9" name="Group 78"/>
            <p:cNvGrpSpPr/>
            <p:nvPr/>
          </p:nvGrpSpPr>
          <p:grpSpPr>
            <a:xfrm>
              <a:off x="5176836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0" name="Straight Arrow Connector 79"/>
              <p:cNvCxnSpPr>
                <a:stCxn id="81" idx="2"/>
                <a:endCxn id="83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1" name="TextBox 80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ctr+3</a:t>
                </a:r>
              </a:p>
            </p:txBody>
          </p:sp>
          <p:cxnSp>
            <p:nvCxnSpPr>
              <p:cNvPr id="82" name="Straight Arrow Connector 81"/>
              <p:cNvCxnSpPr>
                <a:stCxn id="83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5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Modern approach to cryptography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 marL="0" indent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3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27EAAF-1B50-4BDA-9235-47A48D9B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="" xmlns:a16="http://schemas.microsoft.com/office/drawing/2014/main" id="{A2FB0159-08B7-4C35-B432-4310A9CABC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2016" y="1257778"/>
                <a:ext cx="9367969" cy="2271600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>
                    <a:solidFill>
                      <a:schemeClr val="tx1"/>
                    </a:solidFill>
                  </a:rPr>
                  <a:t>Theorem (idea)</a:t>
                </a:r>
                <a:r>
                  <a:rPr lang="en-US" b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:</a:t>
                </a:r>
              </a:p>
              <a:p>
                <a:pPr indent="0">
                  <a:spcBef>
                    <a:spcPct val="0"/>
                  </a:spcBef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endParaRPr lang="en-US" sz="1200" dirty="0">
                  <a:sym typeface="Wingdings" panose="05000000000000000000" pitchFamily="2" charset="2"/>
                </a:endParaRPr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a secure PRF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CTR$ is IND-CPA </a:t>
                </a:r>
                <a:r>
                  <a:rPr lang="en-US" dirty="0" smtClean="0"/>
                  <a:t>secure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FB0159-08B7-4C35-B432-4310A9CAB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78"/>
                <a:ext cx="9367969" cy="2271600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3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="" xmlns:a16="http://schemas.microsoft.com/office/drawing/2014/main" id="{D42633BE-8365-427B-9815-C264770F489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2016" y="1257780"/>
                <a:ext cx="9367969" cy="2272498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>
                    <a:solidFill>
                      <a:schemeClr val="tx1"/>
                    </a:solidFill>
                  </a:rPr>
                  <a:t>Theorem (actual)</a:t>
                </a:r>
                <a:r>
                  <a:rPr lang="en-US" b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making </a:t>
                </a:r>
                <a:r>
                  <a:rPr lang="en-US" dirty="0">
                    <a:solidFill>
                      <a:schemeClr val="tx1"/>
                    </a:solidFill>
                  </a:rPr>
                  <a:t>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blocks), there is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42633BE-8365-427B-9815-C264770F4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80"/>
                <a:ext cx="9367969" cy="2272498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8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767140" y="3731826"/>
                <a:ext cx="6096000" cy="264687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secure PRF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600" dirty="0"/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 </a:t>
                </a:r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CTR$ is IND-CPA secure!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140" y="3731826"/>
                <a:ext cx="6096000" cy="26468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34010" y="5400675"/>
                <a:ext cx="12557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ℓ≪</m:t>
                          </m:r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010" y="5400675"/>
                <a:ext cx="1255799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Example: AES-CTR$</a:t>
                </a:r>
              </a:p>
              <a:p>
                <a:endParaRPr lang="en-US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 sz="1400" dirty="0"/>
              </a:p>
              <a:p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</a:t>
                </a:r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86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blipFill rotWithShape="0">
                <a:blip r:embed="rId4"/>
                <a:stretch>
                  <a:fillRect l="-332" t="-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1412016" y="1257780"/>
                <a:ext cx="9367969" cy="2271600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(actual)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and </a:t>
                </a:r>
                <a:r>
                  <a:rPr lang="en-US" dirty="0" smtClean="0"/>
                  <a:t>making 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at most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queries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blocks), </a:t>
                </a:r>
                <a:r>
                  <a:rPr lang="en-US" dirty="0"/>
                  <a:t>there is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PRF-queries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80"/>
                <a:ext cx="9367969" cy="2271600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249839" y="4591050"/>
            <a:ext cx="1085540" cy="596900"/>
            <a:chOff x="9696449" y="4791768"/>
            <a:chExt cx="1085540" cy="596900"/>
          </a:xfrm>
        </p:grpSpPr>
        <p:sp>
          <p:nvSpPr>
            <p:cNvPr id="12" name="Right Brace 11"/>
            <p:cNvSpPr/>
            <p:nvPr/>
          </p:nvSpPr>
          <p:spPr bwMode="auto">
            <a:xfrm>
              <a:off x="9696449" y="4791768"/>
              <a:ext cx="119817" cy="596900"/>
            </a:xfrm>
            <a:prstGeom prst="rightBrace">
              <a:avLst>
                <a:gd name="adj1" fmla="val 93395"/>
                <a:gd name="adj2" fmla="val 50597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≈70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TB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439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663652"/>
                  </p:ext>
                </p:extLst>
              </p:nvPr>
            </p:nvGraphicFramePr>
            <p:xfrm>
              <a:off x="2522232" y="3016911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663652"/>
                  </p:ext>
                </p:extLst>
              </p:nvPr>
            </p:nvGraphicFramePr>
            <p:xfrm>
              <a:off x="2522232" y="3016911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45588"/>
                  </p:ext>
                </p:extLst>
              </p:nvPr>
            </p:nvGraphicFramePr>
            <p:xfrm>
              <a:off x="2522232" y="401274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45588"/>
                  </p:ext>
                </p:extLst>
              </p:nvPr>
            </p:nvGraphicFramePr>
            <p:xfrm>
              <a:off x="2522232" y="401274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7994535"/>
                  </p:ext>
                </p:extLst>
              </p:nvPr>
            </p:nvGraphicFramePr>
            <p:xfrm>
              <a:off x="2522232" y="493584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7994535"/>
                  </p:ext>
                </p:extLst>
              </p:nvPr>
            </p:nvGraphicFramePr>
            <p:xfrm>
              <a:off x="2522232" y="493584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36133" y="4410952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10952"/>
                <a:ext cx="419987" cy="49244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Brace 16"/>
          <p:cNvSpPr/>
          <p:nvPr/>
        </p:nvSpPr>
        <p:spPr bwMode="auto">
          <a:xfrm rot="16200000">
            <a:off x="5898033" y="-720766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29270" y="2321360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21360"/>
                <a:ext cx="294824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6327" r="-163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Brace 18"/>
          <p:cNvSpPr/>
          <p:nvPr/>
        </p:nvSpPr>
        <p:spPr bwMode="auto">
          <a:xfrm rot="5400000">
            <a:off x="5898030" y="2035130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0486" y="5718689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8689"/>
                <a:ext cx="234103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3684" r="-1842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4"/>
              <p:cNvSpPr txBox="1">
                <a:spLocks/>
              </p:cNvSpPr>
              <p:nvPr/>
            </p:nvSpPr>
            <p:spPr bwMode="auto">
              <a:xfrm>
                <a:off x="2130254" y="1150382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50382"/>
                <a:ext cx="7804322" cy="1095172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lowchart: Or 22"/>
          <p:cNvSpPr>
            <a:spLocks noChangeAspect="1"/>
          </p:cNvSpPr>
          <p:nvPr/>
        </p:nvSpPr>
        <p:spPr bwMode="auto">
          <a:xfrm>
            <a:off x="5820126" y="3571705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4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 animBg="1"/>
      <p:bldP spid="20" grpId="0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50382"/>
                <a:ext cx="7804322" cy="109517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50382"/>
                <a:ext cx="7804322" cy="109517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5820126" y="3571707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736133" y="4410954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10954"/>
                <a:ext cx="419987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Brace 24"/>
          <p:cNvSpPr/>
          <p:nvPr/>
        </p:nvSpPr>
        <p:spPr bwMode="auto">
          <a:xfrm rot="16200000">
            <a:off x="5898033" y="-720764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650949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650949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9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29270" y="2321362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21362"/>
                <a:ext cx="29482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6327" r="-163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6603462"/>
                  </p:ext>
                </p:extLst>
              </p:nvPr>
            </p:nvGraphicFramePr>
            <p:xfrm>
              <a:off x="2522232" y="3016913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6603462"/>
                  </p:ext>
                </p:extLst>
              </p:nvPr>
            </p:nvGraphicFramePr>
            <p:xfrm>
              <a:off x="2522232" y="3016913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4296338"/>
                  </p:ext>
                </p:extLst>
              </p:nvPr>
            </p:nvGraphicFramePr>
            <p:xfrm>
              <a:off x="2522232" y="493584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4296338"/>
                  </p:ext>
                </p:extLst>
              </p:nvPr>
            </p:nvGraphicFramePr>
            <p:xfrm>
              <a:off x="2522232" y="493584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1" name="Right Brace 40"/>
          <p:cNvSpPr/>
          <p:nvPr/>
        </p:nvSpPr>
        <p:spPr bwMode="auto">
          <a:xfrm rot="5400000">
            <a:off x="5898030" y="2035132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by PRF-security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00" t="-28889" r="-5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29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077072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077072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9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by PRF-security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00" t="-28889" r="-5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8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by PRF-security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2500" t="-28889" r="-5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179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179"/>
                <a:ext cx="7804322" cy="1095172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502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749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749"/>
                <a:ext cx="419987" cy="49244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2969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157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157"/>
                <a:ext cx="29482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6821449"/>
                  </p:ext>
                </p:extLst>
              </p:nvPr>
            </p:nvGraphicFramePr>
            <p:xfrm>
              <a:off x="2522232" y="301470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6821449"/>
                  </p:ext>
                </p:extLst>
              </p:nvPr>
            </p:nvGraphicFramePr>
            <p:xfrm>
              <a:off x="2522232" y="301470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234753"/>
                  </p:ext>
                </p:extLst>
              </p:nvPr>
            </p:nvGraphicFramePr>
            <p:xfrm>
              <a:off x="2522232" y="4933644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234753"/>
                  </p:ext>
                </p:extLst>
              </p:nvPr>
            </p:nvGraphicFramePr>
            <p:xfrm>
              <a:off x="2522232" y="4933644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927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1B80BBC-04B9-40D0-BE2E-7BE3AA3C5293}"/>
              </a:ext>
            </a:extLst>
          </p:cNvPr>
          <p:cNvSpPr txBox="1"/>
          <p:nvPr/>
        </p:nvSpPr>
        <p:spPr>
          <a:xfrm>
            <a:off x="1459124" y="4017664"/>
            <a:ext cx="5273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/>
              <a:t>OTP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7E46AD74-55F8-4B27-B2D3-B1A3FABFF6AF}"/>
              </a:ext>
            </a:extLst>
          </p:cNvPr>
          <p:cNvCxnSpPr>
            <a:cxnSpLocks/>
            <a:stCxn id="20" idx="3"/>
          </p:cNvCxnSpPr>
          <p:nvPr/>
        </p:nvCxnSpPr>
        <p:spPr bwMode="auto">
          <a:xfrm>
            <a:off x="2045112" y="4171553"/>
            <a:ext cx="354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913519" y="1109189"/>
                <a:ext cx="7150982" cy="2569377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b-NO" sz="1600" b="1" dirty="0" smtClean="0"/>
                  <a:t>Adversary query			ctr-values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dirty="0"/>
                  <a:t> </a:t>
                </a:r>
                <a:r>
                  <a:rPr lang="nb-NO" sz="1600" dirty="0" smtClean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/>
                  <a:t>		</a:t>
                </a:r>
                <a:endParaRPr lang="en-US" sz="1600" dirty="0"/>
              </a:p>
              <a:p>
                <a:pPr>
                  <a:lnSpc>
                    <a:spcPct val="150000"/>
                  </a:lnSpc>
                </a:pPr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19" y="1109189"/>
                <a:ext cx="7150982" cy="2569377"/>
              </a:xfrm>
              <a:prstGeom prst="rect">
                <a:avLst/>
              </a:prstGeom>
              <a:blipFill rotWithShape="0">
                <a:blip r:embed="rId11"/>
                <a:stretch>
                  <a:fillRect l="-340"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 bwMode="auto">
          <a:xfrm>
            <a:off x="4622489" y="1527277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373951" y="1668041"/>
                <a:ext cx="32167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1668041"/>
                <a:ext cx="321671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373951" y="2183284"/>
                <a:ext cx="32356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2183284"/>
                <a:ext cx="3235694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373951" y="3048090"/>
                <a:ext cx="31898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3048090"/>
                <a:ext cx="3189848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3867672" y="2971876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913521" y="4461296"/>
                <a:ext cx="7150980" cy="180055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Event </a:t>
                </a: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𝐂𝐨𝐥𝐥</m:t>
                    </m:r>
                  </m:oMath>
                </a14:m>
                <a:r>
                  <a:rPr lang="nb-NO" sz="1600" b="1" dirty="0">
                    <a:latin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 b="0" dirty="0">
                  <a:latin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nb-NO" sz="1600" b="0" dirty="0"/>
                  <a:t>	        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/>
                  <a:t>	</a:t>
                </a:r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21" y="4461296"/>
                <a:ext cx="7150980" cy="1800558"/>
              </a:xfrm>
              <a:prstGeom prst="rect">
                <a:avLst/>
              </a:prstGeom>
              <a:blipFill rotWithShape="0">
                <a:blip r:embed="rId16"/>
                <a:stretch>
                  <a:fillRect l="-340" t="-667"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014794" y="4937974"/>
                <a:ext cx="2836867" cy="351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acc>
                        <m:accPr>
                          <m:chr m:val="̃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sz="16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94" y="4937974"/>
                <a:ext cx="2836867" cy="351506"/>
              </a:xfrm>
              <a:prstGeom prst="rect">
                <a:avLst/>
              </a:prstGeom>
              <a:blipFill rotWithShape="0">
                <a:blip r:embed="rId17"/>
                <a:stretch>
                  <a:fillRect t="-1724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014794" y="5506354"/>
                <a:ext cx="1969835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94" y="5506354"/>
                <a:ext cx="1969835" cy="341376"/>
              </a:xfrm>
              <a:prstGeom prst="rect">
                <a:avLst/>
              </a:prstGeom>
              <a:blipFill rotWithShape="0"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077072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077072"/>
                  </p:ext>
                </p:extLst>
              </p:nvPr>
            </p:nvGraphicFramePr>
            <p:xfrm>
              <a:off x="2522232" y="4012742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9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98410" y="2615687"/>
                <a:ext cx="990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410" y="2615687"/>
                <a:ext cx="990600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757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  <p:bldP spid="24" grpId="0" animBg="1"/>
      <p:bldP spid="27" grpId="0"/>
      <p:bldP spid="28" grpId="0"/>
      <p:bldP spid="29" grpId="0"/>
      <p:bldP spid="30" grpId="0" animBg="1"/>
      <p:bldP spid="22" grpId="0" animBg="1"/>
      <p:bldP spid="31" grpId="0"/>
      <p:bldP spid="3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21272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3515" y="2283261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261"/>
                <a:ext cx="1348242" cy="3284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4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9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1 0.00023 " pathEditMode="relative" rAng="0" ptsTypes="AA">
                                      <p:cBhvr>
                                        <p:cTn id="2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1 0.00023 L 0.04323 -0.00023 " pathEditMode="relative" rAng="0" ptsTypes="AA">
                                      <p:cBhvr>
                                        <p:cTn id="3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00023 L 0.06718 0.00023 " pathEditMode="relative" rAng="0" ptsTypes="AA">
                                      <p:cBhvr>
                                        <p:cTn id="3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5" grpId="1" animBg="1"/>
      <p:bldP spid="25" grpId="2" animBg="1"/>
      <p:bldP spid="25" grpId="3" animBg="1"/>
      <p:bldP spid="13" grpId="0"/>
      <p:bldP spid="28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21272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059935" y="2282716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9935" y="2282716"/>
                <a:ext cx="1348242" cy="3284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4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9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8492869" y="2286114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2869" y="2286114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7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5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2 0.00023 " pathEditMode="relative" rAng="0" ptsTypes="AA">
                                      <p:cBhvr>
                                        <p:cTn id="1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2 0.00023 L 0.04323 -0.00023 " pathEditMode="relative" rAng="0" ptsTypes="AA">
                                      <p:cBhvr>
                                        <p:cTn id="1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7" grpId="2" animBg="1"/>
      <p:bldP spid="37" grpId="3" animBg="1"/>
      <p:bldP spid="38" grpId="0" animBg="1"/>
      <p:bldP spid="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8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9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9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2998924" y="2288956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924" y="2288956"/>
                <a:ext cx="1348242" cy="328483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45" grpId="0"/>
      <p:bldP spid="46" grpId="0" animBg="1"/>
      <p:bldP spid="46" grpId="1" animBg="1"/>
      <p:bldP spid="4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8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6076499" y="1950251"/>
            <a:ext cx="1348242" cy="276999"/>
            <a:chOff x="829293" y="1435397"/>
            <a:chExt cx="1589313" cy="484656"/>
          </a:xfrm>
        </p:grpSpPr>
        <p:grpSp>
          <p:nvGrpSpPr>
            <p:cNvPr id="46" name="Group 45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⋯ 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−1)⋅2ℓ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1+2+3+⋯+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112285" y="5708370"/>
                <a:ext cx="790760" cy="3504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285" y="5708370"/>
                <a:ext cx="790760" cy="350481"/>
              </a:xfrm>
              <a:prstGeom prst="rect">
                <a:avLst/>
              </a:prstGeom>
              <a:blipFill rotWithShape="0">
                <a:blip r:embed="rId21"/>
                <a:stretch>
                  <a:fillRect l="-6977" t="-5172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674712" y="5839825"/>
                <a:ext cx="89744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2" y="5839825"/>
                <a:ext cx="897444" cy="553998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 bwMode="auto">
          <a:xfrm flipH="1" flipV="1">
            <a:off x="3918127" y="5474559"/>
            <a:ext cx="231656" cy="2128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23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9605064"/>
                  </p:ext>
                </p:extLst>
              </p:nvPr>
            </p:nvGraphicFramePr>
            <p:xfrm>
              <a:off x="2522232" y="4010398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9605064"/>
                  </p:ext>
                </p:extLst>
              </p:nvPr>
            </p:nvGraphicFramePr>
            <p:xfrm>
              <a:off x="2522232" y="4010398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9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54" r="-400435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54" r="-300435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54" r="-201747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54" r="-100870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54" r="-870" b="-122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by PRF-security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00" t="-28889" r="-5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88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8117954"/>
                  </p:ext>
                </p:extLst>
              </p:nvPr>
            </p:nvGraphicFramePr>
            <p:xfrm>
              <a:off x="2522232" y="4010398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8117954"/>
                  </p:ext>
                </p:extLst>
              </p:nvPr>
            </p:nvGraphicFramePr>
            <p:xfrm>
              <a:off x="2522232" y="4010398"/>
              <a:ext cx="6994610" cy="33972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9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54" r="-400435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54" r="-300435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54" r="-201747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54" r="-100870" b="-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54" r="-870" b="-122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4" y="5871331"/>
                <a:ext cx="1486368" cy="3915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by PRF-security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52" y="5985914"/>
                <a:ext cx="2191882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00" t="-28889" r="-5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5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Nonce-based encryption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70799" y="1386180"/>
            <a:ext cx="2521524" cy="782146"/>
            <a:chOff x="1129842" y="1528578"/>
            <a:chExt cx="2521524" cy="7821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2090" r="-1791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i="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449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8851982" y="3297875"/>
            <a:ext cx="2177528" cy="967106"/>
            <a:chOff x="8853916" y="1319186"/>
            <a:chExt cx="2552208" cy="11335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nb-NO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nb-NO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6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 bwMode="auto">
            <a:xfrm flipV="1">
              <a:off x="9282003" y="224456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774" r="-28302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774" r="-4339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/>
            <p:nvPr/>
          </p:nvCxnSpPr>
          <p:spPr bwMode="auto">
            <a:xfrm flipV="1">
              <a:off x="9282002" y="195357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 flipV="1">
              <a:off x="10675937" y="198908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9282002" y="166615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blipFill>
                  <a:blip r:embed="rId9"/>
                  <a:stretch>
                    <a:fillRect l="-3774" r="-32075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/>
          <p:nvPr/>
        </p:nvGrpSpPr>
        <p:grpSpPr>
          <a:xfrm>
            <a:off x="8846558" y="1397117"/>
            <a:ext cx="2210632" cy="1391653"/>
            <a:chOff x="8853916" y="3243957"/>
            <a:chExt cx="2552208" cy="16066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6"/>
                <p:cNvSpPr/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2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1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/>
            <p:cNvCxnSpPr/>
            <p:nvPr/>
          </p:nvCxnSpPr>
          <p:spPr bwMode="auto">
            <a:xfrm flipV="1">
              <a:off x="9282003" y="404253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3704" r="-2592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3704" r="-40741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9282002" y="375154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/>
            <p:nvPr/>
          </p:nvCxnSpPr>
          <p:spPr bwMode="auto">
            <a:xfrm flipV="1">
              <a:off x="10675937" y="378705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9429105" y="4481309"/>
              <a:ext cx="1923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Randomized</a:t>
              </a:r>
            </a:p>
          </p:txBody>
        </p:sp>
      </p:grpSp>
      <p:sp>
        <p:nvSpPr>
          <p:cNvPr id="14" name="Freeform 13"/>
          <p:cNvSpPr/>
          <p:nvPr/>
        </p:nvSpPr>
        <p:spPr bwMode="auto">
          <a:xfrm>
            <a:off x="9732924" y="1278339"/>
            <a:ext cx="1074128" cy="501793"/>
          </a:xfrm>
          <a:custGeom>
            <a:avLst/>
            <a:gdLst>
              <a:gd name="connsiteX0" fmla="*/ 0 w 1099127"/>
              <a:gd name="connsiteY0" fmla="*/ 10055 h 584486"/>
              <a:gd name="connsiteX1" fmla="*/ 230909 w 1099127"/>
              <a:gd name="connsiteY1" fmla="*/ 47000 h 584486"/>
              <a:gd name="connsiteX2" fmla="*/ 387927 w 1099127"/>
              <a:gd name="connsiteY2" fmla="*/ 379509 h 584486"/>
              <a:gd name="connsiteX3" fmla="*/ 581891 w 1099127"/>
              <a:gd name="connsiteY3" fmla="*/ 555000 h 584486"/>
              <a:gd name="connsiteX4" fmla="*/ 1099127 w 1099127"/>
              <a:gd name="connsiteY4" fmla="*/ 582709 h 584486"/>
              <a:gd name="connsiteX0" fmla="*/ 0 w 1099127"/>
              <a:gd name="connsiteY0" fmla="*/ 3288 h 577719"/>
              <a:gd name="connsiteX1" fmla="*/ 230909 w 1099127"/>
              <a:gd name="connsiteY1" fmla="*/ 74523 h 577719"/>
              <a:gd name="connsiteX2" fmla="*/ 387927 w 1099127"/>
              <a:gd name="connsiteY2" fmla="*/ 372742 h 577719"/>
              <a:gd name="connsiteX3" fmla="*/ 581891 w 1099127"/>
              <a:gd name="connsiteY3" fmla="*/ 548233 h 577719"/>
              <a:gd name="connsiteX4" fmla="*/ 1099127 w 1099127"/>
              <a:gd name="connsiteY4" fmla="*/ 575942 h 577719"/>
              <a:gd name="connsiteX0" fmla="*/ 0 w 1240097"/>
              <a:gd name="connsiteY0" fmla="*/ 3288 h 579327"/>
              <a:gd name="connsiteX1" fmla="*/ 230909 w 1240097"/>
              <a:gd name="connsiteY1" fmla="*/ 74523 h 579327"/>
              <a:gd name="connsiteX2" fmla="*/ 387927 w 1240097"/>
              <a:gd name="connsiteY2" fmla="*/ 372742 h 579327"/>
              <a:gd name="connsiteX3" fmla="*/ 581891 w 1240097"/>
              <a:gd name="connsiteY3" fmla="*/ 548233 h 579327"/>
              <a:gd name="connsiteX4" fmla="*/ 1240097 w 1240097"/>
              <a:gd name="connsiteY4" fmla="*/ 577847 h 57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097" h="579327">
                <a:moveTo>
                  <a:pt x="0" y="3288"/>
                </a:moveTo>
                <a:cubicBezTo>
                  <a:pt x="83127" y="-9028"/>
                  <a:pt x="166255" y="12947"/>
                  <a:pt x="230909" y="74523"/>
                </a:cubicBezTo>
                <a:cubicBezTo>
                  <a:pt x="295564" y="136099"/>
                  <a:pt x="329430" y="293790"/>
                  <a:pt x="387927" y="372742"/>
                </a:cubicBezTo>
                <a:cubicBezTo>
                  <a:pt x="446424" y="451694"/>
                  <a:pt x="439863" y="514049"/>
                  <a:pt x="581891" y="548233"/>
                </a:cubicBezTo>
                <a:cubicBezTo>
                  <a:pt x="723919" y="582417"/>
                  <a:pt x="1040745" y="580926"/>
                  <a:pt x="1240097" y="577847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970799" y="3227042"/>
            <a:ext cx="4442563" cy="709404"/>
            <a:chOff x="1129842" y="3477873"/>
            <a:chExt cx="4442563" cy="7094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bSup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blipFill>
                  <a:blip r:embed="rId15"/>
                  <a:stretch>
                    <a:fillRect l="-1920" b="-215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𝒩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286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Rectangle 37"/>
          <p:cNvSpPr/>
          <p:nvPr/>
        </p:nvSpPr>
        <p:spPr>
          <a:xfrm>
            <a:off x="881206" y="4617087"/>
            <a:ext cx="43943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/>
              <a:t>How to </a:t>
            </a:r>
            <a:r>
              <a:rPr lang="nb-NO" b="1" dirty="0" err="1"/>
              <a:t>create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nonce</a:t>
            </a:r>
            <a:r>
              <a:rPr lang="nb-NO" b="1" dirty="0"/>
              <a:t>?</a:t>
            </a:r>
          </a:p>
          <a:p>
            <a:endParaRPr lang="nb-NO" dirty="0"/>
          </a:p>
          <a:p>
            <a:pPr marL="531813" indent="-285750">
              <a:buFontTx/>
              <a:buChar char="-"/>
            </a:pPr>
            <a:r>
              <a:rPr lang="nb-NO" dirty="0" err="1"/>
              <a:t>Randomly</a:t>
            </a:r>
            <a:r>
              <a:rPr lang="nb-NO" dirty="0"/>
              <a:t> (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called</a:t>
            </a:r>
            <a:r>
              <a:rPr lang="nb-NO" dirty="0"/>
              <a:t> IV-</a:t>
            </a:r>
            <a:r>
              <a:rPr lang="nb-NO" dirty="0" err="1"/>
              <a:t>based</a:t>
            </a:r>
            <a:r>
              <a:rPr lang="nb-NO" dirty="0"/>
              <a:t>)</a:t>
            </a:r>
          </a:p>
          <a:p>
            <a:pPr marL="531813" indent="-285750">
              <a:buFontTx/>
              <a:buChar char="-"/>
            </a:pPr>
            <a:r>
              <a:rPr lang="nb-NO" dirty="0"/>
              <a:t>Counter</a:t>
            </a:r>
          </a:p>
          <a:p>
            <a:pPr marL="531813" indent="-285750">
              <a:buFontTx/>
              <a:buChar char="-"/>
            </a:pPr>
            <a:r>
              <a:rPr lang="nb-NO" dirty="0"/>
              <a:t>Combination</a:t>
            </a:r>
            <a:endParaRPr lang="en-US" dirty="0"/>
          </a:p>
        </p:txBody>
      </p:sp>
      <p:cxnSp>
        <p:nvCxnSpPr>
          <p:cNvPr id="55" name="Straight Arrow Connector 54"/>
          <p:cNvCxnSpPr>
            <a:endCxn id="18" idx="1"/>
          </p:cNvCxnSpPr>
          <p:nvPr/>
        </p:nvCxnSpPr>
        <p:spPr bwMode="auto">
          <a:xfrm>
            <a:off x="8595066" y="3110979"/>
            <a:ext cx="332887" cy="29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/>
          <p:cNvSpPr/>
          <p:nvPr/>
        </p:nvSpPr>
        <p:spPr bwMode="auto">
          <a:xfrm>
            <a:off x="8874465" y="3356248"/>
            <a:ext cx="365240" cy="34504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7927099" y="2764650"/>
            <a:ext cx="91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Nonce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00085" y="5065739"/>
            <a:ext cx="193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Deterministic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738413" y="4031273"/>
            <a:ext cx="1106627" cy="9415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648705" y="2764650"/>
            <a:ext cx="2447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"number used once" =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259355" y="4433926"/>
            <a:ext cx="1641221" cy="315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Nonce-based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0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8" grpId="0"/>
      <p:bldP spid="18" grpId="0" animBg="1"/>
      <p:bldP spid="56" grpId="0"/>
      <p:bldP spid="57" grpId="0"/>
      <p:bldP spid="39" grpId="0"/>
      <p:bldP spid="5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vs. (nonce-based) CTR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6369407"/>
                  </p:ext>
                </p:extLst>
              </p:nvPr>
            </p:nvGraphicFramePr>
            <p:xfrm>
              <a:off x="1941769" y="2505731"/>
              <a:ext cx="3483671" cy="241377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40256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01121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5F5F5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6369407"/>
                  </p:ext>
                </p:extLst>
              </p:nvPr>
            </p:nvGraphicFramePr>
            <p:xfrm>
              <a:off x="1941769" y="2505731"/>
              <a:ext cx="3483671" cy="241377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02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5" t="-1515" r="-524" b="-50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11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5" t="-20242" r="-524" b="-6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6618116"/>
                  </p:ext>
                </p:extLst>
              </p:nvPr>
            </p:nvGraphicFramePr>
            <p:xfrm>
              <a:off x="6808409" y="2505733"/>
              <a:ext cx="3483671" cy="24137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41173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002045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5F5F5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6618116"/>
                  </p:ext>
                </p:extLst>
              </p:nvPr>
            </p:nvGraphicFramePr>
            <p:xfrm>
              <a:off x="6808409" y="2505733"/>
              <a:ext cx="3483671" cy="24137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11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5" t="-1471" r="-349" b="-486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020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5" t="-20973" r="-349" b="-6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/>
          <p:cNvSpPr txBox="1"/>
          <p:nvPr/>
        </p:nvSpPr>
        <p:spPr>
          <a:xfrm>
            <a:off x="5967474" y="3551420"/>
            <a:ext cx="428752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0" dirty="0"/>
              <a:t>vs.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1389" y="1985972"/>
            <a:ext cx="22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Probabilistic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95118" y="1985972"/>
            <a:ext cx="22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Nonce-based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Nonce-based CTR – IND-CPA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487919" y="4222128"/>
                <a:ext cx="9367969" cy="211635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(CTR)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against CTR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blocks), there is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919" y="4222128"/>
                <a:ext cx="9367969" cy="211635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1508024" y="1270898"/>
                <a:ext cx="9367969" cy="231752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(CTR$)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blocks), there is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8024" y="1270898"/>
                <a:ext cx="9367969" cy="231752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32130" y="3705220"/>
            <a:ext cx="197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CBC$ – Cipher Block Chaining mode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1394077" y="1546404"/>
            <a:ext cx="7918442" cy="3675889"/>
            <a:chOff x="1394077" y="1546404"/>
            <a:chExt cx="7918442" cy="3675889"/>
          </a:xfrm>
        </p:grpSpPr>
        <p:cxnSp>
          <p:nvCxnSpPr>
            <p:cNvPr id="5" name="Straight Arrow Connector 4"/>
            <p:cNvCxnSpPr>
              <a:stCxn id="60" idx="2"/>
              <a:endCxn id="9" idx="0"/>
            </p:cNvCxnSpPr>
            <p:nvPr/>
          </p:nvCxnSpPr>
          <p:spPr bwMode="auto">
            <a:xfrm>
              <a:off x="4209687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65" idx="0"/>
            </p:cNvCxnSpPr>
            <p:nvPr/>
          </p:nvCxnSpPr>
          <p:spPr bwMode="auto">
            <a:xfrm flipH="1">
              <a:off x="4209687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4077476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5" name="Straight Arrow Connector 24"/>
            <p:cNvCxnSpPr>
              <a:stCxn id="9" idx="4"/>
              <a:endCxn id="8" idx="0"/>
            </p:cNvCxnSpPr>
            <p:nvPr/>
          </p:nvCxnSpPr>
          <p:spPr bwMode="auto">
            <a:xfrm>
              <a:off x="4209688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7" idx="2"/>
              <a:endCxn id="43" idx="0"/>
            </p:cNvCxnSpPr>
            <p:nvPr/>
          </p:nvCxnSpPr>
          <p:spPr bwMode="auto">
            <a:xfrm>
              <a:off x="5751593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42" idx="2"/>
              <a:endCxn id="80" idx="0"/>
            </p:cNvCxnSpPr>
            <p:nvPr/>
          </p:nvCxnSpPr>
          <p:spPr bwMode="auto">
            <a:xfrm flipH="1">
              <a:off x="5751593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lowchart: Or 42"/>
            <p:cNvSpPr>
              <a:spLocks noChangeAspect="1"/>
            </p:cNvSpPr>
            <p:nvPr/>
          </p:nvSpPr>
          <p:spPr bwMode="auto">
            <a:xfrm>
              <a:off x="5619382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44" name="Straight Arrow Connector 43"/>
            <p:cNvCxnSpPr>
              <a:stCxn id="43" idx="4"/>
              <a:endCxn id="42" idx="0"/>
            </p:cNvCxnSpPr>
            <p:nvPr/>
          </p:nvCxnSpPr>
          <p:spPr bwMode="auto">
            <a:xfrm>
              <a:off x="5751594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endCxn id="43" idx="2"/>
            </p:cNvCxnSpPr>
            <p:nvPr/>
          </p:nvCxnSpPr>
          <p:spPr bwMode="auto">
            <a:xfrm flipV="1">
              <a:off x="4209687" y="3086244"/>
              <a:ext cx="1409695" cy="1326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ounded Rectangle 79"/>
                <p:cNvSpPr/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ounded 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87" idx="2"/>
              <a:endCxn id="85" idx="0"/>
            </p:cNvCxnSpPr>
            <p:nvPr/>
          </p:nvCxnSpPr>
          <p:spPr bwMode="auto">
            <a:xfrm>
              <a:off x="7293499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84" idx="2"/>
              <a:endCxn id="88" idx="0"/>
            </p:cNvCxnSpPr>
            <p:nvPr/>
          </p:nvCxnSpPr>
          <p:spPr bwMode="auto">
            <a:xfrm flipH="1">
              <a:off x="7293499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Flowchart: Or 84"/>
            <p:cNvSpPr>
              <a:spLocks noChangeAspect="1"/>
            </p:cNvSpPr>
            <p:nvPr/>
          </p:nvSpPr>
          <p:spPr bwMode="auto">
            <a:xfrm>
              <a:off x="7161288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86" name="Straight Arrow Connector 85"/>
            <p:cNvCxnSpPr>
              <a:stCxn id="85" idx="4"/>
              <a:endCxn id="84" idx="0"/>
            </p:cNvCxnSpPr>
            <p:nvPr/>
          </p:nvCxnSpPr>
          <p:spPr bwMode="auto">
            <a:xfrm>
              <a:off x="7293500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ounded Rectangle 86"/>
                <p:cNvSpPr/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ounded 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ounded 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Arrow Connector 88"/>
            <p:cNvCxnSpPr>
              <a:stCxn id="94" idx="2"/>
              <a:endCxn id="92" idx="0"/>
            </p:cNvCxnSpPr>
            <p:nvPr/>
          </p:nvCxnSpPr>
          <p:spPr bwMode="auto">
            <a:xfrm>
              <a:off x="8835405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/>
            <p:cNvCxnSpPr>
              <a:stCxn id="91" idx="2"/>
              <a:endCxn id="95" idx="0"/>
            </p:cNvCxnSpPr>
            <p:nvPr/>
          </p:nvCxnSpPr>
          <p:spPr bwMode="auto">
            <a:xfrm flipH="1">
              <a:off x="8835405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lowchart: Or 91"/>
            <p:cNvSpPr>
              <a:spLocks noChangeAspect="1"/>
            </p:cNvSpPr>
            <p:nvPr/>
          </p:nvSpPr>
          <p:spPr bwMode="auto">
            <a:xfrm>
              <a:off x="8703194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93" name="Straight Arrow Connector 92"/>
            <p:cNvCxnSpPr>
              <a:stCxn id="92" idx="4"/>
              <a:endCxn id="91" idx="0"/>
            </p:cNvCxnSpPr>
            <p:nvPr/>
          </p:nvCxnSpPr>
          <p:spPr bwMode="auto">
            <a:xfrm>
              <a:off x="8835406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ounded Rectangle 93"/>
                <p:cNvSpPr/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nb-NO" b="0" dirty="0">
                      <a:ea typeface="Cambria Math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ounded 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Elbow Connector 95"/>
            <p:cNvCxnSpPr>
              <a:endCxn id="85" idx="2"/>
            </p:cNvCxnSpPr>
            <p:nvPr/>
          </p:nvCxnSpPr>
          <p:spPr bwMode="auto">
            <a:xfrm flipV="1">
              <a:off x="5751593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endCxn id="92" idx="2"/>
            </p:cNvCxnSpPr>
            <p:nvPr/>
          </p:nvCxnSpPr>
          <p:spPr bwMode="auto">
            <a:xfrm flipV="1">
              <a:off x="7293499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ounded Rectangle 103"/>
                <p:cNvSpPr/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ounded 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Elbow Connector 105"/>
            <p:cNvCxnSpPr>
              <a:stCxn id="104" idx="2"/>
              <a:endCxn id="9" idx="2"/>
            </p:cNvCxnSpPr>
            <p:nvPr/>
          </p:nvCxnSpPr>
          <p:spPr bwMode="auto">
            <a:xfrm rot="16200000" flipH="1">
              <a:off x="3141837" y="2150605"/>
              <a:ext cx="461582" cy="14096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/>
                <p:cNvSpPr/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ounded 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4" idx="2"/>
              <a:endCxn id="109" idx="0"/>
            </p:cNvCxnSpPr>
            <p:nvPr/>
          </p:nvCxnSpPr>
          <p:spPr bwMode="auto">
            <a:xfrm flipH="1">
              <a:off x="2667780" y="2624662"/>
              <a:ext cx="1" cy="22487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" name="TextBox 116"/>
            <p:cNvSpPr txBox="1"/>
            <p:nvPr/>
          </p:nvSpPr>
          <p:spPr>
            <a:xfrm rot="20161463">
              <a:off x="1394077" y="1546404"/>
              <a:ext cx="1593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pick randomly</a:t>
              </a:r>
            </a:p>
          </p:txBody>
        </p:sp>
        <p:cxnSp>
          <p:nvCxnSpPr>
            <p:cNvPr id="118" name="Straight Arrow Connector 117"/>
            <p:cNvCxnSpPr>
              <a:stCxn id="117" idx="2"/>
            </p:cNvCxnSpPr>
            <p:nvPr/>
          </p:nvCxnSpPr>
          <p:spPr bwMode="auto">
            <a:xfrm>
              <a:off x="2265704" y="1899803"/>
              <a:ext cx="210796" cy="26553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CBC$ – Cipher Block Chaining mode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94007" y="2103740"/>
            <a:ext cx="4888929" cy="2580497"/>
            <a:chOff x="894007" y="2103740"/>
            <a:chExt cx="4888929" cy="2580497"/>
          </a:xfrm>
        </p:grpSpPr>
        <p:cxnSp>
          <p:nvCxnSpPr>
            <p:cNvPr id="5" name="Straight Arrow Connector 4"/>
            <p:cNvCxnSpPr>
              <a:stCxn id="60" idx="2"/>
              <a:endCxn id="9" idx="0"/>
            </p:cNvCxnSpPr>
            <p:nvPr/>
          </p:nvCxnSpPr>
          <p:spPr bwMode="auto">
            <a:xfrm>
              <a:off x="2558930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65" idx="0"/>
            </p:cNvCxnSpPr>
            <p:nvPr/>
          </p:nvCxnSpPr>
          <p:spPr bwMode="auto">
            <a:xfrm flipH="1">
              <a:off x="2558930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2475398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25" name="Straight Arrow Connector 24"/>
            <p:cNvCxnSpPr>
              <a:stCxn id="9" idx="4"/>
              <a:endCxn id="8" idx="0"/>
            </p:cNvCxnSpPr>
            <p:nvPr/>
          </p:nvCxnSpPr>
          <p:spPr bwMode="auto">
            <a:xfrm>
              <a:off x="2558930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7" idx="2"/>
              <a:endCxn id="43" idx="0"/>
            </p:cNvCxnSpPr>
            <p:nvPr/>
          </p:nvCxnSpPr>
          <p:spPr bwMode="auto">
            <a:xfrm>
              <a:off x="3533117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42" idx="2"/>
              <a:endCxn id="80" idx="0"/>
            </p:cNvCxnSpPr>
            <p:nvPr/>
          </p:nvCxnSpPr>
          <p:spPr bwMode="auto">
            <a:xfrm flipH="1">
              <a:off x="3533117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lowchart: Or 42"/>
            <p:cNvSpPr>
              <a:spLocks noChangeAspect="1"/>
            </p:cNvSpPr>
            <p:nvPr/>
          </p:nvSpPr>
          <p:spPr bwMode="auto">
            <a:xfrm>
              <a:off x="3449585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44" name="Straight Arrow Connector 43"/>
            <p:cNvCxnSpPr>
              <a:stCxn id="43" idx="4"/>
              <a:endCxn id="42" idx="0"/>
            </p:cNvCxnSpPr>
            <p:nvPr/>
          </p:nvCxnSpPr>
          <p:spPr bwMode="auto">
            <a:xfrm>
              <a:off x="3533118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endCxn id="43" idx="2"/>
            </p:cNvCxnSpPr>
            <p:nvPr/>
          </p:nvCxnSpPr>
          <p:spPr bwMode="auto">
            <a:xfrm flipV="1">
              <a:off x="2558930" y="3293842"/>
              <a:ext cx="890656" cy="86328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ounded Rectangle 79"/>
                <p:cNvSpPr/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ounded 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87" idx="2"/>
              <a:endCxn id="85" idx="0"/>
            </p:cNvCxnSpPr>
            <p:nvPr/>
          </p:nvCxnSpPr>
          <p:spPr bwMode="auto">
            <a:xfrm>
              <a:off x="4507305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84" idx="2"/>
              <a:endCxn id="88" idx="0"/>
            </p:cNvCxnSpPr>
            <p:nvPr/>
          </p:nvCxnSpPr>
          <p:spPr bwMode="auto">
            <a:xfrm flipH="1">
              <a:off x="4507305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Flowchart: Or 84"/>
            <p:cNvSpPr>
              <a:spLocks noChangeAspect="1"/>
            </p:cNvSpPr>
            <p:nvPr/>
          </p:nvSpPr>
          <p:spPr bwMode="auto">
            <a:xfrm>
              <a:off x="4423773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86" name="Straight Arrow Connector 85"/>
            <p:cNvCxnSpPr>
              <a:stCxn id="85" idx="4"/>
              <a:endCxn id="84" idx="0"/>
            </p:cNvCxnSpPr>
            <p:nvPr/>
          </p:nvCxnSpPr>
          <p:spPr bwMode="auto">
            <a:xfrm>
              <a:off x="4507305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ounded Rectangle 86"/>
                <p:cNvSpPr/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ounded 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ounded 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Arrow Connector 88"/>
            <p:cNvCxnSpPr>
              <a:stCxn id="94" idx="2"/>
              <a:endCxn id="92" idx="0"/>
            </p:cNvCxnSpPr>
            <p:nvPr/>
          </p:nvCxnSpPr>
          <p:spPr bwMode="auto">
            <a:xfrm>
              <a:off x="5481492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/>
            <p:cNvCxnSpPr>
              <a:stCxn id="91" idx="2"/>
              <a:endCxn id="95" idx="0"/>
            </p:cNvCxnSpPr>
            <p:nvPr/>
          </p:nvCxnSpPr>
          <p:spPr bwMode="auto">
            <a:xfrm flipH="1">
              <a:off x="5481492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lowchart: Or 91"/>
            <p:cNvSpPr>
              <a:spLocks noChangeAspect="1"/>
            </p:cNvSpPr>
            <p:nvPr/>
          </p:nvSpPr>
          <p:spPr bwMode="auto">
            <a:xfrm>
              <a:off x="5397960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93" name="Straight Arrow Connector 92"/>
            <p:cNvCxnSpPr>
              <a:stCxn id="92" idx="4"/>
              <a:endCxn id="91" idx="0"/>
            </p:cNvCxnSpPr>
            <p:nvPr/>
          </p:nvCxnSpPr>
          <p:spPr bwMode="auto">
            <a:xfrm>
              <a:off x="5481493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ounded Rectangle 93"/>
                <p:cNvSpPr/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ounded 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Elbow Connector 95"/>
            <p:cNvCxnSpPr>
              <a:endCxn id="85" idx="2"/>
            </p:cNvCxnSpPr>
            <p:nvPr/>
          </p:nvCxnSpPr>
          <p:spPr bwMode="auto">
            <a:xfrm flipV="1">
              <a:off x="3533117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endCxn id="92" idx="2"/>
            </p:cNvCxnSpPr>
            <p:nvPr/>
          </p:nvCxnSpPr>
          <p:spPr bwMode="auto">
            <a:xfrm flipV="1">
              <a:off x="4507305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ounded Rectangle 103"/>
                <p:cNvSpPr/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ounded 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Elbow Connector 105"/>
            <p:cNvCxnSpPr>
              <a:stCxn id="104" idx="2"/>
              <a:endCxn id="9" idx="2"/>
            </p:cNvCxnSpPr>
            <p:nvPr/>
          </p:nvCxnSpPr>
          <p:spPr bwMode="auto">
            <a:xfrm rot="16200000" flipH="1">
              <a:off x="1879843" y="2698288"/>
              <a:ext cx="300453" cy="89065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/>
                <p:cNvSpPr/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ounded 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4" idx="2"/>
              <a:endCxn id="109" idx="0"/>
            </p:cNvCxnSpPr>
            <p:nvPr/>
          </p:nvCxnSpPr>
          <p:spPr bwMode="auto">
            <a:xfrm flipH="1">
              <a:off x="1584742" y="2993389"/>
              <a:ext cx="1" cy="146376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" name="TextBox 116"/>
            <p:cNvSpPr txBox="1"/>
            <p:nvPr/>
          </p:nvSpPr>
          <p:spPr>
            <a:xfrm rot="20161463">
              <a:off x="894007" y="2103740"/>
              <a:ext cx="1006580" cy="43088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   pick randomly</a:t>
              </a:r>
            </a:p>
          </p:txBody>
        </p:sp>
        <p:cxnSp>
          <p:nvCxnSpPr>
            <p:cNvPr id="118" name="Straight Arrow Connector 117"/>
            <p:cNvCxnSpPr>
              <a:stCxn id="117" idx="2"/>
            </p:cNvCxnSpPr>
            <p:nvPr/>
          </p:nvCxnSpPr>
          <p:spPr bwMode="auto">
            <a:xfrm>
              <a:off x="1330707" y="2521565"/>
              <a:ext cx="133182" cy="17284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6" name="Straight Arrow Connector 45"/>
          <p:cNvCxnSpPr>
            <a:stCxn id="58" idx="2"/>
            <a:endCxn id="49" idx="0"/>
          </p:cNvCxnSpPr>
          <p:nvPr/>
        </p:nvCxnSpPr>
        <p:spPr bwMode="auto">
          <a:xfrm>
            <a:off x="8140534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8" idx="2"/>
            <a:endCxn id="59" idx="0"/>
          </p:cNvCxnSpPr>
          <p:nvPr/>
        </p:nvCxnSpPr>
        <p:spPr bwMode="auto">
          <a:xfrm flipH="1">
            <a:off x="8140534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lowchart: Or 48"/>
          <p:cNvSpPr>
            <a:spLocks noChangeAspect="1"/>
          </p:cNvSpPr>
          <p:nvPr/>
        </p:nvSpPr>
        <p:spPr bwMode="auto">
          <a:xfrm>
            <a:off x="8057002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0" name="Straight Arrow Connector 49"/>
          <p:cNvCxnSpPr>
            <a:stCxn id="49" idx="4"/>
            <a:endCxn id="48" idx="0"/>
          </p:cNvCxnSpPr>
          <p:nvPr/>
        </p:nvCxnSpPr>
        <p:spPr bwMode="auto">
          <a:xfrm>
            <a:off x="8140535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61" idx="2"/>
            <a:endCxn id="54" idx="0"/>
          </p:cNvCxnSpPr>
          <p:nvPr/>
        </p:nvCxnSpPr>
        <p:spPr bwMode="auto">
          <a:xfrm>
            <a:off x="9114721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53" idx="2"/>
            <a:endCxn id="62" idx="0"/>
          </p:cNvCxnSpPr>
          <p:nvPr/>
        </p:nvCxnSpPr>
        <p:spPr bwMode="auto">
          <a:xfrm flipH="1">
            <a:off x="9114721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9031189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6" name="Straight Arrow Connector 55"/>
          <p:cNvCxnSpPr>
            <a:stCxn id="54" idx="4"/>
            <a:endCxn id="53" idx="0"/>
          </p:cNvCxnSpPr>
          <p:nvPr/>
        </p:nvCxnSpPr>
        <p:spPr bwMode="auto">
          <a:xfrm>
            <a:off x="9114722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Elbow Connector 56"/>
          <p:cNvCxnSpPr>
            <a:endCxn id="54" idx="2"/>
          </p:cNvCxnSpPr>
          <p:nvPr/>
        </p:nvCxnSpPr>
        <p:spPr bwMode="auto">
          <a:xfrm flipV="1">
            <a:off x="8140534" y="3293841"/>
            <a:ext cx="890655" cy="86328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stCxn id="69" idx="2"/>
            <a:endCxn id="67" idx="0"/>
          </p:cNvCxnSpPr>
          <p:nvPr/>
        </p:nvCxnSpPr>
        <p:spPr bwMode="auto">
          <a:xfrm>
            <a:off x="10088909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>
            <a:stCxn id="66" idx="2"/>
            <a:endCxn id="70" idx="0"/>
          </p:cNvCxnSpPr>
          <p:nvPr/>
        </p:nvCxnSpPr>
        <p:spPr bwMode="auto">
          <a:xfrm flipH="1">
            <a:off x="10088909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Flowchart: Or 66"/>
          <p:cNvSpPr>
            <a:spLocks noChangeAspect="1"/>
          </p:cNvSpPr>
          <p:nvPr/>
        </p:nvSpPr>
        <p:spPr bwMode="auto">
          <a:xfrm>
            <a:off x="10005377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68" name="Straight Arrow Connector 67"/>
          <p:cNvCxnSpPr>
            <a:stCxn id="67" idx="4"/>
            <a:endCxn id="66" idx="0"/>
          </p:cNvCxnSpPr>
          <p:nvPr/>
        </p:nvCxnSpPr>
        <p:spPr bwMode="auto">
          <a:xfrm>
            <a:off x="10088909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>
            <a:stCxn id="76" idx="2"/>
            <a:endCxn id="74" idx="0"/>
          </p:cNvCxnSpPr>
          <p:nvPr/>
        </p:nvCxnSpPr>
        <p:spPr bwMode="auto">
          <a:xfrm>
            <a:off x="11063096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73" idx="2"/>
            <a:endCxn id="78" idx="0"/>
          </p:cNvCxnSpPr>
          <p:nvPr/>
        </p:nvCxnSpPr>
        <p:spPr bwMode="auto">
          <a:xfrm flipH="1">
            <a:off x="11063096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Flowchart: Or 73"/>
          <p:cNvSpPr>
            <a:spLocks noChangeAspect="1"/>
          </p:cNvSpPr>
          <p:nvPr/>
        </p:nvSpPr>
        <p:spPr bwMode="auto">
          <a:xfrm>
            <a:off x="10979564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75" name="Straight Arrow Connector 74"/>
          <p:cNvCxnSpPr>
            <a:stCxn id="74" idx="4"/>
            <a:endCxn id="73" idx="0"/>
          </p:cNvCxnSpPr>
          <p:nvPr/>
        </p:nvCxnSpPr>
        <p:spPr bwMode="auto">
          <a:xfrm>
            <a:off x="11063097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ounded Rectangle 75"/>
              <p:cNvSpPr/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ounded 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Elbow Connector 78"/>
          <p:cNvCxnSpPr>
            <a:endCxn id="67" idx="2"/>
          </p:cNvCxnSpPr>
          <p:nvPr/>
        </p:nvCxnSpPr>
        <p:spPr bwMode="auto">
          <a:xfrm flipV="1">
            <a:off x="9114721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Elbow Connector 80"/>
          <p:cNvCxnSpPr>
            <a:endCxn id="74" idx="2"/>
          </p:cNvCxnSpPr>
          <p:nvPr/>
        </p:nvCxnSpPr>
        <p:spPr bwMode="auto">
          <a:xfrm flipV="1">
            <a:off x="10088909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Elbow Connector 104"/>
          <p:cNvCxnSpPr>
            <a:stCxn id="99" idx="0"/>
            <a:endCxn id="49" idx="2"/>
          </p:cNvCxnSpPr>
          <p:nvPr/>
        </p:nvCxnSpPr>
        <p:spPr bwMode="auto">
          <a:xfrm rot="5400000" flipH="1" flipV="1">
            <a:off x="7030019" y="3430168"/>
            <a:ext cx="1163310" cy="89065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endCxn id="70" idx="0"/>
          </p:cNvCxnSpPr>
          <p:nvPr/>
        </p:nvCxnSpPr>
        <p:spPr bwMode="auto">
          <a:xfrm>
            <a:off x="10088907" y="4183448"/>
            <a:ext cx="2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endCxn id="62" idx="0"/>
          </p:cNvCxnSpPr>
          <p:nvPr/>
        </p:nvCxnSpPr>
        <p:spPr bwMode="auto">
          <a:xfrm>
            <a:off x="9114721" y="4183448"/>
            <a:ext cx="0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35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3" grpId="0" animBg="1"/>
      <p:bldP spid="54" grpId="0" animBg="1"/>
      <p:bldP spid="58" grpId="0" animBg="1"/>
      <p:bldP spid="59" grpId="0" animBg="1"/>
      <p:bldP spid="61" grpId="0" animBg="1"/>
      <p:bldP spid="62" grpId="0" animBg="1"/>
      <p:bldP spid="66" grpId="0" animBg="1"/>
      <p:bldP spid="67" grpId="0" animBg="1"/>
      <p:bldP spid="69" grpId="0" animBg="1"/>
      <p:bldP spid="70" grpId="0" animBg="1"/>
      <p:bldP spid="73" grpId="0" animBg="1"/>
      <p:bldP spid="74" grpId="0" animBg="1"/>
      <p:bldP spid="76" grpId="0" animBg="1"/>
      <p:bldP spid="78" grpId="0" animBg="1"/>
      <p:bldP spid="9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IND-CPA secure for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IV </a:t>
                </a:r>
                <a:br>
                  <a:rPr lang="en-US" sz="1800" dirty="0"/>
                </a:br>
                <a:r>
                  <a:rPr lang="en-US" sz="1800" dirty="0"/>
                  <a:t>(assuming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1800" dirty="0"/>
                  <a:t> is a good block cipher)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Not IND-CPA secure for nonce-based IV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(exercise: show this)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Not parallelizable; cannot precompute values 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Inverse of block cipher needed for decryption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…historically one of the most used modes-of-operation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7069721" y="1384158"/>
            <a:ext cx="4266893" cy="2177635"/>
            <a:chOff x="685386" y="2082673"/>
            <a:chExt cx="5097550" cy="2601564"/>
          </a:xfrm>
        </p:grpSpPr>
        <p:cxnSp>
          <p:nvCxnSpPr>
            <p:cNvPr id="44" name="Straight Arrow Connector 43"/>
            <p:cNvCxnSpPr>
              <a:stCxn id="55" idx="2"/>
              <a:endCxn id="47" idx="0"/>
            </p:cNvCxnSpPr>
            <p:nvPr/>
          </p:nvCxnSpPr>
          <p:spPr bwMode="auto">
            <a:xfrm>
              <a:off x="2558930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46" idx="2"/>
              <a:endCxn id="56" idx="0"/>
            </p:cNvCxnSpPr>
            <p:nvPr/>
          </p:nvCxnSpPr>
          <p:spPr bwMode="auto">
            <a:xfrm flipH="1">
              <a:off x="2558930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2475398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2558930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stCxn id="57" idx="2"/>
              <a:endCxn id="52" idx="0"/>
            </p:cNvCxnSpPr>
            <p:nvPr/>
          </p:nvCxnSpPr>
          <p:spPr bwMode="auto">
            <a:xfrm>
              <a:off x="3533117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51" idx="2"/>
              <a:endCxn id="58" idx="0"/>
            </p:cNvCxnSpPr>
            <p:nvPr/>
          </p:nvCxnSpPr>
          <p:spPr bwMode="auto">
            <a:xfrm flipH="1">
              <a:off x="3533117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Flowchart: Or 51"/>
            <p:cNvSpPr>
              <a:spLocks noChangeAspect="1"/>
            </p:cNvSpPr>
            <p:nvPr/>
          </p:nvSpPr>
          <p:spPr bwMode="auto">
            <a:xfrm>
              <a:off x="3449585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53" name="Straight Arrow Connector 52"/>
            <p:cNvCxnSpPr>
              <a:stCxn id="52" idx="4"/>
              <a:endCxn id="51" idx="0"/>
            </p:cNvCxnSpPr>
            <p:nvPr/>
          </p:nvCxnSpPr>
          <p:spPr bwMode="auto">
            <a:xfrm>
              <a:off x="3533118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Elbow Connector 53"/>
            <p:cNvCxnSpPr>
              <a:endCxn id="52" idx="2"/>
            </p:cNvCxnSpPr>
            <p:nvPr/>
          </p:nvCxnSpPr>
          <p:spPr bwMode="auto">
            <a:xfrm flipV="1">
              <a:off x="2558930" y="3293842"/>
              <a:ext cx="890656" cy="86328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ounded Rectangle 57"/>
                <p:cNvSpPr/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8" name="Rounded 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Straight Arrow Connector 58"/>
            <p:cNvCxnSpPr>
              <a:stCxn id="64" idx="2"/>
              <a:endCxn id="62" idx="0"/>
            </p:cNvCxnSpPr>
            <p:nvPr/>
          </p:nvCxnSpPr>
          <p:spPr bwMode="auto">
            <a:xfrm>
              <a:off x="4507305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61" idx="2"/>
              <a:endCxn id="65" idx="0"/>
            </p:cNvCxnSpPr>
            <p:nvPr/>
          </p:nvCxnSpPr>
          <p:spPr bwMode="auto">
            <a:xfrm flipH="1">
              <a:off x="4507305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Flowchart: Or 61"/>
            <p:cNvSpPr>
              <a:spLocks noChangeAspect="1"/>
            </p:cNvSpPr>
            <p:nvPr/>
          </p:nvSpPr>
          <p:spPr bwMode="auto">
            <a:xfrm>
              <a:off x="4423773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63" name="Straight Arrow Connector 62"/>
            <p:cNvCxnSpPr>
              <a:stCxn id="62" idx="4"/>
              <a:endCxn id="61" idx="0"/>
            </p:cNvCxnSpPr>
            <p:nvPr/>
          </p:nvCxnSpPr>
          <p:spPr bwMode="auto">
            <a:xfrm>
              <a:off x="4507305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ounded Rectangle 63"/>
                <p:cNvSpPr/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ounded 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Arrow Connector 65"/>
            <p:cNvCxnSpPr>
              <a:stCxn id="71" idx="2"/>
              <a:endCxn id="69" idx="0"/>
            </p:cNvCxnSpPr>
            <p:nvPr/>
          </p:nvCxnSpPr>
          <p:spPr bwMode="auto">
            <a:xfrm>
              <a:off x="5481492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/>
            <p:cNvCxnSpPr>
              <a:stCxn id="68" idx="2"/>
              <a:endCxn id="72" idx="0"/>
            </p:cNvCxnSpPr>
            <p:nvPr/>
          </p:nvCxnSpPr>
          <p:spPr bwMode="auto">
            <a:xfrm flipH="1">
              <a:off x="5481492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5397960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70" name="Straight Arrow Connector 69"/>
            <p:cNvCxnSpPr>
              <a:stCxn id="69" idx="4"/>
              <a:endCxn id="68" idx="0"/>
            </p:cNvCxnSpPr>
            <p:nvPr/>
          </p:nvCxnSpPr>
          <p:spPr bwMode="auto">
            <a:xfrm>
              <a:off x="5481493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ounded Rectangle 70"/>
                <p:cNvSpPr/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1" name="Rounded 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ounded Rectangle 71"/>
                <p:cNvSpPr/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2" name="Rounded Rectangle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Elbow Connector 72"/>
            <p:cNvCxnSpPr>
              <a:endCxn id="62" idx="2"/>
            </p:cNvCxnSpPr>
            <p:nvPr/>
          </p:nvCxnSpPr>
          <p:spPr bwMode="auto">
            <a:xfrm flipV="1">
              <a:off x="3533117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Elbow Connector 73"/>
            <p:cNvCxnSpPr>
              <a:endCxn id="69" idx="2"/>
            </p:cNvCxnSpPr>
            <p:nvPr/>
          </p:nvCxnSpPr>
          <p:spPr bwMode="auto">
            <a:xfrm flipV="1">
              <a:off x="4507305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ounded Rectangle 74"/>
                <p:cNvSpPr/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5" name="Rounded Rectangle 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6" name="Elbow Connector 75"/>
            <p:cNvCxnSpPr>
              <a:stCxn id="75" idx="2"/>
              <a:endCxn id="47" idx="2"/>
            </p:cNvCxnSpPr>
            <p:nvPr/>
          </p:nvCxnSpPr>
          <p:spPr bwMode="auto">
            <a:xfrm rot="16200000" flipH="1">
              <a:off x="1879843" y="2698288"/>
              <a:ext cx="300453" cy="89065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/>
            <p:cNvCxnSpPr>
              <a:stCxn id="75" idx="2"/>
              <a:endCxn id="77" idx="0"/>
            </p:cNvCxnSpPr>
            <p:nvPr/>
          </p:nvCxnSpPr>
          <p:spPr bwMode="auto">
            <a:xfrm flipH="1">
              <a:off x="1584742" y="2993389"/>
              <a:ext cx="1" cy="146376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9" name="TextBox 78"/>
            <p:cNvSpPr txBox="1"/>
            <p:nvPr/>
          </p:nvSpPr>
          <p:spPr>
            <a:xfrm rot="20161463">
              <a:off x="685386" y="2082673"/>
              <a:ext cx="1006581" cy="441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   pick randomly</a:t>
              </a:r>
            </a:p>
          </p:txBody>
        </p:sp>
        <p:cxnSp>
          <p:nvCxnSpPr>
            <p:cNvPr id="80" name="Straight Arrow Connector 79"/>
            <p:cNvCxnSpPr>
              <a:stCxn id="79" idx="2"/>
            </p:cNvCxnSpPr>
            <p:nvPr/>
          </p:nvCxnSpPr>
          <p:spPr bwMode="auto">
            <a:xfrm>
              <a:off x="1278323" y="2504870"/>
              <a:ext cx="109984" cy="2045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3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</a:t>
            </a:r>
            <a:r>
              <a:rPr lang="en-US" dirty="0" smtClean="0"/>
              <a:t>indistinguishability </a:t>
            </a:r>
            <a:r>
              <a:rPr lang="en-US" dirty="0"/>
              <a:t>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</a:t>
            </a:r>
            <a:r>
              <a:rPr lang="en-US" dirty="0" smtClean="0"/>
              <a:t>indistinguishability </a:t>
            </a:r>
            <a:r>
              <a:rPr lang="en-US" dirty="0"/>
              <a:t>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</a:t>
                </a:r>
                <a:r>
                  <a:rPr lang="en-US" sz="1600" dirty="0" smtClean="0"/>
                  <a:t>give </a:t>
                </a:r>
                <a:r>
                  <a:rPr lang="en-US" sz="1600" dirty="0"/>
                  <a:t>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unmodified 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blipFill rotWithShape="0">
                <a:blip r:embed="rId8"/>
                <a:stretch>
                  <a:fillRect l="-718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5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IND-CCA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None of the schemes we have looked at today are IND-CCA secure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Attacks are easy to demonstrate (exercise)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New techniques are needed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Next week: message </a:t>
            </a:r>
            <a:r>
              <a:rPr lang="en-US"/>
              <a:t>authentication codes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7239</TotalTime>
  <Words>1557</Words>
  <Application>Microsoft Office PowerPoint</Application>
  <PresentationFormat>Widescreen</PresentationFormat>
  <Paragraphs>863</Paragraphs>
  <Slides>43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Times New Roman</vt:lpstr>
      <vt:lpstr>Wingdings</vt:lpstr>
      <vt:lpstr>TEK4500-UIO</vt:lpstr>
      <vt:lpstr>Lecture 3 – Symmetric encryption, IND-CPA, CTR, CBC</vt:lpstr>
      <vt:lpstr>Basic goals of cryptography</vt:lpstr>
      <vt:lpstr>Encryption schemes – syntax </vt:lpstr>
      <vt:lpstr>Symmetric encryption – security definition</vt:lpstr>
      <vt:lpstr>Electronic Code Book (ECB) mode</vt:lpstr>
      <vt:lpstr>ECB problem</vt:lpstr>
      <vt:lpstr>IND-CPA – indistinguishability against chosen-plaintext attacks </vt:lpstr>
      <vt:lpstr>IND-CPA – indistinguishability against chosen-plaintext attacks </vt:lpstr>
      <vt:lpstr>Perfect privacy vs. IND-CPA</vt:lpstr>
      <vt:lpstr>IND-CPA insecurity of ECB mode</vt:lpstr>
      <vt:lpstr>IND-CPA insecurity of ECB mode</vt:lpstr>
      <vt:lpstr>Consequences of the definition</vt:lpstr>
      <vt:lpstr>Semantic security</vt:lpstr>
      <vt:lpstr>Length-leaking attacks</vt:lpstr>
      <vt:lpstr>PowerPoint Presentation</vt:lpstr>
      <vt:lpstr>How to achieve non-deterministic encryption?</vt:lpstr>
      <vt:lpstr>CTR$ mode</vt:lpstr>
      <vt:lpstr>CTR$ mode</vt:lpstr>
      <vt:lpstr>CTR properties</vt:lpstr>
      <vt:lpstr>Modern approach to cryptography</vt:lpstr>
      <vt:lpstr>Security of CTR$</vt:lpstr>
      <vt:lpstr>Security of CTR$</vt:lpstr>
      <vt:lpstr>Security of CTR$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Nonce-based encryption</vt:lpstr>
      <vt:lpstr>CTR$ vs. (nonce-based) CTR</vt:lpstr>
      <vt:lpstr>Nonce-based CTR – IND-CPA security</vt:lpstr>
      <vt:lpstr>CBC$ – Cipher Block Chaining mode</vt:lpstr>
      <vt:lpstr>CBC$ – Cipher Block Chaining mode</vt:lpstr>
      <vt:lpstr>CBC</vt:lpstr>
      <vt:lpstr>IND-CPA – indistinguishability against chosen-plaintext attacks </vt:lpstr>
      <vt:lpstr>IND-CCA – indistinguishability against chosen-ciphertext attacks </vt:lpstr>
      <vt:lpstr>IND-CCA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394</cp:revision>
  <dcterms:created xsi:type="dcterms:W3CDTF">2020-06-02T10:31:43Z</dcterms:created>
  <dcterms:modified xsi:type="dcterms:W3CDTF">2025-09-03T08:11:07Z</dcterms:modified>
</cp:coreProperties>
</file>