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71" autoAdjust="0"/>
  </p:normalViewPr>
  <p:slideViewPr>
    <p:cSldViewPr>
      <p:cViewPr varScale="1">
        <p:scale>
          <a:sx n="123" d="100"/>
          <a:sy n="123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56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23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77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74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98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1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9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42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9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6B4DD-0B21-4C25-92AE-6BF221E55EFE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2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Lectures</a:t>
            </a:r>
            <a:r>
              <a:rPr lang="nb-NO" dirty="0" smtClean="0"/>
              <a:t> and </a:t>
            </a:r>
            <a:r>
              <a:rPr lang="nb-NO" dirty="0" err="1" smtClean="0"/>
              <a:t>colloquia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smtClean="0"/>
              <a:t>KJM-MENA3120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1273696"/>
          </a:xfrm>
        </p:spPr>
        <p:txBody>
          <a:bodyPr/>
          <a:lstStyle/>
          <a:p>
            <a:r>
              <a:rPr lang="nb-NO" dirty="0" err="1" smtClean="0"/>
              <a:t>Updated</a:t>
            </a:r>
            <a:r>
              <a:rPr lang="nb-NO" dirty="0" smtClean="0"/>
              <a:t> progress </a:t>
            </a:r>
            <a:r>
              <a:rPr lang="nb-NO" dirty="0" smtClean="0"/>
              <a:t>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433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53227"/>
            <a:ext cx="8634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b="1" dirty="0" smtClean="0"/>
              <a:t>KJM-MENA 3120 </a:t>
            </a:r>
            <a:r>
              <a:rPr lang="nb-NO" sz="3200" b="1" dirty="0" err="1" smtClean="0"/>
              <a:t>Topics</a:t>
            </a:r>
            <a:r>
              <a:rPr lang="nb-NO" sz="3200" b="1" dirty="0" smtClean="0"/>
              <a:t> and progress plan 2019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4010287"/>
            <a:ext cx="613315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4 </a:t>
            </a:r>
            <a:r>
              <a:rPr lang="nb-NO" sz="2400" dirty="0" err="1" smtClean="0"/>
              <a:t>topics</a:t>
            </a:r>
            <a:r>
              <a:rPr lang="nb-NO" sz="2400" dirty="0" smtClean="0"/>
              <a:t>:</a:t>
            </a:r>
          </a:p>
          <a:p>
            <a:pPr marL="285750" indent="-285750">
              <a:buFontTx/>
              <a:buChar char="-"/>
            </a:pPr>
            <a:endParaRPr lang="nb-NO" sz="2400" dirty="0" smtClean="0"/>
          </a:p>
          <a:p>
            <a:pPr marL="285750" indent="-285750">
              <a:buFontTx/>
              <a:buChar char="-"/>
            </a:pPr>
            <a:r>
              <a:rPr lang="nb-NO" sz="2400" dirty="0" err="1" smtClean="0"/>
              <a:t>Reactivity</a:t>
            </a:r>
            <a:r>
              <a:rPr lang="nb-NO" sz="2400" dirty="0" smtClean="0"/>
              <a:t> (Karl Petter Lillerud)</a:t>
            </a:r>
          </a:p>
          <a:p>
            <a:pPr marL="285750" indent="-285750">
              <a:buFontTx/>
              <a:buChar char="-"/>
            </a:pPr>
            <a:r>
              <a:rPr lang="nb-NO" sz="2400" dirty="0" err="1" smtClean="0"/>
              <a:t>Structure</a:t>
            </a:r>
            <a:r>
              <a:rPr lang="nb-NO" sz="2400" dirty="0" smtClean="0"/>
              <a:t> and </a:t>
            </a:r>
            <a:r>
              <a:rPr lang="nb-NO" sz="2400" dirty="0" err="1" smtClean="0"/>
              <a:t>properties</a:t>
            </a:r>
            <a:r>
              <a:rPr lang="nb-NO" sz="2400" dirty="0" smtClean="0"/>
              <a:t> (Øystein Fjellvåg)</a:t>
            </a:r>
          </a:p>
          <a:p>
            <a:pPr marL="285750" indent="-285750">
              <a:buFontTx/>
              <a:buChar char="-"/>
            </a:pPr>
            <a:r>
              <a:rPr lang="nb-NO" sz="2400" dirty="0" err="1" smtClean="0"/>
              <a:t>Thermodynamics</a:t>
            </a:r>
            <a:r>
              <a:rPr lang="nb-NO" sz="2400" dirty="0" smtClean="0"/>
              <a:t> (Tor S. Bjørheim)</a:t>
            </a:r>
          </a:p>
          <a:p>
            <a:pPr marL="285750" indent="-285750">
              <a:buFontTx/>
              <a:buChar char="-"/>
            </a:pPr>
            <a:r>
              <a:rPr lang="nb-NO" sz="2400" dirty="0" err="1" smtClean="0"/>
              <a:t>Electrochemistry</a:t>
            </a:r>
            <a:r>
              <a:rPr lang="nb-NO" sz="2400" dirty="0" smtClean="0"/>
              <a:t> (Truls Norby and Ola Nilsen)</a:t>
            </a:r>
            <a:endParaRPr lang="en-US" sz="24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8121364" y="4154303"/>
            <a:ext cx="0" cy="122413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495557" y="5487615"/>
            <a:ext cx="1252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progress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1052736"/>
            <a:ext cx="84969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 smtClean="0"/>
              <a:t>We</a:t>
            </a:r>
            <a:r>
              <a:rPr lang="nb-NO" sz="2400" dirty="0" smtClean="0"/>
              <a:t> </a:t>
            </a:r>
            <a:r>
              <a:rPr lang="nb-NO" sz="2400" dirty="0" err="1" smtClean="0"/>
              <a:t>will</a:t>
            </a:r>
            <a:r>
              <a:rPr lang="nb-NO" sz="2400" dirty="0" smtClean="0"/>
              <a:t> start </a:t>
            </a:r>
            <a:r>
              <a:rPr lang="nb-NO" sz="2400" dirty="0" err="1" smtClean="0"/>
              <a:t>with</a:t>
            </a:r>
            <a:r>
              <a:rPr lang="nb-NO" sz="2400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nb-NO" sz="2400" dirty="0" smtClean="0"/>
              <a:t>Short </a:t>
            </a:r>
            <a:r>
              <a:rPr lang="nb-NO" sz="2400" dirty="0" err="1" smtClean="0"/>
              <a:t>introduction</a:t>
            </a:r>
            <a:r>
              <a:rPr lang="nb-NO" sz="2400" dirty="0" smtClean="0"/>
              <a:t> (on </a:t>
            </a:r>
            <a:r>
              <a:rPr lang="nb-NO" sz="2400" dirty="0" err="1" smtClean="0"/>
              <a:t>January</a:t>
            </a:r>
            <a:r>
              <a:rPr lang="nb-NO" sz="2400" dirty="0" smtClean="0"/>
              <a:t> 15th)</a:t>
            </a:r>
          </a:p>
          <a:p>
            <a:pPr marL="285750" indent="-285750">
              <a:buFontTx/>
              <a:buChar char="-"/>
            </a:pPr>
            <a:r>
              <a:rPr lang="nb-NO" sz="2400" dirty="0" err="1" smtClean="0"/>
              <a:t>Remarks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</a:t>
            </a:r>
            <a:r>
              <a:rPr lang="nb-NO" sz="2400" dirty="0" err="1" smtClean="0"/>
              <a:t>how</a:t>
            </a:r>
            <a:r>
              <a:rPr lang="nb-NO" sz="2400" dirty="0" smtClean="0"/>
              <a:t> KJM-MENA3120 </a:t>
            </a:r>
            <a:r>
              <a:rPr lang="nb-NO" sz="2400" dirty="0" err="1" smtClean="0"/>
              <a:t>builds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KJM1120; </a:t>
            </a:r>
            <a:r>
              <a:rPr lang="nb-NO" sz="2400" dirty="0" err="1" smtClean="0"/>
              <a:t>what</a:t>
            </a:r>
            <a:r>
              <a:rPr lang="nb-NO" sz="2400" dirty="0" smtClean="0"/>
              <a:t> </a:t>
            </a:r>
            <a:r>
              <a:rPr lang="nb-NO" sz="2400" dirty="0" err="1" smtClean="0"/>
              <a:t>will</a:t>
            </a:r>
            <a:r>
              <a:rPr lang="nb-NO" sz="2400" dirty="0" smtClean="0"/>
              <a:t> </a:t>
            </a:r>
            <a:r>
              <a:rPr lang="nb-NO" sz="2400" dirty="0" err="1" smtClean="0"/>
              <a:t>you</a:t>
            </a:r>
            <a:r>
              <a:rPr lang="nb-NO" sz="2400" dirty="0" smtClean="0"/>
              <a:t> </a:t>
            </a:r>
            <a:r>
              <a:rPr lang="nb-NO" sz="2400" dirty="0" err="1" smtClean="0"/>
              <a:t>now</a:t>
            </a:r>
            <a:r>
              <a:rPr lang="nb-NO" sz="2400" dirty="0" smtClean="0"/>
              <a:t> </a:t>
            </a:r>
            <a:r>
              <a:rPr lang="nb-NO" sz="2400" dirty="0" err="1" smtClean="0"/>
              <a:t>learn</a:t>
            </a:r>
            <a:r>
              <a:rPr lang="nb-NO" sz="2400" dirty="0" smtClean="0"/>
              <a:t> and </a:t>
            </a:r>
            <a:r>
              <a:rPr lang="nb-NO" sz="2400" dirty="0" err="1" smtClean="0"/>
              <a:t>why</a:t>
            </a:r>
            <a:endParaRPr lang="nb-NO" sz="2400" dirty="0" smtClean="0"/>
          </a:p>
          <a:p>
            <a:pPr marL="285750" indent="-285750">
              <a:buFontTx/>
              <a:buChar char="-"/>
            </a:pPr>
            <a:r>
              <a:rPr lang="nb-NO" sz="2400" dirty="0" smtClean="0"/>
              <a:t>Chemical </a:t>
            </a:r>
            <a:r>
              <a:rPr lang="nb-NO" sz="2400" dirty="0" err="1" smtClean="0"/>
              <a:t>bonding</a:t>
            </a:r>
            <a:r>
              <a:rPr lang="nb-NO" sz="2400" dirty="0" smtClean="0"/>
              <a:t>, </a:t>
            </a:r>
            <a:r>
              <a:rPr lang="nb-NO" sz="2400" dirty="0" err="1" smtClean="0"/>
              <a:t>background</a:t>
            </a:r>
            <a:r>
              <a:rPr lang="nb-NO" sz="2400" dirty="0" smtClean="0"/>
              <a:t> for </a:t>
            </a:r>
            <a:r>
              <a:rPr lang="nb-NO" sz="2400" dirty="0" err="1" smtClean="0"/>
              <a:t>subsequent</a:t>
            </a:r>
            <a:r>
              <a:rPr lang="nb-NO" sz="2400" dirty="0" smtClean="0"/>
              <a:t> </a:t>
            </a:r>
            <a:r>
              <a:rPr lang="nb-NO" sz="2400" dirty="0" err="1" smtClean="0"/>
              <a:t>lectures</a:t>
            </a:r>
            <a:r>
              <a:rPr lang="nb-NO" sz="2400" dirty="0" smtClean="0"/>
              <a:t> (</a:t>
            </a:r>
            <a:r>
              <a:rPr lang="nb-NO" sz="2400" dirty="0" err="1" smtClean="0"/>
              <a:t>probably</a:t>
            </a:r>
            <a:r>
              <a:rPr lang="nb-NO" sz="2400" dirty="0" smtClean="0"/>
              <a:t> on </a:t>
            </a:r>
            <a:r>
              <a:rPr lang="nb-NO" sz="2400" dirty="0" err="1" smtClean="0"/>
              <a:t>January</a:t>
            </a:r>
            <a:r>
              <a:rPr lang="nb-NO" sz="2400" dirty="0" smtClean="0"/>
              <a:t> 25th)</a:t>
            </a:r>
          </a:p>
          <a:p>
            <a:r>
              <a:rPr lang="nb-NO" sz="2400" dirty="0" smtClean="0"/>
              <a:t>And </a:t>
            </a:r>
            <a:r>
              <a:rPr lang="nb-NO" sz="2400" dirty="0" err="1" smtClean="0"/>
              <a:t>thereafter</a:t>
            </a:r>
            <a:r>
              <a:rPr lang="nb-NO" sz="2400" dirty="0" smtClean="0"/>
              <a:t> </a:t>
            </a:r>
            <a:r>
              <a:rPr lang="nb-NO" sz="2400" dirty="0" err="1" smtClean="0"/>
              <a:t>follow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progression</a:t>
            </a:r>
            <a:r>
              <a:rPr lang="nb-NO" sz="2400" dirty="0" smtClean="0"/>
              <a:t> in </a:t>
            </a:r>
            <a:r>
              <a:rPr lang="nb-NO" sz="2400" dirty="0" err="1" smtClean="0"/>
              <a:t>topics</a:t>
            </a:r>
            <a:r>
              <a:rPr lang="nb-NO" sz="2400" dirty="0" smtClean="0"/>
              <a:t> as </a:t>
            </a:r>
            <a:r>
              <a:rPr lang="nb-NO" sz="2400" dirty="0" err="1" smtClean="0"/>
              <a:t>described</a:t>
            </a:r>
            <a:r>
              <a:rPr lang="nb-NO" sz="2400" dirty="0" smtClean="0"/>
              <a:t> </a:t>
            </a:r>
            <a:r>
              <a:rPr lang="nb-NO" sz="2400" dirty="0" err="1" smtClean="0"/>
              <a:t>below</a:t>
            </a:r>
            <a:r>
              <a:rPr lang="nb-NO" sz="2400" dirty="0" smtClean="0"/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3231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796925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KJM-MENA3120    Lectures – updated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15/2-2019</a:t>
            </a:r>
            <a:endParaRPr lang="en-US" sz="1400" b="1" dirty="0" smtClean="0">
              <a:latin typeface="Arial" pitchFamily="34" charset="0"/>
              <a:cs typeface="Arial" pitchFamily="34" charset="0"/>
            </a:endParaRPr>
          </a:p>
          <a:p>
            <a:endParaRPr lang="en-US" sz="6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53599"/>
              </p:ext>
            </p:extLst>
          </p:nvPr>
        </p:nvGraphicFramePr>
        <p:xfrm>
          <a:off x="107504" y="295275"/>
          <a:ext cx="7221984" cy="6518101"/>
        </p:xfrm>
        <a:graphic>
          <a:graphicData uri="http://schemas.openxmlformats.org/drawingml/2006/table">
            <a:tbl>
              <a:tblPr/>
              <a:tblGrid>
                <a:gridCol w="606871"/>
                <a:gridCol w="1579563"/>
                <a:gridCol w="1682750"/>
                <a:gridCol w="1603375"/>
                <a:gridCol w="1749425"/>
              </a:tblGrid>
              <a:tr h="2841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Week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Tuesday 10-12 Avogadro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Wednesday 10-12 (Ø186)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Thurs 13-14  Avogadro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Mandatory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Introduction (15/1)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(ØF)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NewRoman,Bold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Mandatory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Introduction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Lecture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3127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4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(22/1) (KPL)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Reactivity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Colloquium (MJ,KPL)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reactivity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(KPL)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Reactivity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5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(29/1) (KPL)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Reactivity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Colloquium (MJ,KPL)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reactivity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(ØF/TN)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Basics, </a:t>
                      </a:r>
                      <a:r>
                        <a:rPr kumimoji="0" lang="nb-NO" altLang="en-US" sz="1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bonding</a:t>
                      </a:r>
                      <a:endParaRPr kumimoji="0" lang="nb-NO" altLang="en-US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6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(5/2) (KPL)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Reactivity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Simulations (MJ,KPL)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reactivity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(KPL)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reactivity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Mandatory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seminar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7</a:t>
                      </a:r>
                      <a:endParaRPr kumimoji="0" lang="nb-NO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(12/2)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(ØF)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Colloquium (MJ, ØF)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(ØF)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8</a:t>
                      </a:r>
                      <a:endParaRPr kumimoji="0" lang="nb-NO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(19/2)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(ØF)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Colloquium (MJ, ØF)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(ØF)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9</a:t>
                      </a:r>
                      <a:endParaRPr kumimoji="0" lang="nb-NO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(26/2) (ØF)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Simulations(MJ, ØF)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(ØF)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Mandatory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seminar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3079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10</a:t>
                      </a:r>
                      <a:endParaRPr kumimoji="0" lang="nb-NO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(5/3) (ØF)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Colloquium (MJ, ØF)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(ØF)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1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11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(12/3)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ON)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Electrochemistry-</a:t>
                      </a: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batteries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Colloquium (MJ, 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ON)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NewRoman,Bold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Electrochemistry-</a:t>
                      </a: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batteries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Lecture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ON)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Electrochemistry-</a:t>
                      </a: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batteries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Mandatory</a:t>
                      </a:r>
                      <a:r>
                        <a:rPr kumimoji="0" lang="nb-NO" altLang="en-US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hand-in (1)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12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(19/3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) 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TSB)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Colloquium (MJ, TSB)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Lecture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TSB)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Thermodynamics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13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 teaching – week of mid term exams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14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(2/4) 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TSB)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Simulations (MJ, TSB)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Lecture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TSB)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Thermodynamics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Mandatory seminar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solidFill>
                      <a:srgbClr val="FFC000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nb-NO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(9/4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) 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TSB)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Simulations (MJ, TSB)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Lecture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TSB)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Thermodynamics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/>
                </a:tc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16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nb-NO" sz="1100" b="1" i="1" dirty="0" err="1" smtClean="0"/>
                        <a:t>Easter</a:t>
                      </a:r>
                      <a:r>
                        <a:rPr lang="nb-NO" sz="1100" b="1" i="1" dirty="0" smtClean="0"/>
                        <a:t> Holidays (</a:t>
                      </a:r>
                      <a:r>
                        <a:rPr lang="nb-NO" sz="1100" b="1" i="1" dirty="0" err="1" smtClean="0"/>
                        <a:t>no</a:t>
                      </a:r>
                      <a:r>
                        <a:rPr lang="nb-NO" sz="1100" b="1" i="1" dirty="0" smtClean="0"/>
                        <a:t> </a:t>
                      </a:r>
                      <a:r>
                        <a:rPr lang="nb-NO" sz="1100" b="1" i="1" dirty="0" err="1" smtClean="0"/>
                        <a:t>teaching</a:t>
                      </a:r>
                      <a:r>
                        <a:rPr lang="nb-NO" sz="1100" b="1" i="1" dirty="0" smtClean="0"/>
                        <a:t>)</a:t>
                      </a:r>
                      <a:endParaRPr lang="nb-NO" sz="1600" b="1" i="1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71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17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(23/4) 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Colloquium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(MJ, 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NewRoman,Bold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Probably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 </a:t>
                      </a: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no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 </a:t>
                      </a: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lecture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18</a:t>
                      </a:r>
                      <a:endParaRPr kumimoji="0" lang="nb-NO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(30/4) 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 i="1" dirty="0" smtClean="0"/>
                        <a:t>1. mai</a:t>
                      </a:r>
                      <a:endParaRPr lang="nb-NO" b="1" i="1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Lecture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Electrochemistry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19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Lecture (7/5) 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Simulations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(MJ,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NewRoman,Bold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Lecture </a:t>
                      </a:r>
                      <a:r>
                        <a:rPr kumimoji="0" lang="en-US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cs typeface="Times New Roman" pitchFamily="18" charset="0"/>
                        </a:rPr>
                        <a:t>Electrochemistry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Mandatory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seminar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1714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20</a:t>
                      </a:r>
                      <a:endParaRPr kumimoji="0" lang="nb-NO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Back-up 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(14/5) (TN)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Back-up (MJ, 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Back-up (TN)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Mandatory</a:t>
                      </a:r>
                      <a:r>
                        <a:rPr kumimoji="0" lang="nb-NO" altLang="en-US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hand-in (2)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1793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Repetition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(21/5) (TN)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Repetition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(MJ, 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Repetition</a:t>
                      </a:r>
                      <a:r>
                        <a:rPr kumimoji="0" lang="nb-NO" alt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(TN)</a:t>
                      </a: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01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24</a:t>
                      </a:r>
                      <a:endParaRPr kumimoji="0" lang="nb-NO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Final exam          14/6-2018    14:30 (4 timer)  Sal 3D  </a:t>
                      </a:r>
                      <a:r>
                        <a:rPr kumimoji="0" lang="en-US" altLang="en-US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Silurveien</a:t>
                      </a:r>
                      <a:r>
                        <a:rPr kumimoji="0" lang="en-US" altLang="en-US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NewRoman,Bold"/>
                          <a:ea typeface="Times New Roman" pitchFamily="18" charset="0"/>
                          <a:cs typeface="TimesNewRoman,Bold"/>
                        </a:rPr>
                        <a:t> 2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63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4533</TotalTime>
  <Words>491</Words>
  <Application>Microsoft Office PowerPoint</Application>
  <PresentationFormat>On-screen Show (4:3)</PresentationFormat>
  <Paragraphs>142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Lectures and colloquia  KJM-MENA3120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Lectures KJM-MENA3120</dc:title>
  <dc:creator>Helmer Fjellvåg</dc:creator>
  <cp:lastModifiedBy>Truls Eivind Norby</cp:lastModifiedBy>
  <cp:revision>25</cp:revision>
  <dcterms:created xsi:type="dcterms:W3CDTF">2018-01-04T08:28:08Z</dcterms:created>
  <dcterms:modified xsi:type="dcterms:W3CDTF">2019-02-15T14:35:58Z</dcterms:modified>
</cp:coreProperties>
</file>