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126" d="100"/>
          <a:sy n="126" d="100"/>
        </p:scale>
        <p:origin x="11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5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2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1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9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4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6B4DD-0B21-4C25-92AE-6BF221E55EF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C4C01-94BA-4502-BFD8-61F57AA1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251520" y="0"/>
            <a:ext cx="77177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KJM-MENA3120   </a:t>
            </a:r>
            <a:r>
              <a:rPr lang="en-US" sz="1400" b="1" smtClean="0">
                <a:latin typeface="Arial" pitchFamily="34" charset="0"/>
                <a:cs typeface="Arial" pitchFamily="34" charset="0"/>
              </a:rPr>
              <a:t>Inorganic chemistry II       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Spring 2020      Lectures – </a:t>
            </a:r>
            <a:r>
              <a:rPr lang="en-US" sz="1400" b="1" smtClean="0">
                <a:latin typeface="Arial" pitchFamily="34" charset="0"/>
                <a:cs typeface="Arial" pitchFamily="34" charset="0"/>
              </a:rPr>
              <a:t>updated </a:t>
            </a:r>
            <a:r>
              <a:rPr lang="en-US" sz="1400" b="1" smtClean="0">
                <a:latin typeface="Arial" pitchFamily="34" charset="0"/>
                <a:cs typeface="Arial" pitchFamily="34" charset="0"/>
              </a:rPr>
              <a:t>14</a:t>
            </a:r>
            <a:r>
              <a:rPr lang="en-US" sz="1400" b="1" smtClean="0">
                <a:latin typeface="Arial" pitchFamily="34" charset="0"/>
                <a:cs typeface="Arial" pitchFamily="34" charset="0"/>
              </a:rPr>
              <a:t>/2-2020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609476"/>
              </p:ext>
            </p:extLst>
          </p:nvPr>
        </p:nvGraphicFramePr>
        <p:xfrm>
          <a:off x="251520" y="404664"/>
          <a:ext cx="7920880" cy="6302077"/>
        </p:xfrm>
        <a:graphic>
          <a:graphicData uri="http://schemas.openxmlformats.org/drawingml/2006/table">
            <a:tbl>
              <a:tblPr/>
              <a:tblGrid>
                <a:gridCol w="473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4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6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0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Week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Tuesdays 12-14 Avogadro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Thursdays 12-14 (Ø186)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Fridays 14-15  Avogadro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nb-NO" sz="1050" b="1" i="1" dirty="0" smtClean="0">
                          <a:latin typeface="+mn-lt"/>
                        </a:rPr>
                        <a:t>No </a:t>
                      </a:r>
                      <a:r>
                        <a:rPr lang="nb-NO" sz="1050" b="1" i="1" dirty="0" err="1" smtClean="0">
                          <a:latin typeface="+mn-lt"/>
                        </a:rPr>
                        <a:t>teaching</a:t>
                      </a:r>
                      <a:endParaRPr lang="nb-NO" sz="1050" b="1" i="1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50" b="1" i="1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Intro+Lecture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(21/1)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en-US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H.Fjellvåg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</a:t>
                      </a:r>
                      <a:r>
                        <a:rPr kumimoji="0" lang="en-US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M.Jensen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50" i="1" dirty="0" err="1" smtClean="0">
                          <a:latin typeface="+mn-lt"/>
                        </a:rPr>
                        <a:t>Mandatory</a:t>
                      </a:r>
                      <a:r>
                        <a:rPr lang="nb-NO" sz="1050" i="1" dirty="0" smtClean="0">
                          <a:latin typeface="+mn-lt"/>
                        </a:rPr>
                        <a:t> Intro </a:t>
                      </a:r>
                      <a:r>
                        <a:rPr lang="nb-NO" sz="1050" i="1" dirty="0" err="1" smtClean="0">
                          <a:latin typeface="+mn-lt"/>
                        </a:rPr>
                        <a:t>Lecture</a:t>
                      </a:r>
                      <a:endParaRPr lang="nb-NO" sz="1050" i="1" dirty="0" smtClean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(28/1)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(4/2)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Simlations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seminar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(11/2)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(MJ,)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(18/2)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(25/2) 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Simulations(MJ)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(HF)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Structure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seminar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(3/3) (</a:t>
                      </a:r>
                      <a:r>
                        <a:rPr kumimoji="0" lang="en-US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M.Valldor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11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(10/3) 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Mandatory</a:t>
                      </a:r>
                      <a:r>
                        <a:rPr kumimoji="0" lang="nb-NO" altLang="en-US" sz="10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hand-in (1)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12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No teaching – week of mid term exams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13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(24/3) 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761668"/>
                  </a:ext>
                </a:extLst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14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(31/3) 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Simulations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Mandatory seminar</a:t>
                      </a:r>
                    </a:p>
                  </a:txBody>
                  <a:tcPr marL="36286" marR="36286" marT="0" marB="0" horzOverflow="overflow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15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nb-NO" sz="1050" b="1" i="1" dirty="0" err="1" smtClean="0">
                          <a:latin typeface="+mn-lt"/>
                        </a:rPr>
                        <a:t>Easter</a:t>
                      </a:r>
                      <a:r>
                        <a:rPr lang="nb-NO" sz="1050" b="1" i="1" dirty="0" smtClean="0">
                          <a:latin typeface="+mn-lt"/>
                        </a:rPr>
                        <a:t> Holidays (</a:t>
                      </a:r>
                      <a:r>
                        <a:rPr lang="nb-NO" sz="1050" b="1" i="1" dirty="0" err="1" smtClean="0">
                          <a:latin typeface="+mn-lt"/>
                        </a:rPr>
                        <a:t>no</a:t>
                      </a:r>
                      <a:r>
                        <a:rPr lang="nb-NO" sz="1050" b="1" i="1" dirty="0" smtClean="0">
                          <a:latin typeface="+mn-lt"/>
                        </a:rPr>
                        <a:t> </a:t>
                      </a:r>
                      <a:r>
                        <a:rPr lang="nb-NO" sz="1050" b="1" i="1" dirty="0" err="1" smtClean="0">
                          <a:latin typeface="+mn-lt"/>
                        </a:rPr>
                        <a:t>teaching</a:t>
                      </a:r>
                      <a:r>
                        <a:rPr lang="nb-NO" sz="1050" b="1" i="1" dirty="0" smtClean="0">
                          <a:latin typeface="+mn-lt"/>
                        </a:rPr>
                        <a:t>)</a:t>
                      </a:r>
                      <a:endParaRPr lang="nb-NO" sz="1050" b="1" i="1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(7/4) 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(MJ)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(MV)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Thermodynamics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56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17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(21/4) (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T.Norby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/</a:t>
                      </a: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O.Nilsen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(MJ)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(28/4) (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TN/ON)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(MJ)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algn="ctr"/>
                      <a:r>
                        <a:rPr lang="nb-NO" sz="1050" b="1" i="1" dirty="0" smtClean="0">
                          <a:latin typeface="+mn-lt"/>
                        </a:rPr>
                        <a:t>1. Mai</a:t>
                      </a:r>
                      <a:endParaRPr lang="nb-NO" sz="1050" b="1" i="1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(5/5) 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Simulations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(MJ, TN)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Lecture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Mandatory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seminar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en-US" sz="10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14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20</a:t>
                      </a:r>
                      <a:endParaRPr kumimoji="0" lang="nb-NO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(12/5) 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Colloquium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(MJ)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TimesNewRoman,Bold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en-US" sz="105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Mandatory</a:t>
                      </a:r>
                      <a:r>
                        <a:rPr kumimoji="0" lang="nb-NO" altLang="en-US" sz="10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hand-in (2)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93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Lecture (19/5) 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Electrochemistry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KHFD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Lecture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</a:t>
                      </a:r>
                      <a:r>
                        <a:rPr kumimoji="0" lang="nb-NO" altLang="en-US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NewRoman,Bold"/>
                        </a:rPr>
                        <a:t>TN/ON</a:t>
                      </a:r>
                      <a:r>
                        <a:rPr kumimoji="0" lang="nb-NO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Electrochemistry</a:t>
                      </a:r>
                      <a:endParaRPr kumimoji="0" lang="nb-NO" altLang="en-US" sz="105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7348">
                <a:tc grid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22-24                                                         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Final exam          9/6-2020  14:30  (4 hours)  Sal 3B  </a:t>
                      </a:r>
                      <a:r>
                        <a:rPr kumimoji="0" lang="en-US" altLang="en-US" sz="105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Silurveien</a:t>
                      </a:r>
                      <a:r>
                        <a:rPr kumimoji="0" lang="en-US" altLang="en-US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TimesNewRoman,Bold"/>
                        </a:rPr>
                        <a:t> 2</a:t>
                      </a: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 sz="1050" dirty="0">
                        <a:latin typeface="+mn-lt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6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4995</TotalTime>
  <Words>374</Words>
  <Application>Microsoft Office PowerPoint</Application>
  <PresentationFormat>On-screen Show (4:3)</PresentationFormat>
  <Paragraphs>130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TimesNewRoman,Bold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Lectures KJM-MENA3120</dc:title>
  <dc:creator>Helmer Fjellvåg</dc:creator>
  <cp:lastModifiedBy>Truls Norby</cp:lastModifiedBy>
  <cp:revision>46</cp:revision>
  <dcterms:created xsi:type="dcterms:W3CDTF">2018-01-04T08:28:08Z</dcterms:created>
  <dcterms:modified xsi:type="dcterms:W3CDTF">2020-02-14T21:03:35Z</dcterms:modified>
</cp:coreProperties>
</file>