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297" r:id="rId2"/>
    <p:sldId id="295" r:id="rId3"/>
    <p:sldId id="298" r:id="rId4"/>
    <p:sldId id="299" r:id="rId5"/>
  </p:sldIdLst>
  <p:sldSz cx="12192000" cy="6858000"/>
  <p:notesSz cx="6797675" cy="9926638"/>
  <p:custDataLst>
    <p:tags r:id="rId8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orient="horz" pos="1072">
          <p15:clr>
            <a:srgbClr val="A4A3A4"/>
          </p15:clr>
        </p15:guide>
        <p15:guide id="3" orient="horz" pos="3930">
          <p15:clr>
            <a:srgbClr val="A4A3A4"/>
          </p15:clr>
        </p15:guide>
        <p15:guide id="4" orient="horz" pos="1344">
          <p15:clr>
            <a:srgbClr val="A4A3A4"/>
          </p15:clr>
        </p15:guide>
        <p15:guide id="5" pos="3840">
          <p15:clr>
            <a:srgbClr val="A4A3A4"/>
          </p15:clr>
        </p15:guide>
        <p15:guide id="6" pos="573">
          <p15:clr>
            <a:srgbClr val="A4A3A4"/>
          </p15:clr>
        </p15:guide>
        <p15:guide id="7" pos="7287">
          <p15:clr>
            <a:srgbClr val="A4A3A4"/>
          </p15:clr>
        </p15:guide>
        <p15:guide id="8" pos="7105">
          <p15:clr>
            <a:srgbClr val="A4A3A4"/>
          </p15:clr>
        </p15:guide>
        <p15:guide id="9" pos="3659">
          <p15:clr>
            <a:srgbClr val="A4A3A4"/>
          </p15:clr>
        </p15:guide>
        <p15:guide id="10" pos="40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A8D7"/>
    <a:srgbClr val="653279"/>
    <a:srgbClr val="9D968D"/>
    <a:srgbClr val="CE0058"/>
    <a:srgbClr val="000000"/>
    <a:srgbClr val="046A38"/>
    <a:srgbClr val="B8DDE1"/>
    <a:srgbClr val="253746"/>
    <a:srgbClr val="007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07" autoAdjust="0"/>
    <p:restoredTop sz="94660"/>
  </p:normalViewPr>
  <p:slideViewPr>
    <p:cSldViewPr>
      <p:cViewPr varScale="1">
        <p:scale>
          <a:sx n="110" d="100"/>
          <a:sy n="110" d="100"/>
        </p:scale>
        <p:origin x="1218" y="102"/>
      </p:cViewPr>
      <p:guideLst>
        <p:guide orient="horz" pos="2795"/>
        <p:guide orient="horz" pos="1072"/>
        <p:guide orient="horz" pos="3930"/>
        <p:guide orient="horz" pos="1344"/>
        <p:guide pos="3840"/>
        <p:guide pos="573"/>
        <p:guide pos="7287"/>
        <p:guide pos="7105"/>
        <p:guide pos="3659"/>
        <p:guide pos="40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ne Marie Ellingsen Rustad" userId="6bf3abc3-99ea-4e72-8042-8d3971334b47" providerId="ADAL" clId="{B8EAB1B3-7F52-4BD0-BFDB-8427CAFBC228}"/>
    <pc:docChg chg="custSel modSld">
      <pc:chgData name="Trine Marie Ellingsen Rustad" userId="6bf3abc3-99ea-4e72-8042-8d3971334b47" providerId="ADAL" clId="{B8EAB1B3-7F52-4BD0-BFDB-8427CAFBC228}" dt="2020-01-14T14:21:05.302" v="0" actId="478"/>
      <pc:docMkLst>
        <pc:docMk/>
      </pc:docMkLst>
      <pc:sldChg chg="delSp">
        <pc:chgData name="Trine Marie Ellingsen Rustad" userId="6bf3abc3-99ea-4e72-8042-8d3971334b47" providerId="ADAL" clId="{B8EAB1B3-7F52-4BD0-BFDB-8427CAFBC228}" dt="2020-01-14T14:21:05.302" v="0" actId="478"/>
        <pc:sldMkLst>
          <pc:docMk/>
          <pc:sldMk cId="582469607" sldId="297"/>
        </pc:sldMkLst>
        <pc:spChg chg="del">
          <ac:chgData name="Trine Marie Ellingsen Rustad" userId="6bf3abc3-99ea-4e72-8042-8d3971334b47" providerId="ADAL" clId="{B8EAB1B3-7F52-4BD0-BFDB-8427CAFBC228}" dt="2020-01-14T14:21:05.302" v="0" actId="478"/>
          <ac:spMkLst>
            <pc:docMk/>
            <pc:sldMk cId="582469607" sldId="297"/>
            <ac:spMk id="8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A30ACC-98A7-4B68-852F-1C5B93B876C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64B7CCFA-C941-4748-B3A6-0F09634BA0E0}">
      <dgm:prSet phldrT="[Tekst]"/>
      <dgm:spPr/>
      <dgm:t>
        <a:bodyPr/>
        <a:lstStyle/>
        <a:p>
          <a:r>
            <a:rPr lang="nb-NO" noProof="0" dirty="0"/>
            <a:t>Skaden skjer</a:t>
          </a:r>
        </a:p>
      </dgm:t>
    </dgm:pt>
    <dgm:pt modelId="{A83AFD64-4E69-48D9-BA6D-96B7C13089B7}" type="parTrans" cxnId="{10842D87-1483-4455-8900-587CC11244C1}">
      <dgm:prSet/>
      <dgm:spPr/>
      <dgm:t>
        <a:bodyPr/>
        <a:lstStyle/>
        <a:p>
          <a:endParaRPr lang="en-GB"/>
        </a:p>
      </dgm:t>
    </dgm:pt>
    <dgm:pt modelId="{CEBE2278-3C65-40EF-9166-F98B70BCF149}" type="sibTrans" cxnId="{10842D87-1483-4455-8900-587CC11244C1}">
      <dgm:prSet/>
      <dgm:spPr/>
      <dgm:t>
        <a:bodyPr/>
        <a:lstStyle/>
        <a:p>
          <a:endParaRPr lang="en-GB"/>
        </a:p>
      </dgm:t>
    </dgm:pt>
    <dgm:pt modelId="{095ADADF-1D7C-4A05-A4F6-A7300926F883}">
      <dgm:prSet phldrT="[Tekst]"/>
      <dgm:spPr/>
      <dgm:t>
        <a:bodyPr/>
        <a:lstStyle/>
        <a:p>
          <a:r>
            <a:rPr lang="nb-NO" noProof="0" dirty="0"/>
            <a:t>Skaden meldes til selskapet</a:t>
          </a:r>
        </a:p>
      </dgm:t>
    </dgm:pt>
    <dgm:pt modelId="{CD506140-0830-40E1-B2A0-41CC84369281}" type="parTrans" cxnId="{A49C075B-51C7-4D71-A172-9FBD59C9BF9D}">
      <dgm:prSet/>
      <dgm:spPr/>
      <dgm:t>
        <a:bodyPr/>
        <a:lstStyle/>
        <a:p>
          <a:endParaRPr lang="en-GB"/>
        </a:p>
      </dgm:t>
    </dgm:pt>
    <dgm:pt modelId="{8738F7B4-3FD2-42F3-9809-2E2E327B563D}" type="sibTrans" cxnId="{A49C075B-51C7-4D71-A172-9FBD59C9BF9D}">
      <dgm:prSet/>
      <dgm:spPr/>
      <dgm:t>
        <a:bodyPr/>
        <a:lstStyle/>
        <a:p>
          <a:endParaRPr lang="en-GB"/>
        </a:p>
      </dgm:t>
    </dgm:pt>
    <dgm:pt modelId="{0BD0764D-EDB2-4B32-944A-7027C054808C}">
      <dgm:prSet phldrT="[Tekst]"/>
      <dgm:spPr/>
      <dgm:t>
        <a:bodyPr/>
        <a:lstStyle/>
        <a:p>
          <a:r>
            <a:rPr lang="nb-NO" noProof="0" dirty="0"/>
            <a:t>Skadebehandler gjør løpende vurderinger av avsetningen basert på informasjonen som foreligger</a:t>
          </a:r>
        </a:p>
      </dgm:t>
    </dgm:pt>
    <dgm:pt modelId="{A2281134-7DF6-4C71-B652-199AFCBE8296}" type="parTrans" cxnId="{72B3A86A-0399-4B3E-AA71-9223B5388025}">
      <dgm:prSet/>
      <dgm:spPr/>
      <dgm:t>
        <a:bodyPr/>
        <a:lstStyle/>
        <a:p>
          <a:endParaRPr lang="en-GB"/>
        </a:p>
      </dgm:t>
    </dgm:pt>
    <dgm:pt modelId="{94829CE0-BE95-4DFA-A5EE-B26E47CD5FEC}" type="sibTrans" cxnId="{72B3A86A-0399-4B3E-AA71-9223B5388025}">
      <dgm:prSet/>
      <dgm:spPr/>
      <dgm:t>
        <a:bodyPr/>
        <a:lstStyle/>
        <a:p>
          <a:endParaRPr lang="en-GB"/>
        </a:p>
      </dgm:t>
    </dgm:pt>
    <dgm:pt modelId="{A3A601B3-A4CD-453F-B879-B027C72825DD}">
      <dgm:prSet phldrT="[Tekst]"/>
      <dgm:spPr/>
      <dgm:t>
        <a:bodyPr/>
        <a:lstStyle/>
        <a:p>
          <a:r>
            <a:rPr lang="nb-NO" noProof="0" dirty="0"/>
            <a:t>Selskapet avslutter skadesaken og utbetaler</a:t>
          </a:r>
        </a:p>
      </dgm:t>
    </dgm:pt>
    <dgm:pt modelId="{883D0448-842D-46A0-B3BD-C051434E0CEC}" type="parTrans" cxnId="{959CCA8E-3C52-4960-819B-168382FDB3DC}">
      <dgm:prSet/>
      <dgm:spPr/>
      <dgm:t>
        <a:bodyPr/>
        <a:lstStyle/>
        <a:p>
          <a:endParaRPr lang="en-GB"/>
        </a:p>
      </dgm:t>
    </dgm:pt>
    <dgm:pt modelId="{74D07524-2132-477A-A4CF-5E67DFF10218}" type="sibTrans" cxnId="{959CCA8E-3C52-4960-819B-168382FDB3DC}">
      <dgm:prSet/>
      <dgm:spPr/>
      <dgm:t>
        <a:bodyPr/>
        <a:lstStyle/>
        <a:p>
          <a:endParaRPr lang="en-GB"/>
        </a:p>
      </dgm:t>
    </dgm:pt>
    <dgm:pt modelId="{57B4BE4B-F707-462D-9BED-FCB9B9E91DB6}" type="pres">
      <dgm:prSet presAssocID="{31A30ACC-98A7-4B68-852F-1C5B93B876C8}" presName="Name0" presStyleCnt="0">
        <dgm:presLayoutVars>
          <dgm:dir/>
          <dgm:resizeHandles val="exact"/>
        </dgm:presLayoutVars>
      </dgm:prSet>
      <dgm:spPr/>
    </dgm:pt>
    <dgm:pt modelId="{67703B89-EDD3-479F-8979-F4AF4AA63E88}" type="pres">
      <dgm:prSet presAssocID="{31A30ACC-98A7-4B68-852F-1C5B93B876C8}" presName="arrow" presStyleLbl="bgShp" presStyleIdx="0" presStyleCnt="1"/>
      <dgm:spPr/>
    </dgm:pt>
    <dgm:pt modelId="{896ABCAE-A972-48E1-9A85-247A3D8A6697}" type="pres">
      <dgm:prSet presAssocID="{31A30ACC-98A7-4B68-852F-1C5B93B876C8}" presName="points" presStyleCnt="0"/>
      <dgm:spPr/>
    </dgm:pt>
    <dgm:pt modelId="{2E3ABDE3-BE09-4725-8323-5DE460EAAAD1}" type="pres">
      <dgm:prSet presAssocID="{64B7CCFA-C941-4748-B3A6-0F09634BA0E0}" presName="compositeA" presStyleCnt="0"/>
      <dgm:spPr/>
    </dgm:pt>
    <dgm:pt modelId="{1B0E42AB-39EA-4CA7-89A3-2DF08D55A69B}" type="pres">
      <dgm:prSet presAssocID="{64B7CCFA-C941-4748-B3A6-0F09634BA0E0}" presName="textA" presStyleLbl="revTx" presStyleIdx="0" presStyleCnt="4">
        <dgm:presLayoutVars>
          <dgm:bulletEnabled val="1"/>
        </dgm:presLayoutVars>
      </dgm:prSet>
      <dgm:spPr/>
    </dgm:pt>
    <dgm:pt modelId="{97D3935E-6D3B-40B4-AC84-3868479D9940}" type="pres">
      <dgm:prSet presAssocID="{64B7CCFA-C941-4748-B3A6-0F09634BA0E0}" presName="circleA" presStyleLbl="node1" presStyleIdx="0" presStyleCnt="4"/>
      <dgm:spPr/>
    </dgm:pt>
    <dgm:pt modelId="{374C75E6-0623-4334-AD55-8A0880741ED6}" type="pres">
      <dgm:prSet presAssocID="{64B7CCFA-C941-4748-B3A6-0F09634BA0E0}" presName="spaceA" presStyleCnt="0"/>
      <dgm:spPr/>
    </dgm:pt>
    <dgm:pt modelId="{933C3C8E-E1C4-45D1-BF41-43CECC9D14F5}" type="pres">
      <dgm:prSet presAssocID="{CEBE2278-3C65-40EF-9166-F98B70BCF149}" presName="space" presStyleCnt="0"/>
      <dgm:spPr/>
    </dgm:pt>
    <dgm:pt modelId="{B2C47E9B-E97D-460C-AB84-D563C1106B36}" type="pres">
      <dgm:prSet presAssocID="{095ADADF-1D7C-4A05-A4F6-A7300926F883}" presName="compositeB" presStyleCnt="0"/>
      <dgm:spPr/>
    </dgm:pt>
    <dgm:pt modelId="{9C4D56D5-3A05-4EAE-ABC6-23BC6813A43D}" type="pres">
      <dgm:prSet presAssocID="{095ADADF-1D7C-4A05-A4F6-A7300926F883}" presName="textB" presStyleLbl="revTx" presStyleIdx="1" presStyleCnt="4">
        <dgm:presLayoutVars>
          <dgm:bulletEnabled val="1"/>
        </dgm:presLayoutVars>
      </dgm:prSet>
      <dgm:spPr/>
    </dgm:pt>
    <dgm:pt modelId="{65AACADE-970B-47D9-930A-2542AB0EC173}" type="pres">
      <dgm:prSet presAssocID="{095ADADF-1D7C-4A05-A4F6-A7300926F883}" presName="circleB" presStyleLbl="node1" presStyleIdx="1" presStyleCnt="4"/>
      <dgm:spPr/>
    </dgm:pt>
    <dgm:pt modelId="{D81EE56C-BEA8-4964-B902-9241FA4C06DE}" type="pres">
      <dgm:prSet presAssocID="{095ADADF-1D7C-4A05-A4F6-A7300926F883}" presName="spaceB" presStyleCnt="0"/>
      <dgm:spPr/>
    </dgm:pt>
    <dgm:pt modelId="{9689A2A1-2C61-4BF2-9104-B049063FA99D}" type="pres">
      <dgm:prSet presAssocID="{8738F7B4-3FD2-42F3-9809-2E2E327B563D}" presName="space" presStyleCnt="0"/>
      <dgm:spPr/>
    </dgm:pt>
    <dgm:pt modelId="{A56493F1-5368-4C29-87E6-8B7D7445141C}" type="pres">
      <dgm:prSet presAssocID="{0BD0764D-EDB2-4B32-944A-7027C054808C}" presName="compositeA" presStyleCnt="0"/>
      <dgm:spPr/>
    </dgm:pt>
    <dgm:pt modelId="{6A456D75-877A-47C1-9BB8-36C5060417E5}" type="pres">
      <dgm:prSet presAssocID="{0BD0764D-EDB2-4B32-944A-7027C054808C}" presName="textA" presStyleLbl="revTx" presStyleIdx="2" presStyleCnt="4">
        <dgm:presLayoutVars>
          <dgm:bulletEnabled val="1"/>
        </dgm:presLayoutVars>
      </dgm:prSet>
      <dgm:spPr/>
    </dgm:pt>
    <dgm:pt modelId="{99BF7547-312E-4144-AA48-292EFAD78008}" type="pres">
      <dgm:prSet presAssocID="{0BD0764D-EDB2-4B32-944A-7027C054808C}" presName="circleA" presStyleLbl="node1" presStyleIdx="2" presStyleCnt="4"/>
      <dgm:spPr/>
    </dgm:pt>
    <dgm:pt modelId="{A79A040C-F194-44D3-98CA-ADF36090FDCC}" type="pres">
      <dgm:prSet presAssocID="{0BD0764D-EDB2-4B32-944A-7027C054808C}" presName="spaceA" presStyleCnt="0"/>
      <dgm:spPr/>
    </dgm:pt>
    <dgm:pt modelId="{80007738-7DB3-424B-B5D4-C98BA7B5B790}" type="pres">
      <dgm:prSet presAssocID="{94829CE0-BE95-4DFA-A5EE-B26E47CD5FEC}" presName="space" presStyleCnt="0"/>
      <dgm:spPr/>
    </dgm:pt>
    <dgm:pt modelId="{B8C174E0-B536-4FA7-ADDE-24B89D8B8A57}" type="pres">
      <dgm:prSet presAssocID="{A3A601B3-A4CD-453F-B879-B027C72825DD}" presName="compositeB" presStyleCnt="0"/>
      <dgm:spPr/>
    </dgm:pt>
    <dgm:pt modelId="{4EE74160-9D8A-43C3-AB69-3D6AB13E54DB}" type="pres">
      <dgm:prSet presAssocID="{A3A601B3-A4CD-453F-B879-B027C72825DD}" presName="textB" presStyleLbl="revTx" presStyleIdx="3" presStyleCnt="4">
        <dgm:presLayoutVars>
          <dgm:bulletEnabled val="1"/>
        </dgm:presLayoutVars>
      </dgm:prSet>
      <dgm:spPr/>
    </dgm:pt>
    <dgm:pt modelId="{B6718617-6A4F-4A1F-8111-F46D3CCB59FB}" type="pres">
      <dgm:prSet presAssocID="{A3A601B3-A4CD-453F-B879-B027C72825DD}" presName="circleB" presStyleLbl="node1" presStyleIdx="3" presStyleCnt="4"/>
      <dgm:spPr/>
    </dgm:pt>
    <dgm:pt modelId="{D28425E4-B778-4C90-9E5C-0ADF5175492A}" type="pres">
      <dgm:prSet presAssocID="{A3A601B3-A4CD-453F-B879-B027C72825DD}" presName="spaceB" presStyleCnt="0"/>
      <dgm:spPr/>
    </dgm:pt>
  </dgm:ptLst>
  <dgm:cxnLst>
    <dgm:cxn modelId="{06497E37-053E-415E-AA76-37BF1084A225}" type="presOf" srcId="{0BD0764D-EDB2-4B32-944A-7027C054808C}" destId="{6A456D75-877A-47C1-9BB8-36C5060417E5}" srcOrd="0" destOrd="0" presId="urn:microsoft.com/office/officeart/2005/8/layout/hProcess11"/>
    <dgm:cxn modelId="{A49C075B-51C7-4D71-A172-9FBD59C9BF9D}" srcId="{31A30ACC-98A7-4B68-852F-1C5B93B876C8}" destId="{095ADADF-1D7C-4A05-A4F6-A7300926F883}" srcOrd="1" destOrd="0" parTransId="{CD506140-0830-40E1-B2A0-41CC84369281}" sibTransId="{8738F7B4-3FD2-42F3-9809-2E2E327B563D}"/>
    <dgm:cxn modelId="{72B3A86A-0399-4B3E-AA71-9223B5388025}" srcId="{31A30ACC-98A7-4B68-852F-1C5B93B876C8}" destId="{0BD0764D-EDB2-4B32-944A-7027C054808C}" srcOrd="2" destOrd="0" parTransId="{A2281134-7DF6-4C71-B652-199AFCBE8296}" sibTransId="{94829CE0-BE95-4DFA-A5EE-B26E47CD5FEC}"/>
    <dgm:cxn modelId="{10842D87-1483-4455-8900-587CC11244C1}" srcId="{31A30ACC-98A7-4B68-852F-1C5B93B876C8}" destId="{64B7CCFA-C941-4748-B3A6-0F09634BA0E0}" srcOrd="0" destOrd="0" parTransId="{A83AFD64-4E69-48D9-BA6D-96B7C13089B7}" sibTransId="{CEBE2278-3C65-40EF-9166-F98B70BCF149}"/>
    <dgm:cxn modelId="{CD0C058E-6518-4438-A9B5-FB945F20A4BF}" type="presOf" srcId="{A3A601B3-A4CD-453F-B879-B027C72825DD}" destId="{4EE74160-9D8A-43C3-AB69-3D6AB13E54DB}" srcOrd="0" destOrd="0" presId="urn:microsoft.com/office/officeart/2005/8/layout/hProcess11"/>
    <dgm:cxn modelId="{959CCA8E-3C52-4960-819B-168382FDB3DC}" srcId="{31A30ACC-98A7-4B68-852F-1C5B93B876C8}" destId="{A3A601B3-A4CD-453F-B879-B027C72825DD}" srcOrd="3" destOrd="0" parTransId="{883D0448-842D-46A0-B3BD-C051434E0CEC}" sibTransId="{74D07524-2132-477A-A4CF-5E67DFF10218}"/>
    <dgm:cxn modelId="{EC690E9A-4156-40E4-9778-DB37CD3780A2}" type="presOf" srcId="{64B7CCFA-C941-4748-B3A6-0F09634BA0E0}" destId="{1B0E42AB-39EA-4CA7-89A3-2DF08D55A69B}" srcOrd="0" destOrd="0" presId="urn:microsoft.com/office/officeart/2005/8/layout/hProcess11"/>
    <dgm:cxn modelId="{284FCFE2-DBD2-4642-9585-53C68BC0C8FC}" type="presOf" srcId="{095ADADF-1D7C-4A05-A4F6-A7300926F883}" destId="{9C4D56D5-3A05-4EAE-ABC6-23BC6813A43D}" srcOrd="0" destOrd="0" presId="urn:microsoft.com/office/officeart/2005/8/layout/hProcess11"/>
    <dgm:cxn modelId="{A35EB4E5-9D83-462F-B601-5801CF0250C0}" type="presOf" srcId="{31A30ACC-98A7-4B68-852F-1C5B93B876C8}" destId="{57B4BE4B-F707-462D-9BED-FCB9B9E91DB6}" srcOrd="0" destOrd="0" presId="urn:microsoft.com/office/officeart/2005/8/layout/hProcess11"/>
    <dgm:cxn modelId="{14EFABB4-D621-4738-9CC5-CA3456A8C1D4}" type="presParOf" srcId="{57B4BE4B-F707-462D-9BED-FCB9B9E91DB6}" destId="{67703B89-EDD3-479F-8979-F4AF4AA63E88}" srcOrd="0" destOrd="0" presId="urn:microsoft.com/office/officeart/2005/8/layout/hProcess11"/>
    <dgm:cxn modelId="{F8272F3D-53C1-4B50-8699-E905582C6750}" type="presParOf" srcId="{57B4BE4B-F707-462D-9BED-FCB9B9E91DB6}" destId="{896ABCAE-A972-48E1-9A85-247A3D8A6697}" srcOrd="1" destOrd="0" presId="urn:microsoft.com/office/officeart/2005/8/layout/hProcess11"/>
    <dgm:cxn modelId="{44CE003B-13C4-4B4C-A418-44ED46944A81}" type="presParOf" srcId="{896ABCAE-A972-48E1-9A85-247A3D8A6697}" destId="{2E3ABDE3-BE09-4725-8323-5DE460EAAAD1}" srcOrd="0" destOrd="0" presId="urn:microsoft.com/office/officeart/2005/8/layout/hProcess11"/>
    <dgm:cxn modelId="{F5512BFE-D172-442A-956A-A620F4D2A380}" type="presParOf" srcId="{2E3ABDE3-BE09-4725-8323-5DE460EAAAD1}" destId="{1B0E42AB-39EA-4CA7-89A3-2DF08D55A69B}" srcOrd="0" destOrd="0" presId="urn:microsoft.com/office/officeart/2005/8/layout/hProcess11"/>
    <dgm:cxn modelId="{E2A7383F-4A3D-4B8D-BEB7-A4493FCA3B56}" type="presParOf" srcId="{2E3ABDE3-BE09-4725-8323-5DE460EAAAD1}" destId="{97D3935E-6D3B-40B4-AC84-3868479D9940}" srcOrd="1" destOrd="0" presId="urn:microsoft.com/office/officeart/2005/8/layout/hProcess11"/>
    <dgm:cxn modelId="{DF285968-8207-422B-A4AE-A4529C34228E}" type="presParOf" srcId="{2E3ABDE3-BE09-4725-8323-5DE460EAAAD1}" destId="{374C75E6-0623-4334-AD55-8A0880741ED6}" srcOrd="2" destOrd="0" presId="urn:microsoft.com/office/officeart/2005/8/layout/hProcess11"/>
    <dgm:cxn modelId="{6811D0BC-CF82-4026-A343-68DC31613F19}" type="presParOf" srcId="{896ABCAE-A972-48E1-9A85-247A3D8A6697}" destId="{933C3C8E-E1C4-45D1-BF41-43CECC9D14F5}" srcOrd="1" destOrd="0" presId="urn:microsoft.com/office/officeart/2005/8/layout/hProcess11"/>
    <dgm:cxn modelId="{A17B1D1B-3DDA-4BE1-ABD5-3CC633DC9F75}" type="presParOf" srcId="{896ABCAE-A972-48E1-9A85-247A3D8A6697}" destId="{B2C47E9B-E97D-460C-AB84-D563C1106B36}" srcOrd="2" destOrd="0" presId="urn:microsoft.com/office/officeart/2005/8/layout/hProcess11"/>
    <dgm:cxn modelId="{787186C4-F788-40AC-83B1-62AB2E5EFE15}" type="presParOf" srcId="{B2C47E9B-E97D-460C-AB84-D563C1106B36}" destId="{9C4D56D5-3A05-4EAE-ABC6-23BC6813A43D}" srcOrd="0" destOrd="0" presId="urn:microsoft.com/office/officeart/2005/8/layout/hProcess11"/>
    <dgm:cxn modelId="{73FEC951-85F1-460A-851E-5A2B2AE9E131}" type="presParOf" srcId="{B2C47E9B-E97D-460C-AB84-D563C1106B36}" destId="{65AACADE-970B-47D9-930A-2542AB0EC173}" srcOrd="1" destOrd="0" presId="urn:microsoft.com/office/officeart/2005/8/layout/hProcess11"/>
    <dgm:cxn modelId="{7F7DD6B6-C4F5-4E64-B05C-EBEC81E5C9B5}" type="presParOf" srcId="{B2C47E9B-E97D-460C-AB84-D563C1106B36}" destId="{D81EE56C-BEA8-4964-B902-9241FA4C06DE}" srcOrd="2" destOrd="0" presId="urn:microsoft.com/office/officeart/2005/8/layout/hProcess11"/>
    <dgm:cxn modelId="{DD594719-2B9D-4208-A61F-836DF770D76F}" type="presParOf" srcId="{896ABCAE-A972-48E1-9A85-247A3D8A6697}" destId="{9689A2A1-2C61-4BF2-9104-B049063FA99D}" srcOrd="3" destOrd="0" presId="urn:microsoft.com/office/officeart/2005/8/layout/hProcess11"/>
    <dgm:cxn modelId="{3E82B199-E31F-4F9F-9326-37084A1D90CA}" type="presParOf" srcId="{896ABCAE-A972-48E1-9A85-247A3D8A6697}" destId="{A56493F1-5368-4C29-87E6-8B7D7445141C}" srcOrd="4" destOrd="0" presId="urn:microsoft.com/office/officeart/2005/8/layout/hProcess11"/>
    <dgm:cxn modelId="{00CEAC9F-4B7E-465A-920C-EFA8DB0DFECA}" type="presParOf" srcId="{A56493F1-5368-4C29-87E6-8B7D7445141C}" destId="{6A456D75-877A-47C1-9BB8-36C5060417E5}" srcOrd="0" destOrd="0" presId="urn:microsoft.com/office/officeart/2005/8/layout/hProcess11"/>
    <dgm:cxn modelId="{EF875736-0F6C-468B-B393-4FBB60A5F0AB}" type="presParOf" srcId="{A56493F1-5368-4C29-87E6-8B7D7445141C}" destId="{99BF7547-312E-4144-AA48-292EFAD78008}" srcOrd="1" destOrd="0" presId="urn:microsoft.com/office/officeart/2005/8/layout/hProcess11"/>
    <dgm:cxn modelId="{8ADD30B8-93B9-40D1-8447-A965E268E4B2}" type="presParOf" srcId="{A56493F1-5368-4C29-87E6-8B7D7445141C}" destId="{A79A040C-F194-44D3-98CA-ADF36090FDCC}" srcOrd="2" destOrd="0" presId="urn:microsoft.com/office/officeart/2005/8/layout/hProcess11"/>
    <dgm:cxn modelId="{3D959BD3-97A8-4BA2-A514-04A408BB03AC}" type="presParOf" srcId="{896ABCAE-A972-48E1-9A85-247A3D8A6697}" destId="{80007738-7DB3-424B-B5D4-C98BA7B5B790}" srcOrd="5" destOrd="0" presId="urn:microsoft.com/office/officeart/2005/8/layout/hProcess11"/>
    <dgm:cxn modelId="{1C59EE1A-A6D6-4385-A00E-1FEBB5DF2317}" type="presParOf" srcId="{896ABCAE-A972-48E1-9A85-247A3D8A6697}" destId="{B8C174E0-B536-4FA7-ADDE-24B89D8B8A57}" srcOrd="6" destOrd="0" presId="urn:microsoft.com/office/officeart/2005/8/layout/hProcess11"/>
    <dgm:cxn modelId="{93812A73-1B01-4110-90AE-12512FF58292}" type="presParOf" srcId="{B8C174E0-B536-4FA7-ADDE-24B89D8B8A57}" destId="{4EE74160-9D8A-43C3-AB69-3D6AB13E54DB}" srcOrd="0" destOrd="0" presId="urn:microsoft.com/office/officeart/2005/8/layout/hProcess11"/>
    <dgm:cxn modelId="{5C651671-606F-416E-AB96-C74CBC95625F}" type="presParOf" srcId="{B8C174E0-B536-4FA7-ADDE-24B89D8B8A57}" destId="{B6718617-6A4F-4A1F-8111-F46D3CCB59FB}" srcOrd="1" destOrd="0" presId="urn:microsoft.com/office/officeart/2005/8/layout/hProcess11"/>
    <dgm:cxn modelId="{FD134B6E-E202-490A-9805-FC8D3664CFB4}" type="presParOf" srcId="{B8C174E0-B536-4FA7-ADDE-24B89D8B8A57}" destId="{D28425E4-B778-4C90-9E5C-0ADF5175492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03B89-EDD3-479F-8979-F4AF4AA63E88}">
      <dsp:nvSpPr>
        <dsp:cNvPr id="0" name=""/>
        <dsp:cNvSpPr/>
      </dsp:nvSpPr>
      <dsp:spPr>
        <a:xfrm>
          <a:off x="0" y="1361122"/>
          <a:ext cx="10369550" cy="181483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E42AB-39EA-4CA7-89A3-2DF08D55A69B}">
      <dsp:nvSpPr>
        <dsp:cNvPr id="0" name=""/>
        <dsp:cNvSpPr/>
      </dsp:nvSpPr>
      <dsp:spPr>
        <a:xfrm>
          <a:off x="4670" y="0"/>
          <a:ext cx="2246567" cy="181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noProof="0" dirty="0"/>
            <a:t>Skaden skjer</a:t>
          </a:r>
        </a:p>
      </dsp:txBody>
      <dsp:txXfrm>
        <a:off x="4670" y="0"/>
        <a:ext cx="2246567" cy="1814830"/>
      </dsp:txXfrm>
    </dsp:sp>
    <dsp:sp modelId="{97D3935E-6D3B-40B4-AC84-3868479D9940}">
      <dsp:nvSpPr>
        <dsp:cNvPr id="0" name=""/>
        <dsp:cNvSpPr/>
      </dsp:nvSpPr>
      <dsp:spPr>
        <a:xfrm>
          <a:off x="901100" y="2041683"/>
          <a:ext cx="453707" cy="4537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D56D5-3A05-4EAE-ABC6-23BC6813A43D}">
      <dsp:nvSpPr>
        <dsp:cNvPr id="0" name=""/>
        <dsp:cNvSpPr/>
      </dsp:nvSpPr>
      <dsp:spPr>
        <a:xfrm>
          <a:off x="2363566" y="2722245"/>
          <a:ext cx="2246567" cy="181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noProof="0" dirty="0"/>
            <a:t>Skaden meldes til selskapet</a:t>
          </a:r>
        </a:p>
      </dsp:txBody>
      <dsp:txXfrm>
        <a:off x="2363566" y="2722245"/>
        <a:ext cx="2246567" cy="1814830"/>
      </dsp:txXfrm>
    </dsp:sp>
    <dsp:sp modelId="{65AACADE-970B-47D9-930A-2542AB0EC173}">
      <dsp:nvSpPr>
        <dsp:cNvPr id="0" name=""/>
        <dsp:cNvSpPr/>
      </dsp:nvSpPr>
      <dsp:spPr>
        <a:xfrm>
          <a:off x="3259996" y="2041683"/>
          <a:ext cx="453707" cy="4537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456D75-877A-47C1-9BB8-36C5060417E5}">
      <dsp:nvSpPr>
        <dsp:cNvPr id="0" name=""/>
        <dsp:cNvSpPr/>
      </dsp:nvSpPr>
      <dsp:spPr>
        <a:xfrm>
          <a:off x="4722461" y="0"/>
          <a:ext cx="2246567" cy="181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noProof="0" dirty="0"/>
            <a:t>Skadebehandler gjør løpende vurderinger av avsetningen basert på informasjonen som foreligger</a:t>
          </a:r>
        </a:p>
      </dsp:txBody>
      <dsp:txXfrm>
        <a:off x="4722461" y="0"/>
        <a:ext cx="2246567" cy="1814830"/>
      </dsp:txXfrm>
    </dsp:sp>
    <dsp:sp modelId="{99BF7547-312E-4144-AA48-292EFAD78008}">
      <dsp:nvSpPr>
        <dsp:cNvPr id="0" name=""/>
        <dsp:cNvSpPr/>
      </dsp:nvSpPr>
      <dsp:spPr>
        <a:xfrm>
          <a:off x="5618891" y="2041683"/>
          <a:ext cx="453707" cy="4537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74160-9D8A-43C3-AB69-3D6AB13E54DB}">
      <dsp:nvSpPr>
        <dsp:cNvPr id="0" name=""/>
        <dsp:cNvSpPr/>
      </dsp:nvSpPr>
      <dsp:spPr>
        <a:xfrm>
          <a:off x="7081357" y="2722245"/>
          <a:ext cx="2246567" cy="181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noProof="0" dirty="0"/>
            <a:t>Selskapet avslutter skadesaken og utbetaler</a:t>
          </a:r>
        </a:p>
      </dsp:txBody>
      <dsp:txXfrm>
        <a:off x="7081357" y="2722245"/>
        <a:ext cx="2246567" cy="1814830"/>
      </dsp:txXfrm>
    </dsp:sp>
    <dsp:sp modelId="{B6718617-6A4F-4A1F-8111-F46D3CCB59FB}">
      <dsp:nvSpPr>
        <dsp:cNvPr id="0" name=""/>
        <dsp:cNvSpPr/>
      </dsp:nvSpPr>
      <dsp:spPr>
        <a:xfrm>
          <a:off x="7977786" y="2041683"/>
          <a:ext cx="453707" cy="4537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4719AC7B-15A3-436D-8586-B0B2BB161EA1}" type="datetimeFigureOut">
              <a:rPr lang="en-GB" smtClean="0"/>
              <a:pPr/>
              <a:t>14/01/2020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AC831B7E-6230-4C5C-B9D2-80566F1400A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316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DA606FAD-C701-49DC-A017-985A4F2BB37F}" type="datetimeFigureOut">
              <a:rPr lang="en-GB" smtClean="0"/>
              <a:pPr/>
              <a:t>14/01/2020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3B05493A-D3D8-41EA-AEF5-AAE8C1C4FB2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391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5493A-D3D8-41EA-AEF5-AAE8C1C4FB2D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51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5493A-D3D8-41EA-AEF5-AAE8C1C4FB2D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380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5493A-D3D8-41EA-AEF5-AAE8C1C4FB2D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623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5493A-D3D8-41EA-AEF5-AAE8C1C4FB2D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83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Undertittel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10168" y="3501008"/>
            <a:ext cx="8066153" cy="711614"/>
          </a:xfrm>
          <a:prstGeom prst="rect">
            <a:avLst/>
          </a:prstGeom>
        </p:spPr>
        <p:txBody>
          <a:bodyPr lIns="0" tIns="46800" rIns="0" bIns="46800" anchor="t" anchorCtr="0"/>
          <a:lstStyle>
            <a:lvl1pPr marL="0" indent="0" algn="l">
              <a:lnSpc>
                <a:spcPct val="100000"/>
              </a:lnSpc>
              <a:buNone/>
              <a:defRPr sz="17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Subtitle in maximum 2 lines</a:t>
            </a:r>
            <a:endParaRPr lang="en-GB" dirty="0"/>
          </a:p>
        </p:txBody>
      </p:sp>
      <p:sp>
        <p:nvSpPr>
          <p:cNvPr id="14" name="Pladsholder til billede 3"/>
          <p:cNvSpPr>
            <a:spLocks noGrp="1"/>
          </p:cNvSpPr>
          <p:nvPr>
            <p:ph type="pic" sz="quarter" idx="17" hasCustomPrompt="1"/>
          </p:nvPr>
        </p:nvSpPr>
        <p:spPr>
          <a:xfrm>
            <a:off x="7823572" y="4293095"/>
            <a:ext cx="3455616" cy="194577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Insert illustration via ImageShopper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909638" y="2350800"/>
            <a:ext cx="8066681" cy="1080000"/>
          </a:xfrm>
        </p:spPr>
        <p:txBody>
          <a:bodyPr lIns="0" tIns="90000" rIns="0" bIns="90000" anchor="b" anchorCtr="0"/>
          <a:lstStyle>
            <a:lvl1pPr>
              <a:spcBef>
                <a:spcPts val="720"/>
              </a:spcBef>
              <a:defRPr sz="3000"/>
            </a:lvl1pPr>
          </a:lstStyle>
          <a:p>
            <a:r>
              <a:rPr lang="en-GB"/>
              <a:t>Title in maximum 2 lines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420" y="215028"/>
            <a:ext cx="1393200" cy="854131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09637" y="4352445"/>
            <a:ext cx="5473701" cy="32036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CDD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CDD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>
            <a:lvl1pPr marL="0" indent="0">
              <a:buNone/>
              <a:defRPr lang="en-US" sz="1700" cap="none" baseline="0" smtClean="0"/>
            </a:lvl1pPr>
            <a:lvl2pPr>
              <a:defRPr lang="en-US" sz="1800" smtClean="0">
                <a:latin typeface="Arial" charset="0"/>
              </a:defRPr>
            </a:lvl2pPr>
            <a:lvl3pPr>
              <a:defRPr lang="en-US" sz="1800" smtClean="0">
                <a:latin typeface="Arial" charset="0"/>
              </a:defRPr>
            </a:lvl3pPr>
            <a:lvl4pPr>
              <a:defRPr lang="en-US" sz="1800" smtClean="0">
                <a:latin typeface="Arial" charset="0"/>
              </a:defRPr>
            </a:lvl4pPr>
            <a:lvl5pPr>
              <a:defRPr lang="en-GB" sz="1800">
                <a:latin typeface="Arial" charset="0"/>
              </a:defRPr>
            </a:lvl5pPr>
          </a:lstStyle>
          <a:p>
            <a:pPr marL="0" lvl="0" defTabSz="266700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181489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/>
              <a:t>Title 1 line</a:t>
            </a:r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910166" y="1701800"/>
            <a:ext cx="10369551" cy="4537075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7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17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/>
              <a:t>Title 1 line</a:t>
            </a:r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909639" y="1702800"/>
            <a:ext cx="10370080" cy="430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09639" y="2133599"/>
            <a:ext cx="10370080" cy="4105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9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830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/>
              <a:t>Title 1 line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09639" y="1705579"/>
            <a:ext cx="4898496" cy="4533296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6383867" y="1705579"/>
            <a:ext cx="4895851" cy="4533296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0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93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/>
              <a:t>Title 1 line</a:t>
            </a:r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909639" y="1702800"/>
            <a:ext cx="4898362" cy="430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383867" y="1702800"/>
            <a:ext cx="4896133" cy="430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6" hasCustomPrompt="1"/>
          </p:nvPr>
        </p:nvSpPr>
        <p:spPr>
          <a:xfrm>
            <a:off x="910166" y="2133601"/>
            <a:ext cx="4897967" cy="4105275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6383868" y="2133599"/>
            <a:ext cx="4895851" cy="4105275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2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184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/>
              <a:t>Title 1 line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909639" y="1701384"/>
            <a:ext cx="4898362" cy="4322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383867" y="1701384"/>
            <a:ext cx="4896133" cy="4322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909639" y="4077096"/>
            <a:ext cx="4897786" cy="3600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383867" y="4077096"/>
            <a:ext cx="4895557" cy="3600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0" hasCustomPrompt="1"/>
          </p:nvPr>
        </p:nvSpPr>
        <p:spPr>
          <a:xfrm>
            <a:off x="909639" y="2133600"/>
            <a:ext cx="4898496" cy="1799456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21" hasCustomPrompt="1"/>
          </p:nvPr>
        </p:nvSpPr>
        <p:spPr>
          <a:xfrm>
            <a:off x="909639" y="4439419"/>
            <a:ext cx="4898496" cy="1799456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22" hasCustomPrompt="1"/>
          </p:nvPr>
        </p:nvSpPr>
        <p:spPr>
          <a:xfrm>
            <a:off x="6383867" y="2133600"/>
            <a:ext cx="4895321" cy="1799456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Content Placeholder 12"/>
          <p:cNvSpPr>
            <a:spLocks noGrp="1"/>
          </p:cNvSpPr>
          <p:nvPr>
            <p:ph sz="quarter" idx="23" hasCustomPrompt="1"/>
          </p:nvPr>
        </p:nvSpPr>
        <p:spPr>
          <a:xfrm>
            <a:off x="6383868" y="4439419"/>
            <a:ext cx="4895851" cy="1799456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8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3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Content and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/>
              <a:t>Title 1 line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909639" y="1702800"/>
            <a:ext cx="10370362" cy="430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700" b="1" i="0" baseline="0"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 noProof="0"/>
              <a:t>Subtitle 1 line</a:t>
            </a:r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909638" y="5301210"/>
            <a:ext cx="10369786" cy="93766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800" baseline="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GB"/>
              <a:t>Notes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909639" y="2133600"/>
            <a:ext cx="10370080" cy="3167608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0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3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Title 1 line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67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69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2" descr="U:\Gjensidige Forsikring ASA\Jobs\4552_WordEngine corejob 4209\Received\Work\Bomærk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3" y="298800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93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37048" y="298800"/>
            <a:ext cx="430129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332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Start and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ittel 1"/>
          <p:cNvSpPr>
            <a:spLocks noGrp="1"/>
          </p:cNvSpPr>
          <p:nvPr>
            <p:ph type="ctrTitle" hasCustomPrompt="1"/>
          </p:nvPr>
        </p:nvSpPr>
        <p:spPr>
          <a:xfrm>
            <a:off x="909638" y="2566800"/>
            <a:ext cx="10346362" cy="94085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90000"/>
              </a:lnSpc>
              <a:defRPr sz="6000" b="1" baseline="0">
                <a:solidFill>
                  <a:srgbClr val="D5ECF0"/>
                </a:solidFill>
              </a:defRPr>
            </a:lvl1pPr>
          </a:lstStyle>
          <a:p>
            <a:r>
              <a:rPr lang="en-GB"/>
              <a:t>Title 1 line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420" y="215030"/>
            <a:ext cx="1393200" cy="85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03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8D7"/>
              </a:solidFill>
            </a:endParaRPr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0" hasCustomPrompt="1"/>
          </p:nvPr>
        </p:nvSpPr>
        <p:spPr>
          <a:xfrm>
            <a:off x="335360" y="332656"/>
            <a:ext cx="11521280" cy="6192688"/>
          </a:xfrm>
          <a:prstGeom prst="rect">
            <a:avLst/>
          </a:prstGeom>
        </p:spPr>
        <p:txBody>
          <a:bodyPr lIns="0" tIns="684000" rIns="0" bIns="0" anchor="ctr" anchorCtr="0"/>
          <a:lstStyle>
            <a:lvl1pPr marL="0" indent="0" algn="ctr">
              <a:buNone/>
              <a:defRPr sz="17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Video/Media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0459200" y="6597352"/>
            <a:ext cx="590400" cy="158400"/>
          </a:xfrm>
        </p:spPr>
        <p:txBody>
          <a:bodyPr/>
          <a:lstStyle>
            <a:lvl1pPr>
              <a:defRPr>
                <a:solidFill>
                  <a:srgbClr val="00A8D7"/>
                </a:solidFill>
              </a:defRPr>
            </a:lvl1pPr>
          </a:lstStyle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Box 17"/>
          <p:cNvSpPr txBox="1">
            <a:spLocks noChangeArrowheads="1"/>
          </p:cNvSpPr>
          <p:nvPr userDrawn="1"/>
        </p:nvSpPr>
        <p:spPr bwMode="auto">
          <a:xfrm>
            <a:off x="-2929467" y="3429001"/>
            <a:ext cx="280458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GB" sz="1000" b="1" noProof="1">
                <a:solidFill>
                  <a:schemeClr val="tx1"/>
                </a:solidFill>
                <a:cs typeface="Arial" pitchFamily="34" charset="0"/>
              </a:rPr>
              <a:t>Insert</a:t>
            </a:r>
            <a:r>
              <a:rPr lang="en-GB" sz="1000" b="1" baseline="0" noProof="1">
                <a:solidFill>
                  <a:schemeClr val="tx1"/>
                </a:solidFill>
                <a:cs typeface="Arial" pitchFamily="34" charset="0"/>
              </a:rPr>
              <a:t> Video/Media</a:t>
            </a:r>
            <a:endParaRPr lang="en-GB" sz="1000" b="1" noProof="1">
              <a:solidFill>
                <a:schemeClr val="tx1"/>
              </a:solidFill>
              <a:cs typeface="Arial" pitchFamily="34" charset="0"/>
            </a:endParaRPr>
          </a:p>
          <a:p>
            <a:pPr algn="r" eaLnBrk="1" hangingPunct="1">
              <a:spcAft>
                <a:spcPct val="20000"/>
              </a:spcAft>
            </a:pPr>
            <a:r>
              <a:rPr lang="en-GB" sz="1000" noProof="1">
                <a:solidFill>
                  <a:schemeClr val="tx1"/>
                </a:solidFill>
                <a:cs typeface="Arial" pitchFamily="34" charset="0"/>
              </a:rPr>
              <a:t>Click on icon</a:t>
            </a:r>
            <a:br>
              <a:rPr lang="en-GB" sz="1000" noProof="1">
                <a:solidFill>
                  <a:schemeClr val="tx1"/>
                </a:solidFill>
                <a:cs typeface="Arial" pitchFamily="34" charset="0"/>
              </a:rPr>
            </a:br>
            <a:r>
              <a:rPr lang="en-GB" sz="1000" noProof="1">
                <a:solidFill>
                  <a:schemeClr val="tx1"/>
                </a:solidFill>
                <a:cs typeface="Arial" pitchFamily="34" charset="0"/>
              </a:rPr>
              <a:t>Locate</a:t>
            </a:r>
            <a:r>
              <a:rPr lang="en-GB" sz="1000" baseline="0" noProof="1">
                <a:solidFill>
                  <a:schemeClr val="tx1"/>
                </a:solidFill>
                <a:cs typeface="Arial" pitchFamily="34" charset="0"/>
              </a:rPr>
              <a:t> media </a:t>
            </a:r>
            <a:br>
              <a:rPr lang="en-GB" sz="1000" baseline="0" noProof="1">
                <a:solidFill>
                  <a:schemeClr val="tx1"/>
                </a:solidFill>
                <a:cs typeface="Arial" pitchFamily="34" charset="0"/>
              </a:rPr>
            </a:br>
            <a:r>
              <a:rPr lang="en-GB" sz="1000" baseline="0" noProof="1">
                <a:solidFill>
                  <a:schemeClr val="tx1"/>
                </a:solidFill>
                <a:cs typeface="Arial" pitchFamily="34" charset="0"/>
              </a:rPr>
              <a:t>and click insert</a:t>
            </a:r>
            <a:endParaRPr lang="en-GB" sz="1000" noProof="1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43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 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D96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000" y="622800"/>
            <a:ext cx="8064000" cy="1080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3000" b="1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Chapter/Divider</a:t>
            </a:r>
            <a:br>
              <a:rPr lang="en-GB" noProof="0"/>
            </a:br>
            <a:r>
              <a:rPr lang="en-GB" noProof="0"/>
              <a:t>2 lines</a:t>
            </a:r>
            <a:endParaRPr lang="en-GB" noProof="0" dirty="0"/>
          </a:p>
        </p:txBody>
      </p:sp>
      <p:sp>
        <p:nvSpPr>
          <p:cNvPr id="7" name="Pladsholder til billede 3"/>
          <p:cNvSpPr>
            <a:spLocks noGrp="1"/>
          </p:cNvSpPr>
          <p:nvPr>
            <p:ph type="pic" sz="quarter" idx="17" hasCustomPrompt="1"/>
          </p:nvPr>
        </p:nvSpPr>
        <p:spPr>
          <a:xfrm>
            <a:off x="8256240" y="3969061"/>
            <a:ext cx="2880320" cy="216024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Insert illustration via ImageShopper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7356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 Illustr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3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Pladsholder til billede 3"/>
          <p:cNvSpPr>
            <a:spLocks noGrp="1"/>
          </p:cNvSpPr>
          <p:nvPr>
            <p:ph type="pic" sz="quarter" idx="17" hasCustomPrompt="1"/>
          </p:nvPr>
        </p:nvSpPr>
        <p:spPr>
          <a:xfrm>
            <a:off x="4655840" y="2348880"/>
            <a:ext cx="2880320" cy="216024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Insert illustration via ImageShopper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021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 Full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1999" cy="6858000"/>
          </a:xfrm>
          <a:prstGeom prst="rect">
            <a:avLst/>
          </a:prstGeom>
        </p:spPr>
        <p:txBody>
          <a:bodyPr lIns="0" tIns="684000" rIns="0" bIns="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700" baseline="0"/>
            </a:lvl1pPr>
          </a:lstStyle>
          <a:p>
            <a:r>
              <a:rPr lang="en-GB"/>
              <a:t>Insert illustration via ImageShopper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82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909638" y="406800"/>
            <a:ext cx="9002786" cy="648000"/>
          </a:xfrm>
          <a:prstGeom prst="rect">
            <a:avLst/>
          </a:prstGeom>
        </p:spPr>
        <p:txBody>
          <a:bodyPr vert="horz" lIns="0" tIns="46800" rIns="0" bIns="45720" rtlCol="0" anchor="ctr">
            <a:noAutofit/>
          </a:bodyPr>
          <a:lstStyle/>
          <a:p>
            <a:r>
              <a:rPr lang="en-GB"/>
              <a:t>Klikk for å redigere tittelstil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66" y="1701800"/>
            <a:ext cx="10369835" cy="4537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459200" y="6346800"/>
            <a:ext cx="819988" cy="1584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AA7EAFD-E21A-47DE-BA28-DE45041ECD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MSIPCMContentMarking" descr="{&quot;HashCode&quot;:6435416,&quot;Placement&quot;:&quot;Footer&quot;,&quot;Top&quot;:522.0343,&quot;Left&quot;:0.0,&quot;SlideWidth&quot;:960,&quot;SlideHeight&quot;:540}">
            <a:extLst>
              <a:ext uri="{FF2B5EF4-FFF2-40B4-BE49-F238E27FC236}">
                <a16:creationId xmlns:a16="http://schemas.microsoft.com/office/drawing/2014/main" id="{4781EB17-F7B8-4C56-BA96-1CCA21897A78}"/>
              </a:ext>
            </a:extLst>
          </p:cNvPr>
          <p:cNvSpPr txBox="1"/>
          <p:nvPr userDrawn="1"/>
        </p:nvSpPr>
        <p:spPr>
          <a:xfrm>
            <a:off x="0" y="6629836"/>
            <a:ext cx="1090159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800">
                <a:solidFill>
                  <a:srgbClr val="317100"/>
                </a:solidFill>
                <a:latin typeface="Calibri" panose="020F0502020204030204" pitchFamily="34" charset="0"/>
              </a:rPr>
              <a:t>Classification: Public</a:t>
            </a:r>
            <a:endParaRPr lang="en-GB" sz="800" dirty="0">
              <a:solidFill>
                <a:srgbClr val="3171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3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8" r:id="rId2"/>
    <p:sldLayoutId id="2147483680" r:id="rId3"/>
    <p:sldLayoutId id="2147483689" r:id="rId4"/>
    <p:sldLayoutId id="2147483681" r:id="rId5"/>
    <p:sldLayoutId id="2147483682" r:id="rId6"/>
    <p:sldLayoutId id="2147483683" r:id="rId7"/>
    <p:sldLayoutId id="2147483697" r:id="rId8"/>
    <p:sldLayoutId id="2147483699" r:id="rId9"/>
    <p:sldLayoutId id="2147483700" r:id="rId10"/>
    <p:sldLayoutId id="2147483701" r:id="rId11"/>
    <p:sldLayoutId id="2147483696" r:id="rId12"/>
    <p:sldLayoutId id="2147483684" r:id="rId13"/>
    <p:sldLayoutId id="2147483685" r:id="rId14"/>
    <p:sldLayoutId id="2147483686" r:id="rId15"/>
    <p:sldLayoutId id="214748368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4400" indent="-2844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50800" indent="-250825" algn="l" defTabSz="914400" rtl="0" eaLnBrk="1" latinLnBrk="0" hangingPunct="1">
        <a:spcBef>
          <a:spcPts val="408"/>
        </a:spcBef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2800" indent="-2520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02800" indent="-2520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02800" indent="-2520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Individuell skadereservering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Prosjektoppgaver fra Gjensidige Forsikring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14.01.2020</a:t>
            </a:r>
          </a:p>
        </p:txBody>
      </p:sp>
    </p:spTree>
    <p:extLst>
      <p:ext uri="{BB962C8B-B14F-4D97-AF65-F5344CB8AC3E}">
        <p14:creationId xmlns:p14="http://schemas.microsoft.com/office/powerpoint/2010/main" val="58246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Skadeforløp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AA7EAFD-E21A-47DE-BA28-DE45041ECD0B}" type="slidenum">
              <a:rPr lang="nb-NO" smtClean="0"/>
              <a:pPr/>
              <a:t>2</a:t>
            </a:fld>
            <a:endParaRPr lang="nb-NO" dirty="0"/>
          </a:p>
        </p:txBody>
      </p:sp>
      <p:graphicFrame>
        <p:nvGraphicFramePr>
          <p:cNvPr id="2" name="Plassholder for innhold 1">
            <a:extLst>
              <a:ext uri="{FF2B5EF4-FFF2-40B4-BE49-F238E27FC236}">
                <a16:creationId xmlns:a16="http://schemas.microsoft.com/office/drawing/2014/main" id="{F2625F89-D26A-407F-AA7E-B580B6F862A8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687702724"/>
              </p:ext>
            </p:extLst>
          </p:nvPr>
        </p:nvGraphicFramePr>
        <p:xfrm>
          <a:off x="909638" y="1701800"/>
          <a:ext cx="10369550" cy="4537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24DD081-C04C-4BF3-9A10-3C346541023D}"/>
              </a:ext>
            </a:extLst>
          </p:cNvPr>
          <p:cNvCxnSpPr/>
          <p:nvPr/>
        </p:nvCxnSpPr>
        <p:spPr>
          <a:xfrm flipH="1">
            <a:off x="2279576" y="4005064"/>
            <a:ext cx="18722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64A40F6-9FBE-4FED-A5C9-39BFCB50D114}"/>
              </a:ext>
            </a:extLst>
          </p:cNvPr>
          <p:cNvCxnSpPr/>
          <p:nvPr/>
        </p:nvCxnSpPr>
        <p:spPr>
          <a:xfrm flipH="1">
            <a:off x="4655840" y="3991122"/>
            <a:ext cx="18722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B8D4A775-8ACC-4A46-9CF6-201CC52A4EBA}"/>
              </a:ext>
            </a:extLst>
          </p:cNvPr>
          <p:cNvCxnSpPr>
            <a:cxnSpLocks/>
          </p:cNvCxnSpPr>
          <p:nvPr/>
        </p:nvCxnSpPr>
        <p:spPr>
          <a:xfrm flipH="1">
            <a:off x="6960096" y="3991122"/>
            <a:ext cx="1944216" cy="1394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19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9BA6B-1C1E-4244-895E-323F69C42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AB946E4-F30B-4619-89B0-152BE27AB7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E32904-889A-4DD8-87E1-683AA89B66B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b-NO" sz="1400" dirty="0"/>
              <a:t>Når en skade meldes til selskapet setter skadebehandler av en avsetning(RBNS) på skadesaken. Dette er hva skadebehandler forventer at skaden skal koste. Denne avsetningen settes basert på informasjonen som foreligger i skadesaken og justeres fortløpende ettersom ny informasjon foreligger. </a:t>
            </a:r>
          </a:p>
          <a:p>
            <a:endParaRPr lang="nb-NO" sz="1400" dirty="0"/>
          </a:p>
          <a:p>
            <a:r>
              <a:rPr lang="nb-NO" sz="1400" dirty="0"/>
              <a:t>Skadebehandler sitter med førstehånds informasjon om detaljer i skadesaken og avsetningen har god kvalitet i de fleste tilfeller, men samtidig foreligger det en viss grad av subjektivitet i avsetningene. Det er denne subjektiviteten vi ønsker å overprøve med objektive vurderinger av data. Vår hypotese er at det finnes sammenhenger i informasjonen på skadesaker som skadebehandler ikke </a:t>
            </a:r>
            <a:r>
              <a:rPr lang="en-GB" sz="1400" dirty="0"/>
              <a:t>ser, </a:t>
            </a:r>
            <a:r>
              <a:rPr lang="nb-NO" sz="1400" dirty="0"/>
              <a:t>men som kan avdekkes ved å benytte statistiske modeller</a:t>
            </a:r>
            <a:r>
              <a:rPr lang="en-GB" sz="1400" dirty="0"/>
              <a:t>. </a:t>
            </a:r>
          </a:p>
          <a:p>
            <a:endParaRPr lang="nb-NO" sz="1400" dirty="0"/>
          </a:p>
          <a:p>
            <a:r>
              <a:rPr lang="nb-NO" sz="1400" dirty="0"/>
              <a:t>Ut fra informasjonen som ligger på skadesaker som er ferdig behandlet og avsluttet, enten med eller uten utbetaling hos oss, ønsker vi å finne hvilke parametere som er signifikante for at det skjer en utbetaling, og størrelsen på denne. Videre skal denne informasjonen benyttes til å gi estimater på skadesaker som er under behandling.</a:t>
            </a:r>
          </a:p>
          <a:p>
            <a:endParaRPr lang="nb-NO" sz="1400" dirty="0"/>
          </a:p>
          <a:p>
            <a:r>
              <a:rPr lang="nb-NO" sz="1400" dirty="0"/>
              <a:t>Feltet vi ønsker å se nærmere på kalles i litteraturen individuell skadereservering/</a:t>
            </a:r>
            <a:r>
              <a:rPr lang="nb-NO" sz="1400" dirty="0" err="1"/>
              <a:t>Individual</a:t>
            </a:r>
            <a:r>
              <a:rPr lang="nb-NO" sz="1400" dirty="0"/>
              <a:t> </a:t>
            </a:r>
            <a:r>
              <a:rPr lang="nb-NO" sz="1400" dirty="0" err="1"/>
              <a:t>claims</a:t>
            </a:r>
            <a:r>
              <a:rPr lang="nb-NO" sz="1400" dirty="0"/>
              <a:t> </a:t>
            </a:r>
            <a:r>
              <a:rPr lang="nb-NO" sz="1400" dirty="0" err="1"/>
              <a:t>reserving</a:t>
            </a:r>
            <a:r>
              <a:rPr lang="nb-NO" sz="1400" dirty="0"/>
              <a:t>. Dette er et felt det har blitt mer fokus på i næringen den senere tid og som blir mer aktuelt ettersom det stadig blir mulig å prosessere større mengder data og ta i bruk maskinlæringsteknikker. Det eksisterer også en del nyere litteratur om temaet.</a:t>
            </a:r>
          </a:p>
          <a:p>
            <a:endParaRPr lang="nb-NO" sz="1400" dirty="0"/>
          </a:p>
          <a:p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06310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6E7469-E551-44D0-BF39-934848D1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28B2099-5A00-4413-9578-6FCEBD13FFA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AA7EAFD-E21A-47DE-BA28-DE45041ECD0B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BB587FC-8BE2-460E-B7A3-0E570F87841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 sz="1400" dirty="0"/>
          </a:p>
          <a:p>
            <a:pPr marL="0" indent="0">
              <a:buNone/>
            </a:pPr>
            <a:r>
              <a:rPr lang="nb-NO" sz="1400" b="1" dirty="0"/>
              <a:t>Oppgave 1</a:t>
            </a:r>
          </a:p>
          <a:p>
            <a:pPr marL="0" indent="0">
              <a:buNone/>
            </a:pPr>
            <a:r>
              <a:rPr lang="nb-NO" sz="1400" dirty="0"/>
              <a:t>Gjør en litteraturstudie og en teoretisk sammenlikning av </a:t>
            </a:r>
            <a:r>
              <a:rPr lang="en-GB" sz="1400" dirty="0"/>
              <a:t>Generalized Linear Model(GLM), Artificial Neural Network(ANN) </a:t>
            </a:r>
            <a:r>
              <a:rPr lang="en-GB" sz="1400" dirty="0" err="1"/>
              <a:t>og</a:t>
            </a:r>
            <a:r>
              <a:rPr lang="en-GB" sz="1400" dirty="0"/>
              <a:t> Support Vector Machines(SVM) </a:t>
            </a:r>
            <a:r>
              <a:rPr lang="en-GB" sz="1400" dirty="0" err="1"/>
              <a:t>eller</a:t>
            </a:r>
            <a:r>
              <a:rPr lang="en-GB" sz="1400" dirty="0"/>
              <a:t> </a:t>
            </a:r>
            <a:r>
              <a:rPr lang="en-GB" sz="1400" dirty="0" err="1"/>
              <a:t>andre</a:t>
            </a:r>
            <a:r>
              <a:rPr lang="en-GB" sz="1400" dirty="0"/>
              <a:t> </a:t>
            </a:r>
            <a:r>
              <a:rPr lang="en-GB" sz="1400" dirty="0" err="1"/>
              <a:t>tilsvarende</a:t>
            </a:r>
            <a:r>
              <a:rPr lang="en-GB" sz="1400" dirty="0"/>
              <a:t> </a:t>
            </a:r>
            <a:r>
              <a:rPr lang="en-GB" sz="1400" dirty="0" err="1"/>
              <a:t>metoder</a:t>
            </a:r>
            <a:r>
              <a:rPr lang="en-GB" sz="1400" dirty="0"/>
              <a:t> for å </a:t>
            </a:r>
            <a:r>
              <a:rPr lang="en-GB" sz="1400" dirty="0" err="1"/>
              <a:t>løse</a:t>
            </a:r>
            <a:r>
              <a:rPr lang="en-GB" sz="1400" dirty="0"/>
              <a:t> </a:t>
            </a:r>
            <a:r>
              <a:rPr lang="en-GB" sz="1400" dirty="0" err="1"/>
              <a:t>problemstillingen</a:t>
            </a:r>
            <a:r>
              <a:rPr lang="en-GB" sz="1400" dirty="0"/>
              <a:t>. </a:t>
            </a:r>
            <a:endParaRPr lang="nb-NO" sz="1400" dirty="0"/>
          </a:p>
          <a:p>
            <a:r>
              <a:rPr lang="nb-NO" sz="1400" dirty="0"/>
              <a:t>Hvilke forutsetninger må være på plass for å kunne ta i bruk de ulike modellene</a:t>
            </a:r>
          </a:p>
          <a:p>
            <a:r>
              <a:rPr lang="nb-NO" sz="1400" dirty="0"/>
              <a:t>Hvilke fordeler og ulemper har de ulike metodene?</a:t>
            </a:r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b="1" dirty="0"/>
              <a:t>Oppgave 2</a:t>
            </a:r>
          </a:p>
          <a:p>
            <a:pPr marL="0" indent="0">
              <a:buNone/>
            </a:pPr>
            <a:r>
              <a:rPr lang="nb-NO" sz="1400" dirty="0"/>
              <a:t>Benytt faktiske data fra Gjensidige til å sette opp et Nevralt Nettverk(ANN). Vask og tilrettelegg data. Prediker og test predikasjonen. Er predikasjonen god?</a:t>
            </a:r>
          </a:p>
          <a:p>
            <a:endParaRPr lang="nb-NO" sz="1400" dirty="0"/>
          </a:p>
          <a:p>
            <a:pPr marL="0" indent="0">
              <a:buNone/>
            </a:pPr>
            <a:r>
              <a:rPr lang="nb-NO" sz="1400" b="1" dirty="0"/>
              <a:t>Oppgave 3</a:t>
            </a:r>
          </a:p>
          <a:p>
            <a:pPr marL="0" indent="0">
              <a:buNone/>
            </a:pPr>
            <a:r>
              <a:rPr lang="nb-NO" sz="1400" dirty="0"/>
              <a:t>Benytt faktiske data fra Gjensidige til å sette opp et </a:t>
            </a:r>
            <a:r>
              <a:rPr lang="nb-NO" sz="1400" dirty="0" err="1"/>
              <a:t>GLM’er</a:t>
            </a:r>
            <a:r>
              <a:rPr lang="nb-NO" sz="1400" dirty="0"/>
              <a:t> til bruk på treningsdata. Vask og tilrettelegg data. Prediker og test predikasjonen. Sammenlign ulike </a:t>
            </a:r>
            <a:r>
              <a:rPr lang="nb-NO" sz="1400" dirty="0" err="1"/>
              <a:t>GLM’er</a:t>
            </a:r>
            <a:r>
              <a:rPr lang="nb-NO" sz="1400" dirty="0"/>
              <a:t> ved bruk av AIC. Er noen faktorer signifikante?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1242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heme/theme1.xml><?xml version="1.0" encoding="utf-8"?>
<a:theme xmlns:a="http://schemas.openxmlformats.org/drawingml/2006/main" name="Standard 16-9">
  <a:themeElements>
    <a:clrScheme name="Gjensidige">
      <a:dk1>
        <a:srgbClr val="2C4457"/>
      </a:dk1>
      <a:lt1>
        <a:srgbClr val="FFFFFF"/>
      </a:lt1>
      <a:dk2>
        <a:srgbClr val="003C74"/>
      </a:dk2>
      <a:lt2>
        <a:srgbClr val="D5ECF0"/>
      </a:lt2>
      <a:accent1>
        <a:srgbClr val="007096"/>
      </a:accent1>
      <a:accent2>
        <a:srgbClr val="653279"/>
      </a:accent2>
      <a:accent3>
        <a:srgbClr val="65B32E"/>
      </a:accent3>
      <a:accent4>
        <a:srgbClr val="A69E96"/>
      </a:accent4>
      <a:accent5>
        <a:srgbClr val="00A8D7"/>
      </a:accent5>
      <a:accent6>
        <a:srgbClr val="00692F"/>
      </a:accent6>
      <a:hlink>
        <a:srgbClr val="00A8D7"/>
      </a:hlink>
      <a:folHlink>
        <a:srgbClr val="5E1F75"/>
      </a:folHlink>
    </a:clrScheme>
    <a:fontScheme name="Gjensidige_201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jensidige_20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216000" tIns="216000" rIns="216000" bIns="216000" rtlCol="0">
        <a:spAutoFit/>
      </a:bodyPr>
      <a:lstStyle>
        <a:defPPr>
          <a:defRPr sz="2000" dirty="0" smtClean="0"/>
        </a:defPPr>
      </a:lstStyle>
    </a:txDef>
  </a:objectDefaults>
  <a:extraClrSchemeLst/>
  <a:custClrLst>
    <a:custClr name="Grafbakgrunn">
      <a:srgbClr val="D9D9D9"/>
    </a:custClr>
  </a:custClrLst>
  <a:extLst>
    <a:ext uri="{05A4C25C-085E-4340-85A3-A5531E510DB2}">
      <thm15:themeFamily xmlns:thm15="http://schemas.microsoft.com/office/thememl/2012/main" name="Presentasjon4" id="{FBE12936-941C-469B-B94C-764976903B77}" vid="{787CFCE2-9283-4D5F-BA74-718759D902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412</TotalTime>
  <Words>411</Words>
  <Application>Microsoft Office PowerPoint</Application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Arial</vt:lpstr>
      <vt:lpstr>Calibri</vt:lpstr>
      <vt:lpstr>Standard 16-9</vt:lpstr>
      <vt:lpstr>Prosjektoppgaver fra Gjensidige Forsikring</vt:lpstr>
      <vt:lpstr>Skadeforløp</vt:lpstr>
      <vt:lpstr>Informasjon</vt:lpstr>
      <vt:lpstr>Oppgaver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Trine Marie Ellingsen Rustad</dc:creator>
  <cp:lastModifiedBy>Trine Marie Ellingsen Rustad</cp:lastModifiedBy>
  <cp:revision>9</cp:revision>
  <dcterms:created xsi:type="dcterms:W3CDTF">2019-11-28T06:56:33Z</dcterms:created>
  <dcterms:modified xsi:type="dcterms:W3CDTF">2020-01-14T14:21:14Z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  <property fmtid="{D5CDD505-2E9C-101B-9397-08002B2CF9AE}" pid="3" name="CurrentInformationClass">
    <vt:lpwstr>Internal</vt:lpwstr>
  </property>
  <property fmtid="{D5CDD505-2E9C-101B-9397-08002B2CF9AE}" pid="4" name="CurrentRestrictedAccess">
    <vt:lpwstr>Enter personas/groups</vt:lpwstr>
  </property>
  <property fmtid="{D5CDD505-2E9C-101B-9397-08002B2CF9AE}" pid="5" name="CurrentSublogo">
    <vt:lpwstr/>
  </property>
  <property fmtid="{D5CDD505-2E9C-101B-9397-08002B2CF9AE}" pid="6" name="CurrentOffice">
    <vt:lpwstr/>
  </property>
  <property fmtid="{D5CDD505-2E9C-101B-9397-08002B2CF9AE}" pid="7" name="CurrentLogoPath">
    <vt:lpwstr/>
  </property>
  <property fmtid="{D5CDD505-2E9C-101B-9397-08002B2CF9AE}" pid="8" name="CurrentDepartmentName">
    <vt:lpwstr/>
  </property>
  <property fmtid="{D5CDD505-2E9C-101B-9397-08002B2CF9AE}" pid="9" name="CurrentClientLogoPath">
    <vt:lpwstr/>
  </property>
  <property fmtid="{D5CDD505-2E9C-101B-9397-08002B2CF9AE}" pid="10" name="CurrentDate">
    <vt:lpwstr/>
  </property>
  <property fmtid="{D5CDD505-2E9C-101B-9397-08002B2CF9AE}" pid="11" name="CurrentPresentationTitle">
    <vt:lpwstr/>
  </property>
  <property fmtid="{D5CDD505-2E9C-101B-9397-08002B2CF9AE}" pid="12" name="CurrentAuthor">
    <vt:lpwstr/>
  </property>
  <property fmtid="{D5CDD505-2E9C-101B-9397-08002B2CF9AE}" pid="13" name="CurrentDepartment">
    <vt:lpwstr/>
  </property>
  <property fmtid="{D5CDD505-2E9C-101B-9397-08002B2CF9AE}" pid="14" name="CurrentBusinessLine">
    <vt:lpwstr/>
  </property>
  <property fmtid="{D5CDD505-2E9C-101B-9397-08002B2CF9AE}" pid="15" name="CurrentCountry">
    <vt:lpwstr/>
  </property>
  <property fmtid="{D5CDD505-2E9C-101B-9397-08002B2CF9AE}" pid="16" name="CurrentPaperType">
    <vt:lpwstr/>
  </property>
  <property fmtid="{D5CDD505-2E9C-101B-9397-08002B2CF9AE}" pid="17" name="CurrentLanguage">
    <vt:lpwstr>UK English</vt:lpwstr>
  </property>
  <property fmtid="{D5CDD505-2E9C-101B-9397-08002B2CF9AE}" pid="18" name="MSIP_Label_57f8c9dc-a27e-4727-9d48-130bfaebfb1d_Enabled">
    <vt:lpwstr>true</vt:lpwstr>
  </property>
  <property fmtid="{D5CDD505-2E9C-101B-9397-08002B2CF9AE}" pid="19" name="MSIP_Label_57f8c9dc-a27e-4727-9d48-130bfaebfb1d_SetDate">
    <vt:lpwstr>2019-11-28T06:59:02Z</vt:lpwstr>
  </property>
  <property fmtid="{D5CDD505-2E9C-101B-9397-08002B2CF9AE}" pid="20" name="MSIP_Label_57f8c9dc-a27e-4727-9d48-130bfaebfb1d_Method">
    <vt:lpwstr>Privileged</vt:lpwstr>
  </property>
  <property fmtid="{D5CDD505-2E9C-101B-9397-08002B2CF9AE}" pid="21" name="MSIP_Label_57f8c9dc-a27e-4727-9d48-130bfaebfb1d_Name">
    <vt:lpwstr>57f8c9dc-a27e-4727-9d48-130bfaebfb1d</vt:lpwstr>
  </property>
  <property fmtid="{D5CDD505-2E9C-101B-9397-08002B2CF9AE}" pid="22" name="MSIP_Label_57f8c9dc-a27e-4727-9d48-130bfaebfb1d_SiteId">
    <vt:lpwstr>80184e22-072c-440e-a8a9-22f52b82646d</vt:lpwstr>
  </property>
  <property fmtid="{D5CDD505-2E9C-101B-9397-08002B2CF9AE}" pid="23" name="MSIP_Label_57f8c9dc-a27e-4727-9d48-130bfaebfb1d_ActionId">
    <vt:lpwstr>7f31a88e-6674-4b3e-88c7-000074d91397</vt:lpwstr>
  </property>
  <property fmtid="{D5CDD505-2E9C-101B-9397-08002B2CF9AE}" pid="24" name="MSIP_Label_57f8c9dc-a27e-4727-9d48-130bfaebfb1d_ContentBits">
    <vt:lpwstr>2</vt:lpwstr>
  </property>
</Properties>
</file>