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476DF6-39B2-A228-3847-C246EEF6A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0AD3D13-1E53-AC1D-46A8-B77ACC5E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331F-03AF-4CC9-846C-02D4A5887B16}" type="datetimeFigureOut">
              <a:rPr lang="nb-NO" smtClean="0"/>
              <a:t>15.08.2024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BEAF57B-0857-600C-FD59-B25F1C6E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AAC5AD-C587-6B4D-8C65-8E58D3A44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91CC-9FF8-48A9-985D-7445F68035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75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EED8B74-C8DE-F2EE-E800-588B909A3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A86D175-E2DA-12F1-980C-D804AFDD1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FCE6E1-9BD1-9456-3D14-2E1446B37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D331F-03AF-4CC9-846C-02D4A5887B16}" type="datetimeFigureOut">
              <a:rPr lang="nb-NO" smtClean="0"/>
              <a:t>15.08.2024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AE0829-B664-91A5-D810-9428BC958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1B2A33-347F-0F59-2191-136FC6E7B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D91CC-9FF8-48A9-985D-7445F68035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26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uio.no/studier/program/filosofi/oppbygging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uio.no/studier/program/filosofi-aarsenhet/oppbygging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18D533A6-90A1-2C17-EE4D-DA15E242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267087F-17DA-F671-9E3E-7BE468D3F1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70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DFE2B93E-C176-B681-B311-A83F1C77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Studiet består av emner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5F0444C-6FD7-4AB1-D4FD-F9AAA6828D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4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FB44F955-04E6-25D0-36EA-43C9780E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Bachelorgraden i filosofi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FCDF2F3-5D55-9F6B-7BC7-966F879EA9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D98E6926-5FFF-2385-70BE-A786D293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>
                <a:hlinkClick r:id="rId2"/>
              </a:rPr>
              <a:t>Oppbygging og gjennomføring </a:t>
            </a:r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359D3A7-02F7-7A22-8596-55EF48687E3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2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757BD2DD-28CA-6FFD-983D-90D3F14F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>
                <a:hlinkClick r:id="rId2"/>
              </a:rPr>
              <a:t>Årsenheten i filosofi</a:t>
            </a:r>
            <a:br>
              <a:rPr lang="nb-NO" altLang="nb-NO">
                <a:hlinkClick r:id="rId2"/>
              </a:rPr>
            </a:br>
            <a:r>
              <a:rPr lang="nb-NO" altLang="nb-NO">
                <a:hlinkClick r:id="rId2"/>
              </a:rPr>
              <a:t>Oppbygging og gjennomføring</a:t>
            </a:r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38EA7AF-A34D-8557-044B-0D291395F70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1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AEA8E88D-4A10-6ABC-1189-66002D46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Emnepåmelding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7BED7FA-4E99-F21E-94A8-8A72374671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16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151F96C2-0974-625E-F5B1-91A38E8C0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Hjelp til emnepåmeldingen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62630C-FCA9-4DC6-AB6B-55839BE00C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0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7F6909D6-F517-8557-B7E6-7E482BB3C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altLang="ja-JP">
                <a:solidFill>
                  <a:schemeClr val="tx1"/>
                </a:solidFill>
              </a:rPr>
              <a:t>Innpassing og godkjenning</a:t>
            </a:r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98A83D8-A21E-87D7-BB6A-D570A8BAF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56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90FEA686-A672-FF2A-CF07-5967518B8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1. september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AA67E8E-96EF-4CAA-B9E3-6B50A0527B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6F8C786E-44E5-B185-2CC7-350DB2FB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Informasjon om studiene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5194168-92D5-3E22-0E7A-83F53042F1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50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68522A0C-6DEA-AAEE-D206-C7A45A9B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300"/>
              <a:t>Jobbklar</a:t>
            </a:r>
            <a:br>
              <a:rPr lang="nb-NO" sz="3300"/>
            </a:br>
            <a:r>
              <a:rPr lang="nb-NO" sz="2475"/>
              <a:t> </a:t>
            </a:r>
            <a:br>
              <a:rPr lang="nb-NO" sz="2475"/>
            </a:br>
            <a:r>
              <a:rPr lang="nb-NO" sz="2100"/>
              <a:t>- din vei til informasjon på programmet ditt, og til arbeidslivet</a:t>
            </a:r>
            <a:endParaRPr lang="en-US" sz="2100" dirty="0">
              <a:cs typeface="Arial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640E6A2-F3E2-6A97-598D-95B696F01B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3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3BBDE491-0E02-5785-1FC9-BF276086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Karrieremnet UIOKAR0110 </a:t>
            </a:r>
            <a:endParaRPr lang="nb-NO" altLang="nb-NO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E4B345B-4D5F-5CE8-61A7-C909C785EC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46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DFA58FBD-B4A3-6322-13A1-5B546229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Kollokviegrupper og mentortreff</a:t>
            </a:r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C4CA199-70CA-421C-6F5A-2CF91CB36D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05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EEFB5F0F-510B-20D1-50A9-A4D9D2C51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Hvis du sliter</a:t>
            </a:r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0D06B61-ED3C-A493-ADC3-E4243B8755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42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hidden="1">
            <a:extLst>
              <a:ext uri="{FF2B5EF4-FFF2-40B4-BE49-F238E27FC236}">
                <a16:creationId xmlns:a16="http://schemas.microsoft.com/office/drawing/2014/main" id="{55621F83-7C44-C538-9C74-385145A9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7009962-F489-35BF-108A-4DC061E423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47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Skjermfremvisning (4:3)</PresentationFormat>
  <Paragraphs>13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PowerPoint-presentasjon</vt:lpstr>
      <vt:lpstr>Studiet består av emner</vt:lpstr>
      <vt:lpstr>Bachelorgraden i filosofi</vt:lpstr>
      <vt:lpstr>Oppbygging og gjennomføring </vt:lpstr>
      <vt:lpstr>Årsenheten i filosofi Oppbygging og gjennomføring</vt:lpstr>
      <vt:lpstr>Emnepåmelding</vt:lpstr>
      <vt:lpstr>Hjelp til emnepåmeldingen</vt:lpstr>
      <vt:lpstr>Innpassing og godkjenning</vt:lpstr>
      <vt:lpstr>1. september</vt:lpstr>
      <vt:lpstr>Informasjon om studiene</vt:lpstr>
      <vt:lpstr>Jobbklar   - din vei til informasjon på programmet ditt, og til arbeidslivet</vt:lpstr>
      <vt:lpstr>Karrieremnet UIOKAR0110 </vt:lpstr>
      <vt:lpstr>Kollokviegrupper og mentortreff</vt:lpstr>
      <vt:lpstr>Hvis du sliter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Hanne Katrine Lindemann</dc:creator>
  <cp:lastModifiedBy>Hanne Katrine Lindemann</cp:lastModifiedBy>
  <cp:revision>1</cp:revision>
  <dcterms:created xsi:type="dcterms:W3CDTF">2024-08-15T07:38:36Z</dcterms:created>
  <dcterms:modified xsi:type="dcterms:W3CDTF">2024-08-15T07:38:36Z</dcterms:modified>
</cp:coreProperties>
</file>