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handoutMasterIdLst>
    <p:handoutMasterId r:id="rId33"/>
  </p:handoutMasterIdLst>
  <p:sldIdLst>
    <p:sldId id="256" r:id="rId2"/>
    <p:sldId id="342" r:id="rId3"/>
    <p:sldId id="311" r:id="rId4"/>
    <p:sldId id="322" r:id="rId5"/>
    <p:sldId id="323" r:id="rId6"/>
    <p:sldId id="339" r:id="rId7"/>
    <p:sldId id="345" r:id="rId8"/>
    <p:sldId id="321" r:id="rId9"/>
    <p:sldId id="258" r:id="rId10"/>
    <p:sldId id="260" r:id="rId11"/>
    <p:sldId id="263" r:id="rId12"/>
    <p:sldId id="282" r:id="rId13"/>
    <p:sldId id="284" r:id="rId14"/>
    <p:sldId id="344" r:id="rId15"/>
    <p:sldId id="340" r:id="rId16"/>
    <p:sldId id="341" r:id="rId17"/>
    <p:sldId id="343" r:id="rId18"/>
    <p:sldId id="276" r:id="rId19"/>
    <p:sldId id="347" r:id="rId20"/>
    <p:sldId id="261" r:id="rId21"/>
    <p:sldId id="259" r:id="rId22"/>
    <p:sldId id="262" r:id="rId23"/>
    <p:sldId id="264" r:id="rId24"/>
    <p:sldId id="266" r:id="rId25"/>
    <p:sldId id="346" r:id="rId26"/>
    <p:sldId id="271" r:id="rId27"/>
    <p:sldId id="336" r:id="rId28"/>
    <p:sldId id="288" r:id="rId29"/>
    <p:sldId id="338" r:id="rId30"/>
    <p:sldId id="315" r:id="rId31"/>
  </p:sldIdLst>
  <p:sldSz cx="9144000" cy="6858000" type="screen4x3"/>
  <p:notesSz cx="6794500" cy="9906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666A"/>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emastil 1 – uthevin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emastil 2 – uthevin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94796" autoAdjust="0"/>
  </p:normalViewPr>
  <p:slideViewPr>
    <p:cSldViewPr>
      <p:cViewPr varScale="1">
        <p:scale>
          <a:sx n="151" d="100"/>
          <a:sy n="151" d="100"/>
        </p:scale>
        <p:origin x="1992" y="13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ata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ata4.xml.rels><?xml version="1.0" encoding="UTF-8" standalone="yes"?>
<Relationships xmlns="http://schemas.openxmlformats.org/package/2006/relationships"><Relationship Id="rId3" Type="http://schemas.openxmlformats.org/officeDocument/2006/relationships/hyperlink" Target="https://www.uio.no/studier/tilrettelegging-permisjon/tilrettelegging-studiehverdagen/mentor.html" TargetMode="External"/><Relationship Id="rId2" Type="http://schemas.openxmlformats.org/officeDocument/2006/relationships/hyperlink" Target="http://nlb.no/" TargetMode="External"/><Relationship Id="rId1" Type="http://schemas.openxmlformats.org/officeDocument/2006/relationships/hyperlink" Target="https://www.uio.no/studier/tilrettelegging-permisjon/tilrettelegging-studiehverdagen/hvilerom.html" TargetMode="External"/><Relationship Id="rId5" Type="http://schemas.openxmlformats.org/officeDocument/2006/relationships/hyperlink" Target="https://www.uio.no/studier/tilrettelegging-permisjon/permisjon/" TargetMode="External"/><Relationship Id="rId4" Type="http://schemas.openxmlformats.org/officeDocument/2006/relationships/hyperlink" Target="http://www.uio.no/studier/tilrettelegging-permisjon/redusert-studieprogresjon/index.html" TargetMode="External"/></Relationships>
</file>

<file path=ppt/diagrams/_rels/data5.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hyperlink" Target="mailto:studentinfo@ikos.uio.no" TargetMode="Externa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diagrams/_rels/data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svg"/><Relationship Id="rId1" Type="http://schemas.openxmlformats.org/officeDocument/2006/relationships/image" Target="../media/image60.png"/><Relationship Id="rId4" Type="http://schemas.openxmlformats.org/officeDocument/2006/relationships/image" Target="../media/image6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4.xml.rels><?xml version="1.0" encoding="UTF-8" standalone="yes"?>
<Relationships xmlns="http://schemas.openxmlformats.org/package/2006/relationships"><Relationship Id="rId3" Type="http://schemas.openxmlformats.org/officeDocument/2006/relationships/hyperlink" Target="https://www.uio.no/studier/tilrettelegging-permisjon/tilrettelegging-studiehverdagen/mentor.html" TargetMode="External"/><Relationship Id="rId2" Type="http://schemas.openxmlformats.org/officeDocument/2006/relationships/hyperlink" Target="http://nlb.no/" TargetMode="External"/><Relationship Id="rId1" Type="http://schemas.openxmlformats.org/officeDocument/2006/relationships/hyperlink" Target="https://www.uio.no/studier/tilrettelegging-permisjon/tilrettelegging-studiehverdagen/hvilerom.html" TargetMode="External"/><Relationship Id="rId5" Type="http://schemas.openxmlformats.org/officeDocument/2006/relationships/hyperlink" Target="https://www.uio.no/studier/tilrettelegging-permisjon/permisjon/" TargetMode="External"/><Relationship Id="rId4" Type="http://schemas.openxmlformats.org/officeDocument/2006/relationships/hyperlink" Target="http://www.uio.no/studier/tilrettelegging-permisjon/redusert-studieprogresjon/index.html" TargetMode="External"/></Relationships>
</file>

<file path=ppt/diagrams/_rels/drawing5.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hyperlink" Target="mailto:studentinfo@ikos.uio.no" TargetMode="External"/><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svg"/><Relationship Id="rId1" Type="http://schemas.openxmlformats.org/officeDocument/2006/relationships/image" Target="../media/image60.png"/><Relationship Id="rId4" Type="http://schemas.openxmlformats.org/officeDocument/2006/relationships/image" Target="../media/image6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B8A35-7F57-4761-9C06-FA6024661F8E}"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51848692-30CB-46C9-B6E5-BA380C81EB00}">
      <dgm:prSet/>
      <dgm:spPr/>
      <dgm:t>
        <a:bodyPr/>
        <a:lstStyle/>
        <a:p>
          <a:pPr>
            <a:defRPr cap="all"/>
          </a:pPr>
          <a:r>
            <a:rPr lang="nb-NO"/>
            <a:t>Programstruktur og emner</a:t>
          </a:r>
          <a:endParaRPr lang="en-US"/>
        </a:p>
      </dgm:t>
    </dgm:pt>
    <dgm:pt modelId="{228A0B30-401D-4084-B852-44BC5781301B}" type="parTrans" cxnId="{EA6EC501-99B8-4E68-9338-588081BAC0EA}">
      <dgm:prSet/>
      <dgm:spPr/>
      <dgm:t>
        <a:bodyPr/>
        <a:lstStyle/>
        <a:p>
          <a:endParaRPr lang="en-US"/>
        </a:p>
      </dgm:t>
    </dgm:pt>
    <dgm:pt modelId="{B575838F-332A-4C3D-9F3E-4E325BA54633}" type="sibTrans" cxnId="{EA6EC501-99B8-4E68-9338-588081BAC0EA}">
      <dgm:prSet/>
      <dgm:spPr/>
      <dgm:t>
        <a:bodyPr/>
        <a:lstStyle/>
        <a:p>
          <a:endParaRPr lang="en-US"/>
        </a:p>
      </dgm:t>
    </dgm:pt>
    <dgm:pt modelId="{FCDF103C-3377-46EC-B63F-D56B7DE0EDDE}">
      <dgm:prSet/>
      <dgm:spPr/>
      <dgm:t>
        <a:bodyPr/>
        <a:lstStyle/>
        <a:p>
          <a:pPr>
            <a:defRPr cap="all"/>
          </a:pPr>
          <a:r>
            <a:rPr lang="nb-NO"/>
            <a:t>Mine Studier</a:t>
          </a:r>
          <a:endParaRPr lang="en-US"/>
        </a:p>
      </dgm:t>
    </dgm:pt>
    <dgm:pt modelId="{CA22277F-1323-4406-BDDF-859B0D5C34F0}" type="parTrans" cxnId="{3BC48ACE-A8B7-436B-A811-1754A759621C}">
      <dgm:prSet/>
      <dgm:spPr/>
      <dgm:t>
        <a:bodyPr/>
        <a:lstStyle/>
        <a:p>
          <a:endParaRPr lang="en-US"/>
        </a:p>
      </dgm:t>
    </dgm:pt>
    <dgm:pt modelId="{394B05BC-5A53-4866-8AF9-6DF2CFD1C273}" type="sibTrans" cxnId="{3BC48ACE-A8B7-436B-A811-1754A759621C}">
      <dgm:prSet/>
      <dgm:spPr/>
      <dgm:t>
        <a:bodyPr/>
        <a:lstStyle/>
        <a:p>
          <a:endParaRPr lang="en-US"/>
        </a:p>
      </dgm:t>
    </dgm:pt>
    <dgm:pt modelId="{F9D66F3C-2A89-431A-9C83-7843D8AA105E}">
      <dgm:prSet/>
      <dgm:spPr/>
      <dgm:t>
        <a:bodyPr/>
        <a:lstStyle/>
        <a:p>
          <a:pPr>
            <a:defRPr cap="all"/>
          </a:pPr>
          <a:r>
            <a:rPr lang="nb-NO"/>
            <a:t>Studentweb og emneoppmelding</a:t>
          </a:r>
          <a:endParaRPr lang="en-US"/>
        </a:p>
      </dgm:t>
    </dgm:pt>
    <dgm:pt modelId="{8D4D5E41-D688-4378-8407-780821C0FCBE}" type="parTrans" cxnId="{EF1C5E84-0717-4730-8688-80C1F8B53685}">
      <dgm:prSet/>
      <dgm:spPr/>
      <dgm:t>
        <a:bodyPr/>
        <a:lstStyle/>
        <a:p>
          <a:endParaRPr lang="en-US"/>
        </a:p>
      </dgm:t>
    </dgm:pt>
    <dgm:pt modelId="{1029525C-5F13-4CC0-B1A4-346B1C7D1EE1}" type="sibTrans" cxnId="{EF1C5E84-0717-4730-8688-80C1F8B53685}">
      <dgm:prSet/>
      <dgm:spPr/>
      <dgm:t>
        <a:bodyPr/>
        <a:lstStyle/>
        <a:p>
          <a:endParaRPr lang="en-US"/>
        </a:p>
      </dgm:t>
    </dgm:pt>
    <dgm:pt modelId="{5D0E38B5-A211-4405-80E8-61C197E5A651}">
      <dgm:prSet/>
      <dgm:spPr/>
      <dgm:t>
        <a:bodyPr/>
        <a:lstStyle/>
        <a:p>
          <a:pPr>
            <a:defRPr cap="all"/>
          </a:pPr>
          <a:r>
            <a:rPr lang="nb-NO"/>
            <a:t>Forskjellige ressurser ved UiO</a:t>
          </a:r>
          <a:endParaRPr lang="en-US"/>
        </a:p>
      </dgm:t>
    </dgm:pt>
    <dgm:pt modelId="{B56CE11B-5879-413A-8090-D0603240EAEC}" type="parTrans" cxnId="{E490049B-D6C9-485D-AEE4-530C4534361D}">
      <dgm:prSet/>
      <dgm:spPr/>
      <dgm:t>
        <a:bodyPr/>
        <a:lstStyle/>
        <a:p>
          <a:endParaRPr lang="en-US"/>
        </a:p>
      </dgm:t>
    </dgm:pt>
    <dgm:pt modelId="{FC9DFE62-679C-454A-8BFC-9A30BA052FCA}" type="sibTrans" cxnId="{E490049B-D6C9-485D-AEE4-530C4534361D}">
      <dgm:prSet/>
      <dgm:spPr/>
      <dgm:t>
        <a:bodyPr/>
        <a:lstStyle/>
        <a:p>
          <a:endParaRPr lang="en-US"/>
        </a:p>
      </dgm:t>
    </dgm:pt>
    <dgm:pt modelId="{FBF2F6FE-9931-40B7-8296-1DEA72C365E4}">
      <dgm:prSet/>
      <dgm:spPr/>
      <dgm:t>
        <a:bodyPr/>
        <a:lstStyle/>
        <a:p>
          <a:pPr>
            <a:defRPr cap="all"/>
          </a:pPr>
          <a:r>
            <a:rPr lang="nb-NO"/>
            <a:t>Frister</a:t>
          </a:r>
          <a:endParaRPr lang="en-US"/>
        </a:p>
      </dgm:t>
    </dgm:pt>
    <dgm:pt modelId="{58FD994C-5AD1-4CBD-8FF9-5BF263912848}" type="parTrans" cxnId="{1D4F58C0-FEAE-49C8-8FA4-65BDD190C259}">
      <dgm:prSet/>
      <dgm:spPr/>
      <dgm:t>
        <a:bodyPr/>
        <a:lstStyle/>
        <a:p>
          <a:endParaRPr lang="en-US"/>
        </a:p>
      </dgm:t>
    </dgm:pt>
    <dgm:pt modelId="{F6AB9FB4-0379-4B03-8770-93C8CEC4FD81}" type="sibTrans" cxnId="{1D4F58C0-FEAE-49C8-8FA4-65BDD190C259}">
      <dgm:prSet/>
      <dgm:spPr/>
      <dgm:t>
        <a:bodyPr/>
        <a:lstStyle/>
        <a:p>
          <a:endParaRPr lang="en-US"/>
        </a:p>
      </dgm:t>
    </dgm:pt>
    <dgm:pt modelId="{B96DDBA1-7030-4423-8E59-122471BCA360}">
      <dgm:prSet/>
      <dgm:spPr/>
      <dgm:t>
        <a:bodyPr/>
        <a:lstStyle/>
        <a:p>
          <a:pPr>
            <a:defRPr cap="all"/>
          </a:pPr>
          <a:r>
            <a:rPr lang="nb-NO"/>
            <a:t>Kontakt</a:t>
          </a:r>
          <a:endParaRPr lang="en-US"/>
        </a:p>
      </dgm:t>
    </dgm:pt>
    <dgm:pt modelId="{A404AB73-C823-4717-B755-D3D8BF7780BC}" type="parTrans" cxnId="{36444F90-AC11-4112-887F-AABC26F7693C}">
      <dgm:prSet/>
      <dgm:spPr/>
      <dgm:t>
        <a:bodyPr/>
        <a:lstStyle/>
        <a:p>
          <a:endParaRPr lang="en-US"/>
        </a:p>
      </dgm:t>
    </dgm:pt>
    <dgm:pt modelId="{D29FEA58-F49F-4417-99E1-3634B9D672E1}" type="sibTrans" cxnId="{36444F90-AC11-4112-887F-AABC26F7693C}">
      <dgm:prSet/>
      <dgm:spPr/>
      <dgm:t>
        <a:bodyPr/>
        <a:lstStyle/>
        <a:p>
          <a:endParaRPr lang="en-US"/>
        </a:p>
      </dgm:t>
    </dgm:pt>
    <dgm:pt modelId="{E848487C-D1A6-4CB5-828E-7E31999B5EF0}" type="pres">
      <dgm:prSet presAssocID="{788B8A35-7F57-4761-9C06-FA6024661F8E}" presName="root" presStyleCnt="0">
        <dgm:presLayoutVars>
          <dgm:dir/>
          <dgm:resizeHandles val="exact"/>
        </dgm:presLayoutVars>
      </dgm:prSet>
      <dgm:spPr/>
    </dgm:pt>
    <dgm:pt modelId="{A8031944-6ECD-4AC8-8A6A-B8F93684288A}" type="pres">
      <dgm:prSet presAssocID="{51848692-30CB-46C9-B6E5-BA380C81EB00}" presName="compNode" presStyleCnt="0"/>
      <dgm:spPr/>
    </dgm:pt>
    <dgm:pt modelId="{8473BF63-A5CD-4698-8B4C-69D6A3B4A627}" type="pres">
      <dgm:prSet presAssocID="{51848692-30CB-46C9-B6E5-BA380C81EB00}" presName="iconBgRect" presStyleLbl="bgShp" presStyleIdx="0" presStyleCnt="6"/>
      <dgm:spPr/>
    </dgm:pt>
    <dgm:pt modelId="{D29A7AC1-DFAE-4047-AA89-D06DA7A2FE31}" type="pres">
      <dgm:prSet presAssocID="{51848692-30CB-46C9-B6E5-BA380C81EB00}"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merking"/>
        </a:ext>
      </dgm:extLst>
    </dgm:pt>
    <dgm:pt modelId="{46D1F4CB-DFF2-4C9A-A85E-5933FCA1EC05}" type="pres">
      <dgm:prSet presAssocID="{51848692-30CB-46C9-B6E5-BA380C81EB00}" presName="spaceRect" presStyleCnt="0"/>
      <dgm:spPr/>
    </dgm:pt>
    <dgm:pt modelId="{ABDEB2CC-67CB-48B7-9791-AE879682239B}" type="pres">
      <dgm:prSet presAssocID="{51848692-30CB-46C9-B6E5-BA380C81EB00}" presName="textRect" presStyleLbl="revTx" presStyleIdx="0" presStyleCnt="6">
        <dgm:presLayoutVars>
          <dgm:chMax val="1"/>
          <dgm:chPref val="1"/>
        </dgm:presLayoutVars>
      </dgm:prSet>
      <dgm:spPr/>
    </dgm:pt>
    <dgm:pt modelId="{31698841-02D4-4E6D-B2C5-F15338305DDF}" type="pres">
      <dgm:prSet presAssocID="{B575838F-332A-4C3D-9F3E-4E325BA54633}" presName="sibTrans" presStyleCnt="0"/>
      <dgm:spPr/>
    </dgm:pt>
    <dgm:pt modelId="{4AB35545-7A52-4F8C-A72A-94652E1A4BE7}" type="pres">
      <dgm:prSet presAssocID="{FCDF103C-3377-46EC-B63F-D56B7DE0EDDE}" presName="compNode" presStyleCnt="0"/>
      <dgm:spPr/>
    </dgm:pt>
    <dgm:pt modelId="{23120CF5-C22E-4F11-B593-8933CF51A313}" type="pres">
      <dgm:prSet presAssocID="{FCDF103C-3377-46EC-B63F-D56B7DE0EDDE}" presName="iconBgRect" presStyleLbl="bgShp" presStyleIdx="1" presStyleCnt="6"/>
      <dgm:spPr/>
    </dgm:pt>
    <dgm:pt modelId="{02152BDC-BE3D-45B8-AB52-874FE98D9029}" type="pres">
      <dgm:prSet presAssocID="{FCDF103C-3377-46EC-B63F-D56B7DE0EDDE}"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øker"/>
        </a:ext>
      </dgm:extLst>
    </dgm:pt>
    <dgm:pt modelId="{62CBCA0B-E330-45D6-AD65-2A01E3458365}" type="pres">
      <dgm:prSet presAssocID="{FCDF103C-3377-46EC-B63F-D56B7DE0EDDE}" presName="spaceRect" presStyleCnt="0"/>
      <dgm:spPr/>
    </dgm:pt>
    <dgm:pt modelId="{D96BC917-6F83-42D4-B4B3-B6C439D891F0}" type="pres">
      <dgm:prSet presAssocID="{FCDF103C-3377-46EC-B63F-D56B7DE0EDDE}" presName="textRect" presStyleLbl="revTx" presStyleIdx="1" presStyleCnt="6">
        <dgm:presLayoutVars>
          <dgm:chMax val="1"/>
          <dgm:chPref val="1"/>
        </dgm:presLayoutVars>
      </dgm:prSet>
      <dgm:spPr/>
    </dgm:pt>
    <dgm:pt modelId="{65A02ADE-8B61-4E86-A06B-017920A283BC}" type="pres">
      <dgm:prSet presAssocID="{394B05BC-5A53-4866-8AF9-6DF2CFD1C273}" presName="sibTrans" presStyleCnt="0"/>
      <dgm:spPr/>
    </dgm:pt>
    <dgm:pt modelId="{0C0E9CB7-4CD8-4778-A131-78A13B78D353}" type="pres">
      <dgm:prSet presAssocID="{F9D66F3C-2A89-431A-9C83-7843D8AA105E}" presName="compNode" presStyleCnt="0"/>
      <dgm:spPr/>
    </dgm:pt>
    <dgm:pt modelId="{BF3F6EEB-22DA-4335-BB93-8D07175AE9E7}" type="pres">
      <dgm:prSet presAssocID="{F9D66F3C-2A89-431A-9C83-7843D8AA105E}" presName="iconBgRect" presStyleLbl="bgShp" presStyleIdx="2" presStyleCnt="6"/>
      <dgm:spPr/>
    </dgm:pt>
    <dgm:pt modelId="{8008AB58-8B02-4CEF-BBF9-ADE2164EDFD4}" type="pres">
      <dgm:prSet presAssocID="{F9D66F3C-2A89-431A-9C83-7843D8AA105E}"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ærbar datamaskin kontur"/>
        </a:ext>
      </dgm:extLst>
    </dgm:pt>
    <dgm:pt modelId="{0CF55B71-160A-477A-B2CE-D3C339B3D6F7}" type="pres">
      <dgm:prSet presAssocID="{F9D66F3C-2A89-431A-9C83-7843D8AA105E}" presName="spaceRect" presStyleCnt="0"/>
      <dgm:spPr/>
    </dgm:pt>
    <dgm:pt modelId="{2292EA10-37E0-4C7E-B893-F5BFEE3BC5DF}" type="pres">
      <dgm:prSet presAssocID="{F9D66F3C-2A89-431A-9C83-7843D8AA105E}" presName="textRect" presStyleLbl="revTx" presStyleIdx="2" presStyleCnt="6">
        <dgm:presLayoutVars>
          <dgm:chMax val="1"/>
          <dgm:chPref val="1"/>
        </dgm:presLayoutVars>
      </dgm:prSet>
      <dgm:spPr/>
    </dgm:pt>
    <dgm:pt modelId="{445B8C72-8EA5-42FE-9FD7-07EFC02E0297}" type="pres">
      <dgm:prSet presAssocID="{1029525C-5F13-4CC0-B1A4-346B1C7D1EE1}" presName="sibTrans" presStyleCnt="0"/>
      <dgm:spPr/>
    </dgm:pt>
    <dgm:pt modelId="{B14E83FA-2B9B-4D62-85CB-E9D040E1F043}" type="pres">
      <dgm:prSet presAssocID="{5D0E38B5-A211-4405-80E8-61C197E5A651}" presName="compNode" presStyleCnt="0"/>
      <dgm:spPr/>
    </dgm:pt>
    <dgm:pt modelId="{E3775E48-B495-4B9F-8536-A4E8855F4A1B}" type="pres">
      <dgm:prSet presAssocID="{5D0E38B5-A211-4405-80E8-61C197E5A651}" presName="iconBgRect" presStyleLbl="bgShp" presStyleIdx="3" presStyleCnt="6"/>
      <dgm:spPr/>
    </dgm:pt>
    <dgm:pt modelId="{75B1BBEE-CACA-4603-A3A1-B2CF0F9832E4}" type="pres">
      <dgm:prSet presAssocID="{5D0E38B5-A211-4405-80E8-61C197E5A651}"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Domstol kontur"/>
        </a:ext>
      </dgm:extLst>
    </dgm:pt>
    <dgm:pt modelId="{FDCFCD7D-C6E4-490F-8A89-6D92055076EB}" type="pres">
      <dgm:prSet presAssocID="{5D0E38B5-A211-4405-80E8-61C197E5A651}" presName="spaceRect" presStyleCnt="0"/>
      <dgm:spPr/>
    </dgm:pt>
    <dgm:pt modelId="{0F00F7E3-5415-4971-A9F5-E1B8F06AE862}" type="pres">
      <dgm:prSet presAssocID="{5D0E38B5-A211-4405-80E8-61C197E5A651}" presName="textRect" presStyleLbl="revTx" presStyleIdx="3" presStyleCnt="6">
        <dgm:presLayoutVars>
          <dgm:chMax val="1"/>
          <dgm:chPref val="1"/>
        </dgm:presLayoutVars>
      </dgm:prSet>
      <dgm:spPr/>
    </dgm:pt>
    <dgm:pt modelId="{CBC9FD67-C7FF-4C25-BD76-64A3EF95E1AD}" type="pres">
      <dgm:prSet presAssocID="{FC9DFE62-679C-454A-8BFC-9A30BA052FCA}" presName="sibTrans" presStyleCnt="0"/>
      <dgm:spPr/>
    </dgm:pt>
    <dgm:pt modelId="{6F7F5205-A88C-46B8-825C-10B4AEC95E2B}" type="pres">
      <dgm:prSet presAssocID="{FBF2F6FE-9931-40B7-8296-1DEA72C365E4}" presName="compNode" presStyleCnt="0"/>
      <dgm:spPr/>
    </dgm:pt>
    <dgm:pt modelId="{31571656-9E6C-4EF7-96CA-0B9BA0B7483C}" type="pres">
      <dgm:prSet presAssocID="{FBF2F6FE-9931-40B7-8296-1DEA72C365E4}" presName="iconBgRect" presStyleLbl="bgShp" presStyleIdx="4" presStyleCnt="6"/>
      <dgm:spPr/>
    </dgm:pt>
    <dgm:pt modelId="{4D5F00CA-0FA9-4744-859C-C51597054564}" type="pres">
      <dgm:prSet presAssocID="{FBF2F6FE-9931-40B7-8296-1DEA72C365E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ppeklokke"/>
        </a:ext>
      </dgm:extLst>
    </dgm:pt>
    <dgm:pt modelId="{7EF88FC5-8AC4-495C-93AB-CB601DAAEAB3}" type="pres">
      <dgm:prSet presAssocID="{FBF2F6FE-9931-40B7-8296-1DEA72C365E4}" presName="spaceRect" presStyleCnt="0"/>
      <dgm:spPr/>
    </dgm:pt>
    <dgm:pt modelId="{9667D678-8368-42D0-BE6D-1EC4C33FCF0E}" type="pres">
      <dgm:prSet presAssocID="{FBF2F6FE-9931-40B7-8296-1DEA72C365E4}" presName="textRect" presStyleLbl="revTx" presStyleIdx="4" presStyleCnt="6">
        <dgm:presLayoutVars>
          <dgm:chMax val="1"/>
          <dgm:chPref val="1"/>
        </dgm:presLayoutVars>
      </dgm:prSet>
      <dgm:spPr/>
    </dgm:pt>
    <dgm:pt modelId="{C0486E60-6140-4E55-BE21-EC6D4C713626}" type="pres">
      <dgm:prSet presAssocID="{F6AB9FB4-0379-4B03-8770-93C8CEC4FD81}" presName="sibTrans" presStyleCnt="0"/>
      <dgm:spPr/>
    </dgm:pt>
    <dgm:pt modelId="{1CF11AC4-B540-4F42-8A8D-9A94A5B10812}" type="pres">
      <dgm:prSet presAssocID="{B96DDBA1-7030-4423-8E59-122471BCA360}" presName="compNode" presStyleCnt="0"/>
      <dgm:spPr/>
    </dgm:pt>
    <dgm:pt modelId="{E23752FE-8B57-44A7-A4B6-256D83CC2909}" type="pres">
      <dgm:prSet presAssocID="{B96DDBA1-7030-4423-8E59-122471BCA360}" presName="iconBgRect" presStyleLbl="bgShp" presStyleIdx="5" presStyleCnt="6"/>
      <dgm:spPr/>
    </dgm:pt>
    <dgm:pt modelId="{C86729E4-B1C7-4408-8A08-0D3252E8410D}" type="pres">
      <dgm:prSet presAssocID="{B96DDBA1-7030-4423-8E59-122471BCA360}"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Kobling"/>
        </a:ext>
      </dgm:extLst>
    </dgm:pt>
    <dgm:pt modelId="{1F4774F5-4F39-44D8-B17E-21F06FE3F142}" type="pres">
      <dgm:prSet presAssocID="{B96DDBA1-7030-4423-8E59-122471BCA360}" presName="spaceRect" presStyleCnt="0"/>
      <dgm:spPr/>
    </dgm:pt>
    <dgm:pt modelId="{D7075B4E-BD00-4A1A-9D82-A8156D643A34}" type="pres">
      <dgm:prSet presAssocID="{B96DDBA1-7030-4423-8E59-122471BCA360}" presName="textRect" presStyleLbl="revTx" presStyleIdx="5" presStyleCnt="6">
        <dgm:presLayoutVars>
          <dgm:chMax val="1"/>
          <dgm:chPref val="1"/>
        </dgm:presLayoutVars>
      </dgm:prSet>
      <dgm:spPr/>
    </dgm:pt>
  </dgm:ptLst>
  <dgm:cxnLst>
    <dgm:cxn modelId="{EA6EC501-99B8-4E68-9338-588081BAC0EA}" srcId="{788B8A35-7F57-4761-9C06-FA6024661F8E}" destId="{51848692-30CB-46C9-B6E5-BA380C81EB00}" srcOrd="0" destOrd="0" parTransId="{228A0B30-401D-4084-B852-44BC5781301B}" sibTransId="{B575838F-332A-4C3D-9F3E-4E325BA54633}"/>
    <dgm:cxn modelId="{6F0BA705-492F-4CA4-A920-6FABCEA8868C}" type="presOf" srcId="{5D0E38B5-A211-4405-80E8-61C197E5A651}" destId="{0F00F7E3-5415-4971-A9F5-E1B8F06AE862}" srcOrd="0" destOrd="0" presId="urn:microsoft.com/office/officeart/2018/5/layout/IconCircleLabelList"/>
    <dgm:cxn modelId="{460FB56D-6411-4043-AC2A-358680BFF0CD}" type="presOf" srcId="{51848692-30CB-46C9-B6E5-BA380C81EB00}" destId="{ABDEB2CC-67CB-48B7-9791-AE879682239B}" srcOrd="0" destOrd="0" presId="urn:microsoft.com/office/officeart/2018/5/layout/IconCircleLabelList"/>
    <dgm:cxn modelId="{A15FAF71-DE76-4EC8-B2F8-6DAB1D915B47}" type="presOf" srcId="{FCDF103C-3377-46EC-B63F-D56B7DE0EDDE}" destId="{D96BC917-6F83-42D4-B4B3-B6C439D891F0}" srcOrd="0" destOrd="0" presId="urn:microsoft.com/office/officeart/2018/5/layout/IconCircleLabelList"/>
    <dgm:cxn modelId="{C096CF54-DE91-4197-B0A8-72BA4378F025}" type="presOf" srcId="{B96DDBA1-7030-4423-8E59-122471BCA360}" destId="{D7075B4E-BD00-4A1A-9D82-A8156D643A34}" srcOrd="0" destOrd="0" presId="urn:microsoft.com/office/officeart/2018/5/layout/IconCircleLabelList"/>
    <dgm:cxn modelId="{EF1C5E84-0717-4730-8688-80C1F8B53685}" srcId="{788B8A35-7F57-4761-9C06-FA6024661F8E}" destId="{F9D66F3C-2A89-431A-9C83-7843D8AA105E}" srcOrd="2" destOrd="0" parTransId="{8D4D5E41-D688-4378-8407-780821C0FCBE}" sibTransId="{1029525C-5F13-4CC0-B1A4-346B1C7D1EE1}"/>
    <dgm:cxn modelId="{36444F90-AC11-4112-887F-AABC26F7693C}" srcId="{788B8A35-7F57-4761-9C06-FA6024661F8E}" destId="{B96DDBA1-7030-4423-8E59-122471BCA360}" srcOrd="5" destOrd="0" parTransId="{A404AB73-C823-4717-B755-D3D8BF7780BC}" sibTransId="{D29FEA58-F49F-4417-99E1-3634B9D672E1}"/>
    <dgm:cxn modelId="{C5EE1A97-CA04-4753-A126-611E3074544D}" type="presOf" srcId="{788B8A35-7F57-4761-9C06-FA6024661F8E}" destId="{E848487C-D1A6-4CB5-828E-7E31999B5EF0}" srcOrd="0" destOrd="0" presId="urn:microsoft.com/office/officeart/2018/5/layout/IconCircleLabelList"/>
    <dgm:cxn modelId="{E490049B-D6C9-485D-AEE4-530C4534361D}" srcId="{788B8A35-7F57-4761-9C06-FA6024661F8E}" destId="{5D0E38B5-A211-4405-80E8-61C197E5A651}" srcOrd="3" destOrd="0" parTransId="{B56CE11B-5879-413A-8090-D0603240EAEC}" sibTransId="{FC9DFE62-679C-454A-8BFC-9A30BA052FCA}"/>
    <dgm:cxn modelId="{4F5049AB-FB0A-4057-A404-7843D238EE00}" type="presOf" srcId="{FBF2F6FE-9931-40B7-8296-1DEA72C365E4}" destId="{9667D678-8368-42D0-BE6D-1EC4C33FCF0E}" srcOrd="0" destOrd="0" presId="urn:microsoft.com/office/officeart/2018/5/layout/IconCircleLabelList"/>
    <dgm:cxn modelId="{1D4F58C0-FEAE-49C8-8FA4-65BDD190C259}" srcId="{788B8A35-7F57-4761-9C06-FA6024661F8E}" destId="{FBF2F6FE-9931-40B7-8296-1DEA72C365E4}" srcOrd="4" destOrd="0" parTransId="{58FD994C-5AD1-4CBD-8FF9-5BF263912848}" sibTransId="{F6AB9FB4-0379-4B03-8770-93C8CEC4FD81}"/>
    <dgm:cxn modelId="{3BC48ACE-A8B7-436B-A811-1754A759621C}" srcId="{788B8A35-7F57-4761-9C06-FA6024661F8E}" destId="{FCDF103C-3377-46EC-B63F-D56B7DE0EDDE}" srcOrd="1" destOrd="0" parTransId="{CA22277F-1323-4406-BDDF-859B0D5C34F0}" sibTransId="{394B05BC-5A53-4866-8AF9-6DF2CFD1C273}"/>
    <dgm:cxn modelId="{12DBD2F0-3936-4FB6-A753-E17ABE02F187}" type="presOf" srcId="{F9D66F3C-2A89-431A-9C83-7843D8AA105E}" destId="{2292EA10-37E0-4C7E-B893-F5BFEE3BC5DF}" srcOrd="0" destOrd="0" presId="urn:microsoft.com/office/officeart/2018/5/layout/IconCircleLabelList"/>
    <dgm:cxn modelId="{7768CB71-EFAB-4313-B555-E45AC23FB237}" type="presParOf" srcId="{E848487C-D1A6-4CB5-828E-7E31999B5EF0}" destId="{A8031944-6ECD-4AC8-8A6A-B8F93684288A}" srcOrd="0" destOrd="0" presId="urn:microsoft.com/office/officeart/2018/5/layout/IconCircleLabelList"/>
    <dgm:cxn modelId="{49404EAA-03DE-4667-B419-9270D0ED43AA}" type="presParOf" srcId="{A8031944-6ECD-4AC8-8A6A-B8F93684288A}" destId="{8473BF63-A5CD-4698-8B4C-69D6A3B4A627}" srcOrd="0" destOrd="0" presId="urn:microsoft.com/office/officeart/2018/5/layout/IconCircleLabelList"/>
    <dgm:cxn modelId="{31290CBB-5A41-40AE-82D0-B3D80EE97A5B}" type="presParOf" srcId="{A8031944-6ECD-4AC8-8A6A-B8F93684288A}" destId="{D29A7AC1-DFAE-4047-AA89-D06DA7A2FE31}" srcOrd="1" destOrd="0" presId="urn:microsoft.com/office/officeart/2018/5/layout/IconCircleLabelList"/>
    <dgm:cxn modelId="{F1B63AC8-3734-47A4-BB1B-7D7E62AD9656}" type="presParOf" srcId="{A8031944-6ECD-4AC8-8A6A-B8F93684288A}" destId="{46D1F4CB-DFF2-4C9A-A85E-5933FCA1EC05}" srcOrd="2" destOrd="0" presId="urn:microsoft.com/office/officeart/2018/5/layout/IconCircleLabelList"/>
    <dgm:cxn modelId="{5145854A-5D03-42AE-8FC4-F797F6F3098E}" type="presParOf" srcId="{A8031944-6ECD-4AC8-8A6A-B8F93684288A}" destId="{ABDEB2CC-67CB-48B7-9791-AE879682239B}" srcOrd="3" destOrd="0" presId="urn:microsoft.com/office/officeart/2018/5/layout/IconCircleLabelList"/>
    <dgm:cxn modelId="{9F5CFB88-8217-46C8-ADEA-557925063D3B}" type="presParOf" srcId="{E848487C-D1A6-4CB5-828E-7E31999B5EF0}" destId="{31698841-02D4-4E6D-B2C5-F15338305DDF}" srcOrd="1" destOrd="0" presId="urn:microsoft.com/office/officeart/2018/5/layout/IconCircleLabelList"/>
    <dgm:cxn modelId="{39C9D0BC-1CDD-49D6-91A1-F1170F4105EB}" type="presParOf" srcId="{E848487C-D1A6-4CB5-828E-7E31999B5EF0}" destId="{4AB35545-7A52-4F8C-A72A-94652E1A4BE7}" srcOrd="2" destOrd="0" presId="urn:microsoft.com/office/officeart/2018/5/layout/IconCircleLabelList"/>
    <dgm:cxn modelId="{061CFAEE-35E9-456E-A9A8-029C4D196BE5}" type="presParOf" srcId="{4AB35545-7A52-4F8C-A72A-94652E1A4BE7}" destId="{23120CF5-C22E-4F11-B593-8933CF51A313}" srcOrd="0" destOrd="0" presId="urn:microsoft.com/office/officeart/2018/5/layout/IconCircleLabelList"/>
    <dgm:cxn modelId="{1E3329AC-DBE6-4682-BDF1-9A32FBF6C6E8}" type="presParOf" srcId="{4AB35545-7A52-4F8C-A72A-94652E1A4BE7}" destId="{02152BDC-BE3D-45B8-AB52-874FE98D9029}" srcOrd="1" destOrd="0" presId="urn:microsoft.com/office/officeart/2018/5/layout/IconCircleLabelList"/>
    <dgm:cxn modelId="{9FF69F99-D5E7-4FD3-868B-C6258F040E96}" type="presParOf" srcId="{4AB35545-7A52-4F8C-A72A-94652E1A4BE7}" destId="{62CBCA0B-E330-45D6-AD65-2A01E3458365}" srcOrd="2" destOrd="0" presId="urn:microsoft.com/office/officeart/2018/5/layout/IconCircleLabelList"/>
    <dgm:cxn modelId="{C95465F5-68FB-49E4-8005-EEE8FE0785D3}" type="presParOf" srcId="{4AB35545-7A52-4F8C-A72A-94652E1A4BE7}" destId="{D96BC917-6F83-42D4-B4B3-B6C439D891F0}" srcOrd="3" destOrd="0" presId="urn:microsoft.com/office/officeart/2018/5/layout/IconCircleLabelList"/>
    <dgm:cxn modelId="{827F7C9C-B5E5-4E36-8AAB-9BA3755F1F3E}" type="presParOf" srcId="{E848487C-D1A6-4CB5-828E-7E31999B5EF0}" destId="{65A02ADE-8B61-4E86-A06B-017920A283BC}" srcOrd="3" destOrd="0" presId="urn:microsoft.com/office/officeart/2018/5/layout/IconCircleLabelList"/>
    <dgm:cxn modelId="{F4011434-092C-481B-9AB9-0C81B139EB7A}" type="presParOf" srcId="{E848487C-D1A6-4CB5-828E-7E31999B5EF0}" destId="{0C0E9CB7-4CD8-4778-A131-78A13B78D353}" srcOrd="4" destOrd="0" presId="urn:microsoft.com/office/officeart/2018/5/layout/IconCircleLabelList"/>
    <dgm:cxn modelId="{8E1A556F-2113-4A48-83E1-596E8718EEB2}" type="presParOf" srcId="{0C0E9CB7-4CD8-4778-A131-78A13B78D353}" destId="{BF3F6EEB-22DA-4335-BB93-8D07175AE9E7}" srcOrd="0" destOrd="0" presId="urn:microsoft.com/office/officeart/2018/5/layout/IconCircleLabelList"/>
    <dgm:cxn modelId="{C98AC7BD-7191-4894-AC16-B1D703CEF987}" type="presParOf" srcId="{0C0E9CB7-4CD8-4778-A131-78A13B78D353}" destId="{8008AB58-8B02-4CEF-BBF9-ADE2164EDFD4}" srcOrd="1" destOrd="0" presId="urn:microsoft.com/office/officeart/2018/5/layout/IconCircleLabelList"/>
    <dgm:cxn modelId="{6141D376-1DDA-4F81-9D1B-BD5DF169B548}" type="presParOf" srcId="{0C0E9CB7-4CD8-4778-A131-78A13B78D353}" destId="{0CF55B71-160A-477A-B2CE-D3C339B3D6F7}" srcOrd="2" destOrd="0" presId="urn:microsoft.com/office/officeart/2018/5/layout/IconCircleLabelList"/>
    <dgm:cxn modelId="{196985EC-02C0-4903-84D6-046CA38456CB}" type="presParOf" srcId="{0C0E9CB7-4CD8-4778-A131-78A13B78D353}" destId="{2292EA10-37E0-4C7E-B893-F5BFEE3BC5DF}" srcOrd="3" destOrd="0" presId="urn:microsoft.com/office/officeart/2018/5/layout/IconCircleLabelList"/>
    <dgm:cxn modelId="{E164EAA1-7881-4B32-BE4E-1EBC43A0CD0F}" type="presParOf" srcId="{E848487C-D1A6-4CB5-828E-7E31999B5EF0}" destId="{445B8C72-8EA5-42FE-9FD7-07EFC02E0297}" srcOrd="5" destOrd="0" presId="urn:microsoft.com/office/officeart/2018/5/layout/IconCircleLabelList"/>
    <dgm:cxn modelId="{9479847A-2EB8-4948-8987-060FABAF0851}" type="presParOf" srcId="{E848487C-D1A6-4CB5-828E-7E31999B5EF0}" destId="{B14E83FA-2B9B-4D62-85CB-E9D040E1F043}" srcOrd="6" destOrd="0" presId="urn:microsoft.com/office/officeart/2018/5/layout/IconCircleLabelList"/>
    <dgm:cxn modelId="{05C19997-4525-4E67-A287-7644F0549361}" type="presParOf" srcId="{B14E83FA-2B9B-4D62-85CB-E9D040E1F043}" destId="{E3775E48-B495-4B9F-8536-A4E8855F4A1B}" srcOrd="0" destOrd="0" presId="urn:microsoft.com/office/officeart/2018/5/layout/IconCircleLabelList"/>
    <dgm:cxn modelId="{A853A2BE-EA83-440C-BC8E-7C8531ACC3A9}" type="presParOf" srcId="{B14E83FA-2B9B-4D62-85CB-E9D040E1F043}" destId="{75B1BBEE-CACA-4603-A3A1-B2CF0F9832E4}" srcOrd="1" destOrd="0" presId="urn:microsoft.com/office/officeart/2018/5/layout/IconCircleLabelList"/>
    <dgm:cxn modelId="{B6D9C679-6F52-4C25-9DE8-5A52BDF871AC}" type="presParOf" srcId="{B14E83FA-2B9B-4D62-85CB-E9D040E1F043}" destId="{FDCFCD7D-C6E4-490F-8A89-6D92055076EB}" srcOrd="2" destOrd="0" presId="urn:microsoft.com/office/officeart/2018/5/layout/IconCircleLabelList"/>
    <dgm:cxn modelId="{0D9395A2-53D3-45AC-AAC0-FAF7DDAB071E}" type="presParOf" srcId="{B14E83FA-2B9B-4D62-85CB-E9D040E1F043}" destId="{0F00F7E3-5415-4971-A9F5-E1B8F06AE862}" srcOrd="3" destOrd="0" presId="urn:microsoft.com/office/officeart/2018/5/layout/IconCircleLabelList"/>
    <dgm:cxn modelId="{D60623C8-1EC4-4CCF-9030-871AE43D86F5}" type="presParOf" srcId="{E848487C-D1A6-4CB5-828E-7E31999B5EF0}" destId="{CBC9FD67-C7FF-4C25-BD76-64A3EF95E1AD}" srcOrd="7" destOrd="0" presId="urn:microsoft.com/office/officeart/2018/5/layout/IconCircleLabelList"/>
    <dgm:cxn modelId="{1D51ACB9-82FB-47FC-8484-BA3CAA674018}" type="presParOf" srcId="{E848487C-D1A6-4CB5-828E-7E31999B5EF0}" destId="{6F7F5205-A88C-46B8-825C-10B4AEC95E2B}" srcOrd="8" destOrd="0" presId="urn:microsoft.com/office/officeart/2018/5/layout/IconCircleLabelList"/>
    <dgm:cxn modelId="{BEEBB78E-FBA5-41F9-94D9-ADED25C3265D}" type="presParOf" srcId="{6F7F5205-A88C-46B8-825C-10B4AEC95E2B}" destId="{31571656-9E6C-4EF7-96CA-0B9BA0B7483C}" srcOrd="0" destOrd="0" presId="urn:microsoft.com/office/officeart/2018/5/layout/IconCircleLabelList"/>
    <dgm:cxn modelId="{F2DECC84-4B38-4FAA-86E6-721B029129A2}" type="presParOf" srcId="{6F7F5205-A88C-46B8-825C-10B4AEC95E2B}" destId="{4D5F00CA-0FA9-4744-859C-C51597054564}" srcOrd="1" destOrd="0" presId="urn:microsoft.com/office/officeart/2018/5/layout/IconCircleLabelList"/>
    <dgm:cxn modelId="{0A6ABA8D-3547-4550-AD1C-87669C703DEE}" type="presParOf" srcId="{6F7F5205-A88C-46B8-825C-10B4AEC95E2B}" destId="{7EF88FC5-8AC4-495C-93AB-CB601DAAEAB3}" srcOrd="2" destOrd="0" presId="urn:microsoft.com/office/officeart/2018/5/layout/IconCircleLabelList"/>
    <dgm:cxn modelId="{9EF6A736-802C-4320-955B-58AFEE25924D}" type="presParOf" srcId="{6F7F5205-A88C-46B8-825C-10B4AEC95E2B}" destId="{9667D678-8368-42D0-BE6D-1EC4C33FCF0E}" srcOrd="3" destOrd="0" presId="urn:microsoft.com/office/officeart/2018/5/layout/IconCircleLabelList"/>
    <dgm:cxn modelId="{560862AD-2B54-4CFF-9F0C-AF9C9467BA9C}" type="presParOf" srcId="{E848487C-D1A6-4CB5-828E-7E31999B5EF0}" destId="{C0486E60-6140-4E55-BE21-EC6D4C713626}" srcOrd="9" destOrd="0" presId="urn:microsoft.com/office/officeart/2018/5/layout/IconCircleLabelList"/>
    <dgm:cxn modelId="{6FAE5A80-9B10-48BD-B892-3E7FD6A9D64E}" type="presParOf" srcId="{E848487C-D1A6-4CB5-828E-7E31999B5EF0}" destId="{1CF11AC4-B540-4F42-8A8D-9A94A5B10812}" srcOrd="10" destOrd="0" presId="urn:microsoft.com/office/officeart/2018/5/layout/IconCircleLabelList"/>
    <dgm:cxn modelId="{6418A9DA-F73D-4DAE-A2CC-3DFB16B00CB4}" type="presParOf" srcId="{1CF11AC4-B540-4F42-8A8D-9A94A5B10812}" destId="{E23752FE-8B57-44A7-A4B6-256D83CC2909}" srcOrd="0" destOrd="0" presId="urn:microsoft.com/office/officeart/2018/5/layout/IconCircleLabelList"/>
    <dgm:cxn modelId="{3DA0CAC0-9B8D-4223-8DC4-6B31EFAB0F59}" type="presParOf" srcId="{1CF11AC4-B540-4F42-8A8D-9A94A5B10812}" destId="{C86729E4-B1C7-4408-8A08-0D3252E8410D}" srcOrd="1" destOrd="0" presId="urn:microsoft.com/office/officeart/2018/5/layout/IconCircleLabelList"/>
    <dgm:cxn modelId="{75CC827C-F582-4AF8-9E44-DF9928258A4C}" type="presParOf" srcId="{1CF11AC4-B540-4F42-8A8D-9A94A5B10812}" destId="{1F4774F5-4F39-44D8-B17E-21F06FE3F142}" srcOrd="2" destOrd="0" presId="urn:microsoft.com/office/officeart/2018/5/layout/IconCircleLabelList"/>
    <dgm:cxn modelId="{494C2D41-1A52-4039-9BFE-FA71761597B6}" type="presParOf" srcId="{1CF11AC4-B540-4F42-8A8D-9A94A5B10812}" destId="{D7075B4E-BD00-4A1A-9D82-A8156D643A3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1E1F4-94E6-430B-BE18-CFC5334FD89A}"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US"/>
        </a:p>
      </dgm:t>
    </dgm:pt>
    <dgm:pt modelId="{CEFC680A-99A1-476A-8165-451B2BDF294D}">
      <dgm:prSet/>
      <dgm:spPr/>
      <dgm:t>
        <a:bodyPr/>
        <a:lstStyle/>
        <a:p>
          <a:r>
            <a:rPr lang="nb-NO" dirty="0"/>
            <a:t>Bachelorprogrammer</a:t>
          </a:r>
          <a:endParaRPr lang="en-US" dirty="0"/>
        </a:p>
      </dgm:t>
    </dgm:pt>
    <dgm:pt modelId="{ED15D7A6-4EEC-4BF3-99BA-43E322523615}" type="parTrans" cxnId="{540A451E-8BCA-41CC-9302-C9D0AA9EF0D9}">
      <dgm:prSet/>
      <dgm:spPr/>
      <dgm:t>
        <a:bodyPr/>
        <a:lstStyle/>
        <a:p>
          <a:endParaRPr lang="en-US"/>
        </a:p>
      </dgm:t>
    </dgm:pt>
    <dgm:pt modelId="{DB7BDBE8-1FDB-4164-A84C-E41CA0F3DB66}" type="sibTrans" cxnId="{540A451E-8BCA-41CC-9302-C9D0AA9EF0D9}">
      <dgm:prSet/>
      <dgm:spPr/>
      <dgm:t>
        <a:bodyPr/>
        <a:lstStyle/>
        <a:p>
          <a:endParaRPr lang="en-US"/>
        </a:p>
      </dgm:t>
    </dgm:pt>
    <dgm:pt modelId="{E7B13F28-E627-48AB-BAB6-13009C13938F}">
      <dgm:prSet/>
      <dgm:spPr/>
      <dgm:t>
        <a:bodyPr/>
        <a:lstStyle/>
        <a:p>
          <a:r>
            <a:rPr lang="nb-NO" dirty="0"/>
            <a:t>Japan-studier med japansk</a:t>
          </a:r>
          <a:endParaRPr lang="en-US" dirty="0"/>
        </a:p>
      </dgm:t>
    </dgm:pt>
    <dgm:pt modelId="{2F8CA5BE-1D78-4B7D-A956-B2A0521B8501}" type="parTrans" cxnId="{BA80BA73-E726-46C2-8C3D-F28AD7024678}">
      <dgm:prSet/>
      <dgm:spPr/>
      <dgm:t>
        <a:bodyPr/>
        <a:lstStyle/>
        <a:p>
          <a:endParaRPr lang="en-US"/>
        </a:p>
      </dgm:t>
    </dgm:pt>
    <dgm:pt modelId="{503CEB85-5065-4C15-A4C4-55BF32A3E65F}" type="sibTrans" cxnId="{BA80BA73-E726-46C2-8C3D-F28AD7024678}">
      <dgm:prSet/>
      <dgm:spPr/>
      <dgm:t>
        <a:bodyPr/>
        <a:lstStyle/>
        <a:p>
          <a:endParaRPr lang="en-US"/>
        </a:p>
      </dgm:t>
    </dgm:pt>
    <dgm:pt modelId="{93AA0195-D33F-4C5D-A552-FA2B4AD3ACF6}">
      <dgm:prSet/>
      <dgm:spPr/>
      <dgm:t>
        <a:bodyPr/>
        <a:lstStyle/>
        <a:p>
          <a:r>
            <a:rPr lang="nb-NO" dirty="0"/>
            <a:t>Kina-studier med kinesisk</a:t>
          </a:r>
          <a:endParaRPr lang="en-US" dirty="0"/>
        </a:p>
      </dgm:t>
    </dgm:pt>
    <dgm:pt modelId="{FE447026-B952-4FA9-98F9-E3052F829EE9}" type="parTrans" cxnId="{059B54E3-879D-43C7-8E9E-CCC50BD07011}">
      <dgm:prSet/>
      <dgm:spPr/>
      <dgm:t>
        <a:bodyPr/>
        <a:lstStyle/>
        <a:p>
          <a:endParaRPr lang="en-US"/>
        </a:p>
      </dgm:t>
    </dgm:pt>
    <dgm:pt modelId="{F316BAEA-D6E0-4765-A7E0-9ABA6A5FFC7F}" type="sibTrans" cxnId="{059B54E3-879D-43C7-8E9E-CCC50BD07011}">
      <dgm:prSet/>
      <dgm:spPr/>
      <dgm:t>
        <a:bodyPr/>
        <a:lstStyle/>
        <a:p>
          <a:endParaRPr lang="en-US"/>
        </a:p>
      </dgm:t>
    </dgm:pt>
    <dgm:pt modelId="{04CFDBCA-2BA9-4553-AD1A-0A914BA193B2}">
      <dgm:prSet/>
      <dgm:spPr/>
      <dgm:t>
        <a:bodyPr/>
        <a:lstStyle/>
        <a:p>
          <a:r>
            <a:rPr lang="nb-NO" dirty="0"/>
            <a:t>Midtøsten-studier med arabisk</a:t>
          </a:r>
          <a:endParaRPr lang="en-US" dirty="0"/>
        </a:p>
      </dgm:t>
    </dgm:pt>
    <dgm:pt modelId="{3A24291B-211F-4613-91E7-52C676FDE869}" type="parTrans" cxnId="{C558DFE3-F00A-4F48-AC30-2ACDDBE74C3E}">
      <dgm:prSet/>
      <dgm:spPr/>
      <dgm:t>
        <a:bodyPr/>
        <a:lstStyle/>
        <a:p>
          <a:endParaRPr lang="en-US"/>
        </a:p>
      </dgm:t>
    </dgm:pt>
    <dgm:pt modelId="{FA64BD18-0298-407A-8C26-89E9044C4901}" type="sibTrans" cxnId="{C558DFE3-F00A-4F48-AC30-2ACDDBE74C3E}">
      <dgm:prSet/>
      <dgm:spPr/>
      <dgm:t>
        <a:bodyPr/>
        <a:lstStyle/>
        <a:p>
          <a:endParaRPr lang="en-US"/>
        </a:p>
      </dgm:t>
    </dgm:pt>
    <dgm:pt modelId="{4A12BFCC-1813-4A82-AEBC-1B62E9BCB67F}">
      <dgm:prSet/>
      <dgm:spPr/>
      <dgm:t>
        <a:bodyPr/>
        <a:lstStyle/>
        <a:p>
          <a:r>
            <a:rPr lang="nb-NO" dirty="0"/>
            <a:t>Midtøsten-studier med persisk</a:t>
          </a:r>
          <a:endParaRPr lang="en-US" dirty="0"/>
        </a:p>
      </dgm:t>
    </dgm:pt>
    <dgm:pt modelId="{D5F3637F-CDF6-4911-A911-C9D4229D64EF}" type="parTrans" cxnId="{F3A22B69-1A95-4891-96D6-D63B20C9FED8}">
      <dgm:prSet/>
      <dgm:spPr/>
      <dgm:t>
        <a:bodyPr/>
        <a:lstStyle/>
        <a:p>
          <a:endParaRPr lang="en-US"/>
        </a:p>
      </dgm:t>
    </dgm:pt>
    <dgm:pt modelId="{85B32B71-EABD-43D6-864F-574DB04B71CF}" type="sibTrans" cxnId="{F3A22B69-1A95-4891-96D6-D63B20C9FED8}">
      <dgm:prSet/>
      <dgm:spPr/>
      <dgm:t>
        <a:bodyPr/>
        <a:lstStyle/>
        <a:p>
          <a:endParaRPr lang="en-US"/>
        </a:p>
      </dgm:t>
    </dgm:pt>
    <dgm:pt modelId="{CC992E11-274B-4F34-AE29-302B3D551C7C}">
      <dgm:prSet/>
      <dgm:spPr/>
      <dgm:t>
        <a:bodyPr/>
        <a:lstStyle/>
        <a:p>
          <a:r>
            <a:rPr lang="nb-NO" dirty="0"/>
            <a:t>Midtøsten-studier med tyrkisk </a:t>
          </a:r>
          <a:endParaRPr lang="en-US" dirty="0"/>
        </a:p>
      </dgm:t>
    </dgm:pt>
    <dgm:pt modelId="{6452DB5F-CB99-4374-83C0-B26464DAE92A}" type="parTrans" cxnId="{C0E8EF8D-47AA-4ED2-87EF-8BB4E8D5AECE}">
      <dgm:prSet/>
      <dgm:spPr/>
      <dgm:t>
        <a:bodyPr/>
        <a:lstStyle/>
        <a:p>
          <a:endParaRPr lang="en-US"/>
        </a:p>
      </dgm:t>
    </dgm:pt>
    <dgm:pt modelId="{EFD37687-7888-41B0-8858-4D9B01A4820C}" type="sibTrans" cxnId="{C0E8EF8D-47AA-4ED2-87EF-8BB4E8D5AECE}">
      <dgm:prSet/>
      <dgm:spPr/>
      <dgm:t>
        <a:bodyPr/>
        <a:lstStyle/>
        <a:p>
          <a:endParaRPr lang="en-US"/>
        </a:p>
      </dgm:t>
    </dgm:pt>
    <dgm:pt modelId="{AFB9A5E7-29FE-40EE-B9D6-D7212C7D9FF6}">
      <dgm:prSet/>
      <dgm:spPr/>
      <dgm:t>
        <a:bodyPr/>
        <a:lstStyle/>
        <a:p>
          <a:r>
            <a:rPr lang="en-US" dirty="0" err="1"/>
            <a:t>Masterprogrammer</a:t>
          </a:r>
          <a:endParaRPr lang="en-US" dirty="0"/>
        </a:p>
      </dgm:t>
    </dgm:pt>
    <dgm:pt modelId="{5DBDEB8B-9B73-4FFD-9E4A-48434E8577AF}" type="parTrans" cxnId="{2C488884-7D5B-4602-834C-8BA11FC22F60}">
      <dgm:prSet/>
      <dgm:spPr/>
      <dgm:t>
        <a:bodyPr/>
        <a:lstStyle/>
        <a:p>
          <a:endParaRPr lang="en-US"/>
        </a:p>
      </dgm:t>
    </dgm:pt>
    <dgm:pt modelId="{407AC964-838B-4825-B1A2-62706D331B75}" type="sibTrans" cxnId="{2C488884-7D5B-4602-834C-8BA11FC22F60}">
      <dgm:prSet/>
      <dgm:spPr/>
      <dgm:t>
        <a:bodyPr/>
        <a:lstStyle/>
        <a:p>
          <a:endParaRPr lang="en-US"/>
        </a:p>
      </dgm:t>
    </dgm:pt>
    <dgm:pt modelId="{07BAE145-ABE4-446B-8F4A-8246B11123C1}">
      <dgm:prSet/>
      <dgm:spPr/>
      <dgm:t>
        <a:bodyPr/>
        <a:lstStyle/>
        <a:p>
          <a:r>
            <a:rPr lang="nb-NO" dirty="0"/>
            <a:t>Japanese Studies</a:t>
          </a:r>
          <a:endParaRPr lang="en-US" dirty="0"/>
        </a:p>
      </dgm:t>
    </dgm:pt>
    <dgm:pt modelId="{E0F5C688-E024-4DB9-AEA5-46C31E655AA2}" type="parTrans" cxnId="{B28B8860-1CA7-4370-A03D-48D5B458B5D6}">
      <dgm:prSet/>
      <dgm:spPr/>
      <dgm:t>
        <a:bodyPr/>
        <a:lstStyle/>
        <a:p>
          <a:endParaRPr lang="en-US"/>
        </a:p>
      </dgm:t>
    </dgm:pt>
    <dgm:pt modelId="{A0360C5A-981E-4E0D-9C36-F975963B16F8}" type="sibTrans" cxnId="{B28B8860-1CA7-4370-A03D-48D5B458B5D6}">
      <dgm:prSet/>
      <dgm:spPr/>
      <dgm:t>
        <a:bodyPr/>
        <a:lstStyle/>
        <a:p>
          <a:endParaRPr lang="en-US"/>
        </a:p>
      </dgm:t>
    </dgm:pt>
    <dgm:pt modelId="{037B1A56-E27C-48C1-96E5-F1AABADD112E}">
      <dgm:prSet/>
      <dgm:spPr/>
      <dgm:t>
        <a:bodyPr/>
        <a:lstStyle/>
        <a:p>
          <a:r>
            <a:rPr lang="nb-NO" dirty="0" err="1"/>
            <a:t>Chinese</a:t>
          </a:r>
          <a:r>
            <a:rPr lang="nb-NO" dirty="0"/>
            <a:t> </a:t>
          </a:r>
          <a:r>
            <a:rPr lang="nb-NO" dirty="0" err="1"/>
            <a:t>Culture</a:t>
          </a:r>
          <a:r>
            <a:rPr lang="nb-NO" dirty="0"/>
            <a:t> and </a:t>
          </a:r>
          <a:r>
            <a:rPr lang="nb-NO" dirty="0" err="1"/>
            <a:t>Society</a:t>
          </a:r>
          <a:endParaRPr lang="en-US" dirty="0"/>
        </a:p>
      </dgm:t>
    </dgm:pt>
    <dgm:pt modelId="{B1A21420-4421-4379-82B3-A6018EB2F753}" type="parTrans" cxnId="{15A53DA0-89C0-4A82-BEF6-F7E71B2668E5}">
      <dgm:prSet/>
      <dgm:spPr/>
      <dgm:t>
        <a:bodyPr/>
        <a:lstStyle/>
        <a:p>
          <a:endParaRPr lang="en-US"/>
        </a:p>
      </dgm:t>
    </dgm:pt>
    <dgm:pt modelId="{A28C0B2A-D5DD-4537-9EEE-841796866909}" type="sibTrans" cxnId="{15A53DA0-89C0-4A82-BEF6-F7E71B2668E5}">
      <dgm:prSet/>
      <dgm:spPr/>
      <dgm:t>
        <a:bodyPr/>
        <a:lstStyle/>
        <a:p>
          <a:endParaRPr lang="en-US"/>
        </a:p>
      </dgm:t>
    </dgm:pt>
    <dgm:pt modelId="{CE0F8295-94E0-4569-9FE5-822DD42306F3}">
      <dgm:prSet/>
      <dgm:spPr/>
      <dgm:t>
        <a:bodyPr/>
        <a:lstStyle/>
        <a:p>
          <a:r>
            <a:rPr lang="nb-NO" dirty="0" err="1"/>
            <a:t>Middle</a:t>
          </a:r>
          <a:r>
            <a:rPr lang="nb-NO" dirty="0"/>
            <a:t> East Studies</a:t>
          </a:r>
          <a:endParaRPr lang="en-US" dirty="0"/>
        </a:p>
      </dgm:t>
    </dgm:pt>
    <dgm:pt modelId="{CC0E77AE-3E5F-4E93-B846-3C03492ABC74}" type="parTrans" cxnId="{DA89B815-14B5-420C-896A-9DEE22DC0D36}">
      <dgm:prSet/>
      <dgm:spPr/>
      <dgm:t>
        <a:bodyPr/>
        <a:lstStyle/>
        <a:p>
          <a:endParaRPr lang="en-US"/>
        </a:p>
      </dgm:t>
    </dgm:pt>
    <dgm:pt modelId="{F92E41CB-3745-4A5A-A3BF-FE9F1BD78F24}" type="sibTrans" cxnId="{DA89B815-14B5-420C-896A-9DEE22DC0D36}">
      <dgm:prSet/>
      <dgm:spPr/>
      <dgm:t>
        <a:bodyPr/>
        <a:lstStyle/>
        <a:p>
          <a:endParaRPr lang="en-US"/>
        </a:p>
      </dgm:t>
    </dgm:pt>
    <dgm:pt modelId="{DB1001F2-1D59-41DE-9A75-CC243F4D41E8}">
      <dgm:prSet/>
      <dgm:spPr/>
      <dgm:t>
        <a:bodyPr/>
        <a:lstStyle/>
        <a:p>
          <a:r>
            <a:rPr lang="en-US" dirty="0" err="1"/>
            <a:t>Kulturhistorie</a:t>
          </a:r>
          <a:endParaRPr lang="en-US" dirty="0"/>
        </a:p>
      </dgm:t>
    </dgm:pt>
    <dgm:pt modelId="{81E6C631-E94D-48BD-8346-6893A9E08AAC}" type="parTrans" cxnId="{1A06190A-2F3B-4BDA-A3E6-36B37B62D3FD}">
      <dgm:prSet/>
      <dgm:spPr/>
      <dgm:t>
        <a:bodyPr/>
        <a:lstStyle/>
        <a:p>
          <a:endParaRPr lang="nb-NO"/>
        </a:p>
      </dgm:t>
    </dgm:pt>
    <dgm:pt modelId="{D6670CC5-65BA-4536-B7B3-E5EFE45F97F4}" type="sibTrans" cxnId="{1A06190A-2F3B-4BDA-A3E6-36B37B62D3FD}">
      <dgm:prSet/>
      <dgm:spPr/>
      <dgm:t>
        <a:bodyPr/>
        <a:lstStyle/>
        <a:p>
          <a:endParaRPr lang="nb-NO"/>
        </a:p>
      </dgm:t>
    </dgm:pt>
    <dgm:pt modelId="{AF05876D-2264-4F36-BA6C-65CA060E4490}">
      <dgm:prSet/>
      <dgm:spPr/>
      <dgm:t>
        <a:bodyPr/>
        <a:lstStyle/>
        <a:p>
          <a:r>
            <a:rPr lang="en-US" dirty="0" err="1"/>
            <a:t>Religionsvitenskap</a:t>
          </a:r>
          <a:endParaRPr lang="en-US" dirty="0"/>
        </a:p>
      </dgm:t>
    </dgm:pt>
    <dgm:pt modelId="{3571C850-02DC-4905-B319-960066749DD9}" type="parTrans" cxnId="{135F67BF-7F53-483E-9A8E-7DC9643CE7F4}">
      <dgm:prSet/>
      <dgm:spPr/>
      <dgm:t>
        <a:bodyPr/>
        <a:lstStyle/>
        <a:p>
          <a:endParaRPr lang="nb-NO"/>
        </a:p>
      </dgm:t>
    </dgm:pt>
    <dgm:pt modelId="{4330B38D-EBAE-446E-B96A-2A9E967840D0}" type="sibTrans" cxnId="{135F67BF-7F53-483E-9A8E-7DC9643CE7F4}">
      <dgm:prSet/>
      <dgm:spPr/>
      <dgm:t>
        <a:bodyPr/>
        <a:lstStyle/>
        <a:p>
          <a:endParaRPr lang="nb-NO"/>
        </a:p>
      </dgm:t>
    </dgm:pt>
    <dgm:pt modelId="{B7A3E52C-4473-4920-89C4-4643F0866584}">
      <dgm:prSet/>
      <dgm:spPr/>
      <dgm:t>
        <a:bodyPr/>
        <a:lstStyle/>
        <a:p>
          <a:r>
            <a:rPr lang="nb-NO" dirty="0"/>
            <a:t>Religionsvitenskap</a:t>
          </a:r>
          <a:endParaRPr lang="en-US" dirty="0"/>
        </a:p>
      </dgm:t>
    </dgm:pt>
    <dgm:pt modelId="{676324D6-D55C-455F-96EC-AA85DD80C2AA}" type="parTrans" cxnId="{44AA15F1-EEFF-4CB6-B56E-C359040B88BC}">
      <dgm:prSet/>
      <dgm:spPr/>
      <dgm:t>
        <a:bodyPr/>
        <a:lstStyle/>
        <a:p>
          <a:endParaRPr lang="nb-NO"/>
        </a:p>
      </dgm:t>
    </dgm:pt>
    <dgm:pt modelId="{18AE53F9-A674-4AFD-9F06-228DBF2C209E}" type="sibTrans" cxnId="{44AA15F1-EEFF-4CB6-B56E-C359040B88BC}">
      <dgm:prSet/>
      <dgm:spPr/>
      <dgm:t>
        <a:bodyPr/>
        <a:lstStyle/>
        <a:p>
          <a:endParaRPr lang="nb-NO"/>
        </a:p>
      </dgm:t>
    </dgm:pt>
    <dgm:pt modelId="{978A8BF1-1E8E-4E81-9102-B3189B0441DC}">
      <dgm:prSet/>
      <dgm:spPr/>
      <dgm:t>
        <a:bodyPr/>
        <a:lstStyle/>
        <a:p>
          <a:r>
            <a:rPr lang="nb-NO" dirty="0" err="1"/>
            <a:t>Museologi</a:t>
          </a:r>
          <a:r>
            <a:rPr lang="nb-NO" dirty="0"/>
            <a:t> og kulturarvstudier</a:t>
          </a:r>
          <a:endParaRPr lang="en-US" dirty="0"/>
        </a:p>
      </dgm:t>
    </dgm:pt>
    <dgm:pt modelId="{FCF8ED01-421C-4D96-BB8D-B0FC1D87FBBD}" type="parTrans" cxnId="{3F5B152C-2951-4376-B1E0-B2BC6214354C}">
      <dgm:prSet/>
      <dgm:spPr/>
      <dgm:t>
        <a:bodyPr/>
        <a:lstStyle/>
        <a:p>
          <a:endParaRPr lang="nb-NO"/>
        </a:p>
      </dgm:t>
    </dgm:pt>
    <dgm:pt modelId="{A371934D-0CFB-4E1C-BE10-7F65D1E796AB}" type="sibTrans" cxnId="{3F5B152C-2951-4376-B1E0-B2BC6214354C}">
      <dgm:prSet/>
      <dgm:spPr/>
      <dgm:t>
        <a:bodyPr/>
        <a:lstStyle/>
        <a:p>
          <a:endParaRPr lang="nb-NO"/>
        </a:p>
      </dgm:t>
    </dgm:pt>
    <dgm:pt modelId="{4A7E75B9-4EB2-4D9C-B281-4BC297D3221E}">
      <dgm:prSet/>
      <dgm:spPr/>
      <dgm:t>
        <a:bodyPr/>
        <a:lstStyle/>
        <a:p>
          <a:r>
            <a:rPr lang="nb-NO" dirty="0"/>
            <a:t>Kulturhistorie og kulturteori </a:t>
          </a:r>
          <a:endParaRPr lang="en-US" dirty="0"/>
        </a:p>
      </dgm:t>
    </dgm:pt>
    <dgm:pt modelId="{15107C0D-AFA7-43A0-8CC2-C96E996D6434}" type="parTrans" cxnId="{F53779A5-71E5-4557-B5EA-0C74F6616761}">
      <dgm:prSet/>
      <dgm:spPr/>
      <dgm:t>
        <a:bodyPr/>
        <a:lstStyle/>
        <a:p>
          <a:endParaRPr lang="nb-NO"/>
        </a:p>
      </dgm:t>
    </dgm:pt>
    <dgm:pt modelId="{9E5DB8B0-891F-4493-8F05-2BAAE2B8E855}" type="sibTrans" cxnId="{F53779A5-71E5-4557-B5EA-0C74F6616761}">
      <dgm:prSet/>
      <dgm:spPr/>
      <dgm:t>
        <a:bodyPr/>
        <a:lstStyle/>
        <a:p>
          <a:endParaRPr lang="nb-NO"/>
        </a:p>
      </dgm:t>
    </dgm:pt>
    <dgm:pt modelId="{156D34FE-4DAD-4550-B9D4-F80E258F78D0}" type="pres">
      <dgm:prSet presAssocID="{9781E1F4-94E6-430B-BE18-CFC5334FD89A}" presName="Name0" presStyleCnt="0">
        <dgm:presLayoutVars>
          <dgm:dir/>
          <dgm:animLvl val="lvl"/>
          <dgm:resizeHandles val="exact"/>
        </dgm:presLayoutVars>
      </dgm:prSet>
      <dgm:spPr/>
    </dgm:pt>
    <dgm:pt modelId="{FF5412C8-BB77-4D4E-B5AC-34543F00FE6D}" type="pres">
      <dgm:prSet presAssocID="{CEFC680A-99A1-476A-8165-451B2BDF294D}" presName="composite" presStyleCnt="0"/>
      <dgm:spPr/>
    </dgm:pt>
    <dgm:pt modelId="{79D2813B-8AC8-47D6-934D-8A23507EC4B9}" type="pres">
      <dgm:prSet presAssocID="{CEFC680A-99A1-476A-8165-451B2BDF294D}" presName="parTx" presStyleLbl="alignNode1" presStyleIdx="0" presStyleCnt="2">
        <dgm:presLayoutVars>
          <dgm:chMax val="0"/>
          <dgm:chPref val="0"/>
          <dgm:bulletEnabled val="1"/>
        </dgm:presLayoutVars>
      </dgm:prSet>
      <dgm:spPr/>
    </dgm:pt>
    <dgm:pt modelId="{A60E1B68-4FB9-4731-B76D-C9F915179B85}" type="pres">
      <dgm:prSet presAssocID="{CEFC680A-99A1-476A-8165-451B2BDF294D}" presName="desTx" presStyleLbl="alignAccFollowNode1" presStyleIdx="0" presStyleCnt="2">
        <dgm:presLayoutVars>
          <dgm:bulletEnabled val="1"/>
        </dgm:presLayoutVars>
      </dgm:prSet>
      <dgm:spPr/>
    </dgm:pt>
    <dgm:pt modelId="{5D039970-33CB-4BFC-8626-503C96673991}" type="pres">
      <dgm:prSet presAssocID="{DB7BDBE8-1FDB-4164-A84C-E41CA0F3DB66}" presName="space" presStyleCnt="0"/>
      <dgm:spPr/>
    </dgm:pt>
    <dgm:pt modelId="{2794F7D1-AFF5-455A-B064-EFDE4DC1C6EB}" type="pres">
      <dgm:prSet presAssocID="{AFB9A5E7-29FE-40EE-B9D6-D7212C7D9FF6}" presName="composite" presStyleCnt="0"/>
      <dgm:spPr/>
    </dgm:pt>
    <dgm:pt modelId="{3A24C767-D764-4B93-B013-AE7D763C4AD6}" type="pres">
      <dgm:prSet presAssocID="{AFB9A5E7-29FE-40EE-B9D6-D7212C7D9FF6}" presName="parTx" presStyleLbl="alignNode1" presStyleIdx="1" presStyleCnt="2">
        <dgm:presLayoutVars>
          <dgm:chMax val="0"/>
          <dgm:chPref val="0"/>
          <dgm:bulletEnabled val="1"/>
        </dgm:presLayoutVars>
      </dgm:prSet>
      <dgm:spPr/>
    </dgm:pt>
    <dgm:pt modelId="{7901E891-F2F4-4D43-9470-88F33A41C13A}" type="pres">
      <dgm:prSet presAssocID="{AFB9A5E7-29FE-40EE-B9D6-D7212C7D9FF6}" presName="desTx" presStyleLbl="alignAccFollowNode1" presStyleIdx="1" presStyleCnt="2">
        <dgm:presLayoutVars>
          <dgm:bulletEnabled val="1"/>
        </dgm:presLayoutVars>
      </dgm:prSet>
      <dgm:spPr/>
    </dgm:pt>
  </dgm:ptLst>
  <dgm:cxnLst>
    <dgm:cxn modelId="{1A06190A-2F3B-4BDA-A3E6-36B37B62D3FD}" srcId="{CEFC680A-99A1-476A-8165-451B2BDF294D}" destId="{DB1001F2-1D59-41DE-9A75-CC243F4D41E8}" srcOrd="5" destOrd="0" parTransId="{81E6C631-E94D-48BD-8346-6893A9E08AAC}" sibTransId="{D6670CC5-65BA-4536-B7B3-E5EFE45F97F4}"/>
    <dgm:cxn modelId="{DA89B815-14B5-420C-896A-9DEE22DC0D36}" srcId="{AFB9A5E7-29FE-40EE-B9D6-D7212C7D9FF6}" destId="{CE0F8295-94E0-4569-9FE5-822DD42306F3}" srcOrd="2" destOrd="0" parTransId="{CC0E77AE-3E5F-4E93-B846-3C03492ABC74}" sibTransId="{F92E41CB-3745-4A5A-A3BF-FE9F1BD78F24}"/>
    <dgm:cxn modelId="{328D4618-C1DD-4233-ABE3-29129E96123A}" type="presOf" srcId="{04CFDBCA-2BA9-4553-AD1A-0A914BA193B2}" destId="{A60E1B68-4FB9-4731-B76D-C9F915179B85}" srcOrd="0" destOrd="2" presId="urn:microsoft.com/office/officeart/2005/8/layout/hList1"/>
    <dgm:cxn modelId="{540A451E-8BCA-41CC-9302-C9D0AA9EF0D9}" srcId="{9781E1F4-94E6-430B-BE18-CFC5334FD89A}" destId="{CEFC680A-99A1-476A-8165-451B2BDF294D}" srcOrd="0" destOrd="0" parTransId="{ED15D7A6-4EEC-4BF3-99BA-43E322523615}" sibTransId="{DB7BDBE8-1FDB-4164-A84C-E41CA0F3DB66}"/>
    <dgm:cxn modelId="{36778725-534D-4435-A3B4-02C837EB35C7}" type="presOf" srcId="{B7A3E52C-4473-4920-89C4-4643F0866584}" destId="{7901E891-F2F4-4D43-9470-88F33A41C13A}" srcOrd="0" destOrd="3" presId="urn:microsoft.com/office/officeart/2005/8/layout/hList1"/>
    <dgm:cxn modelId="{3F5B152C-2951-4376-B1E0-B2BC6214354C}" srcId="{AFB9A5E7-29FE-40EE-B9D6-D7212C7D9FF6}" destId="{978A8BF1-1E8E-4E81-9102-B3189B0441DC}" srcOrd="4" destOrd="0" parTransId="{FCF8ED01-421C-4D96-BB8D-B0FC1D87FBBD}" sibTransId="{A371934D-0CFB-4E1C-BE10-7F65D1E796AB}"/>
    <dgm:cxn modelId="{C0ECC232-C475-4900-AE50-DA82E6D8E870}" type="presOf" srcId="{CEFC680A-99A1-476A-8165-451B2BDF294D}" destId="{79D2813B-8AC8-47D6-934D-8A23507EC4B9}" srcOrd="0" destOrd="0" presId="urn:microsoft.com/office/officeart/2005/8/layout/hList1"/>
    <dgm:cxn modelId="{4FAA6438-049E-4FD4-940E-4E91A653EA11}" type="presOf" srcId="{9781E1F4-94E6-430B-BE18-CFC5334FD89A}" destId="{156D34FE-4DAD-4550-B9D4-F80E258F78D0}" srcOrd="0" destOrd="0" presId="urn:microsoft.com/office/officeart/2005/8/layout/hList1"/>
    <dgm:cxn modelId="{B28B8860-1CA7-4370-A03D-48D5B458B5D6}" srcId="{AFB9A5E7-29FE-40EE-B9D6-D7212C7D9FF6}" destId="{07BAE145-ABE4-446B-8F4A-8246B11123C1}" srcOrd="0" destOrd="0" parTransId="{E0F5C688-E024-4DB9-AEA5-46C31E655AA2}" sibTransId="{A0360C5A-981E-4E0D-9C36-F975963B16F8}"/>
    <dgm:cxn modelId="{2B26D668-D1EE-4F0F-9856-548B64E50926}" type="presOf" srcId="{AFB9A5E7-29FE-40EE-B9D6-D7212C7D9FF6}" destId="{3A24C767-D764-4B93-B013-AE7D763C4AD6}" srcOrd="0" destOrd="0" presId="urn:microsoft.com/office/officeart/2005/8/layout/hList1"/>
    <dgm:cxn modelId="{F3A22B69-1A95-4891-96D6-D63B20C9FED8}" srcId="{CEFC680A-99A1-476A-8165-451B2BDF294D}" destId="{4A12BFCC-1813-4A82-AEBC-1B62E9BCB67F}" srcOrd="3" destOrd="0" parTransId="{D5F3637F-CDF6-4911-A911-C9D4229D64EF}" sibTransId="{85B32B71-EABD-43D6-864F-574DB04B71CF}"/>
    <dgm:cxn modelId="{B4F9C669-8EC6-4F94-B208-FDD166F5E28B}" type="presOf" srcId="{4A7E75B9-4EB2-4D9C-B281-4BC297D3221E}" destId="{7901E891-F2F4-4D43-9470-88F33A41C13A}" srcOrd="0" destOrd="5" presId="urn:microsoft.com/office/officeart/2005/8/layout/hList1"/>
    <dgm:cxn modelId="{BA80BA73-E726-46C2-8C3D-F28AD7024678}" srcId="{CEFC680A-99A1-476A-8165-451B2BDF294D}" destId="{E7B13F28-E627-48AB-BAB6-13009C13938F}" srcOrd="0" destOrd="0" parTransId="{2F8CA5BE-1D78-4B7D-A956-B2A0521B8501}" sibTransId="{503CEB85-5065-4C15-A4C4-55BF32A3E65F}"/>
    <dgm:cxn modelId="{9BC22979-CE5C-462C-AD7F-9EF1DBD8CA1B}" type="presOf" srcId="{CE0F8295-94E0-4569-9FE5-822DD42306F3}" destId="{7901E891-F2F4-4D43-9470-88F33A41C13A}" srcOrd="0" destOrd="2" presId="urn:microsoft.com/office/officeart/2005/8/layout/hList1"/>
    <dgm:cxn modelId="{2C488884-7D5B-4602-834C-8BA11FC22F60}" srcId="{9781E1F4-94E6-430B-BE18-CFC5334FD89A}" destId="{AFB9A5E7-29FE-40EE-B9D6-D7212C7D9FF6}" srcOrd="1" destOrd="0" parTransId="{5DBDEB8B-9B73-4FFD-9E4A-48434E8577AF}" sibTransId="{407AC964-838B-4825-B1A2-62706D331B75}"/>
    <dgm:cxn modelId="{40E1F887-78DC-45A2-934C-04298EB642ED}" type="presOf" srcId="{037B1A56-E27C-48C1-96E5-F1AABADD112E}" destId="{7901E891-F2F4-4D43-9470-88F33A41C13A}" srcOrd="0" destOrd="1" presId="urn:microsoft.com/office/officeart/2005/8/layout/hList1"/>
    <dgm:cxn modelId="{D87E2B8C-55A8-424B-B6F7-E6B874635CA2}" type="presOf" srcId="{E7B13F28-E627-48AB-BAB6-13009C13938F}" destId="{A60E1B68-4FB9-4731-B76D-C9F915179B85}" srcOrd="0" destOrd="0" presId="urn:microsoft.com/office/officeart/2005/8/layout/hList1"/>
    <dgm:cxn modelId="{C0E8EF8D-47AA-4ED2-87EF-8BB4E8D5AECE}" srcId="{CEFC680A-99A1-476A-8165-451B2BDF294D}" destId="{CC992E11-274B-4F34-AE29-302B3D551C7C}" srcOrd="4" destOrd="0" parTransId="{6452DB5F-CB99-4374-83C0-B26464DAE92A}" sibTransId="{EFD37687-7888-41B0-8858-4D9B01A4820C}"/>
    <dgm:cxn modelId="{15A53DA0-89C0-4A82-BEF6-F7E71B2668E5}" srcId="{AFB9A5E7-29FE-40EE-B9D6-D7212C7D9FF6}" destId="{037B1A56-E27C-48C1-96E5-F1AABADD112E}" srcOrd="1" destOrd="0" parTransId="{B1A21420-4421-4379-82B3-A6018EB2F753}" sibTransId="{A28C0B2A-D5DD-4537-9EEE-841796866909}"/>
    <dgm:cxn modelId="{F53779A5-71E5-4557-B5EA-0C74F6616761}" srcId="{AFB9A5E7-29FE-40EE-B9D6-D7212C7D9FF6}" destId="{4A7E75B9-4EB2-4D9C-B281-4BC297D3221E}" srcOrd="5" destOrd="0" parTransId="{15107C0D-AFA7-43A0-8CC2-C96E996D6434}" sibTransId="{9E5DB8B0-891F-4493-8F05-2BAAE2B8E855}"/>
    <dgm:cxn modelId="{A3D2A8B7-B188-4464-902D-0C0237067A7D}" type="presOf" srcId="{93AA0195-D33F-4C5D-A552-FA2B4AD3ACF6}" destId="{A60E1B68-4FB9-4731-B76D-C9F915179B85}" srcOrd="0" destOrd="1" presId="urn:microsoft.com/office/officeart/2005/8/layout/hList1"/>
    <dgm:cxn modelId="{135F67BF-7F53-483E-9A8E-7DC9643CE7F4}" srcId="{CEFC680A-99A1-476A-8165-451B2BDF294D}" destId="{AF05876D-2264-4F36-BA6C-65CA060E4490}" srcOrd="6" destOrd="0" parTransId="{3571C850-02DC-4905-B319-960066749DD9}" sibTransId="{4330B38D-EBAE-446E-B96A-2A9E967840D0}"/>
    <dgm:cxn modelId="{E308F9C8-7111-48BD-AED8-C2AA7FD2C684}" type="presOf" srcId="{4A12BFCC-1813-4A82-AEBC-1B62E9BCB67F}" destId="{A60E1B68-4FB9-4731-B76D-C9F915179B85}" srcOrd="0" destOrd="3" presId="urn:microsoft.com/office/officeart/2005/8/layout/hList1"/>
    <dgm:cxn modelId="{9C4665CB-7E6E-4D9C-ADE0-090EC06B85A7}" type="presOf" srcId="{07BAE145-ABE4-446B-8F4A-8246B11123C1}" destId="{7901E891-F2F4-4D43-9470-88F33A41C13A}" srcOrd="0" destOrd="0" presId="urn:microsoft.com/office/officeart/2005/8/layout/hList1"/>
    <dgm:cxn modelId="{0BB2EBD7-82A9-4030-A3E4-E0EDCB5D03AF}" type="presOf" srcId="{AF05876D-2264-4F36-BA6C-65CA060E4490}" destId="{A60E1B68-4FB9-4731-B76D-C9F915179B85}" srcOrd="0" destOrd="6" presId="urn:microsoft.com/office/officeart/2005/8/layout/hList1"/>
    <dgm:cxn modelId="{161C87DD-849A-4B69-9E09-43E8D491B938}" type="presOf" srcId="{978A8BF1-1E8E-4E81-9102-B3189B0441DC}" destId="{7901E891-F2F4-4D43-9470-88F33A41C13A}" srcOrd="0" destOrd="4" presId="urn:microsoft.com/office/officeart/2005/8/layout/hList1"/>
    <dgm:cxn modelId="{761FC8DD-F7BA-4C71-8D7A-33B1D54B684E}" type="presOf" srcId="{CC992E11-274B-4F34-AE29-302B3D551C7C}" destId="{A60E1B68-4FB9-4731-B76D-C9F915179B85}" srcOrd="0" destOrd="4" presId="urn:microsoft.com/office/officeart/2005/8/layout/hList1"/>
    <dgm:cxn modelId="{3E86F4DD-98CE-4A9C-878D-674355F4E4C5}" type="presOf" srcId="{DB1001F2-1D59-41DE-9A75-CC243F4D41E8}" destId="{A60E1B68-4FB9-4731-B76D-C9F915179B85}" srcOrd="0" destOrd="5" presId="urn:microsoft.com/office/officeart/2005/8/layout/hList1"/>
    <dgm:cxn modelId="{059B54E3-879D-43C7-8E9E-CCC50BD07011}" srcId="{CEFC680A-99A1-476A-8165-451B2BDF294D}" destId="{93AA0195-D33F-4C5D-A552-FA2B4AD3ACF6}" srcOrd="1" destOrd="0" parTransId="{FE447026-B952-4FA9-98F9-E3052F829EE9}" sibTransId="{F316BAEA-D6E0-4765-A7E0-9ABA6A5FFC7F}"/>
    <dgm:cxn modelId="{C558DFE3-F00A-4F48-AC30-2ACDDBE74C3E}" srcId="{CEFC680A-99A1-476A-8165-451B2BDF294D}" destId="{04CFDBCA-2BA9-4553-AD1A-0A914BA193B2}" srcOrd="2" destOrd="0" parTransId="{3A24291B-211F-4613-91E7-52C676FDE869}" sibTransId="{FA64BD18-0298-407A-8C26-89E9044C4901}"/>
    <dgm:cxn modelId="{44AA15F1-EEFF-4CB6-B56E-C359040B88BC}" srcId="{AFB9A5E7-29FE-40EE-B9D6-D7212C7D9FF6}" destId="{B7A3E52C-4473-4920-89C4-4643F0866584}" srcOrd="3" destOrd="0" parTransId="{676324D6-D55C-455F-96EC-AA85DD80C2AA}" sibTransId="{18AE53F9-A674-4AFD-9F06-228DBF2C209E}"/>
    <dgm:cxn modelId="{01C53B76-E326-4255-9A75-DDF975B9710C}" type="presParOf" srcId="{156D34FE-4DAD-4550-B9D4-F80E258F78D0}" destId="{FF5412C8-BB77-4D4E-B5AC-34543F00FE6D}" srcOrd="0" destOrd="0" presId="urn:microsoft.com/office/officeart/2005/8/layout/hList1"/>
    <dgm:cxn modelId="{48D30C80-AC11-4C27-9533-CCA8B8852E16}" type="presParOf" srcId="{FF5412C8-BB77-4D4E-B5AC-34543F00FE6D}" destId="{79D2813B-8AC8-47D6-934D-8A23507EC4B9}" srcOrd="0" destOrd="0" presId="urn:microsoft.com/office/officeart/2005/8/layout/hList1"/>
    <dgm:cxn modelId="{265393A7-247A-49EE-A3F8-58BFEB926D23}" type="presParOf" srcId="{FF5412C8-BB77-4D4E-B5AC-34543F00FE6D}" destId="{A60E1B68-4FB9-4731-B76D-C9F915179B85}" srcOrd="1" destOrd="0" presId="urn:microsoft.com/office/officeart/2005/8/layout/hList1"/>
    <dgm:cxn modelId="{B92BE9C6-399A-4CF1-9CB8-253080F7E74E}" type="presParOf" srcId="{156D34FE-4DAD-4550-B9D4-F80E258F78D0}" destId="{5D039970-33CB-4BFC-8626-503C96673991}" srcOrd="1" destOrd="0" presId="urn:microsoft.com/office/officeart/2005/8/layout/hList1"/>
    <dgm:cxn modelId="{AF2C524B-820A-4119-BC25-A292D5CFE0E4}" type="presParOf" srcId="{156D34FE-4DAD-4550-B9D4-F80E258F78D0}" destId="{2794F7D1-AFF5-455A-B064-EFDE4DC1C6EB}" srcOrd="2" destOrd="0" presId="urn:microsoft.com/office/officeart/2005/8/layout/hList1"/>
    <dgm:cxn modelId="{7B143DA1-B200-4A3E-9A8C-01BE37BC1D44}" type="presParOf" srcId="{2794F7D1-AFF5-455A-B064-EFDE4DC1C6EB}" destId="{3A24C767-D764-4B93-B013-AE7D763C4AD6}" srcOrd="0" destOrd="0" presId="urn:microsoft.com/office/officeart/2005/8/layout/hList1"/>
    <dgm:cxn modelId="{D10AF25E-7D96-4EB5-894E-BDB213FD3F80}" type="presParOf" srcId="{2794F7D1-AFF5-455A-B064-EFDE4DC1C6EB}" destId="{7901E891-F2F4-4D43-9470-88F33A41C13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B80071-4CA4-4188-BF64-10E1BA80138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9B4D06B-CDF2-43FB-8DA2-395E1714798E}">
      <dgm:prSet custT="1"/>
      <dgm:spPr/>
      <dgm:t>
        <a:bodyPr/>
        <a:lstStyle/>
        <a:p>
          <a:pPr>
            <a:lnSpc>
              <a:spcPct val="100000"/>
            </a:lnSpc>
          </a:pPr>
          <a:r>
            <a:rPr lang="en-US" sz="1600" dirty="0"/>
            <a:t>En </a:t>
          </a:r>
          <a:r>
            <a:rPr lang="en-US" sz="1600" dirty="0" err="1"/>
            <a:t>kontrakt</a:t>
          </a:r>
          <a:r>
            <a:rPr lang="en-US" sz="1600" dirty="0"/>
            <a:t> </a:t>
          </a:r>
          <a:r>
            <a:rPr lang="en-US" sz="1600" dirty="0" err="1"/>
            <a:t>mellom</a:t>
          </a:r>
          <a:r>
            <a:rPr lang="en-US" sz="1600" dirty="0"/>
            <a:t> deg </a:t>
          </a:r>
          <a:r>
            <a:rPr lang="en-US" sz="1600" dirty="0" err="1"/>
            <a:t>som</a:t>
          </a:r>
          <a:r>
            <a:rPr lang="en-US" sz="1600" dirty="0"/>
            <a:t> student </a:t>
          </a:r>
          <a:r>
            <a:rPr lang="en-US" sz="1600" dirty="0" err="1"/>
            <a:t>og</a:t>
          </a:r>
          <a:r>
            <a:rPr lang="en-US" sz="1600" dirty="0"/>
            <a:t> </a:t>
          </a:r>
          <a:r>
            <a:rPr lang="en-US" sz="1600" dirty="0" err="1"/>
            <a:t>oss</a:t>
          </a:r>
          <a:r>
            <a:rPr lang="en-US" sz="1600" dirty="0"/>
            <a:t> </a:t>
          </a:r>
          <a:r>
            <a:rPr lang="en-US" sz="1600" dirty="0" err="1"/>
            <a:t>som</a:t>
          </a:r>
          <a:r>
            <a:rPr lang="en-US" sz="1600" dirty="0"/>
            <a:t> </a:t>
          </a:r>
          <a:r>
            <a:rPr lang="en-US" sz="1600" dirty="0" err="1"/>
            <a:t>institutt</a:t>
          </a:r>
          <a:endParaRPr lang="en-US" sz="1600" dirty="0"/>
        </a:p>
      </dgm:t>
    </dgm:pt>
    <dgm:pt modelId="{63701FBE-48CF-46EE-8F39-44A9599DFE1D}" type="parTrans" cxnId="{0E107077-8AAE-4C24-A989-02766AC030AC}">
      <dgm:prSet/>
      <dgm:spPr/>
      <dgm:t>
        <a:bodyPr/>
        <a:lstStyle/>
        <a:p>
          <a:endParaRPr lang="en-US"/>
        </a:p>
      </dgm:t>
    </dgm:pt>
    <dgm:pt modelId="{CD514AD1-8335-4A04-AD12-5D207A6A9E86}" type="sibTrans" cxnId="{0E107077-8AAE-4C24-A989-02766AC030AC}">
      <dgm:prSet/>
      <dgm:spPr/>
      <dgm:t>
        <a:bodyPr/>
        <a:lstStyle/>
        <a:p>
          <a:endParaRPr lang="en-US"/>
        </a:p>
      </dgm:t>
    </dgm:pt>
    <dgm:pt modelId="{CC14955A-FED5-41EE-96DF-629E7E753F80}">
      <dgm:prSet/>
      <dgm:spPr/>
      <dgm:t>
        <a:bodyPr/>
        <a:lstStyle/>
        <a:p>
          <a:pPr>
            <a:lnSpc>
              <a:spcPct val="100000"/>
            </a:lnSpc>
          </a:pPr>
          <a:endParaRPr lang="en-US" dirty="0"/>
        </a:p>
      </dgm:t>
    </dgm:pt>
    <dgm:pt modelId="{1DC0F1DB-8D80-4887-8BFE-4CBA46D9FC70}" type="parTrans" cxnId="{A04AFC88-82ED-48A1-824D-BCB8BFAD0BFC}">
      <dgm:prSet/>
      <dgm:spPr/>
      <dgm:t>
        <a:bodyPr/>
        <a:lstStyle/>
        <a:p>
          <a:endParaRPr lang="en-US"/>
        </a:p>
      </dgm:t>
    </dgm:pt>
    <dgm:pt modelId="{F8C8E690-C0ED-4AC9-BCAD-D20AF973D0F4}" type="sibTrans" cxnId="{A04AFC88-82ED-48A1-824D-BCB8BFAD0BFC}">
      <dgm:prSet/>
      <dgm:spPr/>
      <dgm:t>
        <a:bodyPr/>
        <a:lstStyle/>
        <a:p>
          <a:endParaRPr lang="en-US"/>
        </a:p>
      </dgm:t>
    </dgm:pt>
    <dgm:pt modelId="{27A86814-7DDD-4433-B6C2-63859D2BEF27}">
      <dgm:prSet custT="1"/>
      <dgm:spPr/>
      <dgm:t>
        <a:bodyPr/>
        <a:lstStyle/>
        <a:p>
          <a:pPr>
            <a:lnSpc>
              <a:spcPct val="100000"/>
            </a:lnSpc>
          </a:pPr>
          <a:r>
            <a:rPr lang="en-US" sz="1150" dirty="0" err="1"/>
            <a:t>Læringsmål</a:t>
          </a:r>
          <a:r>
            <a:rPr lang="en-US" sz="1150" dirty="0"/>
            <a:t> </a:t>
          </a:r>
        </a:p>
      </dgm:t>
    </dgm:pt>
    <dgm:pt modelId="{A169877D-635D-4A00-9CEA-2F49EBCED095}" type="parTrans" cxnId="{AABEDEA9-4872-408F-9050-0C19F38D27E4}">
      <dgm:prSet/>
      <dgm:spPr/>
      <dgm:t>
        <a:bodyPr/>
        <a:lstStyle/>
        <a:p>
          <a:endParaRPr lang="en-US"/>
        </a:p>
      </dgm:t>
    </dgm:pt>
    <dgm:pt modelId="{ECED4C7E-9CD6-4AF9-AB5B-AFC38C2C3BF0}" type="sibTrans" cxnId="{AABEDEA9-4872-408F-9050-0C19F38D27E4}">
      <dgm:prSet/>
      <dgm:spPr/>
      <dgm:t>
        <a:bodyPr/>
        <a:lstStyle/>
        <a:p>
          <a:endParaRPr lang="en-US"/>
        </a:p>
      </dgm:t>
    </dgm:pt>
    <dgm:pt modelId="{C5F8C0BB-5F9A-4BEC-B0E0-7A398A3DF216}">
      <dgm:prSet custT="1"/>
      <dgm:spPr/>
      <dgm:t>
        <a:bodyPr/>
        <a:lstStyle/>
        <a:p>
          <a:pPr>
            <a:lnSpc>
              <a:spcPct val="100000"/>
            </a:lnSpc>
          </a:pPr>
          <a:r>
            <a:rPr lang="en-US" sz="1150" dirty="0" err="1"/>
            <a:t>Undervisning</a:t>
          </a:r>
          <a:endParaRPr lang="en-US" sz="1150" dirty="0"/>
        </a:p>
      </dgm:t>
    </dgm:pt>
    <dgm:pt modelId="{75BDF375-DA10-452A-B953-8FABA956CB63}" type="parTrans" cxnId="{21915AD5-F09F-4B25-AA2F-545FFFCD0987}">
      <dgm:prSet/>
      <dgm:spPr/>
      <dgm:t>
        <a:bodyPr/>
        <a:lstStyle/>
        <a:p>
          <a:endParaRPr lang="en-US"/>
        </a:p>
      </dgm:t>
    </dgm:pt>
    <dgm:pt modelId="{EA77CE46-E084-42B2-B97A-E1591BF78D7F}" type="sibTrans" cxnId="{21915AD5-F09F-4B25-AA2F-545FFFCD0987}">
      <dgm:prSet/>
      <dgm:spPr/>
      <dgm:t>
        <a:bodyPr/>
        <a:lstStyle/>
        <a:p>
          <a:endParaRPr lang="en-US"/>
        </a:p>
      </dgm:t>
    </dgm:pt>
    <dgm:pt modelId="{E0627908-2EB1-4448-9078-08EE8FF25859}">
      <dgm:prSet custT="1"/>
      <dgm:spPr/>
      <dgm:t>
        <a:bodyPr/>
        <a:lstStyle/>
        <a:p>
          <a:pPr>
            <a:lnSpc>
              <a:spcPct val="100000"/>
            </a:lnSpc>
          </a:pPr>
          <a:r>
            <a:rPr lang="en-US" sz="1150" dirty="0" err="1"/>
            <a:t>Obligatoriske</a:t>
          </a:r>
          <a:r>
            <a:rPr lang="en-US" sz="1150" dirty="0"/>
            <a:t> </a:t>
          </a:r>
          <a:r>
            <a:rPr lang="en-US" sz="1150" dirty="0" err="1"/>
            <a:t>aktiviteter</a:t>
          </a:r>
          <a:r>
            <a:rPr lang="en-US" sz="1150" dirty="0"/>
            <a:t> (</a:t>
          </a:r>
          <a:r>
            <a:rPr lang="en-US" sz="1150" dirty="0" err="1"/>
            <a:t>hva</a:t>
          </a:r>
          <a:r>
            <a:rPr lang="en-US" sz="1150" dirty="0"/>
            <a:t> slags, </a:t>
          </a:r>
          <a:r>
            <a:rPr lang="en-US" sz="1150" dirty="0" err="1"/>
            <a:t>gyldighet</a:t>
          </a:r>
          <a:r>
            <a:rPr lang="en-US" sz="1150" dirty="0"/>
            <a:t>, </a:t>
          </a:r>
          <a:r>
            <a:rPr lang="en-US" sz="1150" dirty="0" err="1"/>
            <a:t>gyldig</a:t>
          </a:r>
          <a:r>
            <a:rPr lang="en-US" sz="1150" dirty="0"/>
            <a:t> </a:t>
          </a:r>
          <a:r>
            <a:rPr lang="en-US" sz="1150" dirty="0" err="1"/>
            <a:t>fravær</a:t>
          </a:r>
          <a:r>
            <a:rPr lang="en-US" sz="1150" dirty="0"/>
            <a:t> </a:t>
          </a:r>
          <a:r>
            <a:rPr lang="en-US" sz="1150" dirty="0" err="1"/>
            <a:t>og</a:t>
          </a:r>
          <a:r>
            <a:rPr lang="en-US" sz="1150" dirty="0"/>
            <a:t> </a:t>
          </a:r>
        </a:p>
        <a:p>
          <a:pPr>
            <a:lnSpc>
              <a:spcPct val="100000"/>
            </a:lnSpc>
          </a:pPr>
          <a:r>
            <a:rPr lang="en-US" sz="1150" dirty="0" err="1"/>
            <a:t>utsettelse</a:t>
          </a:r>
          <a:r>
            <a:rPr lang="en-US" sz="1150" dirty="0"/>
            <a:t>)</a:t>
          </a:r>
        </a:p>
        <a:p>
          <a:pPr>
            <a:lnSpc>
              <a:spcPct val="100000"/>
            </a:lnSpc>
          </a:pPr>
          <a:r>
            <a:rPr lang="en-US" sz="1150" dirty="0" err="1"/>
            <a:t>Eksamen</a:t>
          </a:r>
          <a:r>
            <a:rPr lang="en-US" sz="1150" dirty="0"/>
            <a:t> (</a:t>
          </a:r>
          <a:r>
            <a:rPr lang="en-US" sz="1150" dirty="0" err="1"/>
            <a:t>hva</a:t>
          </a:r>
          <a:r>
            <a:rPr lang="en-US" sz="1150" dirty="0"/>
            <a:t> slags, </a:t>
          </a:r>
          <a:r>
            <a:rPr lang="en-US" sz="1150" dirty="0" err="1"/>
            <a:t>varighet</a:t>
          </a:r>
          <a:r>
            <a:rPr lang="en-US" sz="1150" dirty="0"/>
            <a:t>, </a:t>
          </a:r>
          <a:r>
            <a:rPr lang="en-US" sz="1150" dirty="0" err="1"/>
            <a:t>hjelpemidler</a:t>
          </a:r>
          <a:r>
            <a:rPr lang="en-US" sz="1150" dirty="0"/>
            <a:t>, </a:t>
          </a:r>
          <a:r>
            <a:rPr lang="en-US" sz="1150" dirty="0" err="1"/>
            <a:t>sykdom</a:t>
          </a:r>
          <a:r>
            <a:rPr lang="en-US" sz="1150" dirty="0"/>
            <a:t>)</a:t>
          </a:r>
        </a:p>
      </dgm:t>
    </dgm:pt>
    <dgm:pt modelId="{AEAEFBF3-4314-45C4-B52F-8A9E8F66FD52}" type="parTrans" cxnId="{E6747A9B-7D09-453C-BBD0-A1BEA98BDFA7}">
      <dgm:prSet/>
      <dgm:spPr/>
      <dgm:t>
        <a:bodyPr/>
        <a:lstStyle/>
        <a:p>
          <a:endParaRPr lang="en-US"/>
        </a:p>
      </dgm:t>
    </dgm:pt>
    <dgm:pt modelId="{CE525145-5086-4F30-BEF4-969478E828BD}" type="sibTrans" cxnId="{E6747A9B-7D09-453C-BBD0-A1BEA98BDFA7}">
      <dgm:prSet/>
      <dgm:spPr/>
      <dgm:t>
        <a:bodyPr/>
        <a:lstStyle/>
        <a:p>
          <a:endParaRPr lang="en-US"/>
        </a:p>
      </dgm:t>
    </dgm:pt>
    <dgm:pt modelId="{DF0BC86F-31E5-419B-BC5D-2C3C4866AEEE}">
      <dgm:prSet custT="1"/>
      <dgm:spPr/>
      <dgm:t>
        <a:bodyPr/>
        <a:lstStyle/>
        <a:p>
          <a:pPr>
            <a:lnSpc>
              <a:spcPct val="100000"/>
            </a:lnSpc>
          </a:pPr>
          <a:r>
            <a:rPr lang="en-US" sz="1150" b="1" dirty="0" err="1"/>
            <a:t>Semesterside</a:t>
          </a:r>
          <a:r>
            <a:rPr lang="en-US" sz="1150" dirty="0"/>
            <a:t>: </a:t>
          </a:r>
          <a:r>
            <a:rPr lang="en-US" sz="1150" dirty="0" err="1"/>
            <a:t>timeplan</a:t>
          </a:r>
          <a:r>
            <a:rPr lang="en-US" sz="1150" dirty="0"/>
            <a:t>, </a:t>
          </a:r>
          <a:r>
            <a:rPr lang="en-US" sz="1150" dirty="0" err="1"/>
            <a:t>ekamensdato</a:t>
          </a:r>
          <a:r>
            <a:rPr lang="en-US" sz="1150" dirty="0"/>
            <a:t>, pensum</a:t>
          </a:r>
        </a:p>
      </dgm:t>
    </dgm:pt>
    <dgm:pt modelId="{87C044D7-1977-4088-BBF4-8A3FB314DFB0}" type="parTrans" cxnId="{3C9DAF1A-C02C-48CE-9EE5-066DB95E4535}">
      <dgm:prSet/>
      <dgm:spPr/>
      <dgm:t>
        <a:bodyPr/>
        <a:lstStyle/>
        <a:p>
          <a:endParaRPr lang="en-US"/>
        </a:p>
      </dgm:t>
    </dgm:pt>
    <dgm:pt modelId="{93E2E553-5111-43C5-BE7D-A033BD258809}" type="sibTrans" cxnId="{3C9DAF1A-C02C-48CE-9EE5-066DB95E4535}">
      <dgm:prSet/>
      <dgm:spPr/>
      <dgm:t>
        <a:bodyPr/>
        <a:lstStyle/>
        <a:p>
          <a:endParaRPr lang="en-US"/>
        </a:p>
      </dgm:t>
    </dgm:pt>
    <dgm:pt modelId="{106956CD-CEDF-4FB2-8B8A-DF31E3F0AC57}">
      <dgm:prSet custT="1"/>
      <dgm:spPr/>
      <dgm:t>
        <a:bodyPr/>
        <a:lstStyle/>
        <a:p>
          <a:pPr>
            <a:lnSpc>
              <a:spcPct val="100000"/>
            </a:lnSpc>
          </a:pPr>
          <a:r>
            <a:rPr lang="en-US" sz="1400" dirty="0"/>
            <a:t>Vi </a:t>
          </a:r>
          <a:r>
            <a:rPr lang="en-US" sz="1400" dirty="0" err="1"/>
            <a:t>forventer</a:t>
          </a:r>
          <a:r>
            <a:rPr lang="en-US" sz="1400" dirty="0"/>
            <a:t> at du </a:t>
          </a:r>
          <a:r>
            <a:rPr lang="en-US" sz="1400" dirty="0" err="1"/>
            <a:t>leser</a:t>
          </a:r>
          <a:r>
            <a:rPr lang="en-US" sz="1400" dirty="0"/>
            <a:t> </a:t>
          </a:r>
          <a:r>
            <a:rPr lang="en-US" sz="1400" dirty="0" err="1"/>
            <a:t>emnebeskrivelsen</a:t>
          </a:r>
          <a:r>
            <a:rPr lang="en-US" sz="1400" dirty="0"/>
            <a:t> </a:t>
          </a:r>
          <a:r>
            <a:rPr lang="en-US" sz="1400" dirty="0" err="1"/>
            <a:t>og</a:t>
          </a:r>
          <a:r>
            <a:rPr lang="en-US" sz="1400" dirty="0"/>
            <a:t> </a:t>
          </a:r>
          <a:r>
            <a:rPr lang="en-US" sz="1400" dirty="0" err="1"/>
            <a:t>semestersiden</a:t>
          </a:r>
          <a:r>
            <a:rPr lang="en-US" sz="1400" dirty="0"/>
            <a:t> </a:t>
          </a:r>
          <a:r>
            <a:rPr lang="en-US" sz="1400" dirty="0" err="1"/>
            <a:t>nøye</a:t>
          </a:r>
          <a:r>
            <a:rPr lang="en-US" sz="1400" dirty="0"/>
            <a:t> </a:t>
          </a:r>
          <a:r>
            <a:rPr lang="en-US" sz="1400" dirty="0" err="1"/>
            <a:t>hvert</a:t>
          </a:r>
          <a:r>
            <a:rPr lang="en-US" sz="1400" dirty="0"/>
            <a:t> semester for alle dine </a:t>
          </a:r>
          <a:r>
            <a:rPr lang="en-US" sz="1400" dirty="0" err="1"/>
            <a:t>emner</a:t>
          </a:r>
          <a:r>
            <a:rPr lang="en-US" sz="1400" dirty="0"/>
            <a:t> – </a:t>
          </a:r>
          <a:r>
            <a:rPr lang="en-US" sz="1400" dirty="0" err="1"/>
            <a:t>før</a:t>
          </a:r>
          <a:r>
            <a:rPr lang="en-US" sz="1400" dirty="0"/>
            <a:t> </a:t>
          </a:r>
          <a:r>
            <a:rPr lang="en-US" sz="1400" dirty="0" err="1"/>
            <a:t>undervisningen</a:t>
          </a:r>
          <a:r>
            <a:rPr lang="en-US" sz="1400" dirty="0"/>
            <a:t> </a:t>
          </a:r>
          <a:r>
            <a:rPr lang="en-US" sz="1400" dirty="0" err="1"/>
            <a:t>begynner</a:t>
          </a:r>
          <a:endParaRPr lang="en-US" sz="1400" dirty="0"/>
        </a:p>
      </dgm:t>
    </dgm:pt>
    <dgm:pt modelId="{EE882927-1616-478F-B4C5-A04C72166655}" type="parTrans" cxnId="{79BA0467-E266-4776-89B2-4D6CBE527DED}">
      <dgm:prSet/>
      <dgm:spPr/>
      <dgm:t>
        <a:bodyPr/>
        <a:lstStyle/>
        <a:p>
          <a:endParaRPr lang="en-US"/>
        </a:p>
      </dgm:t>
    </dgm:pt>
    <dgm:pt modelId="{35E96BA4-58D6-42D9-A4B0-A6F4710A82C7}" type="sibTrans" cxnId="{79BA0467-E266-4776-89B2-4D6CBE527DED}">
      <dgm:prSet/>
      <dgm:spPr/>
      <dgm:t>
        <a:bodyPr/>
        <a:lstStyle/>
        <a:p>
          <a:endParaRPr lang="en-US"/>
        </a:p>
      </dgm:t>
    </dgm:pt>
    <dgm:pt modelId="{C4E8032E-5198-4FE8-9B68-FD95C5A89747}" type="pres">
      <dgm:prSet presAssocID="{49B80071-4CA4-4188-BF64-10E1BA801385}" presName="root" presStyleCnt="0">
        <dgm:presLayoutVars>
          <dgm:dir/>
          <dgm:resizeHandles val="exact"/>
        </dgm:presLayoutVars>
      </dgm:prSet>
      <dgm:spPr/>
    </dgm:pt>
    <dgm:pt modelId="{5089E299-08E9-4280-BC6B-79589253A99F}" type="pres">
      <dgm:prSet presAssocID="{19B4D06B-CDF2-43FB-8DA2-395E1714798E}" presName="compNode" presStyleCnt="0"/>
      <dgm:spPr/>
    </dgm:pt>
    <dgm:pt modelId="{9FEB506C-0B96-4DD6-B4D9-13D279AD91FD}" type="pres">
      <dgm:prSet presAssocID="{19B4D06B-CDF2-43FB-8DA2-395E1714798E}" presName="bgRect" presStyleLbl="bgShp" presStyleIdx="0" presStyleCnt="3"/>
      <dgm:spPr/>
    </dgm:pt>
    <dgm:pt modelId="{75631A02-E1B7-4748-88A4-551071D952BD}" type="pres">
      <dgm:prSet presAssocID="{19B4D06B-CDF2-43FB-8DA2-395E1714798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åndtrykk"/>
        </a:ext>
      </dgm:extLst>
    </dgm:pt>
    <dgm:pt modelId="{3CC7878B-D852-41B3-8BD7-649784F2025E}" type="pres">
      <dgm:prSet presAssocID="{19B4D06B-CDF2-43FB-8DA2-395E1714798E}" presName="spaceRect" presStyleCnt="0"/>
      <dgm:spPr/>
    </dgm:pt>
    <dgm:pt modelId="{61CD9E1E-4581-4945-9D4A-0C99EBDF6874}" type="pres">
      <dgm:prSet presAssocID="{19B4D06B-CDF2-43FB-8DA2-395E1714798E}" presName="parTx" presStyleLbl="revTx" presStyleIdx="0" presStyleCnt="4" custScaleX="115652">
        <dgm:presLayoutVars>
          <dgm:chMax val="0"/>
          <dgm:chPref val="0"/>
        </dgm:presLayoutVars>
      </dgm:prSet>
      <dgm:spPr/>
    </dgm:pt>
    <dgm:pt modelId="{F1F8F47C-EE16-4FD9-98C0-BF4EE56356A8}" type="pres">
      <dgm:prSet presAssocID="{CD514AD1-8335-4A04-AD12-5D207A6A9E86}" presName="sibTrans" presStyleCnt="0"/>
      <dgm:spPr/>
    </dgm:pt>
    <dgm:pt modelId="{84477089-EF20-45E7-87E1-1720CB3E6016}" type="pres">
      <dgm:prSet presAssocID="{CC14955A-FED5-41EE-96DF-629E7E753F80}" presName="compNode" presStyleCnt="0"/>
      <dgm:spPr/>
    </dgm:pt>
    <dgm:pt modelId="{75650014-E5F4-46D8-A0BD-DCA2182A62C3}" type="pres">
      <dgm:prSet presAssocID="{CC14955A-FED5-41EE-96DF-629E7E753F80}" presName="bgRect" presStyleLbl="bgShp" presStyleIdx="1" presStyleCnt="3" custScaleY="128194" custLinFactNeighborX="243" custLinFactNeighborY="1074"/>
      <dgm:spPr/>
    </dgm:pt>
    <dgm:pt modelId="{E8DD3494-A622-4EB1-B554-7E14A4928086}" type="pres">
      <dgm:prSet presAssocID="{CC14955A-FED5-41EE-96DF-629E7E753F8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6DD6E7BF-2D66-4924-A669-406563CF1C46}" type="pres">
      <dgm:prSet presAssocID="{CC14955A-FED5-41EE-96DF-629E7E753F80}" presName="spaceRect" presStyleCnt="0"/>
      <dgm:spPr/>
    </dgm:pt>
    <dgm:pt modelId="{2A822173-67D8-4048-BDE7-1EFE2C27ED18}" type="pres">
      <dgm:prSet presAssocID="{CC14955A-FED5-41EE-96DF-629E7E753F80}" presName="parTx" presStyleLbl="revTx" presStyleIdx="1" presStyleCnt="4" custLinFactNeighborX="-47704" custLinFactNeighborY="-33461">
        <dgm:presLayoutVars>
          <dgm:chMax val="0"/>
          <dgm:chPref val="0"/>
        </dgm:presLayoutVars>
      </dgm:prSet>
      <dgm:spPr/>
    </dgm:pt>
    <dgm:pt modelId="{48006702-690C-48FB-8774-89051519AFF1}" type="pres">
      <dgm:prSet presAssocID="{CC14955A-FED5-41EE-96DF-629E7E753F80}" presName="desTx" presStyleLbl="revTx" presStyleIdx="2" presStyleCnt="4" custScaleX="288125" custLinFactNeighborX="-57325" custLinFactNeighborY="1074">
        <dgm:presLayoutVars/>
      </dgm:prSet>
      <dgm:spPr/>
    </dgm:pt>
    <dgm:pt modelId="{CA91C58B-8418-4DC0-8CB0-F2EC169E4F3A}" type="pres">
      <dgm:prSet presAssocID="{F8C8E690-C0ED-4AC9-BCAD-D20AF973D0F4}" presName="sibTrans" presStyleCnt="0"/>
      <dgm:spPr/>
    </dgm:pt>
    <dgm:pt modelId="{98F1D0E5-2806-49FB-9162-9E6AAC583C65}" type="pres">
      <dgm:prSet presAssocID="{106956CD-CEDF-4FB2-8B8A-DF31E3F0AC57}" presName="compNode" presStyleCnt="0"/>
      <dgm:spPr/>
    </dgm:pt>
    <dgm:pt modelId="{9F4C2604-91EE-4C57-A700-7DBF1C7C707D}" type="pres">
      <dgm:prSet presAssocID="{106956CD-CEDF-4FB2-8B8A-DF31E3F0AC57}" presName="bgRect" presStyleLbl="bgShp" presStyleIdx="2" presStyleCnt="3"/>
      <dgm:spPr/>
    </dgm:pt>
    <dgm:pt modelId="{A8C76E2B-43DC-452E-B7B6-4B2B333FB520}" type="pres">
      <dgm:prSet presAssocID="{106956CD-CEDF-4FB2-8B8A-DF31E3F0AC5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lasserom"/>
        </a:ext>
      </dgm:extLst>
    </dgm:pt>
    <dgm:pt modelId="{6FAFB378-1DDD-4758-84B7-14FC23D45491}" type="pres">
      <dgm:prSet presAssocID="{106956CD-CEDF-4FB2-8B8A-DF31E3F0AC57}" presName="spaceRect" presStyleCnt="0"/>
      <dgm:spPr/>
    </dgm:pt>
    <dgm:pt modelId="{5CE16C3E-9148-4866-B780-BAA6067F7509}" type="pres">
      <dgm:prSet presAssocID="{106956CD-CEDF-4FB2-8B8A-DF31E3F0AC57}" presName="parTx" presStyleLbl="revTx" presStyleIdx="3" presStyleCnt="4" custScaleX="115793" custLinFactNeighborX="-1754" custLinFactNeighborY="1119">
        <dgm:presLayoutVars>
          <dgm:chMax val="0"/>
          <dgm:chPref val="0"/>
        </dgm:presLayoutVars>
      </dgm:prSet>
      <dgm:spPr/>
    </dgm:pt>
  </dgm:ptLst>
  <dgm:cxnLst>
    <dgm:cxn modelId="{3C9DAF1A-C02C-48CE-9EE5-066DB95E4535}" srcId="{CC14955A-FED5-41EE-96DF-629E7E753F80}" destId="{DF0BC86F-31E5-419B-BC5D-2C3C4866AEEE}" srcOrd="3" destOrd="0" parTransId="{87C044D7-1977-4088-BBF4-8A3FB314DFB0}" sibTransId="{93E2E553-5111-43C5-BE7D-A033BD258809}"/>
    <dgm:cxn modelId="{0BC0F83E-EEC5-4281-9513-2D4DB1CEDFE0}" type="presOf" srcId="{C5F8C0BB-5F9A-4BEC-B0E0-7A398A3DF216}" destId="{48006702-690C-48FB-8774-89051519AFF1}" srcOrd="0" destOrd="1" presId="urn:microsoft.com/office/officeart/2018/2/layout/IconVerticalSolidList"/>
    <dgm:cxn modelId="{8BFDC244-133B-4CC5-9E1E-A51C7D3262D3}" type="presOf" srcId="{49B80071-4CA4-4188-BF64-10E1BA801385}" destId="{C4E8032E-5198-4FE8-9B68-FD95C5A89747}" srcOrd="0" destOrd="0" presId="urn:microsoft.com/office/officeart/2018/2/layout/IconVerticalSolidList"/>
    <dgm:cxn modelId="{6D4F3C66-6DDE-470F-AC8C-A3CB0C27AA02}" type="presOf" srcId="{E0627908-2EB1-4448-9078-08EE8FF25859}" destId="{48006702-690C-48FB-8774-89051519AFF1}" srcOrd="0" destOrd="2" presId="urn:microsoft.com/office/officeart/2018/2/layout/IconVerticalSolidList"/>
    <dgm:cxn modelId="{EDFB4B46-3151-46EC-A95A-0A82437A5FB4}" type="presOf" srcId="{27A86814-7DDD-4433-B6C2-63859D2BEF27}" destId="{48006702-690C-48FB-8774-89051519AFF1}" srcOrd="0" destOrd="0" presId="urn:microsoft.com/office/officeart/2018/2/layout/IconVerticalSolidList"/>
    <dgm:cxn modelId="{79BA0467-E266-4776-89B2-4D6CBE527DED}" srcId="{49B80071-4CA4-4188-BF64-10E1BA801385}" destId="{106956CD-CEDF-4FB2-8B8A-DF31E3F0AC57}" srcOrd="2" destOrd="0" parTransId="{EE882927-1616-478F-B4C5-A04C72166655}" sibTransId="{35E96BA4-58D6-42D9-A4B0-A6F4710A82C7}"/>
    <dgm:cxn modelId="{F2900E6E-5E56-445E-B754-F3AA5D08C56E}" type="presOf" srcId="{19B4D06B-CDF2-43FB-8DA2-395E1714798E}" destId="{61CD9E1E-4581-4945-9D4A-0C99EBDF6874}" srcOrd="0" destOrd="0" presId="urn:microsoft.com/office/officeart/2018/2/layout/IconVerticalSolidList"/>
    <dgm:cxn modelId="{0E107077-8AAE-4C24-A989-02766AC030AC}" srcId="{49B80071-4CA4-4188-BF64-10E1BA801385}" destId="{19B4D06B-CDF2-43FB-8DA2-395E1714798E}" srcOrd="0" destOrd="0" parTransId="{63701FBE-48CF-46EE-8F39-44A9599DFE1D}" sibTransId="{CD514AD1-8335-4A04-AD12-5D207A6A9E86}"/>
    <dgm:cxn modelId="{F3A95286-9F04-4A6E-99BA-70DD300B7968}" type="presOf" srcId="{106956CD-CEDF-4FB2-8B8A-DF31E3F0AC57}" destId="{5CE16C3E-9148-4866-B780-BAA6067F7509}" srcOrd="0" destOrd="0" presId="urn:microsoft.com/office/officeart/2018/2/layout/IconVerticalSolidList"/>
    <dgm:cxn modelId="{A04AFC88-82ED-48A1-824D-BCB8BFAD0BFC}" srcId="{49B80071-4CA4-4188-BF64-10E1BA801385}" destId="{CC14955A-FED5-41EE-96DF-629E7E753F80}" srcOrd="1" destOrd="0" parTransId="{1DC0F1DB-8D80-4887-8BFE-4CBA46D9FC70}" sibTransId="{F8C8E690-C0ED-4AC9-BCAD-D20AF973D0F4}"/>
    <dgm:cxn modelId="{E6747A9B-7D09-453C-BBD0-A1BEA98BDFA7}" srcId="{CC14955A-FED5-41EE-96DF-629E7E753F80}" destId="{E0627908-2EB1-4448-9078-08EE8FF25859}" srcOrd="2" destOrd="0" parTransId="{AEAEFBF3-4314-45C4-B52F-8A9E8F66FD52}" sibTransId="{CE525145-5086-4F30-BEF4-969478E828BD}"/>
    <dgm:cxn modelId="{AABEDEA9-4872-408F-9050-0C19F38D27E4}" srcId="{CC14955A-FED5-41EE-96DF-629E7E753F80}" destId="{27A86814-7DDD-4433-B6C2-63859D2BEF27}" srcOrd="0" destOrd="0" parTransId="{A169877D-635D-4A00-9CEA-2F49EBCED095}" sibTransId="{ECED4C7E-9CD6-4AF9-AB5B-AFC38C2C3BF0}"/>
    <dgm:cxn modelId="{21915AD5-F09F-4B25-AA2F-545FFFCD0987}" srcId="{CC14955A-FED5-41EE-96DF-629E7E753F80}" destId="{C5F8C0BB-5F9A-4BEC-B0E0-7A398A3DF216}" srcOrd="1" destOrd="0" parTransId="{75BDF375-DA10-452A-B953-8FABA956CB63}" sibTransId="{EA77CE46-E084-42B2-B97A-E1591BF78D7F}"/>
    <dgm:cxn modelId="{B27519EF-B660-4935-B057-A3FA27BDF3A8}" type="presOf" srcId="{CC14955A-FED5-41EE-96DF-629E7E753F80}" destId="{2A822173-67D8-4048-BDE7-1EFE2C27ED18}" srcOrd="0" destOrd="0" presId="urn:microsoft.com/office/officeart/2018/2/layout/IconVerticalSolidList"/>
    <dgm:cxn modelId="{A6C04CFA-046F-42CB-AECB-F42E163EF8A5}" type="presOf" srcId="{DF0BC86F-31E5-419B-BC5D-2C3C4866AEEE}" destId="{48006702-690C-48FB-8774-89051519AFF1}" srcOrd="0" destOrd="3" presId="urn:microsoft.com/office/officeart/2018/2/layout/IconVerticalSolidList"/>
    <dgm:cxn modelId="{6F13358E-F989-4E45-A58F-977D3F4CDF5D}" type="presParOf" srcId="{C4E8032E-5198-4FE8-9B68-FD95C5A89747}" destId="{5089E299-08E9-4280-BC6B-79589253A99F}" srcOrd="0" destOrd="0" presId="urn:microsoft.com/office/officeart/2018/2/layout/IconVerticalSolidList"/>
    <dgm:cxn modelId="{CC7CDD89-244B-4B6A-8CF5-98D913EAFDE2}" type="presParOf" srcId="{5089E299-08E9-4280-BC6B-79589253A99F}" destId="{9FEB506C-0B96-4DD6-B4D9-13D279AD91FD}" srcOrd="0" destOrd="0" presId="urn:microsoft.com/office/officeart/2018/2/layout/IconVerticalSolidList"/>
    <dgm:cxn modelId="{05A03230-0003-445E-91DC-224B7ADD099B}" type="presParOf" srcId="{5089E299-08E9-4280-BC6B-79589253A99F}" destId="{75631A02-E1B7-4748-88A4-551071D952BD}" srcOrd="1" destOrd="0" presId="urn:microsoft.com/office/officeart/2018/2/layout/IconVerticalSolidList"/>
    <dgm:cxn modelId="{5ADAE7D2-F007-452B-ADDD-D7AC5330BFC0}" type="presParOf" srcId="{5089E299-08E9-4280-BC6B-79589253A99F}" destId="{3CC7878B-D852-41B3-8BD7-649784F2025E}" srcOrd="2" destOrd="0" presId="urn:microsoft.com/office/officeart/2018/2/layout/IconVerticalSolidList"/>
    <dgm:cxn modelId="{ECE494C1-51B8-41BF-8664-3D6708C78129}" type="presParOf" srcId="{5089E299-08E9-4280-BC6B-79589253A99F}" destId="{61CD9E1E-4581-4945-9D4A-0C99EBDF6874}" srcOrd="3" destOrd="0" presId="urn:microsoft.com/office/officeart/2018/2/layout/IconVerticalSolidList"/>
    <dgm:cxn modelId="{3F2E9C12-2650-4D1B-ABE6-C347432BAF5F}" type="presParOf" srcId="{C4E8032E-5198-4FE8-9B68-FD95C5A89747}" destId="{F1F8F47C-EE16-4FD9-98C0-BF4EE56356A8}" srcOrd="1" destOrd="0" presId="urn:microsoft.com/office/officeart/2018/2/layout/IconVerticalSolidList"/>
    <dgm:cxn modelId="{B2D38410-1EE2-4912-AD74-F993248534B3}" type="presParOf" srcId="{C4E8032E-5198-4FE8-9B68-FD95C5A89747}" destId="{84477089-EF20-45E7-87E1-1720CB3E6016}" srcOrd="2" destOrd="0" presId="urn:microsoft.com/office/officeart/2018/2/layout/IconVerticalSolidList"/>
    <dgm:cxn modelId="{2CA1F64D-3384-4197-A1D3-A727D9F700E2}" type="presParOf" srcId="{84477089-EF20-45E7-87E1-1720CB3E6016}" destId="{75650014-E5F4-46D8-A0BD-DCA2182A62C3}" srcOrd="0" destOrd="0" presId="urn:microsoft.com/office/officeart/2018/2/layout/IconVerticalSolidList"/>
    <dgm:cxn modelId="{D64D76D3-4AE1-4AB0-83B2-C92E58A9A474}" type="presParOf" srcId="{84477089-EF20-45E7-87E1-1720CB3E6016}" destId="{E8DD3494-A622-4EB1-B554-7E14A4928086}" srcOrd="1" destOrd="0" presId="urn:microsoft.com/office/officeart/2018/2/layout/IconVerticalSolidList"/>
    <dgm:cxn modelId="{B41ABA02-7F15-4E0D-BC5A-F26EA9973224}" type="presParOf" srcId="{84477089-EF20-45E7-87E1-1720CB3E6016}" destId="{6DD6E7BF-2D66-4924-A669-406563CF1C46}" srcOrd="2" destOrd="0" presId="urn:microsoft.com/office/officeart/2018/2/layout/IconVerticalSolidList"/>
    <dgm:cxn modelId="{576AF81E-49FB-497C-864A-4671D38CCCB0}" type="presParOf" srcId="{84477089-EF20-45E7-87E1-1720CB3E6016}" destId="{2A822173-67D8-4048-BDE7-1EFE2C27ED18}" srcOrd="3" destOrd="0" presId="urn:microsoft.com/office/officeart/2018/2/layout/IconVerticalSolidList"/>
    <dgm:cxn modelId="{4E999983-68DB-40E2-ABD1-7705E5EBB4AE}" type="presParOf" srcId="{84477089-EF20-45E7-87E1-1720CB3E6016}" destId="{48006702-690C-48FB-8774-89051519AFF1}" srcOrd="4" destOrd="0" presId="urn:microsoft.com/office/officeart/2018/2/layout/IconVerticalSolidList"/>
    <dgm:cxn modelId="{C440C633-0A4A-469E-953A-E8116DA77969}" type="presParOf" srcId="{C4E8032E-5198-4FE8-9B68-FD95C5A89747}" destId="{CA91C58B-8418-4DC0-8CB0-F2EC169E4F3A}" srcOrd="3" destOrd="0" presId="urn:microsoft.com/office/officeart/2018/2/layout/IconVerticalSolidList"/>
    <dgm:cxn modelId="{D0AEDD8A-0B2D-4907-A3B5-4690AE0E9C9A}" type="presParOf" srcId="{C4E8032E-5198-4FE8-9B68-FD95C5A89747}" destId="{98F1D0E5-2806-49FB-9162-9E6AAC583C65}" srcOrd="4" destOrd="0" presId="urn:microsoft.com/office/officeart/2018/2/layout/IconVerticalSolidList"/>
    <dgm:cxn modelId="{B21EA459-E3BE-4011-AD45-CF2D9E8E2D6B}" type="presParOf" srcId="{98F1D0E5-2806-49FB-9162-9E6AAC583C65}" destId="{9F4C2604-91EE-4C57-A700-7DBF1C7C707D}" srcOrd="0" destOrd="0" presId="urn:microsoft.com/office/officeart/2018/2/layout/IconVerticalSolidList"/>
    <dgm:cxn modelId="{B5E2DD83-76C2-4FFB-9C03-7C71812B8885}" type="presParOf" srcId="{98F1D0E5-2806-49FB-9162-9E6AAC583C65}" destId="{A8C76E2B-43DC-452E-B7B6-4B2B333FB520}" srcOrd="1" destOrd="0" presId="urn:microsoft.com/office/officeart/2018/2/layout/IconVerticalSolidList"/>
    <dgm:cxn modelId="{040AB0F0-F016-429B-A880-21945757BAA4}" type="presParOf" srcId="{98F1D0E5-2806-49FB-9162-9E6AAC583C65}" destId="{6FAFB378-1DDD-4758-84B7-14FC23D45491}" srcOrd="2" destOrd="0" presId="urn:microsoft.com/office/officeart/2018/2/layout/IconVerticalSolidList"/>
    <dgm:cxn modelId="{92A2CEF5-9BD2-4806-8174-9A039F72AB9C}" type="presParOf" srcId="{98F1D0E5-2806-49FB-9162-9E6AAC583C65}" destId="{5CE16C3E-9148-4866-B780-BAA6067F750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97125B-C1EC-4675-824F-49AF0D54272A}"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en-US"/>
        </a:p>
      </dgm:t>
    </dgm:pt>
    <dgm:pt modelId="{BC37A0DC-D321-4C1B-AEC0-12F1883EF3D6}">
      <dgm:prSet/>
      <dgm:spPr>
        <a:solidFill>
          <a:srgbClr val="FFC000"/>
        </a:solidFill>
      </dgm:spPr>
      <dgm:t>
        <a:bodyPr/>
        <a:lstStyle/>
        <a:p>
          <a:r>
            <a:rPr lang="nb-NO" b="0" i="0"/>
            <a:t>Utlån av hjelpemidler og teknisk utstyr.</a:t>
          </a:r>
          <a:endParaRPr lang="en-US"/>
        </a:p>
      </dgm:t>
    </dgm:pt>
    <dgm:pt modelId="{BB5351A8-20EC-499C-AD8D-A961FBFCA0E7}" type="parTrans" cxnId="{A4D5E559-B6DF-4BBC-84B3-359D5E8109B6}">
      <dgm:prSet/>
      <dgm:spPr/>
      <dgm:t>
        <a:bodyPr/>
        <a:lstStyle/>
        <a:p>
          <a:endParaRPr lang="en-US"/>
        </a:p>
      </dgm:t>
    </dgm:pt>
    <dgm:pt modelId="{CB6351FD-EA4A-4BFC-82C7-507B7806717D}" type="sibTrans" cxnId="{A4D5E559-B6DF-4BBC-84B3-359D5E8109B6}">
      <dgm:prSet/>
      <dgm:spPr/>
      <dgm:t>
        <a:bodyPr/>
        <a:lstStyle/>
        <a:p>
          <a:endParaRPr lang="en-US"/>
        </a:p>
      </dgm:t>
    </dgm:pt>
    <dgm:pt modelId="{0ADCA535-C205-46A0-93A7-53BF7F8C4857}">
      <dgm:prSet/>
      <dgm:spPr>
        <a:solidFill>
          <a:srgbClr val="FFC000"/>
        </a:solidFill>
      </dgm:spPr>
      <dgm:t>
        <a:bodyPr/>
        <a:lstStyle/>
        <a:p>
          <a:r>
            <a:rPr lang="nb-NO" b="0" i="0"/>
            <a:t>Reservert lesesalsplass eller plass på mindre leserom.</a:t>
          </a:r>
          <a:endParaRPr lang="en-US"/>
        </a:p>
      </dgm:t>
    </dgm:pt>
    <dgm:pt modelId="{EB8BF2C7-7B1F-4022-AE44-946A38FC1AAF}" type="parTrans" cxnId="{CB48FCD4-179F-48B0-AC00-19244DC8469F}">
      <dgm:prSet/>
      <dgm:spPr/>
      <dgm:t>
        <a:bodyPr/>
        <a:lstStyle/>
        <a:p>
          <a:endParaRPr lang="en-US"/>
        </a:p>
      </dgm:t>
    </dgm:pt>
    <dgm:pt modelId="{2049512F-9D1A-4809-B708-698FD35D6AE7}" type="sibTrans" cxnId="{CB48FCD4-179F-48B0-AC00-19244DC8469F}">
      <dgm:prSet/>
      <dgm:spPr/>
      <dgm:t>
        <a:bodyPr/>
        <a:lstStyle/>
        <a:p>
          <a:endParaRPr lang="en-US"/>
        </a:p>
      </dgm:t>
    </dgm:pt>
    <dgm:pt modelId="{44239679-C573-459C-874C-DD3081F1C9B8}">
      <dgm:prSet/>
      <dgm:spPr>
        <a:solidFill>
          <a:srgbClr val="FFC000"/>
        </a:solidFill>
      </dgm:spPr>
      <dgm:t>
        <a:bodyPr/>
        <a:lstStyle/>
        <a:p>
          <a:r>
            <a:rPr lang="nb-NO" b="0" i="0"/>
            <a:t>Tilgang til hvilerom. </a:t>
          </a:r>
          <a:r>
            <a:rPr lang="nb-NO" b="0" i="0">
              <a:hlinkClick xmlns:r="http://schemas.openxmlformats.org/officeDocument/2006/relationships" r:id="rId1"/>
            </a:rPr>
            <a:t>Oversikt over hvilerom ved UiO</a:t>
          </a:r>
          <a:r>
            <a:rPr lang="nb-NO" b="0" i="0"/>
            <a:t>. </a:t>
          </a:r>
          <a:endParaRPr lang="en-US"/>
        </a:p>
      </dgm:t>
    </dgm:pt>
    <dgm:pt modelId="{B89AF522-FA94-4634-B67D-DA4C939E4F50}" type="parTrans" cxnId="{89ECCD73-D6A6-4FC2-AFC2-2E225066BD0C}">
      <dgm:prSet/>
      <dgm:spPr/>
      <dgm:t>
        <a:bodyPr/>
        <a:lstStyle/>
        <a:p>
          <a:endParaRPr lang="en-US"/>
        </a:p>
      </dgm:t>
    </dgm:pt>
    <dgm:pt modelId="{D498A6D2-12AD-416A-94B8-9D792BC354D6}" type="sibTrans" cxnId="{89ECCD73-D6A6-4FC2-AFC2-2E225066BD0C}">
      <dgm:prSet/>
      <dgm:spPr/>
      <dgm:t>
        <a:bodyPr/>
        <a:lstStyle/>
        <a:p>
          <a:endParaRPr lang="en-US"/>
        </a:p>
      </dgm:t>
    </dgm:pt>
    <dgm:pt modelId="{BD62DEDF-B0B8-4C20-9F05-87F158547341}">
      <dgm:prSet/>
      <dgm:spPr>
        <a:solidFill>
          <a:srgbClr val="FFC000"/>
        </a:solidFill>
      </dgm:spPr>
      <dgm:t>
        <a:bodyPr/>
        <a:lstStyle/>
        <a:p>
          <a:r>
            <a:rPr lang="nb-NO" b="0" i="0" dirty="0"/>
            <a:t>Informasjon om lydbøker gjennom </a:t>
          </a:r>
          <a:r>
            <a:rPr lang="nb-NO" b="0" i="0" dirty="0">
              <a:hlinkClick xmlns:r="http://schemas.openxmlformats.org/officeDocument/2006/relationships" r:id="rId2"/>
            </a:rPr>
            <a:t>Norsk lyd- og blindeskriftsbibliotek</a:t>
          </a:r>
          <a:r>
            <a:rPr lang="nb-NO" b="0" i="0" dirty="0"/>
            <a:t>.</a:t>
          </a:r>
          <a:endParaRPr lang="en-US" dirty="0"/>
        </a:p>
      </dgm:t>
    </dgm:pt>
    <dgm:pt modelId="{B0AF64FE-1F03-42F5-BB9F-A2803C373E60}" type="parTrans" cxnId="{9DC5C23D-923C-4DE9-826B-43144133412C}">
      <dgm:prSet/>
      <dgm:spPr/>
      <dgm:t>
        <a:bodyPr/>
        <a:lstStyle/>
        <a:p>
          <a:endParaRPr lang="en-US"/>
        </a:p>
      </dgm:t>
    </dgm:pt>
    <dgm:pt modelId="{B84A3FFD-9573-4666-876A-0DF7E340906E}" type="sibTrans" cxnId="{9DC5C23D-923C-4DE9-826B-43144133412C}">
      <dgm:prSet/>
      <dgm:spPr/>
      <dgm:t>
        <a:bodyPr/>
        <a:lstStyle/>
        <a:p>
          <a:endParaRPr lang="en-US"/>
        </a:p>
      </dgm:t>
    </dgm:pt>
    <dgm:pt modelId="{025FC9CE-3E0A-4D38-A7F5-78D60219A624}">
      <dgm:prSet/>
      <dgm:spPr>
        <a:solidFill>
          <a:srgbClr val="FFC000"/>
        </a:solidFill>
      </dgm:spPr>
      <dgm:t>
        <a:bodyPr/>
        <a:lstStyle/>
        <a:p>
          <a:r>
            <a:rPr lang="nb-NO" b="0" i="0" dirty="0"/>
            <a:t>Informasjon til faglærere om tilretteleggingsbehov.</a:t>
          </a:r>
          <a:endParaRPr lang="en-US" dirty="0"/>
        </a:p>
      </dgm:t>
    </dgm:pt>
    <dgm:pt modelId="{D7CFB464-3E2B-4F0A-9D2F-95E8B6F9E8B9}" type="parTrans" cxnId="{6A2E2DD8-AFB1-43CE-9242-400A54543175}">
      <dgm:prSet/>
      <dgm:spPr/>
      <dgm:t>
        <a:bodyPr/>
        <a:lstStyle/>
        <a:p>
          <a:endParaRPr lang="en-US"/>
        </a:p>
      </dgm:t>
    </dgm:pt>
    <dgm:pt modelId="{7FE79D54-36C8-470B-961A-71EC7F041D82}" type="sibTrans" cxnId="{6A2E2DD8-AFB1-43CE-9242-400A54543175}">
      <dgm:prSet/>
      <dgm:spPr/>
      <dgm:t>
        <a:bodyPr/>
        <a:lstStyle/>
        <a:p>
          <a:endParaRPr lang="en-US"/>
        </a:p>
      </dgm:t>
    </dgm:pt>
    <dgm:pt modelId="{3BB12718-F87E-4C5C-9551-296A6391EFED}">
      <dgm:prSet/>
      <dgm:spPr>
        <a:solidFill>
          <a:srgbClr val="FFC000"/>
        </a:solidFill>
      </dgm:spPr>
      <dgm:t>
        <a:bodyPr/>
        <a:lstStyle/>
        <a:p>
          <a:r>
            <a:rPr lang="nb-NO" b="0" i="0">
              <a:hlinkClick xmlns:r="http://schemas.openxmlformats.org/officeDocument/2006/relationships" r:id="rId3"/>
            </a:rPr>
            <a:t>Hjelp til å søke mentor</a:t>
          </a:r>
          <a:r>
            <a:rPr lang="nb-NO" b="0" i="0"/>
            <a:t> hvis du er over 22 år og har utdanning som tiltak gjennom NAV.</a:t>
          </a:r>
          <a:endParaRPr lang="en-US"/>
        </a:p>
      </dgm:t>
    </dgm:pt>
    <dgm:pt modelId="{7BF11E03-3998-4272-827F-DB12ED599754}" type="parTrans" cxnId="{3208F96B-AB1F-4640-8800-C92790BB6A25}">
      <dgm:prSet/>
      <dgm:spPr/>
      <dgm:t>
        <a:bodyPr/>
        <a:lstStyle/>
        <a:p>
          <a:endParaRPr lang="en-US"/>
        </a:p>
      </dgm:t>
    </dgm:pt>
    <dgm:pt modelId="{A35FDCB8-EC63-4AE8-9E06-81769A075392}" type="sibTrans" cxnId="{3208F96B-AB1F-4640-8800-C92790BB6A25}">
      <dgm:prSet/>
      <dgm:spPr/>
      <dgm:t>
        <a:bodyPr/>
        <a:lstStyle/>
        <a:p>
          <a:endParaRPr lang="en-US"/>
        </a:p>
      </dgm:t>
    </dgm:pt>
    <dgm:pt modelId="{317A9688-6B16-4D68-A737-ECB7B0D0BB6E}">
      <dgm:prSet/>
      <dgm:spPr>
        <a:solidFill>
          <a:srgbClr val="FFC000"/>
        </a:solidFill>
      </dgm:spPr>
      <dgm:t>
        <a:bodyPr/>
        <a:lstStyle/>
        <a:p>
          <a:r>
            <a:rPr lang="nb-NO" b="0" i="0"/>
            <a:t>Dersom du trenger mer tid på studieprogrammet, kan du søke om </a:t>
          </a:r>
          <a:r>
            <a:rPr lang="nb-NO" b="0" i="0">
              <a:hlinkClick xmlns:r="http://schemas.openxmlformats.org/officeDocument/2006/relationships" r:id="rId4"/>
            </a:rPr>
            <a:t>redusert progresjon</a:t>
          </a:r>
          <a:r>
            <a:rPr lang="nb-NO" b="0" i="0"/>
            <a:t>.</a:t>
          </a:r>
          <a:endParaRPr lang="en-US"/>
        </a:p>
      </dgm:t>
    </dgm:pt>
    <dgm:pt modelId="{F8798543-80EA-44B6-8E28-6372EDDDD5C1}" type="parTrans" cxnId="{C7EFFDA9-886C-47CB-9BB5-313420919825}">
      <dgm:prSet/>
      <dgm:spPr/>
      <dgm:t>
        <a:bodyPr/>
        <a:lstStyle/>
        <a:p>
          <a:endParaRPr lang="en-US"/>
        </a:p>
      </dgm:t>
    </dgm:pt>
    <dgm:pt modelId="{DEC644B8-083F-4005-BB27-2C8F4A6113BA}" type="sibTrans" cxnId="{C7EFFDA9-886C-47CB-9BB5-313420919825}">
      <dgm:prSet/>
      <dgm:spPr/>
      <dgm:t>
        <a:bodyPr/>
        <a:lstStyle/>
        <a:p>
          <a:endParaRPr lang="en-US"/>
        </a:p>
      </dgm:t>
    </dgm:pt>
    <dgm:pt modelId="{A6E65C0F-61C5-41EA-857E-D5D3448482F5}">
      <dgm:prSet/>
      <dgm:spPr>
        <a:solidFill>
          <a:srgbClr val="FFC000"/>
        </a:solidFill>
      </dgm:spPr>
      <dgm:t>
        <a:bodyPr/>
        <a:lstStyle/>
        <a:p>
          <a:r>
            <a:rPr lang="nb-NO" b="0" i="0" dirty="0"/>
            <a:t>Er du hindret fra å gjennomføre studiet, kan du søke om </a:t>
          </a:r>
          <a:r>
            <a:rPr lang="nb-NO" b="0" i="0" dirty="0">
              <a:hlinkClick xmlns:r="http://schemas.openxmlformats.org/officeDocument/2006/relationships" r:id="rId5"/>
            </a:rPr>
            <a:t>permisjon</a:t>
          </a:r>
          <a:r>
            <a:rPr lang="nb-NO" b="0" i="0" dirty="0"/>
            <a:t>.</a:t>
          </a:r>
          <a:endParaRPr lang="en-US" dirty="0"/>
        </a:p>
      </dgm:t>
    </dgm:pt>
    <dgm:pt modelId="{93A5BA61-44D1-48C2-9868-227E8CCEF4D5}" type="parTrans" cxnId="{E936DD94-FCC7-4ADB-9FD0-9F07EF69ACA8}">
      <dgm:prSet/>
      <dgm:spPr/>
      <dgm:t>
        <a:bodyPr/>
        <a:lstStyle/>
        <a:p>
          <a:endParaRPr lang="en-US"/>
        </a:p>
      </dgm:t>
    </dgm:pt>
    <dgm:pt modelId="{FACF0ED9-256C-406F-8C0A-F54B52F91F32}" type="sibTrans" cxnId="{E936DD94-FCC7-4ADB-9FD0-9F07EF69ACA8}">
      <dgm:prSet/>
      <dgm:spPr/>
      <dgm:t>
        <a:bodyPr/>
        <a:lstStyle/>
        <a:p>
          <a:endParaRPr lang="en-US"/>
        </a:p>
      </dgm:t>
    </dgm:pt>
    <dgm:pt modelId="{BA3BBD94-0523-4BD3-AFF7-F322AD7CC528}" type="pres">
      <dgm:prSet presAssocID="{9297125B-C1EC-4675-824F-49AF0D54272A}" presName="diagram" presStyleCnt="0">
        <dgm:presLayoutVars>
          <dgm:dir/>
          <dgm:resizeHandles val="exact"/>
        </dgm:presLayoutVars>
      </dgm:prSet>
      <dgm:spPr/>
    </dgm:pt>
    <dgm:pt modelId="{7A724374-5367-4D3E-BA3A-EF7E61644B41}" type="pres">
      <dgm:prSet presAssocID="{BC37A0DC-D321-4C1B-AEC0-12F1883EF3D6}" presName="node" presStyleLbl="node1" presStyleIdx="0" presStyleCnt="8">
        <dgm:presLayoutVars>
          <dgm:bulletEnabled val="1"/>
        </dgm:presLayoutVars>
      </dgm:prSet>
      <dgm:spPr/>
    </dgm:pt>
    <dgm:pt modelId="{49C82B71-6160-42C4-B198-2749DC43CC1A}" type="pres">
      <dgm:prSet presAssocID="{CB6351FD-EA4A-4BFC-82C7-507B7806717D}" presName="sibTrans" presStyleCnt="0"/>
      <dgm:spPr/>
    </dgm:pt>
    <dgm:pt modelId="{74487E1E-B996-4E84-A344-8468A2A02E23}" type="pres">
      <dgm:prSet presAssocID="{0ADCA535-C205-46A0-93A7-53BF7F8C4857}" presName="node" presStyleLbl="node1" presStyleIdx="1" presStyleCnt="8">
        <dgm:presLayoutVars>
          <dgm:bulletEnabled val="1"/>
        </dgm:presLayoutVars>
      </dgm:prSet>
      <dgm:spPr/>
    </dgm:pt>
    <dgm:pt modelId="{CC695946-93A1-4A36-B141-003C88C1E3EA}" type="pres">
      <dgm:prSet presAssocID="{2049512F-9D1A-4809-B708-698FD35D6AE7}" presName="sibTrans" presStyleCnt="0"/>
      <dgm:spPr/>
    </dgm:pt>
    <dgm:pt modelId="{1508CD6E-BFE4-4A60-BFD2-8C977942C4A8}" type="pres">
      <dgm:prSet presAssocID="{44239679-C573-459C-874C-DD3081F1C9B8}" presName="node" presStyleLbl="node1" presStyleIdx="2" presStyleCnt="8">
        <dgm:presLayoutVars>
          <dgm:bulletEnabled val="1"/>
        </dgm:presLayoutVars>
      </dgm:prSet>
      <dgm:spPr/>
    </dgm:pt>
    <dgm:pt modelId="{1311EF41-6278-4589-9534-D87C662DF7CB}" type="pres">
      <dgm:prSet presAssocID="{D498A6D2-12AD-416A-94B8-9D792BC354D6}" presName="sibTrans" presStyleCnt="0"/>
      <dgm:spPr/>
    </dgm:pt>
    <dgm:pt modelId="{8C4D5643-CF2D-43D7-BF0F-CFF309C47484}" type="pres">
      <dgm:prSet presAssocID="{BD62DEDF-B0B8-4C20-9F05-87F158547341}" presName="node" presStyleLbl="node1" presStyleIdx="3" presStyleCnt="8">
        <dgm:presLayoutVars>
          <dgm:bulletEnabled val="1"/>
        </dgm:presLayoutVars>
      </dgm:prSet>
      <dgm:spPr/>
    </dgm:pt>
    <dgm:pt modelId="{55748AA6-1A7D-437A-B114-829EEA004754}" type="pres">
      <dgm:prSet presAssocID="{B84A3FFD-9573-4666-876A-0DF7E340906E}" presName="sibTrans" presStyleCnt="0"/>
      <dgm:spPr/>
    </dgm:pt>
    <dgm:pt modelId="{A211FA1C-0E89-4707-9E10-1CD937FEBA41}" type="pres">
      <dgm:prSet presAssocID="{025FC9CE-3E0A-4D38-A7F5-78D60219A624}" presName="node" presStyleLbl="node1" presStyleIdx="4" presStyleCnt="8">
        <dgm:presLayoutVars>
          <dgm:bulletEnabled val="1"/>
        </dgm:presLayoutVars>
      </dgm:prSet>
      <dgm:spPr/>
    </dgm:pt>
    <dgm:pt modelId="{DAF3B18C-1E61-4632-9B69-141DC4146E74}" type="pres">
      <dgm:prSet presAssocID="{7FE79D54-36C8-470B-961A-71EC7F041D82}" presName="sibTrans" presStyleCnt="0"/>
      <dgm:spPr/>
    </dgm:pt>
    <dgm:pt modelId="{D8562C40-9AA1-4C01-A789-00735D4ABF3F}" type="pres">
      <dgm:prSet presAssocID="{3BB12718-F87E-4C5C-9551-296A6391EFED}" presName="node" presStyleLbl="node1" presStyleIdx="5" presStyleCnt="8">
        <dgm:presLayoutVars>
          <dgm:bulletEnabled val="1"/>
        </dgm:presLayoutVars>
      </dgm:prSet>
      <dgm:spPr/>
    </dgm:pt>
    <dgm:pt modelId="{3B4582F3-0437-4BBC-B843-1ED4FD3E1FC8}" type="pres">
      <dgm:prSet presAssocID="{A35FDCB8-EC63-4AE8-9E06-81769A075392}" presName="sibTrans" presStyleCnt="0"/>
      <dgm:spPr/>
    </dgm:pt>
    <dgm:pt modelId="{9F29C2AC-0E4E-4EE8-96A6-7B3039D5455C}" type="pres">
      <dgm:prSet presAssocID="{317A9688-6B16-4D68-A737-ECB7B0D0BB6E}" presName="node" presStyleLbl="node1" presStyleIdx="6" presStyleCnt="8">
        <dgm:presLayoutVars>
          <dgm:bulletEnabled val="1"/>
        </dgm:presLayoutVars>
      </dgm:prSet>
      <dgm:spPr/>
    </dgm:pt>
    <dgm:pt modelId="{425F2EBE-4CBD-4C0D-9439-E29190AEAAB9}" type="pres">
      <dgm:prSet presAssocID="{DEC644B8-083F-4005-BB27-2C8F4A6113BA}" presName="sibTrans" presStyleCnt="0"/>
      <dgm:spPr/>
    </dgm:pt>
    <dgm:pt modelId="{BE2117E3-D104-494C-95F6-A51156B004F0}" type="pres">
      <dgm:prSet presAssocID="{A6E65C0F-61C5-41EA-857E-D5D3448482F5}" presName="node" presStyleLbl="node1" presStyleIdx="7" presStyleCnt="8">
        <dgm:presLayoutVars>
          <dgm:bulletEnabled val="1"/>
        </dgm:presLayoutVars>
      </dgm:prSet>
      <dgm:spPr/>
    </dgm:pt>
  </dgm:ptLst>
  <dgm:cxnLst>
    <dgm:cxn modelId="{0FE79C1B-68E8-4F00-AA58-D9BC786181EE}" type="presOf" srcId="{9297125B-C1EC-4675-824F-49AF0D54272A}" destId="{BA3BBD94-0523-4BD3-AFF7-F322AD7CC528}" srcOrd="0" destOrd="0" presId="urn:microsoft.com/office/officeart/2005/8/layout/default"/>
    <dgm:cxn modelId="{696FD01D-9840-499F-8298-C4C77383837C}" type="presOf" srcId="{0ADCA535-C205-46A0-93A7-53BF7F8C4857}" destId="{74487E1E-B996-4E84-A344-8468A2A02E23}" srcOrd="0" destOrd="0" presId="urn:microsoft.com/office/officeart/2005/8/layout/default"/>
    <dgm:cxn modelId="{5BB9A525-3DDE-453F-94EE-64B87712C9DD}" type="presOf" srcId="{025FC9CE-3E0A-4D38-A7F5-78D60219A624}" destId="{A211FA1C-0E89-4707-9E10-1CD937FEBA41}" srcOrd="0" destOrd="0" presId="urn:microsoft.com/office/officeart/2005/8/layout/default"/>
    <dgm:cxn modelId="{41DEE237-CE33-4542-BC8A-6D9B87DEE724}" type="presOf" srcId="{BC37A0DC-D321-4C1B-AEC0-12F1883EF3D6}" destId="{7A724374-5367-4D3E-BA3A-EF7E61644B41}" srcOrd="0" destOrd="0" presId="urn:microsoft.com/office/officeart/2005/8/layout/default"/>
    <dgm:cxn modelId="{9DC5C23D-923C-4DE9-826B-43144133412C}" srcId="{9297125B-C1EC-4675-824F-49AF0D54272A}" destId="{BD62DEDF-B0B8-4C20-9F05-87F158547341}" srcOrd="3" destOrd="0" parTransId="{B0AF64FE-1F03-42F5-BB9F-A2803C373E60}" sibTransId="{B84A3FFD-9573-4666-876A-0DF7E340906E}"/>
    <dgm:cxn modelId="{4834C05F-D354-459B-BF55-BD9C97F18685}" type="presOf" srcId="{44239679-C573-459C-874C-DD3081F1C9B8}" destId="{1508CD6E-BFE4-4A60-BFD2-8C977942C4A8}" srcOrd="0" destOrd="0" presId="urn:microsoft.com/office/officeart/2005/8/layout/default"/>
    <dgm:cxn modelId="{DD47CF46-5BA1-4CB6-8DB8-5845611C68A4}" type="presOf" srcId="{BD62DEDF-B0B8-4C20-9F05-87F158547341}" destId="{8C4D5643-CF2D-43D7-BF0F-CFF309C47484}" srcOrd="0" destOrd="0" presId="urn:microsoft.com/office/officeart/2005/8/layout/default"/>
    <dgm:cxn modelId="{3208F96B-AB1F-4640-8800-C92790BB6A25}" srcId="{9297125B-C1EC-4675-824F-49AF0D54272A}" destId="{3BB12718-F87E-4C5C-9551-296A6391EFED}" srcOrd="5" destOrd="0" parTransId="{7BF11E03-3998-4272-827F-DB12ED599754}" sibTransId="{A35FDCB8-EC63-4AE8-9E06-81769A075392}"/>
    <dgm:cxn modelId="{59FB8B6E-E174-48C0-89FC-17E2AAB80088}" type="presOf" srcId="{A6E65C0F-61C5-41EA-857E-D5D3448482F5}" destId="{BE2117E3-D104-494C-95F6-A51156B004F0}" srcOrd="0" destOrd="0" presId="urn:microsoft.com/office/officeart/2005/8/layout/default"/>
    <dgm:cxn modelId="{89ECCD73-D6A6-4FC2-AFC2-2E225066BD0C}" srcId="{9297125B-C1EC-4675-824F-49AF0D54272A}" destId="{44239679-C573-459C-874C-DD3081F1C9B8}" srcOrd="2" destOrd="0" parTransId="{B89AF522-FA94-4634-B67D-DA4C939E4F50}" sibTransId="{D498A6D2-12AD-416A-94B8-9D792BC354D6}"/>
    <dgm:cxn modelId="{77CC1E79-29F8-4960-A1E0-7C854A33C298}" type="presOf" srcId="{317A9688-6B16-4D68-A737-ECB7B0D0BB6E}" destId="{9F29C2AC-0E4E-4EE8-96A6-7B3039D5455C}" srcOrd="0" destOrd="0" presId="urn:microsoft.com/office/officeart/2005/8/layout/default"/>
    <dgm:cxn modelId="{A4D5E559-B6DF-4BBC-84B3-359D5E8109B6}" srcId="{9297125B-C1EC-4675-824F-49AF0D54272A}" destId="{BC37A0DC-D321-4C1B-AEC0-12F1883EF3D6}" srcOrd="0" destOrd="0" parTransId="{BB5351A8-20EC-499C-AD8D-A961FBFCA0E7}" sibTransId="{CB6351FD-EA4A-4BFC-82C7-507B7806717D}"/>
    <dgm:cxn modelId="{E936DD94-FCC7-4ADB-9FD0-9F07EF69ACA8}" srcId="{9297125B-C1EC-4675-824F-49AF0D54272A}" destId="{A6E65C0F-61C5-41EA-857E-D5D3448482F5}" srcOrd="7" destOrd="0" parTransId="{93A5BA61-44D1-48C2-9868-227E8CCEF4D5}" sibTransId="{FACF0ED9-256C-406F-8C0A-F54B52F91F32}"/>
    <dgm:cxn modelId="{C7EFFDA9-886C-47CB-9BB5-313420919825}" srcId="{9297125B-C1EC-4675-824F-49AF0D54272A}" destId="{317A9688-6B16-4D68-A737-ECB7B0D0BB6E}" srcOrd="6" destOrd="0" parTransId="{F8798543-80EA-44B6-8E28-6372EDDDD5C1}" sibTransId="{DEC644B8-083F-4005-BB27-2C8F4A6113BA}"/>
    <dgm:cxn modelId="{CB48FCD4-179F-48B0-AC00-19244DC8469F}" srcId="{9297125B-C1EC-4675-824F-49AF0D54272A}" destId="{0ADCA535-C205-46A0-93A7-53BF7F8C4857}" srcOrd="1" destOrd="0" parTransId="{EB8BF2C7-7B1F-4022-AE44-946A38FC1AAF}" sibTransId="{2049512F-9D1A-4809-B708-698FD35D6AE7}"/>
    <dgm:cxn modelId="{6A2E2DD8-AFB1-43CE-9242-400A54543175}" srcId="{9297125B-C1EC-4675-824F-49AF0D54272A}" destId="{025FC9CE-3E0A-4D38-A7F5-78D60219A624}" srcOrd="4" destOrd="0" parTransId="{D7CFB464-3E2B-4F0A-9D2F-95E8B6F9E8B9}" sibTransId="{7FE79D54-36C8-470B-961A-71EC7F041D82}"/>
    <dgm:cxn modelId="{44D26BEA-7EBE-4271-AF33-5B751459676F}" type="presOf" srcId="{3BB12718-F87E-4C5C-9551-296A6391EFED}" destId="{D8562C40-9AA1-4C01-A789-00735D4ABF3F}" srcOrd="0" destOrd="0" presId="urn:microsoft.com/office/officeart/2005/8/layout/default"/>
    <dgm:cxn modelId="{997D9FB7-3BD4-4145-BCF2-E1A9503868C3}" type="presParOf" srcId="{BA3BBD94-0523-4BD3-AFF7-F322AD7CC528}" destId="{7A724374-5367-4D3E-BA3A-EF7E61644B41}" srcOrd="0" destOrd="0" presId="urn:microsoft.com/office/officeart/2005/8/layout/default"/>
    <dgm:cxn modelId="{34F01EFD-B398-4DAC-8505-96F79F926594}" type="presParOf" srcId="{BA3BBD94-0523-4BD3-AFF7-F322AD7CC528}" destId="{49C82B71-6160-42C4-B198-2749DC43CC1A}" srcOrd="1" destOrd="0" presId="urn:microsoft.com/office/officeart/2005/8/layout/default"/>
    <dgm:cxn modelId="{003AD1B7-F6AF-4238-B73D-6D0DC7A9ADEA}" type="presParOf" srcId="{BA3BBD94-0523-4BD3-AFF7-F322AD7CC528}" destId="{74487E1E-B996-4E84-A344-8468A2A02E23}" srcOrd="2" destOrd="0" presId="urn:microsoft.com/office/officeart/2005/8/layout/default"/>
    <dgm:cxn modelId="{D8C72AC0-333C-4FB2-9A78-9717161B273A}" type="presParOf" srcId="{BA3BBD94-0523-4BD3-AFF7-F322AD7CC528}" destId="{CC695946-93A1-4A36-B141-003C88C1E3EA}" srcOrd="3" destOrd="0" presId="urn:microsoft.com/office/officeart/2005/8/layout/default"/>
    <dgm:cxn modelId="{77B1BD52-5661-4074-BE5B-271B43B56376}" type="presParOf" srcId="{BA3BBD94-0523-4BD3-AFF7-F322AD7CC528}" destId="{1508CD6E-BFE4-4A60-BFD2-8C977942C4A8}" srcOrd="4" destOrd="0" presId="urn:microsoft.com/office/officeart/2005/8/layout/default"/>
    <dgm:cxn modelId="{33D880F8-5674-4AB3-861D-9E7EBFA3A969}" type="presParOf" srcId="{BA3BBD94-0523-4BD3-AFF7-F322AD7CC528}" destId="{1311EF41-6278-4589-9534-D87C662DF7CB}" srcOrd="5" destOrd="0" presId="urn:microsoft.com/office/officeart/2005/8/layout/default"/>
    <dgm:cxn modelId="{DC27F788-DB62-4E69-B24F-BC463165F6DD}" type="presParOf" srcId="{BA3BBD94-0523-4BD3-AFF7-F322AD7CC528}" destId="{8C4D5643-CF2D-43D7-BF0F-CFF309C47484}" srcOrd="6" destOrd="0" presId="urn:microsoft.com/office/officeart/2005/8/layout/default"/>
    <dgm:cxn modelId="{5AE32E2F-1986-4DA5-9F9D-14D7D9A80773}" type="presParOf" srcId="{BA3BBD94-0523-4BD3-AFF7-F322AD7CC528}" destId="{55748AA6-1A7D-437A-B114-829EEA004754}" srcOrd="7" destOrd="0" presId="urn:microsoft.com/office/officeart/2005/8/layout/default"/>
    <dgm:cxn modelId="{FDB585B1-668E-48D3-B83C-8731523CACFD}" type="presParOf" srcId="{BA3BBD94-0523-4BD3-AFF7-F322AD7CC528}" destId="{A211FA1C-0E89-4707-9E10-1CD937FEBA41}" srcOrd="8" destOrd="0" presId="urn:microsoft.com/office/officeart/2005/8/layout/default"/>
    <dgm:cxn modelId="{F5C5A73D-F4DD-4F10-A397-10B9A91BF671}" type="presParOf" srcId="{BA3BBD94-0523-4BD3-AFF7-F322AD7CC528}" destId="{DAF3B18C-1E61-4632-9B69-141DC4146E74}" srcOrd="9" destOrd="0" presId="urn:microsoft.com/office/officeart/2005/8/layout/default"/>
    <dgm:cxn modelId="{C8E273F3-6E1B-4B3E-96C1-A23FADE2183C}" type="presParOf" srcId="{BA3BBD94-0523-4BD3-AFF7-F322AD7CC528}" destId="{D8562C40-9AA1-4C01-A789-00735D4ABF3F}" srcOrd="10" destOrd="0" presId="urn:microsoft.com/office/officeart/2005/8/layout/default"/>
    <dgm:cxn modelId="{3177ABEF-AF03-4E1D-9EAE-05A27A2CDDBC}" type="presParOf" srcId="{BA3BBD94-0523-4BD3-AFF7-F322AD7CC528}" destId="{3B4582F3-0437-4BBC-B843-1ED4FD3E1FC8}" srcOrd="11" destOrd="0" presId="urn:microsoft.com/office/officeart/2005/8/layout/default"/>
    <dgm:cxn modelId="{3F42489B-E61D-4EFA-95A7-1803E276C0DE}" type="presParOf" srcId="{BA3BBD94-0523-4BD3-AFF7-F322AD7CC528}" destId="{9F29C2AC-0E4E-4EE8-96A6-7B3039D5455C}" srcOrd="12" destOrd="0" presId="urn:microsoft.com/office/officeart/2005/8/layout/default"/>
    <dgm:cxn modelId="{8ACF64B8-BF5C-4CB0-B15A-6E0FA0623311}" type="presParOf" srcId="{BA3BBD94-0523-4BD3-AFF7-F322AD7CC528}" destId="{425F2EBE-4CBD-4C0D-9439-E29190AEAAB9}" srcOrd="13" destOrd="0" presId="urn:microsoft.com/office/officeart/2005/8/layout/default"/>
    <dgm:cxn modelId="{B3032571-7D8F-491C-8EF9-3500561507B6}" type="presParOf" srcId="{BA3BBD94-0523-4BD3-AFF7-F322AD7CC528}" destId="{BE2117E3-D104-494C-95F6-A51156B004F0}"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502270-530E-4BF1-87FF-7BB5E1266CD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1B8CCF1-F8B1-44DE-BB88-DABC600C5A39}">
      <dgm:prSet/>
      <dgm:spPr/>
      <dgm:t>
        <a:bodyPr/>
        <a:lstStyle/>
        <a:p>
          <a:pPr>
            <a:lnSpc>
              <a:spcPct val="100000"/>
            </a:lnSpc>
          </a:pPr>
          <a:r>
            <a:rPr lang="nb-NO"/>
            <a:t>Tilrettelegging i studiehverdagen:</a:t>
          </a:r>
          <a:endParaRPr lang="en-US"/>
        </a:p>
      </dgm:t>
    </dgm:pt>
    <dgm:pt modelId="{826CF7FD-CBFB-40B7-9EAB-0500287A2A5B}" type="parTrans" cxnId="{7B7F8816-6ECB-49A6-8755-646B81888C1B}">
      <dgm:prSet/>
      <dgm:spPr/>
      <dgm:t>
        <a:bodyPr/>
        <a:lstStyle/>
        <a:p>
          <a:endParaRPr lang="en-US"/>
        </a:p>
      </dgm:t>
    </dgm:pt>
    <dgm:pt modelId="{6E0C4F2C-1F45-46E3-A8E7-68F897F8BB3F}" type="sibTrans" cxnId="{7B7F8816-6ECB-49A6-8755-646B81888C1B}">
      <dgm:prSet/>
      <dgm:spPr/>
      <dgm:t>
        <a:bodyPr/>
        <a:lstStyle/>
        <a:p>
          <a:endParaRPr lang="en-US"/>
        </a:p>
      </dgm:t>
    </dgm:pt>
    <dgm:pt modelId="{6C13FBBF-C768-4436-A33F-0C38029A5C18}">
      <dgm:prSet/>
      <dgm:spPr/>
      <dgm:t>
        <a:bodyPr/>
        <a:lstStyle/>
        <a:p>
          <a:pPr>
            <a:lnSpc>
              <a:spcPct val="100000"/>
            </a:lnSpc>
          </a:pPr>
          <a:r>
            <a:rPr lang="nb-NO" dirty="0"/>
            <a:t>1. september for høstsemesteret</a:t>
          </a:r>
          <a:endParaRPr lang="en-US" dirty="0"/>
        </a:p>
      </dgm:t>
    </dgm:pt>
    <dgm:pt modelId="{178B358E-33E6-42BA-8EFC-762F71B578E1}" type="parTrans" cxnId="{0275FBE6-8948-4D8E-8857-7729413C3809}">
      <dgm:prSet/>
      <dgm:spPr/>
      <dgm:t>
        <a:bodyPr/>
        <a:lstStyle/>
        <a:p>
          <a:endParaRPr lang="en-US"/>
        </a:p>
      </dgm:t>
    </dgm:pt>
    <dgm:pt modelId="{9E90D271-9FAF-4075-A15F-CC02EEE3A96C}" type="sibTrans" cxnId="{0275FBE6-8948-4D8E-8857-7729413C3809}">
      <dgm:prSet/>
      <dgm:spPr/>
      <dgm:t>
        <a:bodyPr/>
        <a:lstStyle/>
        <a:p>
          <a:endParaRPr lang="en-US"/>
        </a:p>
      </dgm:t>
    </dgm:pt>
    <dgm:pt modelId="{F7D1D7A2-FDDC-45F9-9469-B29B336A1E40}">
      <dgm:prSet/>
      <dgm:spPr/>
      <dgm:t>
        <a:bodyPr/>
        <a:lstStyle/>
        <a:p>
          <a:pPr>
            <a:lnSpc>
              <a:spcPct val="100000"/>
            </a:lnSpc>
          </a:pPr>
          <a:r>
            <a:rPr lang="nb-NO"/>
            <a:t>1. februar for vårsemesteret</a:t>
          </a:r>
          <a:endParaRPr lang="en-US"/>
        </a:p>
      </dgm:t>
    </dgm:pt>
    <dgm:pt modelId="{818F9523-9F9F-4AC1-A3EE-2EFA93B7F7B3}" type="parTrans" cxnId="{B4EB84C5-AB64-4CAE-BDA4-9A0F68139A82}">
      <dgm:prSet/>
      <dgm:spPr/>
      <dgm:t>
        <a:bodyPr/>
        <a:lstStyle/>
        <a:p>
          <a:endParaRPr lang="en-US"/>
        </a:p>
      </dgm:t>
    </dgm:pt>
    <dgm:pt modelId="{2885303F-3E55-4900-A4D7-84E2C5E23384}" type="sibTrans" cxnId="{B4EB84C5-AB64-4CAE-BDA4-9A0F68139A82}">
      <dgm:prSet/>
      <dgm:spPr/>
      <dgm:t>
        <a:bodyPr/>
        <a:lstStyle/>
        <a:p>
          <a:endParaRPr lang="en-US"/>
        </a:p>
      </dgm:t>
    </dgm:pt>
    <dgm:pt modelId="{F212CF98-DC78-4AC1-A36A-985019B5368F}">
      <dgm:prSet/>
      <dgm:spPr/>
      <dgm:t>
        <a:bodyPr/>
        <a:lstStyle/>
        <a:p>
          <a:pPr>
            <a:lnSpc>
              <a:spcPct val="100000"/>
            </a:lnSpc>
          </a:pPr>
          <a:r>
            <a:rPr lang="nb-NO"/>
            <a:t>Tilrettelegging på eksamen</a:t>
          </a:r>
          <a:endParaRPr lang="en-US"/>
        </a:p>
      </dgm:t>
    </dgm:pt>
    <dgm:pt modelId="{82708E51-4D66-47C2-8C80-44A35AA84883}" type="parTrans" cxnId="{B0658E0A-12C3-4219-BCF8-BE83E4F29D12}">
      <dgm:prSet/>
      <dgm:spPr/>
      <dgm:t>
        <a:bodyPr/>
        <a:lstStyle/>
        <a:p>
          <a:endParaRPr lang="en-US"/>
        </a:p>
      </dgm:t>
    </dgm:pt>
    <dgm:pt modelId="{8666BB7A-411F-4337-B949-9C5E42539D0F}" type="sibTrans" cxnId="{B0658E0A-12C3-4219-BCF8-BE83E4F29D12}">
      <dgm:prSet/>
      <dgm:spPr/>
      <dgm:t>
        <a:bodyPr/>
        <a:lstStyle/>
        <a:p>
          <a:endParaRPr lang="en-US"/>
        </a:p>
      </dgm:t>
    </dgm:pt>
    <dgm:pt modelId="{FB3C198C-C31F-44F5-9F69-53C6FCF515F8}">
      <dgm:prSet/>
      <dgm:spPr/>
      <dgm:t>
        <a:bodyPr/>
        <a:lstStyle/>
        <a:p>
          <a:pPr>
            <a:lnSpc>
              <a:spcPct val="100000"/>
            </a:lnSpc>
          </a:pPr>
          <a:r>
            <a:rPr lang="nb-NO" dirty="0"/>
            <a:t>1. september for høstsemesteret</a:t>
          </a:r>
          <a:endParaRPr lang="en-US" dirty="0"/>
        </a:p>
      </dgm:t>
    </dgm:pt>
    <dgm:pt modelId="{EB0E04B8-7DB3-4C62-807C-8F037F8AC3FB}" type="parTrans" cxnId="{DECFF794-3971-4C1E-BC93-79BB7FA891BD}">
      <dgm:prSet/>
      <dgm:spPr/>
      <dgm:t>
        <a:bodyPr/>
        <a:lstStyle/>
        <a:p>
          <a:endParaRPr lang="en-US"/>
        </a:p>
      </dgm:t>
    </dgm:pt>
    <dgm:pt modelId="{8F985D9E-F066-4386-A096-D997C06B1DCF}" type="sibTrans" cxnId="{DECFF794-3971-4C1E-BC93-79BB7FA891BD}">
      <dgm:prSet/>
      <dgm:spPr/>
      <dgm:t>
        <a:bodyPr/>
        <a:lstStyle/>
        <a:p>
          <a:endParaRPr lang="en-US"/>
        </a:p>
      </dgm:t>
    </dgm:pt>
    <dgm:pt modelId="{8F562E1E-C1D8-4B89-B145-40CB27A4ED0A}">
      <dgm:prSet/>
      <dgm:spPr/>
      <dgm:t>
        <a:bodyPr/>
        <a:lstStyle/>
        <a:p>
          <a:pPr>
            <a:lnSpc>
              <a:spcPct val="100000"/>
            </a:lnSpc>
          </a:pPr>
          <a:r>
            <a:rPr lang="nb-NO"/>
            <a:t>1. februar for vårsemesteret</a:t>
          </a:r>
          <a:endParaRPr lang="en-US"/>
        </a:p>
      </dgm:t>
    </dgm:pt>
    <dgm:pt modelId="{B9D3C149-6250-4A73-9590-82E9D6EC5CC8}" type="parTrans" cxnId="{742C4D79-BE31-40A4-B857-27368D7B144F}">
      <dgm:prSet/>
      <dgm:spPr/>
      <dgm:t>
        <a:bodyPr/>
        <a:lstStyle/>
        <a:p>
          <a:endParaRPr lang="en-US"/>
        </a:p>
      </dgm:t>
    </dgm:pt>
    <dgm:pt modelId="{C9D56794-9837-48DE-B6E1-2DDDD395077D}" type="sibTrans" cxnId="{742C4D79-BE31-40A4-B857-27368D7B144F}">
      <dgm:prSet/>
      <dgm:spPr/>
      <dgm:t>
        <a:bodyPr/>
        <a:lstStyle/>
        <a:p>
          <a:endParaRPr lang="en-US"/>
        </a:p>
      </dgm:t>
    </dgm:pt>
    <dgm:pt modelId="{5F3E5927-6F71-4B0B-8144-C731F8265890}">
      <dgm:prSet/>
      <dgm:spPr/>
      <dgm:t>
        <a:bodyPr/>
        <a:lstStyle/>
        <a:p>
          <a:pPr>
            <a:lnSpc>
              <a:spcPct val="100000"/>
            </a:lnSpc>
          </a:pPr>
          <a:r>
            <a:rPr lang="nb-NO"/>
            <a:t>Har det oppstått et tilretteleggingsbehov, og fristen har gått ut? </a:t>
          </a:r>
          <a:r>
            <a:rPr lang="nb-NO">
              <a:latin typeface="Arial"/>
            </a:rPr>
            <a:t>Ta kontakt</a:t>
          </a:r>
          <a:r>
            <a:rPr lang="nb-NO"/>
            <a:t> med</a:t>
          </a:r>
          <a:r>
            <a:rPr lang="nb-NO">
              <a:latin typeface="Arial"/>
            </a:rPr>
            <a:t>:</a:t>
          </a:r>
          <a:br>
            <a:rPr lang="nb-NO">
              <a:solidFill>
                <a:srgbClr val="010000"/>
              </a:solidFill>
              <a:latin typeface="Arial"/>
            </a:rPr>
          </a:br>
          <a:r>
            <a:rPr lang="nb-NO"/>
            <a:t> </a:t>
          </a:r>
          <a:r>
            <a:rPr lang="nb-NO">
              <a:hlinkClick xmlns:r="http://schemas.openxmlformats.org/officeDocument/2006/relationships" r:id="rId1"/>
            </a:rPr>
            <a:t>studentinfo@ikos.uio.no</a:t>
          </a:r>
          <a:r>
            <a:rPr lang="nb-NO"/>
            <a:t> </a:t>
          </a:r>
          <a:endParaRPr lang="en-US">
            <a:latin typeface="Arial"/>
          </a:endParaRPr>
        </a:p>
      </dgm:t>
    </dgm:pt>
    <dgm:pt modelId="{21487DB8-E66B-451F-BF02-6F7D2B0072D8}" type="parTrans" cxnId="{27431AD0-88D5-45D7-9E80-AD76E299E842}">
      <dgm:prSet/>
      <dgm:spPr/>
      <dgm:t>
        <a:bodyPr/>
        <a:lstStyle/>
        <a:p>
          <a:endParaRPr lang="en-US"/>
        </a:p>
      </dgm:t>
    </dgm:pt>
    <dgm:pt modelId="{5CA929E5-9CCE-4C1A-98A8-1EBFE6AF518D}" type="sibTrans" cxnId="{27431AD0-88D5-45D7-9E80-AD76E299E842}">
      <dgm:prSet/>
      <dgm:spPr/>
      <dgm:t>
        <a:bodyPr/>
        <a:lstStyle/>
        <a:p>
          <a:endParaRPr lang="en-US"/>
        </a:p>
      </dgm:t>
    </dgm:pt>
    <dgm:pt modelId="{78F232B7-6B80-4A7A-BEC8-508759B28207}" type="pres">
      <dgm:prSet presAssocID="{44502270-530E-4BF1-87FF-7BB5E1266CD0}" presName="root" presStyleCnt="0">
        <dgm:presLayoutVars>
          <dgm:dir/>
          <dgm:resizeHandles val="exact"/>
        </dgm:presLayoutVars>
      </dgm:prSet>
      <dgm:spPr/>
    </dgm:pt>
    <dgm:pt modelId="{A32B6221-B7B6-48A9-AF75-4D6E6BCDBD5D}" type="pres">
      <dgm:prSet presAssocID="{C1B8CCF1-F8B1-44DE-BB88-DABC600C5A39}" presName="compNode" presStyleCnt="0"/>
      <dgm:spPr/>
    </dgm:pt>
    <dgm:pt modelId="{93D78B35-99A5-4A47-9B20-BD2FACE9BCE8}" type="pres">
      <dgm:prSet presAssocID="{C1B8CCF1-F8B1-44DE-BB88-DABC600C5A39}" presName="bgRect" presStyleLbl="bgShp" presStyleIdx="0" presStyleCnt="3"/>
      <dgm:spPr/>
    </dgm:pt>
    <dgm:pt modelId="{0D2A83EC-DCFD-4041-BCC4-1DDD8310040F}" type="pres">
      <dgm:prSet presAssocID="{C1B8CCF1-F8B1-44DE-BB88-DABC600C5A39}"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ustomer Review"/>
        </a:ext>
      </dgm:extLst>
    </dgm:pt>
    <dgm:pt modelId="{DC8DF5D4-7673-4BC5-8B02-3BD6FBFF281E}" type="pres">
      <dgm:prSet presAssocID="{C1B8CCF1-F8B1-44DE-BB88-DABC600C5A39}" presName="spaceRect" presStyleCnt="0"/>
      <dgm:spPr/>
    </dgm:pt>
    <dgm:pt modelId="{953EEB75-8863-4DE2-A9B7-B179683A71AF}" type="pres">
      <dgm:prSet presAssocID="{C1B8CCF1-F8B1-44DE-BB88-DABC600C5A39}" presName="parTx" presStyleLbl="revTx" presStyleIdx="0" presStyleCnt="5">
        <dgm:presLayoutVars>
          <dgm:chMax val="0"/>
          <dgm:chPref val="0"/>
        </dgm:presLayoutVars>
      </dgm:prSet>
      <dgm:spPr/>
    </dgm:pt>
    <dgm:pt modelId="{ABFC235D-3E9B-463C-99A6-5F447A1B3082}" type="pres">
      <dgm:prSet presAssocID="{C1B8CCF1-F8B1-44DE-BB88-DABC600C5A39}" presName="desTx" presStyleLbl="revTx" presStyleIdx="1" presStyleCnt="5" custScaleX="141359">
        <dgm:presLayoutVars/>
      </dgm:prSet>
      <dgm:spPr/>
    </dgm:pt>
    <dgm:pt modelId="{B6D074C6-E050-4598-95D5-6BABCF0906BA}" type="pres">
      <dgm:prSet presAssocID="{6E0C4F2C-1F45-46E3-A8E7-68F897F8BB3F}" presName="sibTrans" presStyleCnt="0"/>
      <dgm:spPr/>
    </dgm:pt>
    <dgm:pt modelId="{6F2B7FDA-5F3B-431D-AB1D-FE480066F40E}" type="pres">
      <dgm:prSet presAssocID="{F212CF98-DC78-4AC1-A36A-985019B5368F}" presName="compNode" presStyleCnt="0"/>
      <dgm:spPr/>
    </dgm:pt>
    <dgm:pt modelId="{A0478D61-3804-40C7-BFC0-8956C22945AC}" type="pres">
      <dgm:prSet presAssocID="{F212CF98-DC78-4AC1-A36A-985019B5368F}" presName="bgRect" presStyleLbl="bgShp" presStyleIdx="1" presStyleCnt="3"/>
      <dgm:spPr/>
    </dgm:pt>
    <dgm:pt modelId="{8910524C-8121-4413-8AF9-62C75A372355}" type="pres">
      <dgm:prSet presAssocID="{F212CF98-DC78-4AC1-A36A-985019B5368F}"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Diploma Roll"/>
        </a:ext>
      </dgm:extLst>
    </dgm:pt>
    <dgm:pt modelId="{1AEE1F3C-9789-436B-970C-F8E25823E296}" type="pres">
      <dgm:prSet presAssocID="{F212CF98-DC78-4AC1-A36A-985019B5368F}" presName="spaceRect" presStyleCnt="0"/>
      <dgm:spPr/>
    </dgm:pt>
    <dgm:pt modelId="{C25175C1-5F3C-4E1C-9A0D-03063ADB117C}" type="pres">
      <dgm:prSet presAssocID="{F212CF98-DC78-4AC1-A36A-985019B5368F}" presName="parTx" presStyleLbl="revTx" presStyleIdx="2" presStyleCnt="5">
        <dgm:presLayoutVars>
          <dgm:chMax val="0"/>
          <dgm:chPref val="0"/>
        </dgm:presLayoutVars>
      </dgm:prSet>
      <dgm:spPr/>
    </dgm:pt>
    <dgm:pt modelId="{A80004BB-D319-4324-80FA-E2D36CAAEB75}" type="pres">
      <dgm:prSet presAssocID="{F212CF98-DC78-4AC1-A36A-985019B5368F}" presName="desTx" presStyleLbl="revTx" presStyleIdx="3" presStyleCnt="5" custScaleX="151883">
        <dgm:presLayoutVars/>
      </dgm:prSet>
      <dgm:spPr/>
    </dgm:pt>
    <dgm:pt modelId="{BB573F81-D97F-47A5-8D03-F0C6008C888B}" type="pres">
      <dgm:prSet presAssocID="{8666BB7A-411F-4337-B949-9C5E42539D0F}" presName="sibTrans" presStyleCnt="0"/>
      <dgm:spPr/>
    </dgm:pt>
    <dgm:pt modelId="{99C5F843-E52F-4E15-A991-8A5DAE7DEE40}" type="pres">
      <dgm:prSet presAssocID="{5F3E5927-6F71-4B0B-8144-C731F8265890}" presName="compNode" presStyleCnt="0"/>
      <dgm:spPr/>
    </dgm:pt>
    <dgm:pt modelId="{0F9A3834-D27A-49D7-AA30-6AB7188D0BB8}" type="pres">
      <dgm:prSet presAssocID="{5F3E5927-6F71-4B0B-8144-C731F8265890}" presName="bgRect" presStyleLbl="bgShp" presStyleIdx="2" presStyleCnt="3"/>
      <dgm:spPr/>
    </dgm:pt>
    <dgm:pt modelId="{37C03A56-5EB2-440D-8E53-7063988F3123}" type="pres">
      <dgm:prSet presAssocID="{5F3E5927-6F71-4B0B-8144-C731F8265890}"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dgm:spPr>
      <dgm:extLst>
        <a:ext uri="{E40237B7-FDA0-4F09-8148-C483321AD2D9}">
          <dgm14:cNvPr xmlns:dgm14="http://schemas.microsoft.com/office/drawing/2010/diagram" id="0" name="" descr="Åpen konvolutt med heldekkende fyll"/>
        </a:ext>
      </dgm:extLst>
    </dgm:pt>
    <dgm:pt modelId="{C95F7BCE-E597-49E6-81D7-9E17FE0B6E38}" type="pres">
      <dgm:prSet presAssocID="{5F3E5927-6F71-4B0B-8144-C731F8265890}" presName="spaceRect" presStyleCnt="0"/>
      <dgm:spPr/>
    </dgm:pt>
    <dgm:pt modelId="{11B1B9F0-B2CB-41AF-9A4F-F6EB02819DA1}" type="pres">
      <dgm:prSet presAssocID="{5F3E5927-6F71-4B0B-8144-C731F8265890}" presName="parTx" presStyleLbl="revTx" presStyleIdx="4" presStyleCnt="5">
        <dgm:presLayoutVars>
          <dgm:chMax val="0"/>
          <dgm:chPref val="0"/>
        </dgm:presLayoutVars>
      </dgm:prSet>
      <dgm:spPr/>
    </dgm:pt>
  </dgm:ptLst>
  <dgm:cxnLst>
    <dgm:cxn modelId="{B0658E0A-12C3-4219-BCF8-BE83E4F29D12}" srcId="{44502270-530E-4BF1-87FF-7BB5E1266CD0}" destId="{F212CF98-DC78-4AC1-A36A-985019B5368F}" srcOrd="1" destOrd="0" parTransId="{82708E51-4D66-47C2-8C80-44A35AA84883}" sibTransId="{8666BB7A-411F-4337-B949-9C5E42539D0F}"/>
    <dgm:cxn modelId="{7B7F8816-6ECB-49A6-8755-646B81888C1B}" srcId="{44502270-530E-4BF1-87FF-7BB5E1266CD0}" destId="{C1B8CCF1-F8B1-44DE-BB88-DABC600C5A39}" srcOrd="0" destOrd="0" parTransId="{826CF7FD-CBFB-40B7-9EAB-0500287A2A5B}" sibTransId="{6E0C4F2C-1F45-46E3-A8E7-68F897F8BB3F}"/>
    <dgm:cxn modelId="{55F19935-7D5E-424B-8167-6F842BD3E0A0}" type="presOf" srcId="{F212CF98-DC78-4AC1-A36A-985019B5368F}" destId="{C25175C1-5F3C-4E1C-9A0D-03063ADB117C}" srcOrd="0" destOrd="0" presId="urn:microsoft.com/office/officeart/2018/2/layout/IconVerticalSolidList"/>
    <dgm:cxn modelId="{5B087C6E-E54D-4FC0-8080-00968340CC8D}" type="presOf" srcId="{44502270-530E-4BF1-87FF-7BB5E1266CD0}" destId="{78F232B7-6B80-4A7A-BEC8-508759B28207}" srcOrd="0" destOrd="0" presId="urn:microsoft.com/office/officeart/2018/2/layout/IconVerticalSolidList"/>
    <dgm:cxn modelId="{742C4D79-BE31-40A4-B857-27368D7B144F}" srcId="{F212CF98-DC78-4AC1-A36A-985019B5368F}" destId="{8F562E1E-C1D8-4B89-B145-40CB27A4ED0A}" srcOrd="1" destOrd="0" parTransId="{B9D3C149-6250-4A73-9590-82E9D6EC5CC8}" sibTransId="{C9D56794-9837-48DE-B6E1-2DDDD395077D}"/>
    <dgm:cxn modelId="{8751B07F-8581-45BF-BCC5-BFD3484696C2}" type="presOf" srcId="{6C13FBBF-C768-4436-A33F-0C38029A5C18}" destId="{ABFC235D-3E9B-463C-99A6-5F447A1B3082}" srcOrd="0" destOrd="0" presId="urn:microsoft.com/office/officeart/2018/2/layout/IconVerticalSolidList"/>
    <dgm:cxn modelId="{E44A0885-8AFF-40BA-A9F0-238954310CEF}" type="presOf" srcId="{C1B8CCF1-F8B1-44DE-BB88-DABC600C5A39}" destId="{953EEB75-8863-4DE2-A9B7-B179683A71AF}" srcOrd="0" destOrd="0" presId="urn:microsoft.com/office/officeart/2018/2/layout/IconVerticalSolidList"/>
    <dgm:cxn modelId="{DECFF794-3971-4C1E-BC93-79BB7FA891BD}" srcId="{F212CF98-DC78-4AC1-A36A-985019B5368F}" destId="{FB3C198C-C31F-44F5-9F69-53C6FCF515F8}" srcOrd="0" destOrd="0" parTransId="{EB0E04B8-7DB3-4C62-807C-8F037F8AC3FB}" sibTransId="{8F985D9E-F066-4386-A096-D997C06B1DCF}"/>
    <dgm:cxn modelId="{3F949BA8-E2C8-4C4C-9E37-ABC5BCF89F6F}" type="presOf" srcId="{FB3C198C-C31F-44F5-9F69-53C6FCF515F8}" destId="{A80004BB-D319-4324-80FA-E2D36CAAEB75}" srcOrd="0" destOrd="0" presId="urn:microsoft.com/office/officeart/2018/2/layout/IconVerticalSolidList"/>
    <dgm:cxn modelId="{24A2EEB1-FF01-4B28-93CE-5E43F67C13EF}" type="presOf" srcId="{F7D1D7A2-FDDC-45F9-9469-B29B336A1E40}" destId="{ABFC235D-3E9B-463C-99A6-5F447A1B3082}" srcOrd="0" destOrd="1" presId="urn:microsoft.com/office/officeart/2018/2/layout/IconVerticalSolidList"/>
    <dgm:cxn modelId="{B4EB84C5-AB64-4CAE-BDA4-9A0F68139A82}" srcId="{C1B8CCF1-F8B1-44DE-BB88-DABC600C5A39}" destId="{F7D1D7A2-FDDC-45F9-9469-B29B336A1E40}" srcOrd="1" destOrd="0" parTransId="{818F9523-9F9F-4AC1-A3EE-2EFA93B7F7B3}" sibTransId="{2885303F-3E55-4900-A4D7-84E2C5E23384}"/>
    <dgm:cxn modelId="{27431AD0-88D5-45D7-9E80-AD76E299E842}" srcId="{44502270-530E-4BF1-87FF-7BB5E1266CD0}" destId="{5F3E5927-6F71-4B0B-8144-C731F8265890}" srcOrd="2" destOrd="0" parTransId="{21487DB8-E66B-451F-BF02-6F7D2B0072D8}" sibTransId="{5CA929E5-9CCE-4C1A-98A8-1EBFE6AF518D}"/>
    <dgm:cxn modelId="{E445D3DE-77DC-4AAC-BE80-3D82FD723B1F}" type="presOf" srcId="{5F3E5927-6F71-4B0B-8144-C731F8265890}" destId="{11B1B9F0-B2CB-41AF-9A4F-F6EB02819DA1}" srcOrd="0" destOrd="0" presId="urn:microsoft.com/office/officeart/2018/2/layout/IconVerticalSolidList"/>
    <dgm:cxn modelId="{FCB916E1-AF86-4E3E-B5B5-A3567A22089A}" type="presOf" srcId="{8F562E1E-C1D8-4B89-B145-40CB27A4ED0A}" destId="{A80004BB-D319-4324-80FA-E2D36CAAEB75}" srcOrd="0" destOrd="1" presId="urn:microsoft.com/office/officeart/2018/2/layout/IconVerticalSolidList"/>
    <dgm:cxn modelId="{0275FBE6-8948-4D8E-8857-7729413C3809}" srcId="{C1B8CCF1-F8B1-44DE-BB88-DABC600C5A39}" destId="{6C13FBBF-C768-4436-A33F-0C38029A5C18}" srcOrd="0" destOrd="0" parTransId="{178B358E-33E6-42BA-8EFC-762F71B578E1}" sibTransId="{9E90D271-9FAF-4075-A15F-CC02EEE3A96C}"/>
    <dgm:cxn modelId="{3EA6793A-D2F5-4520-B2AE-5AB5E2E6F921}" type="presParOf" srcId="{78F232B7-6B80-4A7A-BEC8-508759B28207}" destId="{A32B6221-B7B6-48A9-AF75-4D6E6BCDBD5D}" srcOrd="0" destOrd="0" presId="urn:microsoft.com/office/officeart/2018/2/layout/IconVerticalSolidList"/>
    <dgm:cxn modelId="{7EC30271-9990-4997-A41F-4799A82FB20B}" type="presParOf" srcId="{A32B6221-B7B6-48A9-AF75-4D6E6BCDBD5D}" destId="{93D78B35-99A5-4A47-9B20-BD2FACE9BCE8}" srcOrd="0" destOrd="0" presId="urn:microsoft.com/office/officeart/2018/2/layout/IconVerticalSolidList"/>
    <dgm:cxn modelId="{51B052D0-01DD-4D08-8936-64E6DB0393CE}" type="presParOf" srcId="{A32B6221-B7B6-48A9-AF75-4D6E6BCDBD5D}" destId="{0D2A83EC-DCFD-4041-BCC4-1DDD8310040F}" srcOrd="1" destOrd="0" presId="urn:microsoft.com/office/officeart/2018/2/layout/IconVerticalSolidList"/>
    <dgm:cxn modelId="{1C50B852-9157-4FBB-90F3-F5BD165EE94B}" type="presParOf" srcId="{A32B6221-B7B6-48A9-AF75-4D6E6BCDBD5D}" destId="{DC8DF5D4-7673-4BC5-8B02-3BD6FBFF281E}" srcOrd="2" destOrd="0" presId="urn:microsoft.com/office/officeart/2018/2/layout/IconVerticalSolidList"/>
    <dgm:cxn modelId="{219EE5E0-107E-42DE-AAC4-38D79EF45962}" type="presParOf" srcId="{A32B6221-B7B6-48A9-AF75-4D6E6BCDBD5D}" destId="{953EEB75-8863-4DE2-A9B7-B179683A71AF}" srcOrd="3" destOrd="0" presId="urn:microsoft.com/office/officeart/2018/2/layout/IconVerticalSolidList"/>
    <dgm:cxn modelId="{2636AF1F-0E06-4151-A435-77EDEF76B652}" type="presParOf" srcId="{A32B6221-B7B6-48A9-AF75-4D6E6BCDBD5D}" destId="{ABFC235D-3E9B-463C-99A6-5F447A1B3082}" srcOrd="4" destOrd="0" presId="urn:microsoft.com/office/officeart/2018/2/layout/IconVerticalSolidList"/>
    <dgm:cxn modelId="{33077845-2324-415E-BC0D-CB31DFB71415}" type="presParOf" srcId="{78F232B7-6B80-4A7A-BEC8-508759B28207}" destId="{B6D074C6-E050-4598-95D5-6BABCF0906BA}" srcOrd="1" destOrd="0" presId="urn:microsoft.com/office/officeart/2018/2/layout/IconVerticalSolidList"/>
    <dgm:cxn modelId="{D8701DE4-A34F-464D-8886-EFFD5D5F7FBA}" type="presParOf" srcId="{78F232B7-6B80-4A7A-BEC8-508759B28207}" destId="{6F2B7FDA-5F3B-431D-AB1D-FE480066F40E}" srcOrd="2" destOrd="0" presId="urn:microsoft.com/office/officeart/2018/2/layout/IconVerticalSolidList"/>
    <dgm:cxn modelId="{AC7AB63E-031A-41B2-BE07-B59CDAC92057}" type="presParOf" srcId="{6F2B7FDA-5F3B-431D-AB1D-FE480066F40E}" destId="{A0478D61-3804-40C7-BFC0-8956C22945AC}" srcOrd="0" destOrd="0" presId="urn:microsoft.com/office/officeart/2018/2/layout/IconVerticalSolidList"/>
    <dgm:cxn modelId="{1140676C-A4B9-49AB-B9AC-F5462298C6B8}" type="presParOf" srcId="{6F2B7FDA-5F3B-431D-AB1D-FE480066F40E}" destId="{8910524C-8121-4413-8AF9-62C75A372355}" srcOrd="1" destOrd="0" presId="urn:microsoft.com/office/officeart/2018/2/layout/IconVerticalSolidList"/>
    <dgm:cxn modelId="{C4319B26-D0D3-40EE-895C-50FE5FEA7E1E}" type="presParOf" srcId="{6F2B7FDA-5F3B-431D-AB1D-FE480066F40E}" destId="{1AEE1F3C-9789-436B-970C-F8E25823E296}" srcOrd="2" destOrd="0" presId="urn:microsoft.com/office/officeart/2018/2/layout/IconVerticalSolidList"/>
    <dgm:cxn modelId="{5C707E98-4EF9-4D1B-96C0-EB262A70724A}" type="presParOf" srcId="{6F2B7FDA-5F3B-431D-AB1D-FE480066F40E}" destId="{C25175C1-5F3C-4E1C-9A0D-03063ADB117C}" srcOrd="3" destOrd="0" presId="urn:microsoft.com/office/officeart/2018/2/layout/IconVerticalSolidList"/>
    <dgm:cxn modelId="{8C01FCB8-8C02-4AC3-8E07-4F135BCE383B}" type="presParOf" srcId="{6F2B7FDA-5F3B-431D-AB1D-FE480066F40E}" destId="{A80004BB-D319-4324-80FA-E2D36CAAEB75}" srcOrd="4" destOrd="0" presId="urn:microsoft.com/office/officeart/2018/2/layout/IconVerticalSolidList"/>
    <dgm:cxn modelId="{3F7AB107-8BD1-4EB6-BFFD-3A653AAD14F3}" type="presParOf" srcId="{78F232B7-6B80-4A7A-BEC8-508759B28207}" destId="{BB573F81-D97F-47A5-8D03-F0C6008C888B}" srcOrd="3" destOrd="0" presId="urn:microsoft.com/office/officeart/2018/2/layout/IconVerticalSolidList"/>
    <dgm:cxn modelId="{87E35D40-1BD1-4AC4-885D-74E3434E7DAC}" type="presParOf" srcId="{78F232B7-6B80-4A7A-BEC8-508759B28207}" destId="{99C5F843-E52F-4E15-A991-8A5DAE7DEE40}" srcOrd="4" destOrd="0" presId="urn:microsoft.com/office/officeart/2018/2/layout/IconVerticalSolidList"/>
    <dgm:cxn modelId="{904C2F30-79D2-4179-AAA0-BBC9A510A856}" type="presParOf" srcId="{99C5F843-E52F-4E15-A991-8A5DAE7DEE40}" destId="{0F9A3834-D27A-49D7-AA30-6AB7188D0BB8}" srcOrd="0" destOrd="0" presId="urn:microsoft.com/office/officeart/2018/2/layout/IconVerticalSolidList"/>
    <dgm:cxn modelId="{A8F7B8E9-32DA-451F-B449-BDDA92866D7E}" type="presParOf" srcId="{99C5F843-E52F-4E15-A991-8A5DAE7DEE40}" destId="{37C03A56-5EB2-440D-8E53-7063988F3123}" srcOrd="1" destOrd="0" presId="urn:microsoft.com/office/officeart/2018/2/layout/IconVerticalSolidList"/>
    <dgm:cxn modelId="{6987E78C-641C-4348-ABBF-055E94423BB8}" type="presParOf" srcId="{99C5F843-E52F-4E15-A991-8A5DAE7DEE40}" destId="{C95F7BCE-E597-49E6-81D7-9E17FE0B6E38}" srcOrd="2" destOrd="0" presId="urn:microsoft.com/office/officeart/2018/2/layout/IconVerticalSolidList"/>
    <dgm:cxn modelId="{8F585F81-86A6-45C1-A2E0-D22DC54F9289}" type="presParOf" srcId="{99C5F843-E52F-4E15-A991-8A5DAE7DEE40}" destId="{11B1B9F0-B2CB-41AF-9A4F-F6EB02819D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96C13A-BAB7-451E-883A-197D616A2DFB}" type="doc">
      <dgm:prSet loTypeId="urn:microsoft.com/office/officeart/2018/2/layout/IconVerticalSolidList" loCatId="icon" qsTypeId="urn:microsoft.com/office/officeart/2005/8/quickstyle/simple1" qsCatId="simple" csTypeId="urn:microsoft.com/office/officeart/2005/8/colors/accent5_2" csCatId="accent5" phldr="1"/>
      <dgm:spPr/>
      <dgm:t>
        <a:bodyPr/>
        <a:lstStyle/>
        <a:p>
          <a:endParaRPr lang="en-US"/>
        </a:p>
      </dgm:t>
    </dgm:pt>
    <dgm:pt modelId="{44A3495E-8F35-4E50-A546-675188406B62}">
      <dgm:prSet custT="1"/>
      <dgm:spPr/>
      <dgm:t>
        <a:bodyPr/>
        <a:lstStyle/>
        <a:p>
          <a:pPr>
            <a:lnSpc>
              <a:spcPct val="100000"/>
            </a:lnSpc>
          </a:pPr>
          <a:r>
            <a:rPr lang="nb-NO" sz="1800" dirty="0"/>
            <a:t>Første møte er</a:t>
          </a:r>
          <a:endParaRPr lang="en-US" sz="1800" dirty="0"/>
        </a:p>
      </dgm:t>
    </dgm:pt>
    <dgm:pt modelId="{1038CE37-120C-43B5-8DD3-2B2DE230DB09}" type="parTrans" cxnId="{D5469EA8-5CEF-4B12-A67A-55CBBC84C633}">
      <dgm:prSet/>
      <dgm:spPr/>
      <dgm:t>
        <a:bodyPr/>
        <a:lstStyle/>
        <a:p>
          <a:endParaRPr lang="en-US"/>
        </a:p>
      </dgm:t>
    </dgm:pt>
    <dgm:pt modelId="{658551FF-BD41-40A6-8B0D-1C5056D55B85}" type="sibTrans" cxnId="{D5469EA8-5CEF-4B12-A67A-55CBBC84C633}">
      <dgm:prSet/>
      <dgm:spPr/>
      <dgm:t>
        <a:bodyPr/>
        <a:lstStyle/>
        <a:p>
          <a:endParaRPr lang="en-US"/>
        </a:p>
      </dgm:t>
    </dgm:pt>
    <dgm:pt modelId="{291ADBC5-A16A-44FA-B392-FD579B5D3E93}">
      <dgm:prSet custT="1"/>
      <dgm:spPr/>
      <dgm:t>
        <a:bodyPr/>
        <a:lstStyle/>
        <a:p>
          <a:pPr>
            <a:lnSpc>
              <a:spcPct val="100000"/>
            </a:lnSpc>
          </a:pPr>
          <a:r>
            <a:rPr lang="nb-NO" sz="1800" dirty="0"/>
            <a:t>Fyll inn skjemaet som er tilgjengelig via QR-koden</a:t>
          </a:r>
          <a:endParaRPr lang="nb-NO" sz="1800" b="1" dirty="0"/>
        </a:p>
      </dgm:t>
    </dgm:pt>
    <dgm:pt modelId="{35A7BCDC-D5E2-48C6-A359-771CC1049134}" type="parTrans" cxnId="{4141F15D-87B3-4097-B08A-76FE4E7EBCB7}">
      <dgm:prSet/>
      <dgm:spPr/>
      <dgm:t>
        <a:bodyPr/>
        <a:lstStyle/>
        <a:p>
          <a:endParaRPr lang="nb-NO"/>
        </a:p>
      </dgm:t>
    </dgm:pt>
    <dgm:pt modelId="{6DB740C3-5DF7-4079-AF47-C591668888AD}" type="sibTrans" cxnId="{4141F15D-87B3-4097-B08A-76FE4E7EBCB7}">
      <dgm:prSet/>
      <dgm:spPr/>
      <dgm:t>
        <a:bodyPr/>
        <a:lstStyle/>
        <a:p>
          <a:endParaRPr lang="nb-NO"/>
        </a:p>
      </dgm:t>
    </dgm:pt>
    <dgm:pt modelId="{AC41D69F-B41D-47CA-898D-62CA4E8B93FA}">
      <dgm:prSet phldrT="[Tekst]"/>
      <dgm:spPr/>
      <dgm:t>
        <a:bodyPr/>
        <a:lstStyle/>
        <a:p>
          <a:pPr>
            <a:lnSpc>
              <a:spcPct val="100000"/>
            </a:lnSpc>
          </a:pPr>
          <a:r>
            <a:rPr lang="nb-NO" b="0" i="0" dirty="0"/>
            <a:t>Fredag 13. september </a:t>
          </a:r>
          <a:endParaRPr lang="nb-NO" dirty="0"/>
        </a:p>
      </dgm:t>
    </dgm:pt>
    <dgm:pt modelId="{53D3D692-B7B8-47CB-A1F7-97F9B2F08D92}" type="parTrans" cxnId="{3BB7B849-B646-4C30-A41E-11C5D2E609B8}">
      <dgm:prSet/>
      <dgm:spPr/>
      <dgm:t>
        <a:bodyPr/>
        <a:lstStyle/>
        <a:p>
          <a:endParaRPr lang="nb-NO"/>
        </a:p>
      </dgm:t>
    </dgm:pt>
    <dgm:pt modelId="{FC7E0F00-86B0-4D50-B261-CF8AA3B792D5}" type="sibTrans" cxnId="{3BB7B849-B646-4C30-A41E-11C5D2E609B8}">
      <dgm:prSet/>
      <dgm:spPr/>
      <dgm:t>
        <a:bodyPr/>
        <a:lstStyle/>
        <a:p>
          <a:endParaRPr lang="nb-NO"/>
        </a:p>
      </dgm:t>
    </dgm:pt>
    <dgm:pt modelId="{A9CD91FE-8D43-428B-B8EA-5D7D97A11EF7}">
      <dgm:prSet/>
      <dgm:spPr/>
      <dgm:t>
        <a:bodyPr/>
        <a:lstStyle/>
        <a:p>
          <a:pPr>
            <a:lnSpc>
              <a:spcPct val="100000"/>
            </a:lnSpc>
          </a:pPr>
          <a:r>
            <a:rPr lang="nb-NO" b="0" i="0" dirty="0"/>
            <a:t>kl. 10:15 - 12:00 </a:t>
          </a:r>
        </a:p>
      </dgm:t>
    </dgm:pt>
    <dgm:pt modelId="{EDF67EC7-BBB9-4082-AC03-B5A41D28EF70}" type="parTrans" cxnId="{978BF55C-B28F-4855-B384-22DD58AE1CDE}">
      <dgm:prSet/>
      <dgm:spPr/>
      <dgm:t>
        <a:bodyPr/>
        <a:lstStyle/>
        <a:p>
          <a:endParaRPr lang="nb-NO"/>
        </a:p>
      </dgm:t>
    </dgm:pt>
    <dgm:pt modelId="{84B1D4B3-F90B-444B-9852-186A0A2B6742}" type="sibTrans" cxnId="{978BF55C-B28F-4855-B384-22DD58AE1CDE}">
      <dgm:prSet/>
      <dgm:spPr/>
      <dgm:t>
        <a:bodyPr/>
        <a:lstStyle/>
        <a:p>
          <a:endParaRPr lang="nb-NO"/>
        </a:p>
      </dgm:t>
    </dgm:pt>
    <dgm:pt modelId="{64A0AE16-F719-4D49-96EC-A0886C65628D}">
      <dgm:prSet/>
      <dgm:spPr/>
      <dgm:t>
        <a:bodyPr/>
        <a:lstStyle/>
        <a:p>
          <a:pPr>
            <a:lnSpc>
              <a:spcPct val="100000"/>
            </a:lnSpc>
          </a:pPr>
          <a:r>
            <a:rPr lang="nb-NO" b="0" i="0" dirty="0"/>
            <a:t>P. A. Munchs hus, Rom 489</a:t>
          </a:r>
        </a:p>
      </dgm:t>
    </dgm:pt>
    <dgm:pt modelId="{ABF7AB9B-AB61-4A8B-87A5-B5F25B53FD78}" type="parTrans" cxnId="{5BB4E1A3-B595-4A41-A775-F66FE6388E1F}">
      <dgm:prSet/>
      <dgm:spPr/>
      <dgm:t>
        <a:bodyPr/>
        <a:lstStyle/>
        <a:p>
          <a:endParaRPr lang="nb-NO"/>
        </a:p>
      </dgm:t>
    </dgm:pt>
    <dgm:pt modelId="{D709863C-795C-45D0-B00D-E416C6DE901E}" type="sibTrans" cxnId="{5BB4E1A3-B595-4A41-A775-F66FE6388E1F}">
      <dgm:prSet/>
      <dgm:spPr/>
      <dgm:t>
        <a:bodyPr/>
        <a:lstStyle/>
        <a:p>
          <a:endParaRPr lang="nb-NO"/>
        </a:p>
      </dgm:t>
    </dgm:pt>
    <dgm:pt modelId="{B3C1FA15-ADB9-40A4-A461-3ED433E9FDA1}" type="pres">
      <dgm:prSet presAssocID="{4F96C13A-BAB7-451E-883A-197D616A2DFB}" presName="root" presStyleCnt="0">
        <dgm:presLayoutVars>
          <dgm:dir/>
          <dgm:resizeHandles val="exact"/>
        </dgm:presLayoutVars>
      </dgm:prSet>
      <dgm:spPr/>
    </dgm:pt>
    <dgm:pt modelId="{4277C5B5-549A-4A53-9153-BA1123F0E5B5}" type="pres">
      <dgm:prSet presAssocID="{44A3495E-8F35-4E50-A546-675188406B62}" presName="compNode" presStyleCnt="0"/>
      <dgm:spPr/>
    </dgm:pt>
    <dgm:pt modelId="{28E02D55-0E8E-4DAF-901B-7C41170DFEDB}" type="pres">
      <dgm:prSet presAssocID="{44A3495E-8F35-4E50-A546-675188406B62}" presName="bgRect" presStyleLbl="bgShp" presStyleIdx="0" presStyleCnt="2"/>
      <dgm:spPr/>
    </dgm:pt>
    <dgm:pt modelId="{47764799-B83E-4C64-8DED-09F2F5F1A6C0}" type="pres">
      <dgm:prSet presAssocID="{44A3495E-8F35-4E50-A546-675188406B62}"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ånedskalender med heldekkende fyll"/>
        </a:ext>
      </dgm:extLst>
    </dgm:pt>
    <dgm:pt modelId="{0646E30B-68A8-45F0-A33E-8F76BAE8691F}" type="pres">
      <dgm:prSet presAssocID="{44A3495E-8F35-4E50-A546-675188406B62}" presName="spaceRect" presStyleCnt="0"/>
      <dgm:spPr/>
    </dgm:pt>
    <dgm:pt modelId="{6C48496C-1428-4C23-AA09-D0C05234C403}" type="pres">
      <dgm:prSet presAssocID="{44A3495E-8F35-4E50-A546-675188406B62}" presName="parTx" presStyleLbl="revTx" presStyleIdx="0" presStyleCnt="3">
        <dgm:presLayoutVars>
          <dgm:chMax val="0"/>
          <dgm:chPref val="0"/>
        </dgm:presLayoutVars>
      </dgm:prSet>
      <dgm:spPr/>
    </dgm:pt>
    <dgm:pt modelId="{D3DD2A91-ED45-4D84-8789-8B2AB7595DC0}" type="pres">
      <dgm:prSet presAssocID="{44A3495E-8F35-4E50-A546-675188406B62}" presName="desTx" presStyleLbl="revTx" presStyleIdx="1" presStyleCnt="3" custScaleX="119560" custScaleY="95396">
        <dgm:presLayoutVars/>
      </dgm:prSet>
      <dgm:spPr/>
    </dgm:pt>
    <dgm:pt modelId="{0CB80866-2E35-4453-B74F-511400F57F05}" type="pres">
      <dgm:prSet presAssocID="{658551FF-BD41-40A6-8B0D-1C5056D55B85}" presName="sibTrans" presStyleCnt="0"/>
      <dgm:spPr/>
    </dgm:pt>
    <dgm:pt modelId="{791F6D4A-24DE-41DC-A2C9-03B1274A030C}" type="pres">
      <dgm:prSet presAssocID="{291ADBC5-A16A-44FA-B392-FD579B5D3E93}" presName="compNode" presStyleCnt="0"/>
      <dgm:spPr/>
    </dgm:pt>
    <dgm:pt modelId="{B2CA6246-0013-427E-AD3E-9DBF35FE13C0}" type="pres">
      <dgm:prSet presAssocID="{291ADBC5-A16A-44FA-B392-FD579B5D3E93}" presName="bgRect" presStyleLbl="bgShp" presStyleIdx="1" presStyleCnt="2"/>
      <dgm:spPr/>
    </dgm:pt>
    <dgm:pt modelId="{4BAF9157-9DBA-4A8A-9D07-8D9057C74859}" type="pres">
      <dgm:prSet presAssocID="{291ADBC5-A16A-44FA-B392-FD579B5D3E93}"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statur med heldekkende fyll"/>
        </a:ext>
      </dgm:extLst>
    </dgm:pt>
    <dgm:pt modelId="{AA3DA190-8D16-407A-9A60-E21125DC093C}" type="pres">
      <dgm:prSet presAssocID="{291ADBC5-A16A-44FA-B392-FD579B5D3E93}" presName="spaceRect" presStyleCnt="0"/>
      <dgm:spPr/>
    </dgm:pt>
    <dgm:pt modelId="{03094EEB-916B-4510-9009-81901942A2D2}" type="pres">
      <dgm:prSet presAssocID="{291ADBC5-A16A-44FA-B392-FD579B5D3E93}" presName="parTx" presStyleLbl="revTx" presStyleIdx="2" presStyleCnt="3">
        <dgm:presLayoutVars>
          <dgm:chMax val="0"/>
          <dgm:chPref val="0"/>
        </dgm:presLayoutVars>
      </dgm:prSet>
      <dgm:spPr/>
    </dgm:pt>
  </dgm:ptLst>
  <dgm:cxnLst>
    <dgm:cxn modelId="{00CEC40D-EB9B-4E2E-8390-682C1428F199}" type="presOf" srcId="{291ADBC5-A16A-44FA-B392-FD579B5D3E93}" destId="{03094EEB-916B-4510-9009-81901942A2D2}" srcOrd="0" destOrd="0" presId="urn:microsoft.com/office/officeart/2018/2/layout/IconVerticalSolidList"/>
    <dgm:cxn modelId="{FAC11F26-E32A-4B3E-8932-4660D8A32FAA}" type="presOf" srcId="{AC41D69F-B41D-47CA-898D-62CA4E8B93FA}" destId="{D3DD2A91-ED45-4D84-8789-8B2AB7595DC0}" srcOrd="0" destOrd="0" presId="urn:microsoft.com/office/officeart/2018/2/layout/IconVerticalSolidList"/>
    <dgm:cxn modelId="{BD5E753B-FE44-45DF-9898-88E7D10D5068}" type="presOf" srcId="{44A3495E-8F35-4E50-A546-675188406B62}" destId="{6C48496C-1428-4C23-AA09-D0C05234C403}" srcOrd="0" destOrd="0" presId="urn:microsoft.com/office/officeart/2018/2/layout/IconVerticalSolidList"/>
    <dgm:cxn modelId="{978BF55C-B28F-4855-B384-22DD58AE1CDE}" srcId="{44A3495E-8F35-4E50-A546-675188406B62}" destId="{A9CD91FE-8D43-428B-B8EA-5D7D97A11EF7}" srcOrd="1" destOrd="0" parTransId="{EDF67EC7-BBB9-4082-AC03-B5A41D28EF70}" sibTransId="{84B1D4B3-F90B-444B-9852-186A0A2B6742}"/>
    <dgm:cxn modelId="{4141F15D-87B3-4097-B08A-76FE4E7EBCB7}" srcId="{4F96C13A-BAB7-451E-883A-197D616A2DFB}" destId="{291ADBC5-A16A-44FA-B392-FD579B5D3E93}" srcOrd="1" destOrd="0" parTransId="{35A7BCDC-D5E2-48C6-A359-771CC1049134}" sibTransId="{6DB740C3-5DF7-4079-AF47-C591668888AD}"/>
    <dgm:cxn modelId="{3BB7B849-B646-4C30-A41E-11C5D2E609B8}" srcId="{44A3495E-8F35-4E50-A546-675188406B62}" destId="{AC41D69F-B41D-47CA-898D-62CA4E8B93FA}" srcOrd="0" destOrd="0" parTransId="{53D3D692-B7B8-47CB-A1F7-97F9B2F08D92}" sibTransId="{FC7E0F00-86B0-4D50-B261-CF8AA3B792D5}"/>
    <dgm:cxn modelId="{5BB4E1A3-B595-4A41-A775-F66FE6388E1F}" srcId="{44A3495E-8F35-4E50-A546-675188406B62}" destId="{64A0AE16-F719-4D49-96EC-A0886C65628D}" srcOrd="2" destOrd="0" parTransId="{ABF7AB9B-AB61-4A8B-87A5-B5F25B53FD78}" sibTransId="{D709863C-795C-45D0-B00D-E416C6DE901E}"/>
    <dgm:cxn modelId="{D5469EA8-5CEF-4B12-A67A-55CBBC84C633}" srcId="{4F96C13A-BAB7-451E-883A-197D616A2DFB}" destId="{44A3495E-8F35-4E50-A546-675188406B62}" srcOrd="0" destOrd="0" parTransId="{1038CE37-120C-43B5-8DD3-2B2DE230DB09}" sibTransId="{658551FF-BD41-40A6-8B0D-1C5056D55B85}"/>
    <dgm:cxn modelId="{142EE1B0-E645-493C-ACCC-44AFBE9B2FFF}" type="presOf" srcId="{A9CD91FE-8D43-428B-B8EA-5D7D97A11EF7}" destId="{D3DD2A91-ED45-4D84-8789-8B2AB7595DC0}" srcOrd="0" destOrd="1" presId="urn:microsoft.com/office/officeart/2018/2/layout/IconVerticalSolidList"/>
    <dgm:cxn modelId="{38AA68B6-A8F5-4E6C-A004-6CCA7E879853}" type="presOf" srcId="{64A0AE16-F719-4D49-96EC-A0886C65628D}" destId="{D3DD2A91-ED45-4D84-8789-8B2AB7595DC0}" srcOrd="0" destOrd="2" presId="urn:microsoft.com/office/officeart/2018/2/layout/IconVerticalSolidList"/>
    <dgm:cxn modelId="{BF8802CA-C683-4AF9-A3A9-25006E0EDDC8}" type="presOf" srcId="{4F96C13A-BAB7-451E-883A-197D616A2DFB}" destId="{B3C1FA15-ADB9-40A4-A461-3ED433E9FDA1}" srcOrd="0" destOrd="0" presId="urn:microsoft.com/office/officeart/2018/2/layout/IconVerticalSolidList"/>
    <dgm:cxn modelId="{F772CB91-4C23-4977-ADC5-8FA5D18F0814}" type="presParOf" srcId="{B3C1FA15-ADB9-40A4-A461-3ED433E9FDA1}" destId="{4277C5B5-549A-4A53-9153-BA1123F0E5B5}" srcOrd="0" destOrd="0" presId="urn:microsoft.com/office/officeart/2018/2/layout/IconVerticalSolidList"/>
    <dgm:cxn modelId="{9AD207D5-995C-41F8-BF10-11AB90BC8226}" type="presParOf" srcId="{4277C5B5-549A-4A53-9153-BA1123F0E5B5}" destId="{28E02D55-0E8E-4DAF-901B-7C41170DFEDB}" srcOrd="0" destOrd="0" presId="urn:microsoft.com/office/officeart/2018/2/layout/IconVerticalSolidList"/>
    <dgm:cxn modelId="{873463F8-1A66-4396-BC10-26C498E54B39}" type="presParOf" srcId="{4277C5B5-549A-4A53-9153-BA1123F0E5B5}" destId="{47764799-B83E-4C64-8DED-09F2F5F1A6C0}" srcOrd="1" destOrd="0" presId="urn:microsoft.com/office/officeart/2018/2/layout/IconVerticalSolidList"/>
    <dgm:cxn modelId="{CBB11E47-07E8-47C5-A359-8DC358FB11C4}" type="presParOf" srcId="{4277C5B5-549A-4A53-9153-BA1123F0E5B5}" destId="{0646E30B-68A8-45F0-A33E-8F76BAE8691F}" srcOrd="2" destOrd="0" presId="urn:microsoft.com/office/officeart/2018/2/layout/IconVerticalSolidList"/>
    <dgm:cxn modelId="{B1872439-4DE8-485D-9238-8FAE7B9C8A7B}" type="presParOf" srcId="{4277C5B5-549A-4A53-9153-BA1123F0E5B5}" destId="{6C48496C-1428-4C23-AA09-D0C05234C403}" srcOrd="3" destOrd="0" presId="urn:microsoft.com/office/officeart/2018/2/layout/IconVerticalSolidList"/>
    <dgm:cxn modelId="{DF62C04B-7092-4329-B4DD-117364FFC7DF}" type="presParOf" srcId="{4277C5B5-549A-4A53-9153-BA1123F0E5B5}" destId="{D3DD2A91-ED45-4D84-8789-8B2AB7595DC0}" srcOrd="4" destOrd="0" presId="urn:microsoft.com/office/officeart/2018/2/layout/IconVerticalSolidList"/>
    <dgm:cxn modelId="{05406A6C-2D39-4F01-A470-8FCA616C73E7}" type="presParOf" srcId="{B3C1FA15-ADB9-40A4-A461-3ED433E9FDA1}" destId="{0CB80866-2E35-4453-B74F-511400F57F05}" srcOrd="1" destOrd="0" presId="urn:microsoft.com/office/officeart/2018/2/layout/IconVerticalSolidList"/>
    <dgm:cxn modelId="{E23F592D-B0D3-4AF4-B625-AD9657D7E217}" type="presParOf" srcId="{B3C1FA15-ADB9-40A4-A461-3ED433E9FDA1}" destId="{791F6D4A-24DE-41DC-A2C9-03B1274A030C}" srcOrd="2" destOrd="0" presId="urn:microsoft.com/office/officeart/2018/2/layout/IconVerticalSolidList"/>
    <dgm:cxn modelId="{20417EEB-C0A7-46A7-9800-46755AF20AE7}" type="presParOf" srcId="{791F6D4A-24DE-41DC-A2C9-03B1274A030C}" destId="{B2CA6246-0013-427E-AD3E-9DBF35FE13C0}" srcOrd="0" destOrd="0" presId="urn:microsoft.com/office/officeart/2018/2/layout/IconVerticalSolidList"/>
    <dgm:cxn modelId="{6F55A671-2CF3-40B3-B387-8519112AE4B7}" type="presParOf" srcId="{791F6D4A-24DE-41DC-A2C9-03B1274A030C}" destId="{4BAF9157-9DBA-4A8A-9D07-8D9057C74859}" srcOrd="1" destOrd="0" presId="urn:microsoft.com/office/officeart/2018/2/layout/IconVerticalSolidList"/>
    <dgm:cxn modelId="{5CC632CD-996F-4D6F-BFF7-89DC0113D7C2}" type="presParOf" srcId="{791F6D4A-24DE-41DC-A2C9-03B1274A030C}" destId="{AA3DA190-8D16-407A-9A60-E21125DC093C}" srcOrd="2" destOrd="0" presId="urn:microsoft.com/office/officeart/2018/2/layout/IconVerticalSolidList"/>
    <dgm:cxn modelId="{04A98253-99DB-4FCD-BC06-B81E5DD95E76}" type="presParOf" srcId="{791F6D4A-24DE-41DC-A2C9-03B1274A030C}" destId="{03094EEB-916B-4510-9009-81901942A2D2}" srcOrd="3" destOrd="0" presId="urn:microsoft.com/office/officeart/2018/2/layout/IconVerticalSoli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3BF63-A5CD-4698-8B4C-69D6A3B4A627}">
      <dsp:nvSpPr>
        <dsp:cNvPr id="0" name=""/>
        <dsp:cNvSpPr/>
      </dsp:nvSpPr>
      <dsp:spPr>
        <a:xfrm>
          <a:off x="639033" y="803"/>
          <a:ext cx="946810" cy="94681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9A7AC1-DFAE-4047-AA89-D06DA7A2FE31}">
      <dsp:nvSpPr>
        <dsp:cNvPr id="0" name=""/>
        <dsp:cNvSpPr/>
      </dsp:nvSpPr>
      <dsp:spPr>
        <a:xfrm>
          <a:off x="840812" y="202582"/>
          <a:ext cx="543251" cy="5432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DEB2CC-67CB-48B7-9791-AE879682239B}">
      <dsp:nvSpPr>
        <dsp:cNvPr id="0" name=""/>
        <dsp:cNvSpPr/>
      </dsp:nvSpPr>
      <dsp:spPr>
        <a:xfrm>
          <a:off x="336364" y="1242522"/>
          <a:ext cx="1552148" cy="62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nb-NO" sz="1100" kern="1200"/>
            <a:t>Programstruktur og emner</a:t>
          </a:r>
          <a:endParaRPr lang="en-US" sz="1100" kern="1200"/>
        </a:p>
      </dsp:txBody>
      <dsp:txXfrm>
        <a:off x="336364" y="1242522"/>
        <a:ext cx="1552148" cy="620859"/>
      </dsp:txXfrm>
    </dsp:sp>
    <dsp:sp modelId="{23120CF5-C22E-4F11-B593-8933CF51A313}">
      <dsp:nvSpPr>
        <dsp:cNvPr id="0" name=""/>
        <dsp:cNvSpPr/>
      </dsp:nvSpPr>
      <dsp:spPr>
        <a:xfrm>
          <a:off x="2462807" y="803"/>
          <a:ext cx="946810" cy="94681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152BDC-BE3D-45B8-AB52-874FE98D9029}">
      <dsp:nvSpPr>
        <dsp:cNvPr id="0" name=""/>
        <dsp:cNvSpPr/>
      </dsp:nvSpPr>
      <dsp:spPr>
        <a:xfrm>
          <a:off x="2664586" y="202582"/>
          <a:ext cx="543251" cy="5432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6BC917-6F83-42D4-B4B3-B6C439D891F0}">
      <dsp:nvSpPr>
        <dsp:cNvPr id="0" name=""/>
        <dsp:cNvSpPr/>
      </dsp:nvSpPr>
      <dsp:spPr>
        <a:xfrm>
          <a:off x="2160138" y="1242522"/>
          <a:ext cx="1552148" cy="62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nb-NO" sz="1100" kern="1200"/>
            <a:t>Mine Studier</a:t>
          </a:r>
          <a:endParaRPr lang="en-US" sz="1100" kern="1200"/>
        </a:p>
      </dsp:txBody>
      <dsp:txXfrm>
        <a:off x="2160138" y="1242522"/>
        <a:ext cx="1552148" cy="620859"/>
      </dsp:txXfrm>
    </dsp:sp>
    <dsp:sp modelId="{BF3F6EEB-22DA-4335-BB93-8D07175AE9E7}">
      <dsp:nvSpPr>
        <dsp:cNvPr id="0" name=""/>
        <dsp:cNvSpPr/>
      </dsp:nvSpPr>
      <dsp:spPr>
        <a:xfrm>
          <a:off x="4286581" y="803"/>
          <a:ext cx="946810" cy="94681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08AB58-8B02-4CEF-BBF9-ADE2164EDFD4}">
      <dsp:nvSpPr>
        <dsp:cNvPr id="0" name=""/>
        <dsp:cNvSpPr/>
      </dsp:nvSpPr>
      <dsp:spPr>
        <a:xfrm>
          <a:off x="4488361" y="202582"/>
          <a:ext cx="543251" cy="54325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92EA10-37E0-4C7E-B893-F5BFEE3BC5DF}">
      <dsp:nvSpPr>
        <dsp:cNvPr id="0" name=""/>
        <dsp:cNvSpPr/>
      </dsp:nvSpPr>
      <dsp:spPr>
        <a:xfrm>
          <a:off x="3983912" y="1242522"/>
          <a:ext cx="1552148" cy="62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nb-NO" sz="1100" kern="1200"/>
            <a:t>Studentweb og emneoppmelding</a:t>
          </a:r>
          <a:endParaRPr lang="en-US" sz="1100" kern="1200"/>
        </a:p>
      </dsp:txBody>
      <dsp:txXfrm>
        <a:off x="3983912" y="1242522"/>
        <a:ext cx="1552148" cy="620859"/>
      </dsp:txXfrm>
    </dsp:sp>
    <dsp:sp modelId="{E3775E48-B495-4B9F-8536-A4E8855F4A1B}">
      <dsp:nvSpPr>
        <dsp:cNvPr id="0" name=""/>
        <dsp:cNvSpPr/>
      </dsp:nvSpPr>
      <dsp:spPr>
        <a:xfrm>
          <a:off x="6110356" y="803"/>
          <a:ext cx="946810" cy="94681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B1BBEE-CACA-4603-A3A1-B2CF0F9832E4}">
      <dsp:nvSpPr>
        <dsp:cNvPr id="0" name=""/>
        <dsp:cNvSpPr/>
      </dsp:nvSpPr>
      <dsp:spPr>
        <a:xfrm>
          <a:off x="6312135" y="202582"/>
          <a:ext cx="543251" cy="54325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00F7E3-5415-4971-A9F5-E1B8F06AE862}">
      <dsp:nvSpPr>
        <dsp:cNvPr id="0" name=""/>
        <dsp:cNvSpPr/>
      </dsp:nvSpPr>
      <dsp:spPr>
        <a:xfrm>
          <a:off x="5807687" y="1242522"/>
          <a:ext cx="1552148" cy="62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nb-NO" sz="1100" kern="1200"/>
            <a:t>Forskjellige ressurser ved UiO</a:t>
          </a:r>
          <a:endParaRPr lang="en-US" sz="1100" kern="1200"/>
        </a:p>
      </dsp:txBody>
      <dsp:txXfrm>
        <a:off x="5807687" y="1242522"/>
        <a:ext cx="1552148" cy="620859"/>
      </dsp:txXfrm>
    </dsp:sp>
    <dsp:sp modelId="{31571656-9E6C-4EF7-96CA-0B9BA0B7483C}">
      <dsp:nvSpPr>
        <dsp:cNvPr id="0" name=""/>
        <dsp:cNvSpPr/>
      </dsp:nvSpPr>
      <dsp:spPr>
        <a:xfrm>
          <a:off x="2462807" y="2251418"/>
          <a:ext cx="946810" cy="94681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5F00CA-0FA9-4744-859C-C51597054564}">
      <dsp:nvSpPr>
        <dsp:cNvPr id="0" name=""/>
        <dsp:cNvSpPr/>
      </dsp:nvSpPr>
      <dsp:spPr>
        <a:xfrm>
          <a:off x="2664586" y="2453197"/>
          <a:ext cx="543251" cy="54325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67D678-8368-42D0-BE6D-1EC4C33FCF0E}">
      <dsp:nvSpPr>
        <dsp:cNvPr id="0" name=""/>
        <dsp:cNvSpPr/>
      </dsp:nvSpPr>
      <dsp:spPr>
        <a:xfrm>
          <a:off x="2160138" y="3493137"/>
          <a:ext cx="1552148" cy="62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nb-NO" sz="1100" kern="1200"/>
            <a:t>Frister</a:t>
          </a:r>
          <a:endParaRPr lang="en-US" sz="1100" kern="1200"/>
        </a:p>
      </dsp:txBody>
      <dsp:txXfrm>
        <a:off x="2160138" y="3493137"/>
        <a:ext cx="1552148" cy="620859"/>
      </dsp:txXfrm>
    </dsp:sp>
    <dsp:sp modelId="{E23752FE-8B57-44A7-A4B6-256D83CC2909}">
      <dsp:nvSpPr>
        <dsp:cNvPr id="0" name=""/>
        <dsp:cNvSpPr/>
      </dsp:nvSpPr>
      <dsp:spPr>
        <a:xfrm>
          <a:off x="4286581" y="2251418"/>
          <a:ext cx="946810" cy="94681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6729E4-B1C7-4408-8A08-0D3252E8410D}">
      <dsp:nvSpPr>
        <dsp:cNvPr id="0" name=""/>
        <dsp:cNvSpPr/>
      </dsp:nvSpPr>
      <dsp:spPr>
        <a:xfrm>
          <a:off x="4488361" y="2453197"/>
          <a:ext cx="543251" cy="54325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7075B4E-BD00-4A1A-9D82-A8156D643A34}">
      <dsp:nvSpPr>
        <dsp:cNvPr id="0" name=""/>
        <dsp:cNvSpPr/>
      </dsp:nvSpPr>
      <dsp:spPr>
        <a:xfrm>
          <a:off x="3983912" y="3493137"/>
          <a:ext cx="1552148" cy="62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nb-NO" sz="1100" kern="1200"/>
            <a:t>Kontakt</a:t>
          </a:r>
          <a:endParaRPr lang="en-US" sz="1100" kern="1200"/>
        </a:p>
      </dsp:txBody>
      <dsp:txXfrm>
        <a:off x="3983912" y="3493137"/>
        <a:ext cx="1552148" cy="6208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2813B-8AC8-47D6-934D-8A23507EC4B9}">
      <dsp:nvSpPr>
        <dsp:cNvPr id="0" name=""/>
        <dsp:cNvSpPr/>
      </dsp:nvSpPr>
      <dsp:spPr>
        <a:xfrm>
          <a:off x="37" y="177300"/>
          <a:ext cx="359632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kern="1200" dirty="0"/>
            <a:t>Bachelorprogrammer</a:t>
          </a:r>
          <a:endParaRPr lang="en-US" sz="2000" kern="1200" dirty="0"/>
        </a:p>
      </dsp:txBody>
      <dsp:txXfrm>
        <a:off x="37" y="177300"/>
        <a:ext cx="3596320" cy="576000"/>
      </dsp:txXfrm>
    </dsp:sp>
    <dsp:sp modelId="{A60E1B68-4FB9-4731-B76D-C9F915179B85}">
      <dsp:nvSpPr>
        <dsp:cNvPr id="0" name=""/>
        <dsp:cNvSpPr/>
      </dsp:nvSpPr>
      <dsp:spPr>
        <a:xfrm>
          <a:off x="37" y="753300"/>
          <a:ext cx="3596320" cy="318419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Japan-studier med japansk</a:t>
          </a:r>
          <a:endParaRPr lang="en-US" sz="2000" kern="1200" dirty="0"/>
        </a:p>
        <a:p>
          <a:pPr marL="228600" lvl="1" indent="-228600" algn="l" defTabSz="889000">
            <a:lnSpc>
              <a:spcPct val="90000"/>
            </a:lnSpc>
            <a:spcBef>
              <a:spcPct val="0"/>
            </a:spcBef>
            <a:spcAft>
              <a:spcPct val="15000"/>
            </a:spcAft>
            <a:buChar char="•"/>
          </a:pPr>
          <a:r>
            <a:rPr lang="nb-NO" sz="2000" kern="1200" dirty="0"/>
            <a:t>Kina-studier med kinesisk</a:t>
          </a:r>
          <a:endParaRPr lang="en-US" sz="2000" kern="1200" dirty="0"/>
        </a:p>
        <a:p>
          <a:pPr marL="228600" lvl="1" indent="-228600" algn="l" defTabSz="889000">
            <a:lnSpc>
              <a:spcPct val="90000"/>
            </a:lnSpc>
            <a:spcBef>
              <a:spcPct val="0"/>
            </a:spcBef>
            <a:spcAft>
              <a:spcPct val="15000"/>
            </a:spcAft>
            <a:buChar char="•"/>
          </a:pPr>
          <a:r>
            <a:rPr lang="nb-NO" sz="2000" kern="1200" dirty="0"/>
            <a:t>Midtøsten-studier med arabisk</a:t>
          </a:r>
          <a:endParaRPr lang="en-US" sz="2000" kern="1200" dirty="0"/>
        </a:p>
        <a:p>
          <a:pPr marL="228600" lvl="1" indent="-228600" algn="l" defTabSz="889000">
            <a:lnSpc>
              <a:spcPct val="90000"/>
            </a:lnSpc>
            <a:spcBef>
              <a:spcPct val="0"/>
            </a:spcBef>
            <a:spcAft>
              <a:spcPct val="15000"/>
            </a:spcAft>
            <a:buChar char="•"/>
          </a:pPr>
          <a:r>
            <a:rPr lang="nb-NO" sz="2000" kern="1200" dirty="0"/>
            <a:t>Midtøsten-studier med persisk</a:t>
          </a:r>
          <a:endParaRPr lang="en-US" sz="2000" kern="1200" dirty="0"/>
        </a:p>
        <a:p>
          <a:pPr marL="228600" lvl="1" indent="-228600" algn="l" defTabSz="889000">
            <a:lnSpc>
              <a:spcPct val="90000"/>
            </a:lnSpc>
            <a:spcBef>
              <a:spcPct val="0"/>
            </a:spcBef>
            <a:spcAft>
              <a:spcPct val="15000"/>
            </a:spcAft>
            <a:buChar char="•"/>
          </a:pPr>
          <a:r>
            <a:rPr lang="nb-NO" sz="2000" kern="1200" dirty="0"/>
            <a:t>Midtøsten-studier med tyrkisk </a:t>
          </a:r>
          <a:endParaRPr lang="en-US" sz="2000" kern="1200" dirty="0"/>
        </a:p>
        <a:p>
          <a:pPr marL="228600" lvl="1" indent="-228600" algn="l" defTabSz="889000">
            <a:lnSpc>
              <a:spcPct val="90000"/>
            </a:lnSpc>
            <a:spcBef>
              <a:spcPct val="0"/>
            </a:spcBef>
            <a:spcAft>
              <a:spcPct val="15000"/>
            </a:spcAft>
            <a:buChar char="•"/>
          </a:pPr>
          <a:r>
            <a:rPr lang="en-US" sz="2000" kern="1200" dirty="0" err="1"/>
            <a:t>Kulturhistorie</a:t>
          </a:r>
          <a:endParaRPr lang="en-US" sz="2000" kern="1200" dirty="0"/>
        </a:p>
        <a:p>
          <a:pPr marL="228600" lvl="1" indent="-228600" algn="l" defTabSz="889000">
            <a:lnSpc>
              <a:spcPct val="90000"/>
            </a:lnSpc>
            <a:spcBef>
              <a:spcPct val="0"/>
            </a:spcBef>
            <a:spcAft>
              <a:spcPct val="15000"/>
            </a:spcAft>
            <a:buChar char="•"/>
          </a:pPr>
          <a:r>
            <a:rPr lang="en-US" sz="2000" kern="1200" dirty="0" err="1"/>
            <a:t>Religionsvitenskap</a:t>
          </a:r>
          <a:endParaRPr lang="en-US" sz="2000" kern="1200" dirty="0"/>
        </a:p>
      </dsp:txBody>
      <dsp:txXfrm>
        <a:off x="37" y="753300"/>
        <a:ext cx="3596320" cy="3184199"/>
      </dsp:txXfrm>
    </dsp:sp>
    <dsp:sp modelId="{3A24C767-D764-4B93-B013-AE7D763C4AD6}">
      <dsp:nvSpPr>
        <dsp:cNvPr id="0" name=""/>
        <dsp:cNvSpPr/>
      </dsp:nvSpPr>
      <dsp:spPr>
        <a:xfrm>
          <a:off x="4099842" y="177300"/>
          <a:ext cx="359632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err="1"/>
            <a:t>Masterprogrammer</a:t>
          </a:r>
          <a:endParaRPr lang="en-US" sz="2000" kern="1200" dirty="0"/>
        </a:p>
      </dsp:txBody>
      <dsp:txXfrm>
        <a:off x="4099842" y="177300"/>
        <a:ext cx="3596320" cy="576000"/>
      </dsp:txXfrm>
    </dsp:sp>
    <dsp:sp modelId="{7901E891-F2F4-4D43-9470-88F33A41C13A}">
      <dsp:nvSpPr>
        <dsp:cNvPr id="0" name=""/>
        <dsp:cNvSpPr/>
      </dsp:nvSpPr>
      <dsp:spPr>
        <a:xfrm>
          <a:off x="4099842" y="753300"/>
          <a:ext cx="3596320" cy="318419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Japanese Studies</a:t>
          </a:r>
          <a:endParaRPr lang="en-US" sz="2000" kern="1200" dirty="0"/>
        </a:p>
        <a:p>
          <a:pPr marL="228600" lvl="1" indent="-228600" algn="l" defTabSz="889000">
            <a:lnSpc>
              <a:spcPct val="90000"/>
            </a:lnSpc>
            <a:spcBef>
              <a:spcPct val="0"/>
            </a:spcBef>
            <a:spcAft>
              <a:spcPct val="15000"/>
            </a:spcAft>
            <a:buChar char="•"/>
          </a:pPr>
          <a:r>
            <a:rPr lang="nb-NO" sz="2000" kern="1200" dirty="0" err="1"/>
            <a:t>Chinese</a:t>
          </a:r>
          <a:r>
            <a:rPr lang="nb-NO" sz="2000" kern="1200" dirty="0"/>
            <a:t> </a:t>
          </a:r>
          <a:r>
            <a:rPr lang="nb-NO" sz="2000" kern="1200" dirty="0" err="1"/>
            <a:t>Culture</a:t>
          </a:r>
          <a:r>
            <a:rPr lang="nb-NO" sz="2000" kern="1200" dirty="0"/>
            <a:t> and </a:t>
          </a:r>
          <a:r>
            <a:rPr lang="nb-NO" sz="2000" kern="1200" dirty="0" err="1"/>
            <a:t>Society</a:t>
          </a:r>
          <a:endParaRPr lang="en-US" sz="2000" kern="1200" dirty="0"/>
        </a:p>
        <a:p>
          <a:pPr marL="228600" lvl="1" indent="-228600" algn="l" defTabSz="889000">
            <a:lnSpc>
              <a:spcPct val="90000"/>
            </a:lnSpc>
            <a:spcBef>
              <a:spcPct val="0"/>
            </a:spcBef>
            <a:spcAft>
              <a:spcPct val="15000"/>
            </a:spcAft>
            <a:buChar char="•"/>
          </a:pPr>
          <a:r>
            <a:rPr lang="nb-NO" sz="2000" kern="1200" dirty="0" err="1"/>
            <a:t>Middle</a:t>
          </a:r>
          <a:r>
            <a:rPr lang="nb-NO" sz="2000" kern="1200" dirty="0"/>
            <a:t> East Studies</a:t>
          </a:r>
          <a:endParaRPr lang="en-US" sz="2000" kern="1200" dirty="0"/>
        </a:p>
        <a:p>
          <a:pPr marL="228600" lvl="1" indent="-228600" algn="l" defTabSz="889000">
            <a:lnSpc>
              <a:spcPct val="90000"/>
            </a:lnSpc>
            <a:spcBef>
              <a:spcPct val="0"/>
            </a:spcBef>
            <a:spcAft>
              <a:spcPct val="15000"/>
            </a:spcAft>
            <a:buChar char="•"/>
          </a:pPr>
          <a:r>
            <a:rPr lang="nb-NO" sz="2000" kern="1200" dirty="0"/>
            <a:t>Religionsvitenskap</a:t>
          </a:r>
          <a:endParaRPr lang="en-US" sz="2000" kern="1200" dirty="0"/>
        </a:p>
        <a:p>
          <a:pPr marL="228600" lvl="1" indent="-228600" algn="l" defTabSz="889000">
            <a:lnSpc>
              <a:spcPct val="90000"/>
            </a:lnSpc>
            <a:spcBef>
              <a:spcPct val="0"/>
            </a:spcBef>
            <a:spcAft>
              <a:spcPct val="15000"/>
            </a:spcAft>
            <a:buChar char="•"/>
          </a:pPr>
          <a:r>
            <a:rPr lang="nb-NO" sz="2000" kern="1200" dirty="0" err="1"/>
            <a:t>Museologi</a:t>
          </a:r>
          <a:r>
            <a:rPr lang="nb-NO" sz="2000" kern="1200" dirty="0"/>
            <a:t> og kulturarvstudier</a:t>
          </a:r>
          <a:endParaRPr lang="en-US" sz="2000" kern="1200" dirty="0"/>
        </a:p>
        <a:p>
          <a:pPr marL="228600" lvl="1" indent="-228600" algn="l" defTabSz="889000">
            <a:lnSpc>
              <a:spcPct val="90000"/>
            </a:lnSpc>
            <a:spcBef>
              <a:spcPct val="0"/>
            </a:spcBef>
            <a:spcAft>
              <a:spcPct val="15000"/>
            </a:spcAft>
            <a:buChar char="•"/>
          </a:pPr>
          <a:r>
            <a:rPr lang="nb-NO" sz="2000" kern="1200" dirty="0"/>
            <a:t>Kulturhistorie og kulturteori </a:t>
          </a:r>
          <a:endParaRPr lang="en-US" sz="2000" kern="1200" dirty="0"/>
        </a:p>
      </dsp:txBody>
      <dsp:txXfrm>
        <a:off x="4099842" y="753300"/>
        <a:ext cx="3596320" cy="3184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B506C-0B96-4DD6-B4D9-13D279AD91FD}">
      <dsp:nvSpPr>
        <dsp:cNvPr id="0" name=""/>
        <dsp:cNvSpPr/>
      </dsp:nvSpPr>
      <dsp:spPr>
        <a:xfrm>
          <a:off x="-896145" y="7726"/>
          <a:ext cx="5904656" cy="11573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631A02-E1B7-4748-88A4-551071D952BD}">
      <dsp:nvSpPr>
        <dsp:cNvPr id="0" name=""/>
        <dsp:cNvSpPr/>
      </dsp:nvSpPr>
      <dsp:spPr>
        <a:xfrm>
          <a:off x="-546046" y="268130"/>
          <a:ext cx="636543" cy="6365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CD9E1E-4581-4945-9D4A-0C99EBDF6874}">
      <dsp:nvSpPr>
        <dsp:cNvPr id="0" name=""/>
        <dsp:cNvSpPr/>
      </dsp:nvSpPr>
      <dsp:spPr>
        <a:xfrm>
          <a:off x="83315" y="7726"/>
          <a:ext cx="5279860" cy="1157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86" tIns="122486" rIns="122486" bIns="122486" numCol="1" spcCol="1270" anchor="ctr" anchorCtr="0">
          <a:noAutofit/>
        </a:bodyPr>
        <a:lstStyle/>
        <a:p>
          <a:pPr marL="0" lvl="0" indent="0" algn="l" defTabSz="711200">
            <a:lnSpc>
              <a:spcPct val="100000"/>
            </a:lnSpc>
            <a:spcBef>
              <a:spcPct val="0"/>
            </a:spcBef>
            <a:spcAft>
              <a:spcPct val="35000"/>
            </a:spcAft>
            <a:buNone/>
          </a:pPr>
          <a:r>
            <a:rPr lang="en-US" sz="1600" kern="1200" dirty="0"/>
            <a:t>En </a:t>
          </a:r>
          <a:r>
            <a:rPr lang="en-US" sz="1600" kern="1200" dirty="0" err="1"/>
            <a:t>kontrakt</a:t>
          </a:r>
          <a:r>
            <a:rPr lang="en-US" sz="1600" kern="1200" dirty="0"/>
            <a:t> </a:t>
          </a:r>
          <a:r>
            <a:rPr lang="en-US" sz="1600" kern="1200" dirty="0" err="1"/>
            <a:t>mellom</a:t>
          </a:r>
          <a:r>
            <a:rPr lang="en-US" sz="1600" kern="1200" dirty="0"/>
            <a:t> deg </a:t>
          </a:r>
          <a:r>
            <a:rPr lang="en-US" sz="1600" kern="1200" dirty="0" err="1"/>
            <a:t>som</a:t>
          </a:r>
          <a:r>
            <a:rPr lang="en-US" sz="1600" kern="1200" dirty="0"/>
            <a:t> student </a:t>
          </a:r>
          <a:r>
            <a:rPr lang="en-US" sz="1600" kern="1200" dirty="0" err="1"/>
            <a:t>og</a:t>
          </a:r>
          <a:r>
            <a:rPr lang="en-US" sz="1600" kern="1200" dirty="0"/>
            <a:t> </a:t>
          </a:r>
          <a:r>
            <a:rPr lang="en-US" sz="1600" kern="1200" dirty="0" err="1"/>
            <a:t>oss</a:t>
          </a:r>
          <a:r>
            <a:rPr lang="en-US" sz="1600" kern="1200" dirty="0"/>
            <a:t> </a:t>
          </a:r>
          <a:r>
            <a:rPr lang="en-US" sz="1600" kern="1200" dirty="0" err="1"/>
            <a:t>som</a:t>
          </a:r>
          <a:r>
            <a:rPr lang="en-US" sz="1600" kern="1200" dirty="0"/>
            <a:t> </a:t>
          </a:r>
          <a:r>
            <a:rPr lang="en-US" sz="1600" kern="1200" dirty="0" err="1"/>
            <a:t>institutt</a:t>
          </a:r>
          <a:endParaRPr lang="en-US" sz="1600" kern="1200" dirty="0"/>
        </a:p>
      </dsp:txBody>
      <dsp:txXfrm>
        <a:off x="83315" y="7726"/>
        <a:ext cx="5279860" cy="1157351"/>
      </dsp:txXfrm>
    </dsp:sp>
    <dsp:sp modelId="{75650014-E5F4-46D8-A0BD-DCA2182A62C3}">
      <dsp:nvSpPr>
        <dsp:cNvPr id="0" name=""/>
        <dsp:cNvSpPr/>
      </dsp:nvSpPr>
      <dsp:spPr>
        <a:xfrm>
          <a:off x="-881796" y="1466846"/>
          <a:ext cx="5904656" cy="14836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DD3494-A622-4EB1-B554-7E14A4928086}">
      <dsp:nvSpPr>
        <dsp:cNvPr id="0" name=""/>
        <dsp:cNvSpPr/>
      </dsp:nvSpPr>
      <dsp:spPr>
        <a:xfrm>
          <a:off x="-546046" y="1877972"/>
          <a:ext cx="636543" cy="6365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822173-67D8-4048-BDE7-1EFE2C27ED18}">
      <dsp:nvSpPr>
        <dsp:cNvPr id="0" name=""/>
        <dsp:cNvSpPr/>
      </dsp:nvSpPr>
      <dsp:spPr>
        <a:xfrm>
          <a:off x="0" y="1230306"/>
          <a:ext cx="2657095" cy="1157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86" tIns="122486" rIns="122486" bIns="122486" numCol="1" spcCol="1270" anchor="ctr" anchorCtr="0">
          <a:noAutofit/>
        </a:bodyPr>
        <a:lstStyle/>
        <a:p>
          <a:pPr marL="0" lvl="0" indent="0" algn="l" defTabSz="1111250">
            <a:lnSpc>
              <a:spcPct val="100000"/>
            </a:lnSpc>
            <a:spcBef>
              <a:spcPct val="0"/>
            </a:spcBef>
            <a:spcAft>
              <a:spcPct val="35000"/>
            </a:spcAft>
            <a:buNone/>
          </a:pPr>
          <a:endParaRPr lang="en-US" sz="2500" kern="1200" dirty="0"/>
        </a:p>
      </dsp:txBody>
      <dsp:txXfrm>
        <a:off x="0" y="1230306"/>
        <a:ext cx="2657095" cy="1157351"/>
      </dsp:txXfrm>
    </dsp:sp>
    <dsp:sp modelId="{48006702-690C-48FB-8774-89051519AFF1}">
      <dsp:nvSpPr>
        <dsp:cNvPr id="0" name=""/>
        <dsp:cNvSpPr/>
      </dsp:nvSpPr>
      <dsp:spPr>
        <a:xfrm>
          <a:off x="208908" y="1629997"/>
          <a:ext cx="5498014" cy="1157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86" tIns="122486" rIns="122486" bIns="122486" numCol="1" spcCol="1270" anchor="ctr" anchorCtr="0">
          <a:noAutofit/>
        </a:bodyPr>
        <a:lstStyle/>
        <a:p>
          <a:pPr marL="0" lvl="0" indent="0" algn="l" defTabSz="511175">
            <a:lnSpc>
              <a:spcPct val="100000"/>
            </a:lnSpc>
            <a:spcBef>
              <a:spcPct val="0"/>
            </a:spcBef>
            <a:spcAft>
              <a:spcPct val="35000"/>
            </a:spcAft>
            <a:buNone/>
          </a:pPr>
          <a:r>
            <a:rPr lang="en-US" sz="1150" kern="1200" dirty="0" err="1"/>
            <a:t>Læringsmål</a:t>
          </a:r>
          <a:r>
            <a:rPr lang="en-US" sz="1150" kern="1200" dirty="0"/>
            <a:t> </a:t>
          </a:r>
        </a:p>
        <a:p>
          <a:pPr marL="0" lvl="0" indent="0" algn="l" defTabSz="511175">
            <a:lnSpc>
              <a:spcPct val="100000"/>
            </a:lnSpc>
            <a:spcBef>
              <a:spcPct val="0"/>
            </a:spcBef>
            <a:spcAft>
              <a:spcPct val="35000"/>
            </a:spcAft>
            <a:buNone/>
          </a:pPr>
          <a:r>
            <a:rPr lang="en-US" sz="1150" kern="1200" dirty="0" err="1"/>
            <a:t>Undervisning</a:t>
          </a:r>
          <a:endParaRPr lang="en-US" sz="1150" kern="1200" dirty="0"/>
        </a:p>
        <a:p>
          <a:pPr marL="0" lvl="0" indent="0" algn="l" defTabSz="511175">
            <a:lnSpc>
              <a:spcPct val="100000"/>
            </a:lnSpc>
            <a:spcBef>
              <a:spcPct val="0"/>
            </a:spcBef>
            <a:spcAft>
              <a:spcPct val="35000"/>
            </a:spcAft>
            <a:buNone/>
          </a:pPr>
          <a:r>
            <a:rPr lang="en-US" sz="1150" kern="1200" dirty="0" err="1"/>
            <a:t>Obligatoriske</a:t>
          </a:r>
          <a:r>
            <a:rPr lang="en-US" sz="1150" kern="1200" dirty="0"/>
            <a:t> </a:t>
          </a:r>
          <a:r>
            <a:rPr lang="en-US" sz="1150" kern="1200" dirty="0" err="1"/>
            <a:t>aktiviteter</a:t>
          </a:r>
          <a:r>
            <a:rPr lang="en-US" sz="1150" kern="1200" dirty="0"/>
            <a:t> (</a:t>
          </a:r>
          <a:r>
            <a:rPr lang="en-US" sz="1150" kern="1200" dirty="0" err="1"/>
            <a:t>hva</a:t>
          </a:r>
          <a:r>
            <a:rPr lang="en-US" sz="1150" kern="1200" dirty="0"/>
            <a:t> slags, </a:t>
          </a:r>
          <a:r>
            <a:rPr lang="en-US" sz="1150" kern="1200" dirty="0" err="1"/>
            <a:t>gyldighet</a:t>
          </a:r>
          <a:r>
            <a:rPr lang="en-US" sz="1150" kern="1200" dirty="0"/>
            <a:t>, </a:t>
          </a:r>
          <a:r>
            <a:rPr lang="en-US" sz="1150" kern="1200" dirty="0" err="1"/>
            <a:t>gyldig</a:t>
          </a:r>
          <a:r>
            <a:rPr lang="en-US" sz="1150" kern="1200" dirty="0"/>
            <a:t> </a:t>
          </a:r>
          <a:r>
            <a:rPr lang="en-US" sz="1150" kern="1200" dirty="0" err="1"/>
            <a:t>fravær</a:t>
          </a:r>
          <a:r>
            <a:rPr lang="en-US" sz="1150" kern="1200" dirty="0"/>
            <a:t> </a:t>
          </a:r>
          <a:r>
            <a:rPr lang="en-US" sz="1150" kern="1200" dirty="0" err="1"/>
            <a:t>og</a:t>
          </a:r>
          <a:r>
            <a:rPr lang="en-US" sz="1150" kern="1200" dirty="0"/>
            <a:t> </a:t>
          </a:r>
        </a:p>
        <a:p>
          <a:pPr marL="0" lvl="0" indent="0" algn="l" defTabSz="511175">
            <a:lnSpc>
              <a:spcPct val="100000"/>
            </a:lnSpc>
            <a:spcBef>
              <a:spcPct val="0"/>
            </a:spcBef>
            <a:spcAft>
              <a:spcPct val="35000"/>
            </a:spcAft>
            <a:buNone/>
          </a:pPr>
          <a:r>
            <a:rPr lang="en-US" sz="1150" kern="1200" dirty="0" err="1"/>
            <a:t>utsettelse</a:t>
          </a:r>
          <a:r>
            <a:rPr lang="en-US" sz="1150" kern="1200" dirty="0"/>
            <a:t>)</a:t>
          </a:r>
        </a:p>
        <a:p>
          <a:pPr marL="0" lvl="0" indent="0" algn="l" defTabSz="511175">
            <a:lnSpc>
              <a:spcPct val="100000"/>
            </a:lnSpc>
            <a:spcBef>
              <a:spcPct val="0"/>
            </a:spcBef>
            <a:spcAft>
              <a:spcPct val="35000"/>
            </a:spcAft>
            <a:buNone/>
          </a:pPr>
          <a:r>
            <a:rPr lang="en-US" sz="1150" kern="1200" dirty="0" err="1"/>
            <a:t>Eksamen</a:t>
          </a:r>
          <a:r>
            <a:rPr lang="en-US" sz="1150" kern="1200" dirty="0"/>
            <a:t> (</a:t>
          </a:r>
          <a:r>
            <a:rPr lang="en-US" sz="1150" kern="1200" dirty="0" err="1"/>
            <a:t>hva</a:t>
          </a:r>
          <a:r>
            <a:rPr lang="en-US" sz="1150" kern="1200" dirty="0"/>
            <a:t> slags, </a:t>
          </a:r>
          <a:r>
            <a:rPr lang="en-US" sz="1150" kern="1200" dirty="0" err="1"/>
            <a:t>varighet</a:t>
          </a:r>
          <a:r>
            <a:rPr lang="en-US" sz="1150" kern="1200" dirty="0"/>
            <a:t>, </a:t>
          </a:r>
          <a:r>
            <a:rPr lang="en-US" sz="1150" kern="1200" dirty="0" err="1"/>
            <a:t>hjelpemidler</a:t>
          </a:r>
          <a:r>
            <a:rPr lang="en-US" sz="1150" kern="1200" dirty="0"/>
            <a:t>, </a:t>
          </a:r>
          <a:r>
            <a:rPr lang="en-US" sz="1150" kern="1200" dirty="0" err="1"/>
            <a:t>sykdom</a:t>
          </a:r>
          <a:r>
            <a:rPr lang="en-US" sz="1150" kern="1200" dirty="0"/>
            <a:t>)</a:t>
          </a:r>
        </a:p>
        <a:p>
          <a:pPr marL="0" lvl="0" indent="0" algn="l" defTabSz="511175">
            <a:lnSpc>
              <a:spcPct val="100000"/>
            </a:lnSpc>
            <a:spcBef>
              <a:spcPct val="0"/>
            </a:spcBef>
            <a:spcAft>
              <a:spcPct val="35000"/>
            </a:spcAft>
            <a:buNone/>
          </a:pPr>
          <a:r>
            <a:rPr lang="en-US" sz="1150" b="1" kern="1200" dirty="0" err="1"/>
            <a:t>Semesterside</a:t>
          </a:r>
          <a:r>
            <a:rPr lang="en-US" sz="1150" kern="1200" dirty="0"/>
            <a:t>: </a:t>
          </a:r>
          <a:r>
            <a:rPr lang="en-US" sz="1150" kern="1200" dirty="0" err="1"/>
            <a:t>timeplan</a:t>
          </a:r>
          <a:r>
            <a:rPr lang="en-US" sz="1150" kern="1200" dirty="0"/>
            <a:t>, </a:t>
          </a:r>
          <a:r>
            <a:rPr lang="en-US" sz="1150" kern="1200" dirty="0" err="1"/>
            <a:t>ekamensdato</a:t>
          </a:r>
          <a:r>
            <a:rPr lang="en-US" sz="1150" kern="1200" dirty="0"/>
            <a:t>, pensum</a:t>
          </a:r>
        </a:p>
      </dsp:txBody>
      <dsp:txXfrm>
        <a:off x="208908" y="1629997"/>
        <a:ext cx="5498014" cy="1157351"/>
      </dsp:txXfrm>
    </dsp:sp>
    <dsp:sp modelId="{9F4C2604-91EE-4C57-A700-7DBF1C7C707D}">
      <dsp:nvSpPr>
        <dsp:cNvPr id="0" name=""/>
        <dsp:cNvSpPr/>
      </dsp:nvSpPr>
      <dsp:spPr>
        <a:xfrm>
          <a:off x="-896145" y="3227409"/>
          <a:ext cx="5904656" cy="11573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C76E2B-43DC-452E-B7B6-4B2B333FB520}">
      <dsp:nvSpPr>
        <dsp:cNvPr id="0" name=""/>
        <dsp:cNvSpPr/>
      </dsp:nvSpPr>
      <dsp:spPr>
        <a:xfrm>
          <a:off x="-546046" y="3487814"/>
          <a:ext cx="636543" cy="6365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E16C3E-9148-4866-B780-BAA6067F7509}">
      <dsp:nvSpPr>
        <dsp:cNvPr id="0" name=""/>
        <dsp:cNvSpPr/>
      </dsp:nvSpPr>
      <dsp:spPr>
        <a:xfrm>
          <a:off x="22" y="3235136"/>
          <a:ext cx="5286297" cy="1157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86" tIns="122486" rIns="122486" bIns="122486" numCol="1" spcCol="1270" anchor="ctr" anchorCtr="0">
          <a:noAutofit/>
        </a:bodyPr>
        <a:lstStyle/>
        <a:p>
          <a:pPr marL="0" lvl="0" indent="0" algn="l" defTabSz="622300">
            <a:lnSpc>
              <a:spcPct val="100000"/>
            </a:lnSpc>
            <a:spcBef>
              <a:spcPct val="0"/>
            </a:spcBef>
            <a:spcAft>
              <a:spcPct val="35000"/>
            </a:spcAft>
            <a:buNone/>
          </a:pPr>
          <a:r>
            <a:rPr lang="en-US" sz="1400" kern="1200" dirty="0"/>
            <a:t>Vi </a:t>
          </a:r>
          <a:r>
            <a:rPr lang="en-US" sz="1400" kern="1200" dirty="0" err="1"/>
            <a:t>forventer</a:t>
          </a:r>
          <a:r>
            <a:rPr lang="en-US" sz="1400" kern="1200" dirty="0"/>
            <a:t> at du </a:t>
          </a:r>
          <a:r>
            <a:rPr lang="en-US" sz="1400" kern="1200" dirty="0" err="1"/>
            <a:t>leser</a:t>
          </a:r>
          <a:r>
            <a:rPr lang="en-US" sz="1400" kern="1200" dirty="0"/>
            <a:t> </a:t>
          </a:r>
          <a:r>
            <a:rPr lang="en-US" sz="1400" kern="1200" dirty="0" err="1"/>
            <a:t>emnebeskrivelsen</a:t>
          </a:r>
          <a:r>
            <a:rPr lang="en-US" sz="1400" kern="1200" dirty="0"/>
            <a:t> </a:t>
          </a:r>
          <a:r>
            <a:rPr lang="en-US" sz="1400" kern="1200" dirty="0" err="1"/>
            <a:t>og</a:t>
          </a:r>
          <a:r>
            <a:rPr lang="en-US" sz="1400" kern="1200" dirty="0"/>
            <a:t> </a:t>
          </a:r>
          <a:r>
            <a:rPr lang="en-US" sz="1400" kern="1200" dirty="0" err="1"/>
            <a:t>semestersiden</a:t>
          </a:r>
          <a:r>
            <a:rPr lang="en-US" sz="1400" kern="1200" dirty="0"/>
            <a:t> </a:t>
          </a:r>
          <a:r>
            <a:rPr lang="en-US" sz="1400" kern="1200" dirty="0" err="1"/>
            <a:t>nøye</a:t>
          </a:r>
          <a:r>
            <a:rPr lang="en-US" sz="1400" kern="1200" dirty="0"/>
            <a:t> </a:t>
          </a:r>
          <a:r>
            <a:rPr lang="en-US" sz="1400" kern="1200" dirty="0" err="1"/>
            <a:t>hvert</a:t>
          </a:r>
          <a:r>
            <a:rPr lang="en-US" sz="1400" kern="1200" dirty="0"/>
            <a:t> semester for alle dine </a:t>
          </a:r>
          <a:r>
            <a:rPr lang="en-US" sz="1400" kern="1200" dirty="0" err="1"/>
            <a:t>emner</a:t>
          </a:r>
          <a:r>
            <a:rPr lang="en-US" sz="1400" kern="1200" dirty="0"/>
            <a:t> – </a:t>
          </a:r>
          <a:r>
            <a:rPr lang="en-US" sz="1400" kern="1200" dirty="0" err="1"/>
            <a:t>før</a:t>
          </a:r>
          <a:r>
            <a:rPr lang="en-US" sz="1400" kern="1200" dirty="0"/>
            <a:t> </a:t>
          </a:r>
          <a:r>
            <a:rPr lang="en-US" sz="1400" kern="1200" dirty="0" err="1"/>
            <a:t>undervisningen</a:t>
          </a:r>
          <a:r>
            <a:rPr lang="en-US" sz="1400" kern="1200" dirty="0"/>
            <a:t> </a:t>
          </a:r>
          <a:r>
            <a:rPr lang="en-US" sz="1400" kern="1200" dirty="0" err="1"/>
            <a:t>begynner</a:t>
          </a:r>
          <a:endParaRPr lang="en-US" sz="1400" kern="1200" dirty="0"/>
        </a:p>
      </dsp:txBody>
      <dsp:txXfrm>
        <a:off x="22" y="3235136"/>
        <a:ext cx="5286297" cy="11573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24374-5367-4D3E-BA3A-EF7E61644B41}">
      <dsp:nvSpPr>
        <dsp:cNvPr id="0" name=""/>
        <dsp:cNvSpPr/>
      </dsp:nvSpPr>
      <dsp:spPr>
        <a:xfrm>
          <a:off x="2520" y="313081"/>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a:t>Utlån av hjelpemidler og teknisk utstyr.</a:t>
          </a:r>
          <a:endParaRPr lang="en-US" sz="1400" kern="1200"/>
        </a:p>
      </dsp:txBody>
      <dsp:txXfrm>
        <a:off x="2520" y="313081"/>
        <a:ext cx="1999742" cy="1199845"/>
      </dsp:txXfrm>
    </dsp:sp>
    <dsp:sp modelId="{74487E1E-B996-4E84-A344-8468A2A02E23}">
      <dsp:nvSpPr>
        <dsp:cNvPr id="0" name=""/>
        <dsp:cNvSpPr/>
      </dsp:nvSpPr>
      <dsp:spPr>
        <a:xfrm>
          <a:off x="2202237" y="313081"/>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a:t>Reservert lesesalsplass eller plass på mindre leserom.</a:t>
          </a:r>
          <a:endParaRPr lang="en-US" sz="1400" kern="1200"/>
        </a:p>
      </dsp:txBody>
      <dsp:txXfrm>
        <a:off x="2202237" y="313081"/>
        <a:ext cx="1999742" cy="1199845"/>
      </dsp:txXfrm>
    </dsp:sp>
    <dsp:sp modelId="{1508CD6E-BFE4-4A60-BFD2-8C977942C4A8}">
      <dsp:nvSpPr>
        <dsp:cNvPr id="0" name=""/>
        <dsp:cNvSpPr/>
      </dsp:nvSpPr>
      <dsp:spPr>
        <a:xfrm>
          <a:off x="4401953" y="313081"/>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a:t>Tilgang til hvilerom. </a:t>
          </a:r>
          <a:r>
            <a:rPr lang="nb-NO" sz="1400" b="0" i="0" kern="1200">
              <a:hlinkClick xmlns:r="http://schemas.openxmlformats.org/officeDocument/2006/relationships" r:id="rId1"/>
            </a:rPr>
            <a:t>Oversikt over hvilerom ved UiO</a:t>
          </a:r>
          <a:r>
            <a:rPr lang="nb-NO" sz="1400" b="0" i="0" kern="1200"/>
            <a:t>. </a:t>
          </a:r>
          <a:endParaRPr lang="en-US" sz="1400" kern="1200"/>
        </a:p>
      </dsp:txBody>
      <dsp:txXfrm>
        <a:off x="4401953" y="313081"/>
        <a:ext cx="1999742" cy="1199845"/>
      </dsp:txXfrm>
    </dsp:sp>
    <dsp:sp modelId="{8C4D5643-CF2D-43D7-BF0F-CFF309C47484}">
      <dsp:nvSpPr>
        <dsp:cNvPr id="0" name=""/>
        <dsp:cNvSpPr/>
      </dsp:nvSpPr>
      <dsp:spPr>
        <a:xfrm>
          <a:off x="6601670" y="313081"/>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dirty="0"/>
            <a:t>Informasjon om lydbøker gjennom </a:t>
          </a:r>
          <a:r>
            <a:rPr lang="nb-NO" sz="1400" b="0" i="0" kern="1200" dirty="0">
              <a:hlinkClick xmlns:r="http://schemas.openxmlformats.org/officeDocument/2006/relationships" r:id="rId2"/>
            </a:rPr>
            <a:t>Norsk lyd- og blindeskriftsbibliotek</a:t>
          </a:r>
          <a:r>
            <a:rPr lang="nb-NO" sz="1400" b="0" i="0" kern="1200" dirty="0"/>
            <a:t>.</a:t>
          </a:r>
          <a:endParaRPr lang="en-US" sz="1400" kern="1200" dirty="0"/>
        </a:p>
      </dsp:txBody>
      <dsp:txXfrm>
        <a:off x="6601670" y="313081"/>
        <a:ext cx="1999742" cy="1199845"/>
      </dsp:txXfrm>
    </dsp:sp>
    <dsp:sp modelId="{A211FA1C-0E89-4707-9E10-1CD937FEBA41}">
      <dsp:nvSpPr>
        <dsp:cNvPr id="0" name=""/>
        <dsp:cNvSpPr/>
      </dsp:nvSpPr>
      <dsp:spPr>
        <a:xfrm>
          <a:off x="2520" y="1712900"/>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dirty="0"/>
            <a:t>Informasjon til faglærere om tilretteleggingsbehov.</a:t>
          </a:r>
          <a:endParaRPr lang="en-US" sz="1400" kern="1200" dirty="0"/>
        </a:p>
      </dsp:txBody>
      <dsp:txXfrm>
        <a:off x="2520" y="1712900"/>
        <a:ext cx="1999742" cy="1199845"/>
      </dsp:txXfrm>
    </dsp:sp>
    <dsp:sp modelId="{D8562C40-9AA1-4C01-A789-00735D4ABF3F}">
      <dsp:nvSpPr>
        <dsp:cNvPr id="0" name=""/>
        <dsp:cNvSpPr/>
      </dsp:nvSpPr>
      <dsp:spPr>
        <a:xfrm>
          <a:off x="2202237" y="1712900"/>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a:hlinkClick xmlns:r="http://schemas.openxmlformats.org/officeDocument/2006/relationships" r:id="rId3"/>
            </a:rPr>
            <a:t>Hjelp til å søke mentor</a:t>
          </a:r>
          <a:r>
            <a:rPr lang="nb-NO" sz="1400" b="0" i="0" kern="1200"/>
            <a:t> hvis du er over 22 år og har utdanning som tiltak gjennom NAV.</a:t>
          </a:r>
          <a:endParaRPr lang="en-US" sz="1400" kern="1200"/>
        </a:p>
      </dsp:txBody>
      <dsp:txXfrm>
        <a:off x="2202237" y="1712900"/>
        <a:ext cx="1999742" cy="1199845"/>
      </dsp:txXfrm>
    </dsp:sp>
    <dsp:sp modelId="{9F29C2AC-0E4E-4EE8-96A6-7B3039D5455C}">
      <dsp:nvSpPr>
        <dsp:cNvPr id="0" name=""/>
        <dsp:cNvSpPr/>
      </dsp:nvSpPr>
      <dsp:spPr>
        <a:xfrm>
          <a:off x="4401953" y="1712900"/>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a:t>Dersom du trenger mer tid på studieprogrammet, kan du søke om </a:t>
          </a:r>
          <a:r>
            <a:rPr lang="nb-NO" sz="1400" b="0" i="0" kern="1200">
              <a:hlinkClick xmlns:r="http://schemas.openxmlformats.org/officeDocument/2006/relationships" r:id="rId4"/>
            </a:rPr>
            <a:t>redusert progresjon</a:t>
          </a:r>
          <a:r>
            <a:rPr lang="nb-NO" sz="1400" b="0" i="0" kern="1200"/>
            <a:t>.</a:t>
          </a:r>
          <a:endParaRPr lang="en-US" sz="1400" kern="1200"/>
        </a:p>
      </dsp:txBody>
      <dsp:txXfrm>
        <a:off x="4401953" y="1712900"/>
        <a:ext cx="1999742" cy="1199845"/>
      </dsp:txXfrm>
    </dsp:sp>
    <dsp:sp modelId="{BE2117E3-D104-494C-95F6-A51156B004F0}">
      <dsp:nvSpPr>
        <dsp:cNvPr id="0" name=""/>
        <dsp:cNvSpPr/>
      </dsp:nvSpPr>
      <dsp:spPr>
        <a:xfrm>
          <a:off x="6601670" y="1712900"/>
          <a:ext cx="1999742" cy="119984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dirty="0"/>
            <a:t>Er du hindret fra å gjennomføre studiet, kan du søke om </a:t>
          </a:r>
          <a:r>
            <a:rPr lang="nb-NO" sz="1400" b="0" i="0" kern="1200" dirty="0">
              <a:hlinkClick xmlns:r="http://schemas.openxmlformats.org/officeDocument/2006/relationships" r:id="rId5"/>
            </a:rPr>
            <a:t>permisjon</a:t>
          </a:r>
          <a:r>
            <a:rPr lang="nb-NO" sz="1400" b="0" i="0" kern="1200" dirty="0"/>
            <a:t>.</a:t>
          </a:r>
          <a:endParaRPr lang="en-US" sz="1400" kern="1200" dirty="0"/>
        </a:p>
      </dsp:txBody>
      <dsp:txXfrm>
        <a:off x="6601670" y="1712900"/>
        <a:ext cx="1999742" cy="11998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78B35-99A5-4A47-9B20-BD2FACE9BCE8}">
      <dsp:nvSpPr>
        <dsp:cNvPr id="0" name=""/>
        <dsp:cNvSpPr/>
      </dsp:nvSpPr>
      <dsp:spPr>
        <a:xfrm>
          <a:off x="-109087" y="5967"/>
          <a:ext cx="4116910" cy="9287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2A83EC-DCFD-4041-BCC4-1DDD8310040F}">
      <dsp:nvSpPr>
        <dsp:cNvPr id="0" name=""/>
        <dsp:cNvSpPr/>
      </dsp:nvSpPr>
      <dsp:spPr>
        <a:xfrm>
          <a:off x="171853" y="214931"/>
          <a:ext cx="511800" cy="5108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3EEB75-8863-4DE2-A9B7-B179683A71AF}">
      <dsp:nvSpPr>
        <dsp:cNvPr id="0" name=""/>
        <dsp:cNvSpPr/>
      </dsp:nvSpPr>
      <dsp:spPr>
        <a:xfrm>
          <a:off x="964595" y="5967"/>
          <a:ext cx="1852609" cy="929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87" tIns="98387" rIns="98387" bIns="98387" numCol="1" spcCol="1270" anchor="ctr" anchorCtr="0">
          <a:noAutofit/>
        </a:bodyPr>
        <a:lstStyle/>
        <a:p>
          <a:pPr marL="0" lvl="0" indent="0" algn="l" defTabSz="622300">
            <a:lnSpc>
              <a:spcPct val="100000"/>
            </a:lnSpc>
            <a:spcBef>
              <a:spcPct val="0"/>
            </a:spcBef>
            <a:spcAft>
              <a:spcPct val="35000"/>
            </a:spcAft>
            <a:buNone/>
          </a:pPr>
          <a:r>
            <a:rPr lang="nb-NO" sz="1400" kern="1200"/>
            <a:t>Tilrettelegging i studiehverdagen:</a:t>
          </a:r>
          <a:endParaRPr lang="en-US" sz="1400" kern="1200"/>
        </a:p>
      </dsp:txBody>
      <dsp:txXfrm>
        <a:off x="964595" y="5967"/>
        <a:ext cx="1852609" cy="929638"/>
      </dsp:txXfrm>
    </dsp:sp>
    <dsp:sp modelId="{ABFC235D-3E9B-463C-99A6-5F447A1B3082}">
      <dsp:nvSpPr>
        <dsp:cNvPr id="0" name=""/>
        <dsp:cNvSpPr/>
      </dsp:nvSpPr>
      <dsp:spPr>
        <a:xfrm>
          <a:off x="2585882" y="5967"/>
          <a:ext cx="1581253" cy="819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50" tIns="86750" rIns="86750" bIns="86750" numCol="1" spcCol="1270" anchor="ctr" anchorCtr="0">
          <a:noAutofit/>
        </a:bodyPr>
        <a:lstStyle/>
        <a:p>
          <a:pPr marL="0" lvl="0" indent="0" algn="l" defTabSz="488950">
            <a:lnSpc>
              <a:spcPct val="100000"/>
            </a:lnSpc>
            <a:spcBef>
              <a:spcPct val="0"/>
            </a:spcBef>
            <a:spcAft>
              <a:spcPct val="35000"/>
            </a:spcAft>
            <a:buNone/>
          </a:pPr>
          <a:r>
            <a:rPr lang="nb-NO" sz="1100" kern="1200" dirty="0"/>
            <a:t>1. september for høstsemesteret</a:t>
          </a:r>
          <a:endParaRPr lang="en-US" sz="1100" kern="1200" dirty="0"/>
        </a:p>
        <a:p>
          <a:pPr marL="0" lvl="0" indent="0" algn="l" defTabSz="488950">
            <a:lnSpc>
              <a:spcPct val="100000"/>
            </a:lnSpc>
            <a:spcBef>
              <a:spcPct val="0"/>
            </a:spcBef>
            <a:spcAft>
              <a:spcPct val="35000"/>
            </a:spcAft>
            <a:buNone/>
          </a:pPr>
          <a:r>
            <a:rPr lang="nb-NO" sz="1100" kern="1200"/>
            <a:t>1. februar for vårsemesteret</a:t>
          </a:r>
          <a:endParaRPr lang="en-US" sz="1100" kern="1200"/>
        </a:p>
      </dsp:txBody>
      <dsp:txXfrm>
        <a:off x="2585882" y="5967"/>
        <a:ext cx="1581253" cy="819681"/>
      </dsp:txXfrm>
    </dsp:sp>
    <dsp:sp modelId="{A0478D61-3804-40C7-BFC0-8956C22945AC}">
      <dsp:nvSpPr>
        <dsp:cNvPr id="0" name=""/>
        <dsp:cNvSpPr/>
      </dsp:nvSpPr>
      <dsp:spPr>
        <a:xfrm>
          <a:off x="-109087" y="1148094"/>
          <a:ext cx="4116910" cy="9287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10524C-8121-4413-8AF9-62C75A372355}">
      <dsp:nvSpPr>
        <dsp:cNvPr id="0" name=""/>
        <dsp:cNvSpPr/>
      </dsp:nvSpPr>
      <dsp:spPr>
        <a:xfrm>
          <a:off x="171853" y="1357058"/>
          <a:ext cx="511800" cy="5108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5175C1-5F3C-4E1C-9A0D-03063ADB117C}">
      <dsp:nvSpPr>
        <dsp:cNvPr id="0" name=""/>
        <dsp:cNvSpPr/>
      </dsp:nvSpPr>
      <dsp:spPr>
        <a:xfrm>
          <a:off x="964595" y="1148094"/>
          <a:ext cx="1852609" cy="929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87" tIns="98387" rIns="98387" bIns="98387" numCol="1" spcCol="1270" anchor="ctr" anchorCtr="0">
          <a:noAutofit/>
        </a:bodyPr>
        <a:lstStyle/>
        <a:p>
          <a:pPr marL="0" lvl="0" indent="0" algn="l" defTabSz="622300">
            <a:lnSpc>
              <a:spcPct val="100000"/>
            </a:lnSpc>
            <a:spcBef>
              <a:spcPct val="0"/>
            </a:spcBef>
            <a:spcAft>
              <a:spcPct val="35000"/>
            </a:spcAft>
            <a:buNone/>
          </a:pPr>
          <a:r>
            <a:rPr lang="nb-NO" sz="1400" kern="1200"/>
            <a:t>Tilrettelegging på eksamen</a:t>
          </a:r>
          <a:endParaRPr lang="en-US" sz="1400" kern="1200"/>
        </a:p>
      </dsp:txBody>
      <dsp:txXfrm>
        <a:off x="964595" y="1148094"/>
        <a:ext cx="1852609" cy="929638"/>
      </dsp:txXfrm>
    </dsp:sp>
    <dsp:sp modelId="{A80004BB-D319-4324-80FA-E2D36CAAEB75}">
      <dsp:nvSpPr>
        <dsp:cNvPr id="0" name=""/>
        <dsp:cNvSpPr/>
      </dsp:nvSpPr>
      <dsp:spPr>
        <a:xfrm>
          <a:off x="2527021" y="1148094"/>
          <a:ext cx="1698975" cy="819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50" tIns="86750" rIns="86750" bIns="86750" numCol="1" spcCol="1270" anchor="ctr" anchorCtr="0">
          <a:noAutofit/>
        </a:bodyPr>
        <a:lstStyle/>
        <a:p>
          <a:pPr marL="0" lvl="0" indent="0" algn="l" defTabSz="488950">
            <a:lnSpc>
              <a:spcPct val="100000"/>
            </a:lnSpc>
            <a:spcBef>
              <a:spcPct val="0"/>
            </a:spcBef>
            <a:spcAft>
              <a:spcPct val="35000"/>
            </a:spcAft>
            <a:buNone/>
          </a:pPr>
          <a:r>
            <a:rPr lang="nb-NO" sz="1100" kern="1200" dirty="0"/>
            <a:t>1. september for høstsemesteret</a:t>
          </a:r>
          <a:endParaRPr lang="en-US" sz="1100" kern="1200" dirty="0"/>
        </a:p>
        <a:p>
          <a:pPr marL="0" lvl="0" indent="0" algn="l" defTabSz="488950">
            <a:lnSpc>
              <a:spcPct val="100000"/>
            </a:lnSpc>
            <a:spcBef>
              <a:spcPct val="0"/>
            </a:spcBef>
            <a:spcAft>
              <a:spcPct val="35000"/>
            </a:spcAft>
            <a:buNone/>
          </a:pPr>
          <a:r>
            <a:rPr lang="nb-NO" sz="1100" kern="1200"/>
            <a:t>1. februar for vårsemesteret</a:t>
          </a:r>
          <a:endParaRPr lang="en-US" sz="1100" kern="1200"/>
        </a:p>
      </dsp:txBody>
      <dsp:txXfrm>
        <a:off x="2527021" y="1148094"/>
        <a:ext cx="1698975" cy="819681"/>
      </dsp:txXfrm>
    </dsp:sp>
    <dsp:sp modelId="{0F9A3834-D27A-49D7-AA30-6AB7188D0BB8}">
      <dsp:nvSpPr>
        <dsp:cNvPr id="0" name=""/>
        <dsp:cNvSpPr/>
      </dsp:nvSpPr>
      <dsp:spPr>
        <a:xfrm>
          <a:off x="-109087" y="2290221"/>
          <a:ext cx="4116910" cy="9287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C03A56-5EB2-440D-8E53-7063988F3123}">
      <dsp:nvSpPr>
        <dsp:cNvPr id="0" name=""/>
        <dsp:cNvSpPr/>
      </dsp:nvSpPr>
      <dsp:spPr>
        <a:xfrm>
          <a:off x="171853" y="2499185"/>
          <a:ext cx="511800" cy="5108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1B1B9F0-B2CB-41AF-9A4F-F6EB02819DA1}">
      <dsp:nvSpPr>
        <dsp:cNvPr id="0" name=""/>
        <dsp:cNvSpPr/>
      </dsp:nvSpPr>
      <dsp:spPr>
        <a:xfrm>
          <a:off x="964595" y="2290221"/>
          <a:ext cx="2971217" cy="929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87" tIns="98387" rIns="98387" bIns="98387" numCol="1" spcCol="1270" anchor="ctr" anchorCtr="0">
          <a:noAutofit/>
        </a:bodyPr>
        <a:lstStyle/>
        <a:p>
          <a:pPr marL="0" lvl="0" indent="0" algn="l" defTabSz="622300">
            <a:lnSpc>
              <a:spcPct val="100000"/>
            </a:lnSpc>
            <a:spcBef>
              <a:spcPct val="0"/>
            </a:spcBef>
            <a:spcAft>
              <a:spcPct val="35000"/>
            </a:spcAft>
            <a:buNone/>
          </a:pPr>
          <a:r>
            <a:rPr lang="nb-NO" sz="1400" kern="1200"/>
            <a:t>Har det oppstått et tilretteleggingsbehov, og fristen har gått ut? </a:t>
          </a:r>
          <a:r>
            <a:rPr lang="nb-NO" sz="1400" kern="1200">
              <a:latin typeface="Arial"/>
            </a:rPr>
            <a:t>Ta kontakt</a:t>
          </a:r>
          <a:r>
            <a:rPr lang="nb-NO" sz="1400" kern="1200"/>
            <a:t> med</a:t>
          </a:r>
          <a:r>
            <a:rPr lang="nb-NO" sz="1400" kern="1200">
              <a:latin typeface="Arial"/>
            </a:rPr>
            <a:t>:</a:t>
          </a:r>
          <a:br>
            <a:rPr lang="nb-NO" sz="1400" kern="1200">
              <a:solidFill>
                <a:srgbClr val="010000"/>
              </a:solidFill>
              <a:latin typeface="Arial"/>
            </a:rPr>
          </a:br>
          <a:r>
            <a:rPr lang="nb-NO" sz="1400" kern="1200"/>
            <a:t> </a:t>
          </a:r>
          <a:r>
            <a:rPr lang="nb-NO" sz="1400" kern="1200">
              <a:hlinkClick xmlns:r="http://schemas.openxmlformats.org/officeDocument/2006/relationships" r:id="rId7"/>
            </a:rPr>
            <a:t>studentinfo@ikos.uio.no</a:t>
          </a:r>
          <a:r>
            <a:rPr lang="nb-NO" sz="1400" kern="1200"/>
            <a:t> </a:t>
          </a:r>
          <a:endParaRPr lang="en-US" sz="1400" kern="1200">
            <a:latin typeface="Arial"/>
          </a:endParaRPr>
        </a:p>
      </dsp:txBody>
      <dsp:txXfrm>
        <a:off x="964595" y="2290221"/>
        <a:ext cx="2971217" cy="9296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02D55-0E8E-4DAF-901B-7C41170DFEDB}">
      <dsp:nvSpPr>
        <dsp:cNvPr id="0" name=""/>
        <dsp:cNvSpPr/>
      </dsp:nvSpPr>
      <dsp:spPr>
        <a:xfrm>
          <a:off x="-55098" y="528374"/>
          <a:ext cx="4117181" cy="96384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764799-B83E-4C64-8DED-09F2F5F1A6C0}">
      <dsp:nvSpPr>
        <dsp:cNvPr id="0" name=""/>
        <dsp:cNvSpPr/>
      </dsp:nvSpPr>
      <dsp:spPr>
        <a:xfrm>
          <a:off x="236464" y="745239"/>
          <a:ext cx="530115" cy="53011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48496C-1428-4C23-AA09-D0C05234C403}">
      <dsp:nvSpPr>
        <dsp:cNvPr id="0" name=""/>
        <dsp:cNvSpPr/>
      </dsp:nvSpPr>
      <dsp:spPr>
        <a:xfrm>
          <a:off x="1058144" y="528374"/>
          <a:ext cx="1852731" cy="9638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07" tIns="102007" rIns="102007" bIns="102007" numCol="1" spcCol="1270" anchor="ctr" anchorCtr="0">
          <a:noAutofit/>
        </a:bodyPr>
        <a:lstStyle/>
        <a:p>
          <a:pPr marL="0" lvl="0" indent="0" algn="l" defTabSz="800100">
            <a:lnSpc>
              <a:spcPct val="100000"/>
            </a:lnSpc>
            <a:spcBef>
              <a:spcPct val="0"/>
            </a:spcBef>
            <a:spcAft>
              <a:spcPct val="35000"/>
            </a:spcAft>
            <a:buNone/>
          </a:pPr>
          <a:r>
            <a:rPr lang="nb-NO" sz="1800" kern="1200" dirty="0"/>
            <a:t>Første møte er</a:t>
          </a:r>
          <a:endParaRPr lang="en-US" sz="1800" kern="1200" dirty="0"/>
        </a:p>
      </dsp:txBody>
      <dsp:txXfrm>
        <a:off x="1058144" y="528374"/>
        <a:ext cx="1852731" cy="963846"/>
      </dsp:txXfrm>
    </dsp:sp>
    <dsp:sp modelId="{D3DD2A91-ED45-4D84-8789-8B2AB7595DC0}">
      <dsp:nvSpPr>
        <dsp:cNvPr id="0" name=""/>
        <dsp:cNvSpPr/>
      </dsp:nvSpPr>
      <dsp:spPr>
        <a:xfrm>
          <a:off x="2798500" y="549581"/>
          <a:ext cx="1373779" cy="878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501" tIns="97501" rIns="97501" bIns="97501" numCol="1" spcCol="1270" anchor="ctr" anchorCtr="0">
          <a:noAutofit/>
        </a:bodyPr>
        <a:lstStyle/>
        <a:p>
          <a:pPr marL="0" lvl="0" indent="0" algn="l" defTabSz="488950">
            <a:lnSpc>
              <a:spcPct val="100000"/>
            </a:lnSpc>
            <a:spcBef>
              <a:spcPct val="0"/>
            </a:spcBef>
            <a:spcAft>
              <a:spcPct val="35000"/>
            </a:spcAft>
            <a:buNone/>
          </a:pPr>
          <a:r>
            <a:rPr lang="nb-NO" sz="1100" b="0" i="0" kern="1200" dirty="0"/>
            <a:t>Fredag 13. september </a:t>
          </a:r>
          <a:endParaRPr lang="nb-NO" sz="1100" kern="1200" dirty="0"/>
        </a:p>
        <a:p>
          <a:pPr marL="0" lvl="0" indent="0" algn="l" defTabSz="488950">
            <a:lnSpc>
              <a:spcPct val="100000"/>
            </a:lnSpc>
            <a:spcBef>
              <a:spcPct val="0"/>
            </a:spcBef>
            <a:spcAft>
              <a:spcPct val="35000"/>
            </a:spcAft>
            <a:buNone/>
          </a:pPr>
          <a:r>
            <a:rPr lang="nb-NO" sz="1100" b="0" i="0" kern="1200" dirty="0"/>
            <a:t>kl. 10:15 - 12:00 </a:t>
          </a:r>
        </a:p>
        <a:p>
          <a:pPr marL="0" lvl="0" indent="0" algn="l" defTabSz="488950">
            <a:lnSpc>
              <a:spcPct val="100000"/>
            </a:lnSpc>
            <a:spcBef>
              <a:spcPct val="0"/>
            </a:spcBef>
            <a:spcAft>
              <a:spcPct val="35000"/>
            </a:spcAft>
            <a:buNone/>
          </a:pPr>
          <a:r>
            <a:rPr lang="nb-NO" sz="1100" b="0" i="0" kern="1200" dirty="0"/>
            <a:t>P. A. Munchs hus, Rom 489</a:t>
          </a:r>
        </a:p>
      </dsp:txBody>
      <dsp:txXfrm>
        <a:off x="2798500" y="549581"/>
        <a:ext cx="1373779" cy="878854"/>
      </dsp:txXfrm>
    </dsp:sp>
    <dsp:sp modelId="{B2CA6246-0013-427E-AD3E-9DBF35FE13C0}">
      <dsp:nvSpPr>
        <dsp:cNvPr id="0" name=""/>
        <dsp:cNvSpPr/>
      </dsp:nvSpPr>
      <dsp:spPr>
        <a:xfrm>
          <a:off x="-55098" y="1733182"/>
          <a:ext cx="4117181" cy="96384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AF9157-9DBA-4A8A-9D07-8D9057C74859}">
      <dsp:nvSpPr>
        <dsp:cNvPr id="0" name=""/>
        <dsp:cNvSpPr/>
      </dsp:nvSpPr>
      <dsp:spPr>
        <a:xfrm>
          <a:off x="236464" y="1950047"/>
          <a:ext cx="530115" cy="53011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094EEB-916B-4510-9009-81901942A2D2}">
      <dsp:nvSpPr>
        <dsp:cNvPr id="0" name=""/>
        <dsp:cNvSpPr/>
      </dsp:nvSpPr>
      <dsp:spPr>
        <a:xfrm>
          <a:off x="1058144" y="1733182"/>
          <a:ext cx="3001760" cy="9638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07" tIns="102007" rIns="102007" bIns="102007" numCol="1" spcCol="1270" anchor="ctr" anchorCtr="0">
          <a:noAutofit/>
        </a:bodyPr>
        <a:lstStyle/>
        <a:p>
          <a:pPr marL="0" lvl="0" indent="0" algn="l" defTabSz="800100">
            <a:lnSpc>
              <a:spcPct val="100000"/>
            </a:lnSpc>
            <a:spcBef>
              <a:spcPct val="0"/>
            </a:spcBef>
            <a:spcAft>
              <a:spcPct val="35000"/>
            </a:spcAft>
            <a:buNone/>
          </a:pPr>
          <a:r>
            <a:rPr lang="nb-NO" sz="1800" kern="1200" dirty="0"/>
            <a:t>Fyll inn skjemaet som er tilgjengelig via QR-koden</a:t>
          </a:r>
          <a:endParaRPr lang="nb-NO" sz="1800" b="1" kern="1200" dirty="0"/>
        </a:p>
      </dsp:txBody>
      <dsp:txXfrm>
        <a:off x="1058144" y="1733182"/>
        <a:ext cx="3001760" cy="96384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pPr>
              <a:defRPr/>
            </a:pPr>
            <a:fld id="{D41B0FF0-197B-E94A-A8D5-F82B938B01D8}" type="datetime1">
              <a:rPr lang="nb-NO"/>
              <a:pPr>
                <a:defRPr/>
              </a:pPr>
              <a:t>07.08.2025</a:t>
            </a:fld>
            <a:endParaRPr lang="nb-NO"/>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pPr>
              <a:defRPr/>
            </a:pPr>
            <a:fld id="{09E78BE1-9329-494F-B642-D56753109EBD}" type="slidenum">
              <a:rPr lang="nb-NO"/>
              <a:pPr>
                <a:defRPr/>
              </a:pPr>
              <a:t>‹#›</a:t>
            </a:fld>
            <a:endParaRPr lang="nb-NO"/>
          </a:p>
        </p:txBody>
      </p:sp>
    </p:spTree>
    <p:extLst>
      <p:ext uri="{BB962C8B-B14F-4D97-AF65-F5344CB8AC3E}">
        <p14:creationId xmlns:p14="http://schemas.microsoft.com/office/powerpoint/2010/main" val="151948774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pPr>
              <a:defRPr/>
            </a:pPr>
            <a:fld id="{992F2168-AB20-3547-AA3A-EE1F197E9568}" type="datetime1">
              <a:rPr lang="nb-NO"/>
              <a:pPr>
                <a:defRPr/>
              </a:pPr>
              <a:t>07.08.2025</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pPr>
              <a:defRPr/>
            </a:pPr>
            <a:fld id="{01C43D50-87CA-3745-9AFB-B48289745DE7}" type="slidenum">
              <a:rPr lang="nb-NO"/>
              <a:pPr>
                <a:defRPr/>
              </a:pPr>
              <a:t>‹#›</a:t>
            </a:fld>
            <a:endParaRPr lang="nb-NO"/>
          </a:p>
        </p:txBody>
      </p:sp>
    </p:spTree>
    <p:extLst>
      <p:ext uri="{BB962C8B-B14F-4D97-AF65-F5344CB8AC3E}">
        <p14:creationId xmlns:p14="http://schemas.microsoft.com/office/powerpoint/2010/main" val="2013205320"/>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io.no/studier/program/aas/studieretninger/japansk/oppbyggin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91A200E6-D491-4884-9ADD-4B8EA0A7297D}" type="slidenum">
              <a:rPr lang="nb-NO" smtClean="0"/>
              <a:t>1</a:t>
            </a:fld>
            <a:endParaRPr lang="nb-NO"/>
          </a:p>
        </p:txBody>
      </p:sp>
    </p:spTree>
    <p:extLst>
      <p:ext uri="{BB962C8B-B14F-4D97-AF65-F5344CB8AC3E}">
        <p14:creationId xmlns:p14="http://schemas.microsoft.com/office/powerpoint/2010/main" val="1521220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324104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91A200E6-D491-4884-9ADD-4B8EA0A7297D}" type="slidenum">
              <a:rPr lang="nb-NO" smtClean="0"/>
              <a:t>4</a:t>
            </a:fld>
            <a:endParaRPr lang="nb-NO"/>
          </a:p>
        </p:txBody>
      </p:sp>
    </p:spTree>
    <p:extLst>
      <p:ext uri="{BB962C8B-B14F-4D97-AF65-F5344CB8AC3E}">
        <p14:creationId xmlns:p14="http://schemas.microsoft.com/office/powerpoint/2010/main" val="93679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hlinkClick r:id="rId3"/>
              </a:rPr>
              <a:t>https://www.uio.no/studier/program/aas/studieretninger/japansk/oppbygging/</a:t>
            </a:r>
            <a:r>
              <a:rPr lang="en-US" sz="1200" dirty="0"/>
              <a:t> </a:t>
            </a:r>
            <a:endParaRPr lang="nn-NO" altLang="ja-JP" sz="1200" dirty="0"/>
          </a:p>
          <a:p>
            <a:endParaRPr lang="nb-NO" dirty="0"/>
          </a:p>
        </p:txBody>
      </p:sp>
      <p:sp>
        <p:nvSpPr>
          <p:cNvPr id="4" name="Slide Number Placeholder 3"/>
          <p:cNvSpPr>
            <a:spLocks noGrp="1"/>
          </p:cNvSpPr>
          <p:nvPr>
            <p:ph type="sldNum" sz="quarter" idx="10"/>
          </p:nvPr>
        </p:nvSpPr>
        <p:spPr/>
        <p:txBody>
          <a:bodyPr/>
          <a:lstStyle/>
          <a:p>
            <a:fld id="{91A200E6-D491-4884-9ADD-4B8EA0A7297D}" type="slidenum">
              <a:rPr lang="nb-NO" smtClean="0"/>
              <a:t>5</a:t>
            </a:fld>
            <a:endParaRPr lang="nb-NO"/>
          </a:p>
        </p:txBody>
      </p:sp>
    </p:spTree>
    <p:extLst>
      <p:ext uri="{BB962C8B-B14F-4D97-AF65-F5344CB8AC3E}">
        <p14:creationId xmlns:p14="http://schemas.microsoft.com/office/powerpoint/2010/main" val="13143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401877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2563156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738466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A200E6-D491-4884-9ADD-4B8EA0A7297D}" type="slidenum">
              <a:rPr lang="nb-NO" smtClean="0"/>
              <a:t>11</a:t>
            </a:fld>
            <a:endParaRPr lang="nb-NO"/>
          </a:p>
        </p:txBody>
      </p:sp>
    </p:spTree>
    <p:extLst>
      <p:ext uri="{BB962C8B-B14F-4D97-AF65-F5344CB8AC3E}">
        <p14:creationId xmlns:p14="http://schemas.microsoft.com/office/powerpoint/2010/main" val="2707629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937906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69319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102101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Andrine</a:t>
            </a:r>
          </a:p>
          <a:p>
            <a:endParaRPr lang="en-US">
              <a:cs typeface="Calibri"/>
            </a:endParaRPr>
          </a:p>
        </p:txBody>
      </p:sp>
      <p:sp>
        <p:nvSpPr>
          <p:cNvPr id="4" name="Slide Number Placeholder 3"/>
          <p:cNvSpPr>
            <a:spLocks noGrp="1"/>
          </p:cNvSpPr>
          <p:nvPr>
            <p:ph type="sldNum" sz="quarter" idx="5"/>
          </p:nvPr>
        </p:nvSpPr>
        <p:spPr/>
        <p:txBody>
          <a:bodyPr/>
          <a:lstStyle/>
          <a:p>
            <a:fld id="{EA72985F-36CD-4D87-8C89-674A558E8057}" type="slidenum">
              <a:rPr lang="en-US" smtClean="0"/>
              <a:t>19</a:t>
            </a:fld>
            <a:endParaRPr lang="en-US"/>
          </a:p>
        </p:txBody>
      </p:sp>
    </p:spTree>
    <p:extLst>
      <p:ext uri="{BB962C8B-B14F-4D97-AF65-F5344CB8AC3E}">
        <p14:creationId xmlns:p14="http://schemas.microsoft.com/office/powerpoint/2010/main" val="4108979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Andrine</a:t>
            </a:r>
          </a:p>
        </p:txBody>
      </p:sp>
      <p:sp>
        <p:nvSpPr>
          <p:cNvPr id="4" name="Slide Number Placeholder 3"/>
          <p:cNvSpPr>
            <a:spLocks noGrp="1"/>
          </p:cNvSpPr>
          <p:nvPr>
            <p:ph type="sldNum" sz="quarter" idx="5"/>
          </p:nvPr>
        </p:nvSpPr>
        <p:spPr/>
        <p:txBody>
          <a:bodyPr/>
          <a:lstStyle/>
          <a:p>
            <a:fld id="{EA72985F-36CD-4D87-8C89-674A558E8057}" type="slidenum">
              <a:rPr lang="en-US" smtClean="0"/>
              <a:t>20</a:t>
            </a:fld>
            <a:endParaRPr lang="en-US"/>
          </a:p>
        </p:txBody>
      </p:sp>
    </p:spTree>
    <p:extLst>
      <p:ext uri="{BB962C8B-B14F-4D97-AF65-F5344CB8AC3E}">
        <p14:creationId xmlns:p14="http://schemas.microsoft.com/office/powerpoint/2010/main" val="3478256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Silje</a:t>
            </a:r>
          </a:p>
          <a:p>
            <a:endParaRPr lang="en-US">
              <a:cs typeface="Calibri"/>
            </a:endParaRPr>
          </a:p>
        </p:txBody>
      </p:sp>
      <p:sp>
        <p:nvSpPr>
          <p:cNvPr id="4" name="Slide Number Placeholder 3"/>
          <p:cNvSpPr>
            <a:spLocks noGrp="1"/>
          </p:cNvSpPr>
          <p:nvPr>
            <p:ph type="sldNum" sz="quarter" idx="5"/>
          </p:nvPr>
        </p:nvSpPr>
        <p:spPr/>
        <p:txBody>
          <a:bodyPr/>
          <a:lstStyle/>
          <a:p>
            <a:fld id="{EA72985F-36CD-4D87-8C89-674A558E8057}" type="slidenum">
              <a:rPr lang="en-US" smtClean="0"/>
              <a:t>21</a:t>
            </a:fld>
            <a:endParaRPr lang="en-US"/>
          </a:p>
        </p:txBody>
      </p:sp>
    </p:spTree>
    <p:extLst>
      <p:ext uri="{BB962C8B-B14F-4D97-AF65-F5344CB8AC3E}">
        <p14:creationId xmlns:p14="http://schemas.microsoft.com/office/powerpoint/2010/main" val="1915236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Silje</a:t>
            </a:r>
          </a:p>
        </p:txBody>
      </p:sp>
      <p:sp>
        <p:nvSpPr>
          <p:cNvPr id="4" name="Slide Number Placeholder 3"/>
          <p:cNvSpPr>
            <a:spLocks noGrp="1"/>
          </p:cNvSpPr>
          <p:nvPr>
            <p:ph type="sldNum" sz="quarter" idx="5"/>
          </p:nvPr>
        </p:nvSpPr>
        <p:spPr/>
        <p:txBody>
          <a:bodyPr/>
          <a:lstStyle/>
          <a:p>
            <a:fld id="{EA72985F-36CD-4D87-8C89-674A558E8057}" type="slidenum">
              <a:rPr lang="en-US" smtClean="0"/>
              <a:t>22</a:t>
            </a:fld>
            <a:endParaRPr lang="en-US"/>
          </a:p>
        </p:txBody>
      </p:sp>
    </p:spTree>
    <p:extLst>
      <p:ext uri="{BB962C8B-B14F-4D97-AF65-F5344CB8AC3E}">
        <p14:creationId xmlns:p14="http://schemas.microsoft.com/office/powerpoint/2010/main" val="1374454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729727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488362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1A200E6-D491-4884-9ADD-4B8EA0A7297D}" type="slidenum">
              <a:rPr lang="nb-NO" smtClean="0"/>
              <a:t>27</a:t>
            </a:fld>
            <a:endParaRPr lang="nb-NO"/>
          </a:p>
        </p:txBody>
      </p:sp>
    </p:spTree>
    <p:extLst>
      <p:ext uri="{BB962C8B-B14F-4D97-AF65-F5344CB8AC3E}">
        <p14:creationId xmlns:p14="http://schemas.microsoft.com/office/powerpoint/2010/main" val="3274388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378300" y="6243181"/>
            <a:ext cx="1125911" cy="259232"/>
          </a:xfrm>
          <a:prstGeom prst="rect">
            <a:avLst/>
          </a:prstGeom>
        </p:spPr>
        <p:txBody>
          <a:bodyPr lIns="0" tIns="0" rIns="0" bIns="0" anchor="b"/>
          <a:lstStyle>
            <a:lvl1pPr algn="l">
              <a:defRPr sz="6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270033" y="360045"/>
            <a:ext cx="8603933" cy="542658"/>
          </a:xfrm>
        </p:spPr>
        <p:txBody>
          <a:bodyPr/>
          <a:lstStyle>
            <a:lvl1pPr>
              <a:defRPr sz="2625"/>
            </a:lvl1pPr>
          </a:lstStyle>
          <a:p>
            <a:r>
              <a:rPr lang="nb-NO" noProof="0"/>
              <a:t>Klikk for å redigere tittelstil</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270033" y="1082727"/>
            <a:ext cx="8603933" cy="494749"/>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a:t>Klikk for å redigere undertittelstil i malen</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270034" y="1757498"/>
            <a:ext cx="420881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270034" y="5875993"/>
            <a:ext cx="4208819" cy="182608"/>
          </a:xfrm>
        </p:spPr>
        <p:txBody>
          <a:bodyPr/>
          <a:lstStyle>
            <a:lvl1pPr marL="0" indent="0" algn="r">
              <a:buNone/>
              <a:defRPr sz="563">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4665150" y="1757498"/>
            <a:ext cx="420881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4665150" y="5875993"/>
            <a:ext cx="4208819" cy="182608"/>
          </a:xfrm>
        </p:spPr>
        <p:txBody>
          <a:bodyPr/>
          <a:lstStyle>
            <a:lvl1pPr marL="0" indent="0" algn="r">
              <a:buNone/>
              <a:defRPr sz="563">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kapforHvit</a:t>
            </a:r>
            <a:r>
              <a:rPr lang="nb-NO" sz="1500" dirty="0"/>
              <a:t>, </a:t>
            </a:r>
            <a:r>
              <a:rPr lang="nb-NO" sz="1500" dirty="0" err="1"/>
              <a:t>gronn</a:t>
            </a:r>
            <a:endParaRPr lang="nb-NO" sz="1500"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7292805" y="-83722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addin_background</a:t>
            </a:r>
            <a:endParaRPr lang="nb-NO" sz="1500" dirty="0"/>
          </a:p>
        </p:txBody>
      </p:sp>
    </p:spTree>
    <p:extLst>
      <p:ext uri="{BB962C8B-B14F-4D97-AF65-F5344CB8AC3E}">
        <p14:creationId xmlns:p14="http://schemas.microsoft.com/office/powerpoint/2010/main" val="110739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1" y="0"/>
            <a:ext cx="9143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285751" y="6280142"/>
            <a:ext cx="765947"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378300" y="6243181"/>
            <a:ext cx="1125911" cy="259232"/>
          </a:xfrm>
          <a:prstGeom prst="rect">
            <a:avLst/>
          </a:prstGeom>
        </p:spPr>
        <p:txBody>
          <a:bodyPr lIns="0" tIns="0" rIns="0" bIns="0" anchor="b"/>
          <a:lstStyle>
            <a:lvl1pPr algn="l">
              <a:defRPr sz="6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3730003" y="-1442711"/>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addin_colorbox</a:t>
            </a:r>
            <a:endParaRPr lang="nb-NO" sz="1500"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addin_title</a:t>
            </a:r>
            <a:endParaRPr lang="nb-NO" sz="1500"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addin_text</a:t>
            </a:r>
            <a:endParaRPr lang="nb-NO" sz="1500"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addin_image</a:t>
            </a:r>
            <a:endParaRPr lang="nb-NO" sz="1500"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dirty="0" err="1">
                <a:solidFill>
                  <a:schemeClr val="lt1"/>
                </a:solidFill>
                <a:latin typeface="+mn-lt"/>
                <a:ea typeface="+mn-ea"/>
                <a:cs typeface="+mn-cs"/>
              </a:rPr>
              <a:t>addin_background</a:t>
            </a:r>
            <a:endParaRPr lang="nb-NO" sz="1500"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addin_logo</a:t>
            </a:r>
            <a:endParaRPr lang="nb-NO" sz="150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143000" y="3151019"/>
            <a:ext cx="6858000" cy="1878763"/>
          </a:xfrm>
        </p:spPr>
        <p:txBody>
          <a:bodyPr wrap="none" anchor="t"/>
          <a:lstStyle>
            <a:lvl1pPr algn="ctr">
              <a:defRPr sz="3376">
                <a:highlight>
                  <a:srgbClr val="FFFFFF"/>
                </a:highlight>
              </a:defRPr>
            </a:lvl1pPr>
          </a:lstStyle>
          <a:p>
            <a:r>
              <a:rPr lang="nb-NO" noProof="0"/>
              <a:t>Klikk for å redigere tittelstil</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143000" y="1144304"/>
            <a:ext cx="6858000" cy="1655762"/>
          </a:xfrm>
        </p:spPr>
        <p:txBody>
          <a:bodyPr wrap="none" bIns="0" anchor="b"/>
          <a:lstStyle>
            <a:lvl1pPr marL="0" indent="0" algn="ctr">
              <a:buNone/>
              <a:defRPr sz="1313">
                <a:highlight>
                  <a:srgbClr val="FFFFFF"/>
                </a:highlight>
              </a:defRPr>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noProof="0"/>
              <a:t>Klikk for å redigere undertittelstil i malen</a:t>
            </a:r>
            <a:endParaRPr lang="nb-NO" noProof="0" dirty="0"/>
          </a:p>
        </p:txBody>
      </p:sp>
    </p:spTree>
    <p:extLst>
      <p:ext uri="{BB962C8B-B14F-4D97-AF65-F5344CB8AC3E}">
        <p14:creationId xmlns:p14="http://schemas.microsoft.com/office/powerpoint/2010/main" val="356913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kapforHvit</a:t>
            </a:r>
            <a:r>
              <a:rPr lang="nb-NO" sz="1500" dirty="0"/>
              <a:t>, </a:t>
            </a:r>
            <a:r>
              <a:rPr lang="nb-NO" sz="1500" dirty="0" err="1"/>
              <a:t>gronn</a:t>
            </a:r>
            <a:endParaRPr lang="nb-NO" sz="1500"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7292805" y="-83722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addin_background</a:t>
            </a:r>
            <a:endParaRPr lang="nb-NO" sz="1500" dirty="0"/>
          </a:p>
        </p:txBody>
      </p:sp>
    </p:spTree>
    <p:extLst>
      <p:ext uri="{BB962C8B-B14F-4D97-AF65-F5344CB8AC3E}">
        <p14:creationId xmlns:p14="http://schemas.microsoft.com/office/powerpoint/2010/main" val="3729899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4660981" y="0"/>
            <a:ext cx="4480466" cy="6858000"/>
          </a:xfrm>
          <a:solidFill>
            <a:schemeClr val="accent1"/>
          </a:solidFill>
        </p:spPr>
        <p:txBody>
          <a:bodyPr/>
          <a:lstStyle>
            <a:lvl1pPr marL="0" indent="0">
              <a:buNone/>
              <a:defRPr sz="15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4657410" y="0"/>
            <a:ext cx="448659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289584" y="381855"/>
            <a:ext cx="4214687"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8089210" y="5457093"/>
            <a:ext cx="769077"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kapforHvit</a:t>
            </a:r>
            <a:r>
              <a:rPr lang="nb-NO" sz="1500"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3646402"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addin_colorbox</a:t>
            </a:r>
            <a:endParaRPr lang="nb-NO" sz="1500"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addin_title</a:t>
            </a:r>
            <a:endParaRPr lang="nb-NO" sz="1500"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addin_text</a:t>
            </a:r>
            <a:endParaRPr lang="nb-NO" sz="1500"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addin_image</a:t>
            </a:r>
            <a:endParaRPr lang="nb-NO" sz="1500"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dirty="0" err="1">
                <a:solidFill>
                  <a:schemeClr val="lt1"/>
                </a:solidFill>
                <a:latin typeface="+mn-lt"/>
                <a:ea typeface="+mn-ea"/>
                <a:cs typeface="+mn-cs"/>
              </a:rPr>
              <a:t>SkiftBakgrunnGroup</a:t>
            </a:r>
            <a:endParaRPr lang="nb-NO" sz="1500"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addin_logo</a:t>
            </a:r>
            <a:endParaRPr lang="nb-NO" sz="1500"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089210" y="5457092"/>
            <a:ext cx="769077"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089211" y="5457094"/>
            <a:ext cx="769066"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284278" y="2235878"/>
            <a:ext cx="4287722" cy="1796624"/>
          </a:xfrm>
        </p:spPr>
        <p:txBody>
          <a:bodyPr/>
          <a:lstStyle>
            <a:lvl1pPr>
              <a:lnSpc>
                <a:spcPct val="100000"/>
              </a:lnSpc>
              <a:defRPr sz="3375"/>
            </a:lvl1pPr>
          </a:lstStyle>
          <a:p>
            <a:r>
              <a:rPr lang="nb-NO"/>
              <a:t>Klikk for å redigere tittelstil</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284278" y="4237730"/>
            <a:ext cx="428772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287850" y="5199014"/>
            <a:ext cx="4287722" cy="258079"/>
          </a:xfrm>
        </p:spPr>
        <p:txBody>
          <a:bodyPr/>
          <a:lstStyle>
            <a:lvl1pPr marL="0" indent="0" algn="l">
              <a:spcBef>
                <a:spcPts val="0"/>
              </a:spcBef>
              <a:buNone/>
              <a:defRPr sz="1313"/>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287850" y="5456306"/>
            <a:ext cx="4287722" cy="226283"/>
          </a:xfrm>
        </p:spPr>
        <p:txBody>
          <a:bodyPr/>
          <a:lstStyle>
            <a:lvl1pPr marL="0" indent="0">
              <a:buNone/>
              <a:defRPr sz="1313"/>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287850" y="5723037"/>
            <a:ext cx="4287722" cy="226283"/>
          </a:xfrm>
        </p:spPr>
        <p:txBody>
          <a:bodyPr/>
          <a:lstStyle>
            <a:lvl1pPr marL="0" indent="0">
              <a:buNone/>
              <a:defRPr sz="1313"/>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284278" y="6216635"/>
            <a:ext cx="4287722" cy="365125"/>
          </a:xfrm>
        </p:spPr>
        <p:txBody>
          <a:bodyPr lIns="0" tIns="0" rIns="0" bIns="0"/>
          <a:lstStyle>
            <a:lvl1pPr>
              <a:defRPr sz="1313">
                <a:solidFill>
                  <a:schemeClr val="tx1"/>
                </a:solidFill>
              </a:defRPr>
            </a:lvl1pPr>
          </a:lstStyle>
          <a:p>
            <a:endParaRPr lang="en-US" dirty="0"/>
          </a:p>
        </p:txBody>
      </p:sp>
    </p:spTree>
    <p:extLst>
      <p:ext uri="{BB962C8B-B14F-4D97-AF65-F5344CB8AC3E}">
        <p14:creationId xmlns:p14="http://schemas.microsoft.com/office/powerpoint/2010/main" val="3854733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3646402"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addin_colorbox</a:t>
            </a:r>
            <a:endParaRPr lang="nb-NO" sz="1500"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addin_title</a:t>
            </a:r>
            <a:endParaRPr lang="nb-NO" sz="1500"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addin_text</a:t>
            </a:r>
            <a:endParaRPr lang="nb-NO" sz="1500"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addin_image</a:t>
            </a:r>
            <a:endParaRPr lang="nb-NO" sz="1500"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dirty="0" err="1">
                <a:solidFill>
                  <a:schemeClr val="lt1"/>
                </a:solidFill>
                <a:latin typeface="+mn-lt"/>
                <a:ea typeface="+mn-ea"/>
                <a:cs typeface="+mn-cs"/>
              </a:rPr>
              <a:t>SkiftBakgrunnGroup</a:t>
            </a:r>
            <a:endParaRPr lang="nb-NO" sz="1500"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addin_logo</a:t>
            </a:r>
            <a:endParaRPr lang="nb-NO" sz="1500"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7537253" y="-867733"/>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addin_fillplaceholders</a:t>
            </a:r>
            <a:endParaRPr lang="nb-NO" sz="1500"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kapforHvit</a:t>
            </a:r>
            <a:r>
              <a:rPr lang="nb-NO" sz="1500" dirty="0"/>
              <a:t>, </a:t>
            </a:r>
            <a:r>
              <a:rPr lang="nb-NO" sz="1500" dirty="0" err="1"/>
              <a:t>gronn</a:t>
            </a:r>
            <a:r>
              <a:rPr lang="nb-NO" sz="1500"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7292805" y="-83722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addin_background</a:t>
            </a:r>
            <a:endParaRPr lang="nb-NO" sz="1500"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270033" y="360045"/>
            <a:ext cx="8603933" cy="542658"/>
          </a:xfrm>
        </p:spPr>
        <p:txBody>
          <a:bodyPr/>
          <a:lstStyle>
            <a:lvl1pPr>
              <a:defRPr sz="2625"/>
            </a:lvl1pPr>
          </a:lstStyle>
          <a:p>
            <a:r>
              <a:rPr lang="nb-NO" noProof="0"/>
              <a:t>Klikk for å redigere tittelstil</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270034" y="1082727"/>
            <a:ext cx="4116910" cy="494749"/>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a:t>Klikk for å redigere undertittelstil i malen</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270034" y="1757499"/>
            <a:ext cx="4116910" cy="4301103"/>
          </a:xfrm>
          <a:effectLst>
            <a:outerShdw blurRad="50800" dist="50800" dir="5400000" algn="ctr" rotWithShape="0">
              <a:srgbClr val="010000">
                <a:alpha val="0"/>
              </a:srgbClr>
            </a:outerShdw>
          </a:effectLst>
        </p:spPr>
        <p:txBody>
          <a:bodyPr/>
          <a:lstStyle>
            <a:lvl1pPr>
              <a:defRPr sz="1800"/>
            </a:lvl1pPr>
            <a:lvl2pPr>
              <a:defRPr sz="1500"/>
            </a:lvl2pPr>
            <a:lvl3pPr>
              <a:defRPr sz="1500"/>
            </a:lvl3pPr>
            <a:lvl4pPr>
              <a:defRPr sz="1500"/>
            </a:lvl4pPr>
            <a:lvl5pPr>
              <a:defRPr sz="15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4757056" y="1076624"/>
            <a:ext cx="4116910" cy="494749"/>
          </a:xfrm>
        </p:spPr>
        <p:txBody>
          <a:bodyPr/>
          <a:lstStyle>
            <a:lvl1pPr marL="0" indent="0">
              <a:buNone/>
              <a:defRPr lang="en-US" sz="135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4757056" y="1757499"/>
            <a:ext cx="4116910" cy="4301395"/>
          </a:xfrm>
          <a:effectLst>
            <a:outerShdw blurRad="50800" dist="50800" dir="5400000" algn="ctr" rotWithShape="0">
              <a:srgbClr val="010000">
                <a:alpha val="0"/>
              </a:srgbClr>
            </a:outerShdw>
          </a:effectLst>
        </p:spPr>
        <p:txBody>
          <a:bodyPr/>
          <a:lstStyle>
            <a:lvl1pPr>
              <a:defRPr sz="1800"/>
            </a:lvl1pPr>
            <a:lvl2pPr>
              <a:defRPr sz="1500"/>
            </a:lvl2pPr>
            <a:lvl3pPr>
              <a:defRPr sz="1500"/>
            </a:lvl3pPr>
            <a:lvl4pPr>
              <a:defRPr sz="1500"/>
            </a:lvl4pPr>
            <a:lvl5pPr>
              <a:defRPr sz="15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061760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405051" y="1"/>
            <a:ext cx="270034"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2"/>
            <a:ext cx="270034"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8873967" y="482940"/>
            <a:ext cx="270034"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4"/>
            <a:ext cx="877850"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6"/>
            <a:ext cx="877850"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kapforHvit</a:t>
            </a:r>
            <a:r>
              <a:rPr lang="nb-NO" sz="1500"/>
              <a:t>, </a:t>
            </a:r>
            <a:r>
              <a:rPr lang="nb-NO" sz="1500" err="1"/>
              <a:t>gronn</a:t>
            </a:r>
            <a:r>
              <a:rPr lang="nb-NO" sz="150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3646402"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addin_colorbox</a:t>
            </a:r>
            <a:endParaRPr lang="nb-NO" sz="150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addin_title</a:t>
            </a:r>
            <a:endParaRPr lang="nb-NO" sz="150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addin_text</a:t>
            </a:r>
            <a:endParaRPr lang="nb-NO" sz="150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addin_image</a:t>
            </a:r>
            <a:endParaRPr lang="nb-NO" sz="150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err="1">
                <a:solidFill>
                  <a:schemeClr val="lt1"/>
                </a:solidFill>
                <a:latin typeface="+mn-lt"/>
                <a:ea typeface="+mn-ea"/>
                <a:cs typeface="+mn-cs"/>
              </a:rPr>
              <a:t>SkiftBakgrunnGroup</a:t>
            </a:r>
            <a:endParaRPr lang="nb-NO" sz="150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addin_logo</a:t>
            </a:r>
            <a:endParaRPr lang="nb-NO" sz="150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7537253" y="-867733"/>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addin_fillplaceholders</a:t>
            </a:r>
            <a:endParaRPr lang="nb-NO" sz="150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7292805" y="-83722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err="1"/>
              <a:t>addin_background</a:t>
            </a:r>
            <a:endParaRPr lang="nb-NO" sz="150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270033" y="360045"/>
            <a:ext cx="8603933" cy="542658"/>
          </a:xfrm>
        </p:spPr>
        <p:txBody>
          <a:bodyPr/>
          <a:lstStyle>
            <a:lvl1pPr>
              <a:defRPr sz="2625"/>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270033" y="1082727"/>
            <a:ext cx="8603933" cy="494749"/>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270033" y="1757499"/>
            <a:ext cx="8603933" cy="4301103"/>
          </a:xfrm>
          <a:effectLst>
            <a:outerShdw blurRad="50800" dist="50800" dir="5400000" algn="ctr" rotWithShape="0">
              <a:srgbClr val="010000">
                <a:alpha val="0"/>
              </a:srgbClr>
            </a:outerShdw>
          </a:effectLst>
        </p:spPr>
        <p:txBody>
          <a:bodyPr/>
          <a:lstStyle>
            <a:lvl1pPr>
              <a:defRPr sz="1800"/>
            </a:lvl1pPr>
            <a:lvl2pPr>
              <a:defRPr sz="1500"/>
            </a:lvl2pPr>
            <a:lvl3pPr>
              <a:defRPr sz="1500"/>
            </a:lvl3pPr>
            <a:lvl4pPr>
              <a:defRPr sz="1500"/>
            </a:lvl4pPr>
            <a:lvl5pPr>
              <a:defRPr sz="15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Tree>
    <p:extLst>
      <p:ext uri="{BB962C8B-B14F-4D97-AF65-F5344CB8AC3E}">
        <p14:creationId xmlns:p14="http://schemas.microsoft.com/office/powerpoint/2010/main" val="4156932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2CB5FA05-4CBC-E548-A3AF-6F1A5CF0056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A1A38F32-767B-3847-9EE9-5B8F88197FF6}" type="datetime1">
              <a:rPr lang="nb-NO"/>
              <a:pPr>
                <a:defRPr/>
              </a:pPr>
              <a:t>07.08.2025</a:t>
            </a:fld>
            <a:endParaRPr lang="nb-NO" dirty="0"/>
          </a:p>
        </p:txBody>
      </p:sp>
      <p:pic>
        <p:nvPicPr>
          <p:cNvPr id="1031" name="Picture 10" descr="HF_IKOS_A.png"/>
          <p:cNvPicPr>
            <a:picLocks noChangeAspect="1"/>
          </p:cNvPicPr>
          <p:nvPr/>
        </p:nvPicPr>
        <p:blipFill>
          <a:blip r:embed="rId19"/>
          <a:srcRect/>
          <a:stretch>
            <a:fillRect/>
          </a:stretch>
        </p:blipFill>
        <p:spPr bwMode="auto">
          <a:xfrm>
            <a:off x="304800" y="228600"/>
            <a:ext cx="4727575" cy="3508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5" r:id="rId14"/>
    <p:sldLayoutId id="2147483866" r:id="rId15"/>
    <p:sldLayoutId id="2147483867" r:id="rId16"/>
    <p:sldLayoutId id="2147483868" r:id="rId17"/>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studier/program/aas/studieretninger/japansk/oppbyggin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uio.no/studier/eksamen/obligatoriske-aktiviteter/hf-oblig.html" TargetMode="External"/><Relationship Id="rId2" Type="http://schemas.openxmlformats.org/officeDocument/2006/relationships/hyperlink" Target="mailto:studentinfo@ikos.uio.no" TargetMode="External"/><Relationship Id="rId1" Type="http://schemas.openxmlformats.org/officeDocument/2006/relationships/slideLayout" Target="../slideLayouts/slideLayout8.xml"/><Relationship Id="rId4" Type="http://schemas.openxmlformats.org/officeDocument/2006/relationships/hyperlink" Target="https://www.hf.uio.no/ikos/studier/obligatoriske-aktiviteter.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s://minestudier.no/nb/student?demo=2"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uio.no/studier/registrering/semesterregistrering/registrering-studentweb.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uio.no/tjenester/it/brukernavn-passord/2fa/hjelp/aktivere-2fa-qr.html"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hyperlink" Target="https://www.uio.no/studier/registrering/godkjenning/"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hyperlink" Target="mailto:studentinfo@ikos.uio.no"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uio.no/studier/emner/sv/sv/UIOKAR0110/index.html" TargetMode="External"/><Relationship Id="rId4" Type="http://schemas.openxmlformats.org/officeDocument/2006/relationships/image" Target="../media/image45.jp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hyperlink" Target="https://www.uio.no/om/hms/si-fra/"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uio.no/studier/tilrettelegging-permisjon/tilrettelegging-studiehverdagen/"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51.sv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uio.no/studier/eksamen/tilrettelegging/" TargetMode="External"/><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53.sv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www.hf.uio.no/ikos/personer/adm/verarf/" TargetMode="External"/><Relationship Id="rId2" Type="http://schemas.openxmlformats.org/officeDocument/2006/relationships/hyperlink" Target="https://www.hf.uio.no/ikos/personer/adm/leneoje/" TargetMode="Externa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64.png"/><Relationship Id="rId2" Type="http://schemas.openxmlformats.org/officeDocument/2006/relationships/diagramData" Target="../diagrams/data6.xml"/><Relationship Id="rId1" Type="http://schemas.openxmlformats.org/officeDocument/2006/relationships/slideLayout" Target="../slideLayouts/slideLayout1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hyperlink" Target="http://www.uio.no/studier/admin/permisjon/hf-permisjon/"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67.sv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hyperlink" Target="mailto:studentinfo@ikos.uio.no"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hf.uio.no/tjenester/it/kontakt/" TargetMode="External"/><Relationship Id="rId5" Type="http://schemas.openxmlformats.org/officeDocument/2006/relationships/hyperlink" Target="https://www.uio.no/studier/eksamen/obligatoriske-aktiviteter/hf-oblig.html" TargetMode="External"/><Relationship Id="rId4" Type="http://schemas.openxmlformats.org/officeDocument/2006/relationships/hyperlink" Target="https://www.hf.uio.no/studier/kontakt/hfstudieinfo.htm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hf.uio.no/ikos/studier/kontakt/" TargetMode="External"/><Relationship Id="rId2" Type="http://schemas.openxmlformats.org/officeDocument/2006/relationships/image" Target="../media/image68.jpeg"/><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hyperlink" Target="mailto:studentinfo@ikos.uio.n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67544" y="4365104"/>
            <a:ext cx="7408912" cy="1314450"/>
          </a:xfrm>
        </p:spPr>
        <p:txBody>
          <a:bodyPr>
            <a:normAutofit/>
          </a:bodyPr>
          <a:lstStyle/>
          <a:p>
            <a:r>
              <a:rPr lang="nb-NO" sz="2800" dirty="0"/>
              <a:t>Infomøte for Japansk med Japan-studier</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4869160"/>
            <a:ext cx="937276" cy="937276"/>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7888"/>
            <a:ext cx="8280920" cy="1548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Sylinder 1">
            <a:extLst>
              <a:ext uri="{FF2B5EF4-FFF2-40B4-BE49-F238E27FC236}">
                <a16:creationId xmlns:a16="http://schemas.microsoft.com/office/drawing/2014/main" id="{5CD359BE-A9DF-557F-03AE-323A06524BAE}"/>
              </a:ext>
            </a:extLst>
          </p:cNvPr>
          <p:cNvSpPr txBox="1"/>
          <p:nvPr/>
        </p:nvSpPr>
        <p:spPr>
          <a:xfrm>
            <a:off x="1403648" y="4971668"/>
            <a:ext cx="6768752" cy="707886"/>
          </a:xfrm>
          <a:prstGeom prst="rect">
            <a:avLst/>
          </a:prstGeom>
          <a:noFill/>
        </p:spPr>
        <p:txBody>
          <a:bodyPr wrap="square" rtlCol="0">
            <a:spAutoFit/>
          </a:bodyPr>
          <a:lstStyle/>
          <a:p>
            <a:pPr algn="ctr"/>
            <a:r>
              <a:rPr lang="nb-NO" dirty="0"/>
              <a:t>Studiekonsulent Simen Eriksen Hustoft og faggruppeleder Aike Peter Rots</a:t>
            </a:r>
          </a:p>
        </p:txBody>
      </p:sp>
    </p:spTree>
    <p:extLst>
      <p:ext uri="{BB962C8B-B14F-4D97-AF65-F5344CB8AC3E}">
        <p14:creationId xmlns:p14="http://schemas.microsoft.com/office/powerpoint/2010/main" val="442167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F91F69-F3D5-3308-AB73-4E7B2F668404}"/>
              </a:ext>
            </a:extLst>
          </p:cNvPr>
          <p:cNvSpPr>
            <a:spLocks noGrp="1"/>
          </p:cNvSpPr>
          <p:nvPr>
            <p:ph type="title"/>
          </p:nvPr>
        </p:nvSpPr>
        <p:spPr>
          <a:xfrm>
            <a:off x="990600" y="838200"/>
            <a:ext cx="7696200" cy="1143000"/>
          </a:xfrm>
        </p:spPr>
        <p:txBody>
          <a:bodyPr wrap="square" anchor="ctr">
            <a:normAutofit/>
          </a:bodyPr>
          <a:lstStyle/>
          <a:p>
            <a:r>
              <a:rPr lang="nb-NO" dirty="0"/>
              <a:t>Innhold for infomøtet</a:t>
            </a:r>
          </a:p>
        </p:txBody>
      </p:sp>
      <p:graphicFrame>
        <p:nvGraphicFramePr>
          <p:cNvPr id="5" name="Plassholder for innhold 2">
            <a:extLst>
              <a:ext uri="{FF2B5EF4-FFF2-40B4-BE49-F238E27FC236}">
                <a16:creationId xmlns:a16="http://schemas.microsoft.com/office/drawing/2014/main" id="{F66AB35C-1299-C354-D1F9-B8566BD63538}"/>
              </a:ext>
            </a:extLst>
          </p:cNvPr>
          <p:cNvGraphicFramePr>
            <a:graphicFrameLocks noGrp="1"/>
          </p:cNvGraphicFramePr>
          <p:nvPr>
            <p:ph idx="1"/>
            <p:extLst>
              <p:ext uri="{D42A27DB-BD31-4B8C-83A1-F6EECF244321}">
                <p14:modId xmlns:p14="http://schemas.microsoft.com/office/powerpoint/2010/main" val="1872618538"/>
              </p:ext>
            </p:extLst>
          </p:nvPr>
        </p:nvGraphicFramePr>
        <p:xfrm>
          <a:off x="990600" y="1981200"/>
          <a:ext cx="76962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1329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143000"/>
          </a:xfrm>
        </p:spPr>
        <p:txBody>
          <a:bodyPr wrap="square" anchor="ctr">
            <a:normAutofit/>
          </a:bodyPr>
          <a:lstStyle/>
          <a:p>
            <a:r>
              <a:rPr lang="nb-NO" dirty="0"/>
              <a:t>Student på IKOS! Hva betyr det?</a:t>
            </a:r>
          </a:p>
        </p:txBody>
      </p:sp>
      <p:graphicFrame>
        <p:nvGraphicFramePr>
          <p:cNvPr id="11" name="Content Placeholder 2">
            <a:extLst>
              <a:ext uri="{FF2B5EF4-FFF2-40B4-BE49-F238E27FC236}">
                <a16:creationId xmlns:a16="http://schemas.microsoft.com/office/drawing/2014/main" id="{8000E887-A310-FBB8-78AA-E1592C1CB6D5}"/>
              </a:ext>
            </a:extLst>
          </p:cNvPr>
          <p:cNvGraphicFramePr>
            <a:graphicFrameLocks noGrp="1"/>
          </p:cNvGraphicFramePr>
          <p:nvPr>
            <p:ph idx="1"/>
            <p:extLst>
              <p:ext uri="{D42A27DB-BD31-4B8C-83A1-F6EECF244321}">
                <p14:modId xmlns:p14="http://schemas.microsoft.com/office/powerpoint/2010/main" val="4257882853"/>
              </p:ext>
            </p:extLst>
          </p:nvPr>
        </p:nvGraphicFramePr>
        <p:xfrm>
          <a:off x="990600" y="1981200"/>
          <a:ext cx="7696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0526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wrap="square" anchor="ctr">
            <a:normAutofit/>
          </a:bodyPr>
          <a:lstStyle/>
          <a:p>
            <a:pPr>
              <a:lnSpc>
                <a:spcPct val="90000"/>
              </a:lnSpc>
            </a:pPr>
            <a:br>
              <a:rPr lang="nb-NO" sz="2500" dirty="0"/>
            </a:br>
            <a:br>
              <a:rPr lang="nb-NO" sz="2500" dirty="0"/>
            </a:br>
            <a:r>
              <a:rPr lang="nb-NO" sz="2500" dirty="0"/>
              <a:t>Hvordan er studieprogrammet bygget opp</a:t>
            </a:r>
          </a:p>
        </p:txBody>
      </p:sp>
      <p:sp>
        <p:nvSpPr>
          <p:cNvPr id="12" name="Text Placeholder 2">
            <a:extLst>
              <a:ext uri="{FF2B5EF4-FFF2-40B4-BE49-F238E27FC236}">
                <a16:creationId xmlns:a16="http://schemas.microsoft.com/office/drawing/2014/main" id="{0F1BFDCE-350C-12E4-2CE9-A4014748B978}"/>
              </a:ext>
            </a:extLst>
          </p:cNvPr>
          <p:cNvSpPr>
            <a:spLocks noGrp="1"/>
          </p:cNvSpPr>
          <p:nvPr>
            <p:ph type="body" idx="1"/>
          </p:nvPr>
        </p:nvSpPr>
        <p:spPr>
          <a:xfrm>
            <a:off x="395536" y="1512373"/>
            <a:ext cx="8529214" cy="639762"/>
          </a:xfrm>
        </p:spPr>
        <p:txBody>
          <a:bodyPr/>
          <a:lstStyle/>
          <a:p>
            <a:r>
              <a:rPr lang="nb-NO" sz="1800" b="0" dirty="0"/>
              <a:t>Vanlig studieprogresjon: 30 studiepoeng i semesteret – 60 studiepoeng i året</a:t>
            </a:r>
          </a:p>
        </p:txBody>
      </p:sp>
      <p:graphicFrame>
        <p:nvGraphicFramePr>
          <p:cNvPr id="8" name="Tabell 8">
            <a:extLst>
              <a:ext uri="{FF2B5EF4-FFF2-40B4-BE49-F238E27FC236}">
                <a16:creationId xmlns:a16="http://schemas.microsoft.com/office/drawing/2014/main" id="{4FBE003A-1AF3-ED53-91B5-8E283611DDDE}"/>
              </a:ext>
            </a:extLst>
          </p:cNvPr>
          <p:cNvGraphicFramePr>
            <a:graphicFrameLocks noGrp="1"/>
          </p:cNvGraphicFramePr>
          <p:nvPr>
            <p:extLst>
              <p:ext uri="{D42A27DB-BD31-4B8C-83A1-F6EECF244321}">
                <p14:modId xmlns:p14="http://schemas.microsoft.com/office/powerpoint/2010/main" val="3649495944"/>
              </p:ext>
            </p:extLst>
          </p:nvPr>
        </p:nvGraphicFramePr>
        <p:xfrm>
          <a:off x="457200" y="2405682"/>
          <a:ext cx="2299244" cy="3458315"/>
        </p:xfrm>
        <a:graphic>
          <a:graphicData uri="http://schemas.openxmlformats.org/drawingml/2006/table">
            <a:tbl>
              <a:tblPr firstRow="1" bandRow="1">
                <a:tableStyleId>{5C22544A-7EE6-4342-B048-85BDC9FD1C3A}</a:tableStyleId>
              </a:tblPr>
              <a:tblGrid>
                <a:gridCol w="2299244">
                  <a:extLst>
                    <a:ext uri="{9D8B030D-6E8A-4147-A177-3AD203B41FA5}">
                      <a16:colId xmlns:a16="http://schemas.microsoft.com/office/drawing/2014/main" val="3984419594"/>
                    </a:ext>
                  </a:extLst>
                </a:gridCol>
              </a:tblGrid>
              <a:tr h="744439">
                <a:tc>
                  <a:txBody>
                    <a:bodyPr/>
                    <a:lstStyle/>
                    <a:p>
                      <a:r>
                        <a:rPr lang="nb-NO" dirty="0"/>
                        <a:t>80-gruppe i japansk språk</a:t>
                      </a:r>
                    </a:p>
                  </a:txBody>
                  <a:tcPr/>
                </a:tc>
                <a:extLst>
                  <a:ext uri="{0D108BD9-81ED-4DB2-BD59-A6C34878D82A}">
                    <a16:rowId xmlns:a16="http://schemas.microsoft.com/office/drawing/2014/main" val="2132832283"/>
                  </a:ext>
                </a:extLst>
              </a:tr>
              <a:tr h="372220">
                <a:tc>
                  <a:txBody>
                    <a:bodyPr/>
                    <a:lstStyle/>
                    <a:p>
                      <a:r>
                        <a:rPr lang="nb-NO" dirty="0"/>
                        <a:t>JAP3040 (10stp)</a:t>
                      </a:r>
                    </a:p>
                  </a:txBody>
                  <a:tcPr/>
                </a:tc>
                <a:extLst>
                  <a:ext uri="{0D108BD9-81ED-4DB2-BD59-A6C34878D82A}">
                    <a16:rowId xmlns:a16="http://schemas.microsoft.com/office/drawing/2014/main" val="3494582514"/>
                  </a:ext>
                </a:extLst>
              </a:tr>
              <a:tr h="372220">
                <a:tc>
                  <a:txBody>
                    <a:bodyPr/>
                    <a:lstStyle/>
                    <a:p>
                      <a:r>
                        <a:rPr lang="en-US" dirty="0"/>
                        <a:t>JAP3030 (</a:t>
                      </a:r>
                      <a:r>
                        <a:rPr lang="en-US" dirty="0" err="1"/>
                        <a:t>utveksling</a:t>
                      </a:r>
                      <a:r>
                        <a:rPr lang="en-US" dirty="0"/>
                        <a:t>, 30stp)</a:t>
                      </a:r>
                      <a:endParaRPr lang="nb-NO" dirty="0"/>
                    </a:p>
                  </a:txBody>
                  <a:tcPr/>
                </a:tc>
                <a:extLst>
                  <a:ext uri="{0D108BD9-81ED-4DB2-BD59-A6C34878D82A}">
                    <a16:rowId xmlns:a16="http://schemas.microsoft.com/office/drawing/2014/main" val="3870071705"/>
                  </a:ext>
                </a:extLst>
              </a:tr>
              <a:tr h="425394">
                <a:tc>
                  <a:txBody>
                    <a:bodyPr/>
                    <a:lstStyle/>
                    <a:p>
                      <a:r>
                        <a:rPr lang="nb-NO" dirty="0"/>
                        <a:t>JAP2020 (10 </a:t>
                      </a:r>
                      <a:r>
                        <a:rPr lang="nb-NO" dirty="0" err="1"/>
                        <a:t>stp</a:t>
                      </a:r>
                      <a:r>
                        <a:rPr lang="nb-NO" dirty="0"/>
                        <a:t>)</a:t>
                      </a:r>
                    </a:p>
                  </a:txBody>
                  <a:tcPr/>
                </a:tc>
                <a:extLst>
                  <a:ext uri="{0D108BD9-81ED-4DB2-BD59-A6C34878D82A}">
                    <a16:rowId xmlns:a16="http://schemas.microsoft.com/office/drawing/2014/main" val="2951133388"/>
                  </a:ext>
                </a:extLst>
              </a:tr>
              <a:tr h="425394">
                <a:tc>
                  <a:txBody>
                    <a:bodyPr/>
                    <a:lstStyle/>
                    <a:p>
                      <a:r>
                        <a:rPr lang="nb-NO" dirty="0"/>
                        <a:t>JAP2010 (10 </a:t>
                      </a:r>
                      <a:r>
                        <a:rPr lang="nb-NO" dirty="0" err="1"/>
                        <a:t>stp</a:t>
                      </a:r>
                      <a:r>
                        <a:rPr lang="nb-NO" dirty="0"/>
                        <a:t>)</a:t>
                      </a:r>
                    </a:p>
                  </a:txBody>
                  <a:tcPr/>
                </a:tc>
                <a:extLst>
                  <a:ext uri="{0D108BD9-81ED-4DB2-BD59-A6C34878D82A}">
                    <a16:rowId xmlns:a16="http://schemas.microsoft.com/office/drawing/2014/main" val="3736440148"/>
                  </a:ext>
                </a:extLst>
              </a:tr>
              <a:tr h="425394">
                <a:tc>
                  <a:txBody>
                    <a:bodyPr/>
                    <a:lstStyle/>
                    <a:p>
                      <a:r>
                        <a:rPr lang="nb-NO" dirty="0"/>
                        <a:t>JAP1020 (10 </a:t>
                      </a:r>
                      <a:r>
                        <a:rPr lang="nb-NO" dirty="0" err="1"/>
                        <a:t>stp</a:t>
                      </a:r>
                      <a:r>
                        <a:rPr lang="nb-NO" dirty="0"/>
                        <a:t>)</a:t>
                      </a:r>
                    </a:p>
                  </a:txBody>
                  <a:tcPr/>
                </a:tc>
                <a:extLst>
                  <a:ext uri="{0D108BD9-81ED-4DB2-BD59-A6C34878D82A}">
                    <a16:rowId xmlns:a16="http://schemas.microsoft.com/office/drawing/2014/main" val="2594732857"/>
                  </a:ext>
                </a:extLst>
              </a:tr>
              <a:tr h="425394">
                <a:tc>
                  <a:txBody>
                    <a:bodyPr/>
                    <a:lstStyle/>
                    <a:p>
                      <a:r>
                        <a:rPr lang="nb-NO" dirty="0"/>
                        <a:t>JAP1010 (10 </a:t>
                      </a:r>
                      <a:r>
                        <a:rPr lang="nb-NO" dirty="0" err="1"/>
                        <a:t>stp</a:t>
                      </a:r>
                      <a:r>
                        <a:rPr lang="nb-NO" dirty="0"/>
                        <a:t>)</a:t>
                      </a:r>
                    </a:p>
                  </a:txBody>
                  <a:tcPr/>
                </a:tc>
                <a:extLst>
                  <a:ext uri="{0D108BD9-81ED-4DB2-BD59-A6C34878D82A}">
                    <a16:rowId xmlns:a16="http://schemas.microsoft.com/office/drawing/2014/main" val="819814191"/>
                  </a:ext>
                </a:extLst>
              </a:tr>
            </a:tbl>
          </a:graphicData>
        </a:graphic>
      </p:graphicFrame>
      <p:graphicFrame>
        <p:nvGraphicFramePr>
          <p:cNvPr id="9" name="Tabell 9">
            <a:extLst>
              <a:ext uri="{FF2B5EF4-FFF2-40B4-BE49-F238E27FC236}">
                <a16:creationId xmlns:a16="http://schemas.microsoft.com/office/drawing/2014/main" id="{E0560216-0E6C-CF6C-36E2-2E8C69818FB9}"/>
              </a:ext>
            </a:extLst>
          </p:cNvPr>
          <p:cNvGraphicFramePr>
            <a:graphicFrameLocks noGrp="1"/>
          </p:cNvGraphicFramePr>
          <p:nvPr>
            <p:extLst>
              <p:ext uri="{D42A27DB-BD31-4B8C-83A1-F6EECF244321}">
                <p14:modId xmlns:p14="http://schemas.microsoft.com/office/powerpoint/2010/main" val="3706063827"/>
              </p:ext>
            </p:extLst>
          </p:nvPr>
        </p:nvGraphicFramePr>
        <p:xfrm>
          <a:off x="2914959" y="3264416"/>
          <a:ext cx="1895872" cy="2331720"/>
        </p:xfrm>
        <a:graphic>
          <a:graphicData uri="http://schemas.openxmlformats.org/drawingml/2006/table">
            <a:tbl>
              <a:tblPr firstRow="1" bandRow="1">
                <a:tableStyleId>{08FB837D-C827-4EFA-A057-4D05807E0F7C}</a:tableStyleId>
              </a:tblPr>
              <a:tblGrid>
                <a:gridCol w="1895872">
                  <a:extLst>
                    <a:ext uri="{9D8B030D-6E8A-4147-A177-3AD203B41FA5}">
                      <a16:colId xmlns:a16="http://schemas.microsoft.com/office/drawing/2014/main" val="3677892365"/>
                    </a:ext>
                  </a:extLst>
                </a:gridCol>
              </a:tblGrid>
              <a:tr h="523716">
                <a:tc>
                  <a:txBody>
                    <a:bodyPr/>
                    <a:lstStyle/>
                    <a:p>
                      <a:r>
                        <a:rPr lang="nb-NO" dirty="0"/>
                        <a:t>40-gruppe i Japan-studier</a:t>
                      </a:r>
                    </a:p>
                  </a:txBody>
                  <a:tcPr/>
                </a:tc>
                <a:extLst>
                  <a:ext uri="{0D108BD9-81ED-4DB2-BD59-A6C34878D82A}">
                    <a16:rowId xmlns:a16="http://schemas.microsoft.com/office/drawing/2014/main" val="3445982125"/>
                  </a:ext>
                </a:extLst>
              </a:tr>
              <a:tr h="370840">
                <a:tc>
                  <a:txBody>
                    <a:bodyPr/>
                    <a:lstStyle/>
                    <a:p>
                      <a:r>
                        <a:rPr lang="nb-NO" sz="1600" dirty="0"/>
                        <a:t>JAP/KIN/KOR(10 </a:t>
                      </a:r>
                      <a:r>
                        <a:rPr lang="nb-NO" sz="1600" dirty="0" err="1"/>
                        <a:t>stp</a:t>
                      </a:r>
                      <a:r>
                        <a:rPr lang="nb-NO" sz="1600" dirty="0"/>
                        <a:t>)</a:t>
                      </a:r>
                    </a:p>
                  </a:txBody>
                  <a:tcPr/>
                </a:tc>
                <a:extLst>
                  <a:ext uri="{0D108BD9-81ED-4DB2-BD59-A6C34878D82A}">
                    <a16:rowId xmlns:a16="http://schemas.microsoft.com/office/drawing/2014/main" val="1299048719"/>
                  </a:ext>
                </a:extLst>
              </a:tr>
              <a:tr h="370840">
                <a:tc>
                  <a:txBody>
                    <a:bodyPr/>
                    <a:lstStyle/>
                    <a:p>
                      <a:r>
                        <a:rPr lang="nb-NO" sz="1600" dirty="0"/>
                        <a:t>JAP2xxx (10 </a:t>
                      </a:r>
                      <a:r>
                        <a:rPr lang="nb-NO" sz="1600" dirty="0" err="1"/>
                        <a:t>stp</a:t>
                      </a:r>
                      <a:r>
                        <a:rPr lang="nb-NO" sz="1600" dirty="0"/>
                        <a:t>)</a:t>
                      </a:r>
                    </a:p>
                  </a:txBody>
                  <a:tcPr/>
                </a:tc>
                <a:extLst>
                  <a:ext uri="{0D108BD9-81ED-4DB2-BD59-A6C34878D82A}">
                    <a16:rowId xmlns:a16="http://schemas.microsoft.com/office/drawing/2014/main" val="3944122349"/>
                  </a:ext>
                </a:extLst>
              </a:tr>
              <a:tr h="370840">
                <a:tc>
                  <a:txBody>
                    <a:bodyPr/>
                    <a:lstStyle/>
                    <a:p>
                      <a:r>
                        <a:rPr lang="nb-NO" sz="1600" dirty="0"/>
                        <a:t>JAP2xxx (10 </a:t>
                      </a:r>
                      <a:r>
                        <a:rPr lang="nb-NO" sz="1600" dirty="0" err="1"/>
                        <a:t>stp</a:t>
                      </a:r>
                      <a:r>
                        <a:rPr lang="nb-NO" sz="1600" dirty="0"/>
                        <a:t>)</a:t>
                      </a:r>
                    </a:p>
                  </a:txBody>
                  <a:tcPr/>
                </a:tc>
                <a:extLst>
                  <a:ext uri="{0D108BD9-81ED-4DB2-BD59-A6C34878D82A}">
                    <a16:rowId xmlns:a16="http://schemas.microsoft.com/office/drawing/2014/main" val="1290887222"/>
                  </a:ext>
                </a:extLst>
              </a:tr>
              <a:tr h="370840">
                <a:tc>
                  <a:txBody>
                    <a:bodyPr/>
                    <a:lstStyle/>
                    <a:p>
                      <a:r>
                        <a:rPr lang="nb-NO" sz="1600" dirty="0"/>
                        <a:t>JAP1501 (10 </a:t>
                      </a:r>
                      <a:r>
                        <a:rPr lang="nb-NO" sz="1600" dirty="0" err="1"/>
                        <a:t>stp</a:t>
                      </a:r>
                      <a:r>
                        <a:rPr lang="nb-NO" sz="1600" dirty="0"/>
                        <a:t>)</a:t>
                      </a:r>
                    </a:p>
                  </a:txBody>
                  <a:tcPr/>
                </a:tc>
                <a:extLst>
                  <a:ext uri="{0D108BD9-81ED-4DB2-BD59-A6C34878D82A}">
                    <a16:rowId xmlns:a16="http://schemas.microsoft.com/office/drawing/2014/main" val="1599362725"/>
                  </a:ext>
                </a:extLst>
              </a:tr>
            </a:tbl>
          </a:graphicData>
        </a:graphic>
      </p:graphicFrame>
      <p:graphicFrame>
        <p:nvGraphicFramePr>
          <p:cNvPr id="10" name="Tabell 10">
            <a:extLst>
              <a:ext uri="{FF2B5EF4-FFF2-40B4-BE49-F238E27FC236}">
                <a16:creationId xmlns:a16="http://schemas.microsoft.com/office/drawing/2014/main" id="{B509DECF-00DD-B800-E8F5-F678435B4392}"/>
              </a:ext>
            </a:extLst>
          </p:cNvPr>
          <p:cNvGraphicFramePr>
            <a:graphicFrameLocks noGrp="1"/>
          </p:cNvGraphicFramePr>
          <p:nvPr>
            <p:extLst>
              <p:ext uri="{D42A27DB-BD31-4B8C-83A1-F6EECF244321}">
                <p14:modId xmlns:p14="http://schemas.microsoft.com/office/powerpoint/2010/main" val="515491439"/>
              </p:ext>
            </p:extLst>
          </p:nvPr>
        </p:nvGraphicFramePr>
        <p:xfrm>
          <a:off x="4969346" y="3264417"/>
          <a:ext cx="1895872" cy="2319023"/>
        </p:xfrm>
        <a:graphic>
          <a:graphicData uri="http://schemas.openxmlformats.org/drawingml/2006/table">
            <a:tbl>
              <a:tblPr firstRow="1" bandRow="1">
                <a:tableStyleId>{D113A9D2-9D6B-4929-AA2D-F23B5EE8CBE7}</a:tableStyleId>
              </a:tblPr>
              <a:tblGrid>
                <a:gridCol w="1895872">
                  <a:extLst>
                    <a:ext uri="{9D8B030D-6E8A-4147-A177-3AD203B41FA5}">
                      <a16:colId xmlns:a16="http://schemas.microsoft.com/office/drawing/2014/main" val="1372406109"/>
                    </a:ext>
                  </a:extLst>
                </a:gridCol>
              </a:tblGrid>
              <a:tr h="520703">
                <a:tc>
                  <a:txBody>
                    <a:bodyPr/>
                    <a:lstStyle/>
                    <a:p>
                      <a:r>
                        <a:rPr lang="nb-NO" sz="1200" dirty="0">
                          <a:solidFill>
                            <a:sysClr val="windowText" lastClr="000000"/>
                          </a:solidFill>
                        </a:rPr>
                        <a:t>Valgfri 40-gruppe i kultur og samfunnsfag</a:t>
                      </a:r>
                    </a:p>
                  </a:txBody>
                  <a:tcPr/>
                </a:tc>
                <a:extLst>
                  <a:ext uri="{0D108BD9-81ED-4DB2-BD59-A6C34878D82A}">
                    <a16:rowId xmlns:a16="http://schemas.microsoft.com/office/drawing/2014/main" val="825713472"/>
                  </a:ext>
                </a:extLst>
              </a:tr>
              <a:tr h="1660104">
                <a:tc>
                  <a:txBody>
                    <a:bodyPr/>
                    <a:lstStyle/>
                    <a:p>
                      <a:pPr algn="l"/>
                      <a:r>
                        <a:rPr lang="nb-NO" sz="1400" dirty="0">
                          <a:solidFill>
                            <a:schemeClr val="tx1"/>
                          </a:solidFill>
                        </a:rPr>
                        <a:t>Velg en faglig fordypning i et annet fagområde du er interessert i, f.eks. mediestudier, statsvitenskap, historie eller sosialantropologi</a:t>
                      </a:r>
                    </a:p>
                  </a:txBody>
                  <a:tcPr/>
                </a:tc>
                <a:extLst>
                  <a:ext uri="{0D108BD9-81ED-4DB2-BD59-A6C34878D82A}">
                    <a16:rowId xmlns:a16="http://schemas.microsoft.com/office/drawing/2014/main" val="1191936245"/>
                  </a:ext>
                </a:extLst>
              </a:tr>
            </a:tbl>
          </a:graphicData>
        </a:graphic>
      </p:graphicFrame>
      <p:graphicFrame>
        <p:nvGraphicFramePr>
          <p:cNvPr id="11" name="Tabell 12">
            <a:extLst>
              <a:ext uri="{FF2B5EF4-FFF2-40B4-BE49-F238E27FC236}">
                <a16:creationId xmlns:a16="http://schemas.microsoft.com/office/drawing/2014/main" id="{54D2E80C-9472-5C74-C57E-9DD6C41B6323}"/>
              </a:ext>
            </a:extLst>
          </p:cNvPr>
          <p:cNvGraphicFramePr>
            <a:graphicFrameLocks noGrp="1"/>
          </p:cNvGraphicFramePr>
          <p:nvPr>
            <p:extLst>
              <p:ext uri="{D42A27DB-BD31-4B8C-83A1-F6EECF244321}">
                <p14:modId xmlns:p14="http://schemas.microsoft.com/office/powerpoint/2010/main" val="3276785954"/>
              </p:ext>
            </p:extLst>
          </p:nvPr>
        </p:nvGraphicFramePr>
        <p:xfrm>
          <a:off x="7028878" y="4483616"/>
          <a:ext cx="1895872" cy="1112520"/>
        </p:xfrm>
        <a:graphic>
          <a:graphicData uri="http://schemas.openxmlformats.org/drawingml/2006/table">
            <a:tbl>
              <a:tblPr firstRow="1" bandRow="1">
                <a:tableStyleId>{21E4AEA4-8DFA-4A89-87EB-49C32662AFE0}</a:tableStyleId>
              </a:tblPr>
              <a:tblGrid>
                <a:gridCol w="1895872">
                  <a:extLst>
                    <a:ext uri="{9D8B030D-6E8A-4147-A177-3AD203B41FA5}">
                      <a16:colId xmlns:a16="http://schemas.microsoft.com/office/drawing/2014/main" val="3330635972"/>
                    </a:ext>
                  </a:extLst>
                </a:gridCol>
              </a:tblGrid>
              <a:tr h="370840">
                <a:tc>
                  <a:txBody>
                    <a:bodyPr/>
                    <a:lstStyle/>
                    <a:p>
                      <a:r>
                        <a:rPr lang="nb-NO" dirty="0" err="1"/>
                        <a:t>Exphil</a:t>
                      </a:r>
                      <a:r>
                        <a:rPr lang="nb-NO" dirty="0"/>
                        <a:t> og </a:t>
                      </a:r>
                      <a:r>
                        <a:rPr lang="nb-NO" dirty="0" err="1"/>
                        <a:t>exfac</a:t>
                      </a:r>
                      <a:endParaRPr lang="nb-NO" dirty="0"/>
                    </a:p>
                  </a:txBody>
                  <a:tcPr/>
                </a:tc>
                <a:extLst>
                  <a:ext uri="{0D108BD9-81ED-4DB2-BD59-A6C34878D82A}">
                    <a16:rowId xmlns:a16="http://schemas.microsoft.com/office/drawing/2014/main" val="399923524"/>
                  </a:ext>
                </a:extLst>
              </a:tr>
              <a:tr h="370840">
                <a:tc>
                  <a:txBody>
                    <a:bodyPr/>
                    <a:lstStyle/>
                    <a:p>
                      <a:r>
                        <a:rPr lang="nb-NO" sz="1400" dirty="0"/>
                        <a:t>EXFAC EAST(10 </a:t>
                      </a:r>
                      <a:r>
                        <a:rPr lang="nb-NO" sz="1400" dirty="0" err="1"/>
                        <a:t>stp</a:t>
                      </a:r>
                      <a:r>
                        <a:rPr lang="nb-NO" sz="1400" dirty="0"/>
                        <a:t>)</a:t>
                      </a:r>
                    </a:p>
                  </a:txBody>
                  <a:tcPr/>
                </a:tc>
                <a:extLst>
                  <a:ext uri="{0D108BD9-81ED-4DB2-BD59-A6C34878D82A}">
                    <a16:rowId xmlns:a16="http://schemas.microsoft.com/office/drawing/2014/main" val="2416687087"/>
                  </a:ext>
                </a:extLst>
              </a:tr>
              <a:tr h="370840">
                <a:tc>
                  <a:txBody>
                    <a:bodyPr/>
                    <a:lstStyle/>
                    <a:p>
                      <a:r>
                        <a:rPr lang="nb-NO" sz="1400" dirty="0" err="1"/>
                        <a:t>Exphil</a:t>
                      </a:r>
                      <a:r>
                        <a:rPr lang="nb-NO" sz="1400" dirty="0"/>
                        <a:t> (10 </a:t>
                      </a:r>
                      <a:r>
                        <a:rPr lang="nb-NO" sz="1400" dirty="0" err="1"/>
                        <a:t>stp</a:t>
                      </a:r>
                      <a:r>
                        <a:rPr lang="nb-NO" sz="1400" dirty="0"/>
                        <a:t>)</a:t>
                      </a:r>
                    </a:p>
                  </a:txBody>
                  <a:tcPr/>
                </a:tc>
                <a:extLst>
                  <a:ext uri="{0D108BD9-81ED-4DB2-BD59-A6C34878D82A}">
                    <a16:rowId xmlns:a16="http://schemas.microsoft.com/office/drawing/2014/main" val="1336678864"/>
                  </a:ext>
                </a:extLst>
              </a:tr>
            </a:tbl>
          </a:graphicData>
        </a:graphic>
      </p:graphicFrame>
      <p:sp>
        <p:nvSpPr>
          <p:cNvPr id="13" name="TekstSylinder 12">
            <a:extLst>
              <a:ext uri="{FF2B5EF4-FFF2-40B4-BE49-F238E27FC236}">
                <a16:creationId xmlns:a16="http://schemas.microsoft.com/office/drawing/2014/main" id="{D0B56BEF-4B21-9C69-023E-17B8D7CB0176}"/>
              </a:ext>
            </a:extLst>
          </p:cNvPr>
          <p:cNvSpPr txBox="1"/>
          <p:nvPr/>
        </p:nvSpPr>
        <p:spPr>
          <a:xfrm>
            <a:off x="2062064" y="6080600"/>
            <a:ext cx="6624736" cy="400110"/>
          </a:xfrm>
          <a:prstGeom prst="rect">
            <a:avLst/>
          </a:prstGeom>
          <a:noFill/>
        </p:spPr>
        <p:txBody>
          <a:bodyPr wrap="square" rtlCol="0">
            <a:spAutoFit/>
          </a:bodyPr>
          <a:lstStyle/>
          <a:p>
            <a:r>
              <a:rPr lang="nb-NO" dirty="0"/>
              <a:t>Til sammen tar dere 180 studiepoeng</a:t>
            </a:r>
          </a:p>
        </p:txBody>
      </p:sp>
    </p:spTree>
    <p:extLst>
      <p:ext uri="{BB962C8B-B14F-4D97-AF65-F5344CB8AC3E}">
        <p14:creationId xmlns:p14="http://schemas.microsoft.com/office/powerpoint/2010/main" val="3323549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123479"/>
            <a:ext cx="6285384" cy="857249"/>
          </a:xfrm>
        </p:spPr>
        <p:txBody>
          <a:bodyPr>
            <a:normAutofit fontScale="90000"/>
          </a:bodyPr>
          <a:lstStyle/>
          <a:p>
            <a:br>
              <a:rPr lang="nb-NO" sz="2800" dirty="0"/>
            </a:br>
            <a:br>
              <a:rPr lang="nb-NO" sz="2800" dirty="0"/>
            </a:br>
            <a:r>
              <a:rPr lang="nb-NO" sz="3100" dirty="0">
                <a:hlinkClick r:id="rId3"/>
              </a:rPr>
              <a:t>Anbefalt studieløp</a:t>
            </a:r>
            <a:endParaRPr lang="nb-NO" sz="2800" dirty="0"/>
          </a:p>
        </p:txBody>
      </p:sp>
      <p:sp>
        <p:nvSpPr>
          <p:cNvPr id="6" name="TekstSylinder 5">
            <a:extLst>
              <a:ext uri="{FF2B5EF4-FFF2-40B4-BE49-F238E27FC236}">
                <a16:creationId xmlns:a16="http://schemas.microsoft.com/office/drawing/2014/main" id="{2601ABC7-9D31-BDFD-ED88-A33E6FA7D117}"/>
              </a:ext>
            </a:extLst>
          </p:cNvPr>
          <p:cNvSpPr txBox="1"/>
          <p:nvPr/>
        </p:nvSpPr>
        <p:spPr>
          <a:xfrm>
            <a:off x="7274055" y="519336"/>
            <a:ext cx="1944216" cy="480131"/>
          </a:xfrm>
          <a:prstGeom prst="rect">
            <a:avLst/>
          </a:prstGeom>
          <a:noFill/>
        </p:spPr>
        <p:txBody>
          <a:bodyPr wrap="square">
            <a:spAutoFit/>
          </a:bodyPr>
          <a:lstStyle/>
          <a:p>
            <a:pPr>
              <a:lnSpc>
                <a:spcPct val="90000"/>
              </a:lnSpc>
            </a:pPr>
            <a:r>
              <a:rPr lang="en-US" sz="1400" dirty="0"/>
              <a:t>Tips! </a:t>
            </a:r>
            <a:r>
              <a:rPr lang="en-US" sz="1400" dirty="0" err="1"/>
              <a:t>Lagre</a:t>
            </a:r>
            <a:r>
              <a:rPr lang="en-US" sz="1400" dirty="0"/>
              <a:t> den </a:t>
            </a:r>
            <a:r>
              <a:rPr lang="en-US" sz="1400" dirty="0" err="1"/>
              <a:t>som</a:t>
            </a:r>
            <a:r>
              <a:rPr lang="en-US" sz="1400" dirty="0"/>
              <a:t> </a:t>
            </a:r>
            <a:r>
              <a:rPr lang="en-US" sz="1400" dirty="0" err="1"/>
              <a:t>snarvei</a:t>
            </a:r>
            <a:r>
              <a:rPr lang="en-US" sz="1400" dirty="0"/>
              <a:t> </a:t>
            </a:r>
            <a:r>
              <a:rPr lang="en-US" sz="1400" dirty="0" err="1"/>
              <a:t>på</a:t>
            </a:r>
            <a:r>
              <a:rPr lang="en-US" sz="1400" dirty="0"/>
              <a:t> </a:t>
            </a:r>
            <a:r>
              <a:rPr lang="en-US" sz="1400" dirty="0" err="1"/>
              <a:t>PC’en</a:t>
            </a:r>
            <a:r>
              <a:rPr lang="en-US" sz="1400" dirty="0"/>
              <a:t> din.</a:t>
            </a:r>
          </a:p>
        </p:txBody>
      </p:sp>
      <p:pic>
        <p:nvPicPr>
          <p:cNvPr id="8" name="Grafikk 7" descr="Tale kontur">
            <a:extLst>
              <a:ext uri="{FF2B5EF4-FFF2-40B4-BE49-F238E27FC236}">
                <a16:creationId xmlns:a16="http://schemas.microsoft.com/office/drawing/2014/main" id="{01C1385F-1E22-3A6F-ACEF-A6E4BF36E8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04248" y="-376527"/>
            <a:ext cx="2699792" cy="2699792"/>
          </a:xfrm>
          <a:prstGeom prst="rect">
            <a:avLst/>
          </a:prstGeom>
        </p:spPr>
      </p:pic>
      <p:pic>
        <p:nvPicPr>
          <p:cNvPr id="7" name="Picture 6">
            <a:extLst>
              <a:ext uri="{FF2B5EF4-FFF2-40B4-BE49-F238E27FC236}">
                <a16:creationId xmlns:a16="http://schemas.microsoft.com/office/drawing/2014/main" id="{CD8D95A9-57E4-C847-DEC2-232D796F1372}"/>
              </a:ext>
            </a:extLst>
          </p:cNvPr>
          <p:cNvPicPr>
            <a:picLocks noChangeAspect="1"/>
          </p:cNvPicPr>
          <p:nvPr/>
        </p:nvPicPr>
        <p:blipFill>
          <a:blip r:embed="rId6"/>
          <a:stretch>
            <a:fillRect/>
          </a:stretch>
        </p:blipFill>
        <p:spPr>
          <a:xfrm>
            <a:off x="1719804" y="670069"/>
            <a:ext cx="5319348" cy="6284336"/>
          </a:xfrm>
          <a:prstGeom prst="rect">
            <a:avLst/>
          </a:prstGeom>
        </p:spPr>
      </p:pic>
      <p:sp>
        <p:nvSpPr>
          <p:cNvPr id="4" name="Rectangle 3"/>
          <p:cNvSpPr/>
          <p:nvPr/>
        </p:nvSpPr>
        <p:spPr>
          <a:xfrm>
            <a:off x="2195736" y="5589240"/>
            <a:ext cx="4104456" cy="857250"/>
          </a:xfrm>
          <a:prstGeom prst="rect">
            <a:avLst/>
          </a:prstGeom>
          <a:noFill/>
          <a:ln w="38100" cap="flat" cmpd="sng" algn="ctr">
            <a:solidFill>
              <a:srgbClr val="99FF6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nb-NO" dirty="0"/>
          </a:p>
        </p:txBody>
      </p:sp>
    </p:spTree>
    <p:extLst>
      <p:ext uri="{BB962C8B-B14F-4D97-AF65-F5344CB8AC3E}">
        <p14:creationId xmlns:p14="http://schemas.microsoft.com/office/powerpoint/2010/main" val="253839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61ED75-E34D-4450-8C1E-2D10AB64F5D5}"/>
              </a:ext>
            </a:extLst>
          </p:cNvPr>
          <p:cNvSpPr>
            <a:spLocks noGrp="1"/>
          </p:cNvSpPr>
          <p:nvPr>
            <p:ph type="title"/>
          </p:nvPr>
        </p:nvSpPr>
        <p:spPr>
          <a:xfrm>
            <a:off x="2843808" y="332656"/>
            <a:ext cx="3008313" cy="1162050"/>
          </a:xfrm>
        </p:spPr>
        <p:txBody>
          <a:bodyPr wrap="square" anchor="b">
            <a:normAutofit fontScale="90000"/>
          </a:bodyPr>
          <a:lstStyle/>
          <a:p>
            <a:br>
              <a:rPr lang="en-US" dirty="0"/>
            </a:br>
            <a:r>
              <a:rPr lang="en-US" sz="2800" dirty="0" err="1"/>
              <a:t>Emnebeskrivelsen</a:t>
            </a:r>
            <a:endParaRPr lang="en-US" dirty="0"/>
          </a:p>
        </p:txBody>
      </p:sp>
      <p:graphicFrame>
        <p:nvGraphicFramePr>
          <p:cNvPr id="7" name="Content Placeholder 4">
            <a:extLst>
              <a:ext uri="{FF2B5EF4-FFF2-40B4-BE49-F238E27FC236}">
                <a16:creationId xmlns:a16="http://schemas.microsoft.com/office/drawing/2014/main" id="{9FF03798-F11C-334E-BB2F-8A73E359D447}"/>
              </a:ext>
            </a:extLst>
          </p:cNvPr>
          <p:cNvGraphicFramePr>
            <a:graphicFrameLocks noGrp="1"/>
          </p:cNvGraphicFramePr>
          <p:nvPr>
            <p:ph idx="1"/>
            <p:extLst>
              <p:ext uri="{D42A27DB-BD31-4B8C-83A1-F6EECF244321}">
                <p14:modId xmlns:p14="http://schemas.microsoft.com/office/powerpoint/2010/main" val="905386213"/>
              </p:ext>
            </p:extLst>
          </p:nvPr>
        </p:nvGraphicFramePr>
        <p:xfrm>
          <a:off x="2627784" y="1772816"/>
          <a:ext cx="5904656"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6123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019AA8-D243-81B5-45D9-8715BF629393}"/>
              </a:ext>
            </a:extLst>
          </p:cNvPr>
          <p:cNvSpPr>
            <a:spLocks noGrp="1"/>
          </p:cNvSpPr>
          <p:nvPr>
            <p:ph type="title"/>
          </p:nvPr>
        </p:nvSpPr>
        <p:spPr>
          <a:xfrm>
            <a:off x="457200" y="548680"/>
            <a:ext cx="3008313" cy="1162050"/>
          </a:xfrm>
        </p:spPr>
        <p:txBody>
          <a:bodyPr/>
          <a:lstStyle/>
          <a:p>
            <a:r>
              <a:rPr lang="nb-NO" dirty="0"/>
              <a:t>Gyldig fravær fra obligatorisk aktivitet</a:t>
            </a:r>
            <a:br>
              <a:rPr lang="nb-NO" dirty="0"/>
            </a:br>
            <a:endParaRPr lang="nb-NO" dirty="0"/>
          </a:p>
        </p:txBody>
      </p:sp>
      <p:sp>
        <p:nvSpPr>
          <p:cNvPr id="3" name="Plassholder for innhold 2">
            <a:extLst>
              <a:ext uri="{FF2B5EF4-FFF2-40B4-BE49-F238E27FC236}">
                <a16:creationId xmlns:a16="http://schemas.microsoft.com/office/drawing/2014/main" id="{EAA8CD61-2A9B-D8F2-9934-442B2A10E4F9}"/>
              </a:ext>
            </a:extLst>
          </p:cNvPr>
          <p:cNvSpPr>
            <a:spLocks noGrp="1"/>
          </p:cNvSpPr>
          <p:nvPr>
            <p:ph idx="1"/>
          </p:nvPr>
        </p:nvSpPr>
        <p:spPr>
          <a:xfrm>
            <a:off x="3635896" y="764704"/>
            <a:ext cx="5111750" cy="5853113"/>
          </a:xfrm>
        </p:spPr>
        <p:txBody>
          <a:bodyPr/>
          <a:lstStyle/>
          <a:p>
            <a:pPr marL="0" indent="0" algn="l" fontAlgn="base">
              <a:buNone/>
            </a:pPr>
            <a:r>
              <a:rPr lang="nb-NO" sz="1400" b="1" i="0" dirty="0">
                <a:solidFill>
                  <a:srgbClr val="000000"/>
                </a:solidFill>
                <a:effectLst/>
              </a:rPr>
              <a:t>Oppmøte</a:t>
            </a:r>
          </a:p>
          <a:p>
            <a:pPr marL="0" indent="0" algn="l" fontAlgn="base">
              <a:buNone/>
            </a:pPr>
            <a:r>
              <a:rPr lang="nb-NO" sz="1400" b="0" i="0" dirty="0">
                <a:solidFill>
                  <a:srgbClr val="000000"/>
                </a:solidFill>
                <a:effectLst/>
              </a:rPr>
              <a:t>Alle emner med obligatorisk oppmøte i undervisningen på IKOS har oppmøtekrav på 80%.</a:t>
            </a:r>
          </a:p>
          <a:p>
            <a:pPr algn="l" fontAlgn="base">
              <a:buFont typeface="Arial" panose="020B0604020202020204" pitchFamily="34" charset="0"/>
              <a:buChar char="•"/>
            </a:pPr>
            <a:r>
              <a:rPr lang="nb-NO" sz="1400" b="0" i="0" dirty="0">
                <a:solidFill>
                  <a:srgbClr val="000000"/>
                </a:solidFill>
                <a:effectLst/>
              </a:rPr>
              <a:t>Du må selv holde oversikt over fraværet ditt. </a:t>
            </a:r>
          </a:p>
          <a:p>
            <a:pPr algn="l" fontAlgn="base">
              <a:buFont typeface="Arial" panose="020B0604020202020204" pitchFamily="34" charset="0"/>
              <a:buChar char="•"/>
            </a:pPr>
            <a:r>
              <a:rPr lang="nb-NO" sz="1400" b="0" i="0" dirty="0">
                <a:solidFill>
                  <a:srgbClr val="000000"/>
                </a:solidFill>
                <a:effectLst/>
              </a:rPr>
              <a:t>Så lenge du er tilstede på minst 80% av undervisningen, skal du ikke søke om gyldig fravær fra obligatorisk oppmøte, uansett hva grunnen til fraværet er.</a:t>
            </a:r>
          </a:p>
          <a:p>
            <a:pPr algn="l" fontAlgn="base">
              <a:buFont typeface="Arial" panose="020B0604020202020204" pitchFamily="34" charset="0"/>
              <a:buChar char="•"/>
            </a:pPr>
            <a:r>
              <a:rPr lang="nb-NO" sz="1400" b="0" i="0" dirty="0">
                <a:solidFill>
                  <a:srgbClr val="000000"/>
                </a:solidFill>
                <a:effectLst/>
              </a:rPr>
              <a:t>Hvis du får mer enn 20% fravær, på grunn av sykdom eller andre tungtveiende grunner, må du ta kontakt med studieadministrasjonen på </a:t>
            </a:r>
            <a:r>
              <a:rPr lang="nb-NO" sz="1400" b="0" i="0" dirty="0">
                <a:solidFill>
                  <a:srgbClr val="000000"/>
                </a:solidFill>
                <a:effectLst/>
                <a:hlinkClick r:id="rId2"/>
              </a:rPr>
              <a:t>studentinfo@ikos.uio.no</a:t>
            </a:r>
            <a:r>
              <a:rPr lang="nb-NO" sz="1400" b="0" i="0" dirty="0">
                <a:solidFill>
                  <a:srgbClr val="000000"/>
                </a:solidFill>
                <a:effectLst/>
              </a:rPr>
              <a:t>.</a:t>
            </a:r>
          </a:p>
          <a:p>
            <a:pPr marL="0" indent="0">
              <a:buNone/>
            </a:pPr>
            <a:endParaRPr lang="nb-NO" sz="1400" dirty="0"/>
          </a:p>
          <a:p>
            <a:pPr marL="0" indent="0">
              <a:buNone/>
            </a:pPr>
            <a:r>
              <a:rPr lang="nb-NO" sz="1400" b="1" dirty="0"/>
              <a:t>Utsettelse</a:t>
            </a:r>
          </a:p>
          <a:p>
            <a:pPr algn="l" fontAlgn="base">
              <a:buFont typeface="Arial" panose="020B0604020202020204" pitchFamily="34" charset="0"/>
              <a:buChar char="•"/>
            </a:pPr>
            <a:r>
              <a:rPr lang="nb-NO" sz="1400" b="0" i="0" dirty="0">
                <a:solidFill>
                  <a:srgbClr val="000000"/>
                </a:solidFill>
                <a:effectLst/>
              </a:rPr>
              <a:t>Dersom du blir syk, eller av andre grunner har behov for en </a:t>
            </a:r>
            <a:r>
              <a:rPr lang="nb-NO" sz="1400" b="1" i="0" dirty="0">
                <a:solidFill>
                  <a:srgbClr val="000000"/>
                </a:solidFill>
                <a:effectLst/>
              </a:rPr>
              <a:t>kort</a:t>
            </a:r>
            <a:r>
              <a:rPr lang="nb-NO" sz="1400" b="0" i="0" dirty="0">
                <a:solidFill>
                  <a:srgbClr val="000000"/>
                </a:solidFill>
                <a:effectLst/>
              </a:rPr>
              <a:t> utsettelse, kan underviser innvilge dette. Du kan få maks én uke utsettelse, og det kreves ikke dokumentasjon. Du må gi beskjed til underviser senest samme dag som fristen for den obligatoriske aktiviteten.</a:t>
            </a:r>
          </a:p>
          <a:p>
            <a:pPr algn="l" fontAlgn="base">
              <a:buFont typeface="Arial" panose="020B0604020202020204" pitchFamily="34" charset="0"/>
              <a:buChar char="•"/>
            </a:pPr>
            <a:r>
              <a:rPr lang="nb-NO" sz="1400" b="0" i="0" dirty="0">
                <a:solidFill>
                  <a:srgbClr val="000000"/>
                </a:solidFill>
                <a:effectLst/>
              </a:rPr>
              <a:t>Dersom du har behov for utsettelse på mer enn én uke, må du søke om utsettelse via søknadsskjema med dokumentasjon. </a:t>
            </a:r>
            <a:r>
              <a:rPr lang="nb-NO" sz="1400" b="0" i="0" dirty="0">
                <a:solidFill>
                  <a:srgbClr val="000000"/>
                </a:solidFill>
                <a:effectLst/>
                <a:hlinkClick r:id="rId3"/>
              </a:rPr>
              <a:t>Du finner søknadsskjema her.</a:t>
            </a:r>
            <a:endParaRPr lang="nb-NO" sz="1400" b="0" i="0" dirty="0">
              <a:solidFill>
                <a:srgbClr val="000000"/>
              </a:solidFill>
              <a:effectLst/>
            </a:endParaRPr>
          </a:p>
          <a:p>
            <a:pPr algn="l" fontAlgn="base">
              <a:buFont typeface="Arial" panose="020B0604020202020204" pitchFamily="34" charset="0"/>
              <a:buChar char="•"/>
            </a:pPr>
            <a:r>
              <a:rPr lang="nb-NO" sz="1400" b="0" i="0" dirty="0">
                <a:solidFill>
                  <a:srgbClr val="000000"/>
                </a:solidFill>
                <a:effectLst/>
              </a:rPr>
              <a:t>Du kan du få totalt to uker utsettelse fra den ordinære fristen, om du kan dokumentere behovet for utsettelse.</a:t>
            </a:r>
          </a:p>
          <a:p>
            <a:endParaRPr lang="nb-NO" sz="1400" dirty="0"/>
          </a:p>
        </p:txBody>
      </p:sp>
      <p:sp>
        <p:nvSpPr>
          <p:cNvPr id="4" name="Plassholder for tekst 3">
            <a:extLst>
              <a:ext uri="{FF2B5EF4-FFF2-40B4-BE49-F238E27FC236}">
                <a16:creationId xmlns:a16="http://schemas.microsoft.com/office/drawing/2014/main" id="{665C22AF-D681-52ED-5389-D6AEB782F9F8}"/>
              </a:ext>
            </a:extLst>
          </p:cNvPr>
          <p:cNvSpPr>
            <a:spLocks noGrp="1"/>
          </p:cNvSpPr>
          <p:nvPr>
            <p:ph type="body" sz="half" idx="2"/>
          </p:nvPr>
        </p:nvSpPr>
        <p:spPr>
          <a:solidFill>
            <a:schemeClr val="accent1"/>
          </a:solidFill>
        </p:spPr>
        <p:txBody>
          <a:bodyPr/>
          <a:lstStyle/>
          <a:p>
            <a:r>
              <a:rPr lang="nb-NO" dirty="0"/>
              <a:t>Hva er gyldig grunn for utsettelse:</a:t>
            </a:r>
            <a:br>
              <a:rPr lang="nb-NO" dirty="0"/>
            </a:br>
            <a:endParaRPr lang="nb-NO" dirty="0"/>
          </a:p>
          <a:p>
            <a:pPr algn="l" fontAlgn="base"/>
            <a:r>
              <a:rPr lang="nb-NO" sz="1100" b="0" i="0" dirty="0">
                <a:solidFill>
                  <a:srgbClr val="000000"/>
                </a:solidFill>
                <a:effectLst/>
                <a:latin typeface="Helvetica" panose="020B0604020202020204" pitchFamily="34" charset="0"/>
              </a:rPr>
              <a:t>Gyldig fravær må være dokumentert og kan bli godkjent på grunnlag av følgende:</a:t>
            </a:r>
          </a:p>
          <a:p>
            <a:pPr algn="l" fontAlgn="base">
              <a:buFont typeface="Arial" panose="020B0604020202020204" pitchFamily="34" charset="0"/>
              <a:buChar char="•"/>
            </a:pPr>
            <a:r>
              <a:rPr lang="nb-NO" sz="1100" b="0" i="0" dirty="0">
                <a:solidFill>
                  <a:srgbClr val="000000"/>
                </a:solidFill>
                <a:effectLst/>
                <a:latin typeface="Helvetica" panose="020B0604020202020204" pitchFamily="34" charset="0"/>
              </a:rPr>
              <a:t> Sykdom hos deg selv eller noen du har omsorgsansvar for</a:t>
            </a:r>
          </a:p>
          <a:p>
            <a:pPr algn="l" fontAlgn="base">
              <a:buFont typeface="Arial" panose="020B0604020202020204" pitchFamily="34" charset="0"/>
              <a:buChar char="•"/>
            </a:pPr>
            <a:r>
              <a:rPr lang="nb-NO" sz="1100" b="0" i="0" dirty="0">
                <a:solidFill>
                  <a:srgbClr val="000000"/>
                </a:solidFill>
                <a:effectLst/>
                <a:latin typeface="Helvetica" panose="020B0604020202020204" pitchFamily="34" charset="0"/>
              </a:rPr>
              <a:t> Fødsel</a:t>
            </a:r>
          </a:p>
          <a:p>
            <a:pPr algn="l" fontAlgn="base">
              <a:buFont typeface="Arial" panose="020B0604020202020204" pitchFamily="34" charset="0"/>
              <a:buChar char="•"/>
            </a:pPr>
            <a:r>
              <a:rPr lang="nb-NO" sz="1100" b="0" i="0" dirty="0">
                <a:solidFill>
                  <a:srgbClr val="000000"/>
                </a:solidFill>
                <a:effectLst/>
                <a:latin typeface="Helvetica" panose="020B0604020202020204" pitchFamily="34" charset="0"/>
              </a:rPr>
              <a:t> Dødsfall i nær familie</a:t>
            </a:r>
          </a:p>
          <a:p>
            <a:pPr algn="l" fontAlgn="base">
              <a:buFont typeface="Arial" panose="020B0604020202020204" pitchFamily="34" charset="0"/>
              <a:buChar char="•"/>
            </a:pPr>
            <a:r>
              <a:rPr lang="nb-NO" sz="1100" b="0" i="0" dirty="0">
                <a:solidFill>
                  <a:srgbClr val="000000"/>
                </a:solidFill>
                <a:effectLst/>
                <a:latin typeface="Helvetica" panose="020B0604020202020204" pitchFamily="34" charset="0"/>
              </a:rPr>
              <a:t> Andre tungtveiende grunner utenfor din kontroll</a:t>
            </a:r>
          </a:p>
          <a:p>
            <a:br>
              <a:rPr lang="nb-NO" dirty="0"/>
            </a:br>
            <a:r>
              <a:rPr lang="nb-NO" sz="1100" b="0" i="0" dirty="0">
                <a:solidFill>
                  <a:srgbClr val="000000"/>
                </a:solidFill>
                <a:effectLst/>
                <a:latin typeface="Helvetica" panose="020B0604020202020204" pitchFamily="34" charset="0"/>
              </a:rPr>
              <a:t>Gyldig dokumentasjon er legeattest, bekreftelse av fødsel/termindato eller tilsvarende.</a:t>
            </a:r>
          </a:p>
          <a:p>
            <a:endParaRPr lang="nb-NO" sz="1100" dirty="0">
              <a:solidFill>
                <a:srgbClr val="000000"/>
              </a:solidFill>
              <a:latin typeface="Helvetica" panose="020B0604020202020204" pitchFamily="34" charset="0"/>
            </a:endParaRPr>
          </a:p>
          <a:p>
            <a:r>
              <a:rPr lang="nb-NO" sz="1100" dirty="0">
                <a:solidFill>
                  <a:srgbClr val="000000"/>
                </a:solidFill>
                <a:latin typeface="Helvetica" panose="020B0604020202020204" pitchFamily="34" charset="0"/>
              </a:rPr>
              <a:t>Finn all informasjon om obligatoriske aktiviteter og fravær her: </a:t>
            </a:r>
            <a:r>
              <a:rPr lang="nb-NO" sz="1100" dirty="0">
                <a:solidFill>
                  <a:srgbClr val="000000"/>
                </a:solidFill>
                <a:latin typeface="Helvetica" panose="020B0604020202020204" pitchFamily="34" charset="0"/>
                <a:hlinkClick r:id="rId4"/>
              </a:rPr>
              <a:t>https://www.hf.uio.no/ikos/studier/obligatoriske-aktiviteter.html</a:t>
            </a:r>
            <a:r>
              <a:rPr lang="nb-NO" sz="1100" dirty="0">
                <a:solidFill>
                  <a:srgbClr val="000000"/>
                </a:solidFill>
                <a:latin typeface="Helvetica" panose="020B0604020202020204" pitchFamily="34" charset="0"/>
              </a:rPr>
              <a:t> </a:t>
            </a:r>
            <a:endParaRPr lang="nb-NO" dirty="0"/>
          </a:p>
        </p:txBody>
      </p:sp>
    </p:spTree>
    <p:extLst>
      <p:ext uri="{BB962C8B-B14F-4D97-AF65-F5344CB8AC3E}">
        <p14:creationId xmlns:p14="http://schemas.microsoft.com/office/powerpoint/2010/main" val="1724022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2EC899AE-DD83-6F97-D193-D100A91B1A95}"/>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F6815E97-BE4E-58BE-D340-4EBA1CF8FE84}"/>
              </a:ext>
            </a:extLst>
          </p:cNvPr>
          <p:cNvSpPr>
            <a:spLocks noGrp="1"/>
          </p:cNvSpPr>
          <p:nvPr>
            <p:ph type="sldNum" sz="quarter" idx="19"/>
          </p:nvPr>
        </p:nvSpPr>
        <p:spPr>
          <a:xfrm>
            <a:off x="6516216" y="6319850"/>
            <a:ext cx="2133600" cy="365125"/>
          </a:xfrm>
        </p:spPr>
        <p:txBody>
          <a:bodyPr/>
          <a:lstStyle/>
          <a:p>
            <a:endParaRPr lang="en-US" dirty="0"/>
          </a:p>
        </p:txBody>
      </p:sp>
      <p:sp>
        <p:nvSpPr>
          <p:cNvPr id="4" name="Tittel 3">
            <a:extLst>
              <a:ext uri="{FF2B5EF4-FFF2-40B4-BE49-F238E27FC236}">
                <a16:creationId xmlns:a16="http://schemas.microsoft.com/office/drawing/2014/main" id="{4E7FE531-6ECF-71F5-D8A8-CC0998549B76}"/>
              </a:ext>
            </a:extLst>
          </p:cNvPr>
          <p:cNvSpPr>
            <a:spLocks noGrp="1"/>
          </p:cNvSpPr>
          <p:nvPr>
            <p:ph type="title"/>
          </p:nvPr>
        </p:nvSpPr>
        <p:spPr>
          <a:xfrm>
            <a:off x="270033" y="785653"/>
            <a:ext cx="8603936" cy="932512"/>
          </a:xfrm>
        </p:spPr>
        <p:txBody>
          <a:bodyPr/>
          <a:lstStyle/>
          <a:p>
            <a:r>
              <a:rPr lang="nb-NO" sz="2400" dirty="0"/>
              <a:t>Det er mye å holde styr på som ny student på UiO. Last ned Mine Studier for å holde oversikt over alt som skal gjøres!</a:t>
            </a:r>
          </a:p>
        </p:txBody>
      </p:sp>
      <p:pic>
        <p:nvPicPr>
          <p:cNvPr id="11" name="Plassholder for bilde 10" descr="Et bilde som inneholder tekst, kontorforsyninger, Elektronisk anordning, computer&#10;&#10;Automatisk generert beskrivelse">
            <a:extLst>
              <a:ext uri="{FF2B5EF4-FFF2-40B4-BE49-F238E27FC236}">
                <a16:creationId xmlns:a16="http://schemas.microsoft.com/office/drawing/2014/main" id="{695FDCBA-492B-E874-2DBD-31E32A848595}"/>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t="26719" b="26719"/>
          <a:stretch>
            <a:fillRect/>
          </a:stretch>
        </p:blipFill>
        <p:spPr>
          <a:xfrm>
            <a:off x="827584" y="2348880"/>
            <a:ext cx="4208819" cy="2940044"/>
          </a:xfrm>
        </p:spPr>
      </p:pic>
      <p:pic>
        <p:nvPicPr>
          <p:cNvPr id="6" name="Bilde 5">
            <a:extLst>
              <a:ext uri="{FF2B5EF4-FFF2-40B4-BE49-F238E27FC236}">
                <a16:creationId xmlns:a16="http://schemas.microsoft.com/office/drawing/2014/main" id="{01ACF645-E9A7-FA84-C032-79A272AD7820}"/>
              </a:ext>
            </a:extLst>
          </p:cNvPr>
          <p:cNvPicPr>
            <a:picLocks noChangeAspect="1"/>
          </p:cNvPicPr>
          <p:nvPr/>
        </p:nvPicPr>
        <p:blipFill>
          <a:blip r:embed="rId3"/>
          <a:stretch>
            <a:fillRect/>
          </a:stretch>
        </p:blipFill>
        <p:spPr>
          <a:xfrm>
            <a:off x="6076636" y="1952489"/>
            <a:ext cx="1506380" cy="1500883"/>
          </a:xfrm>
          <a:prstGeom prst="rect">
            <a:avLst/>
          </a:prstGeom>
        </p:spPr>
      </p:pic>
      <p:sp>
        <p:nvSpPr>
          <p:cNvPr id="9" name="TekstSylinder 8">
            <a:extLst>
              <a:ext uri="{FF2B5EF4-FFF2-40B4-BE49-F238E27FC236}">
                <a16:creationId xmlns:a16="http://schemas.microsoft.com/office/drawing/2014/main" id="{4641F407-7297-B26C-B6FC-0EEBF43DC160}"/>
              </a:ext>
            </a:extLst>
          </p:cNvPr>
          <p:cNvSpPr txBox="1"/>
          <p:nvPr/>
        </p:nvSpPr>
        <p:spPr>
          <a:xfrm>
            <a:off x="6156176" y="1518110"/>
            <a:ext cx="1872208" cy="400110"/>
          </a:xfrm>
          <a:prstGeom prst="rect">
            <a:avLst/>
          </a:prstGeom>
          <a:noFill/>
        </p:spPr>
        <p:txBody>
          <a:bodyPr wrap="square" rtlCol="0">
            <a:spAutoFit/>
          </a:bodyPr>
          <a:lstStyle/>
          <a:p>
            <a:r>
              <a:rPr lang="nb-NO" dirty="0"/>
              <a:t>App Store</a:t>
            </a:r>
          </a:p>
        </p:txBody>
      </p:sp>
      <p:pic>
        <p:nvPicPr>
          <p:cNvPr id="12" name="Bilde 11">
            <a:extLst>
              <a:ext uri="{FF2B5EF4-FFF2-40B4-BE49-F238E27FC236}">
                <a16:creationId xmlns:a16="http://schemas.microsoft.com/office/drawing/2014/main" id="{FDC878A9-8AA1-7543-8C30-B56E1B832555}"/>
              </a:ext>
            </a:extLst>
          </p:cNvPr>
          <p:cNvPicPr>
            <a:picLocks noChangeAspect="1"/>
          </p:cNvPicPr>
          <p:nvPr/>
        </p:nvPicPr>
        <p:blipFill>
          <a:blip r:embed="rId4"/>
          <a:stretch>
            <a:fillRect/>
          </a:stretch>
        </p:blipFill>
        <p:spPr>
          <a:xfrm>
            <a:off x="6046221" y="4618912"/>
            <a:ext cx="1586648" cy="1500883"/>
          </a:xfrm>
          <a:prstGeom prst="rect">
            <a:avLst/>
          </a:prstGeom>
        </p:spPr>
      </p:pic>
      <p:sp>
        <p:nvSpPr>
          <p:cNvPr id="14" name="TekstSylinder 13">
            <a:extLst>
              <a:ext uri="{FF2B5EF4-FFF2-40B4-BE49-F238E27FC236}">
                <a16:creationId xmlns:a16="http://schemas.microsoft.com/office/drawing/2014/main" id="{74181B66-62A9-C5EE-3536-281ED63E081E}"/>
              </a:ext>
            </a:extLst>
          </p:cNvPr>
          <p:cNvSpPr txBox="1"/>
          <p:nvPr/>
        </p:nvSpPr>
        <p:spPr>
          <a:xfrm>
            <a:off x="6046221" y="4218802"/>
            <a:ext cx="1586648" cy="400110"/>
          </a:xfrm>
          <a:prstGeom prst="rect">
            <a:avLst/>
          </a:prstGeom>
          <a:noFill/>
        </p:spPr>
        <p:txBody>
          <a:bodyPr wrap="square" rtlCol="0">
            <a:spAutoFit/>
          </a:bodyPr>
          <a:lstStyle/>
          <a:p>
            <a:r>
              <a:rPr lang="nb-NO" dirty="0"/>
              <a:t>Google Play</a:t>
            </a:r>
          </a:p>
        </p:txBody>
      </p:sp>
    </p:spTree>
    <p:extLst>
      <p:ext uri="{BB962C8B-B14F-4D97-AF65-F5344CB8AC3E}">
        <p14:creationId xmlns:p14="http://schemas.microsoft.com/office/powerpoint/2010/main" val="2248783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Graphical user interface, application&#10;&#10;Description automatically generated">
            <a:extLst>
              <a:ext uri="{FF2B5EF4-FFF2-40B4-BE49-F238E27FC236}">
                <a16:creationId xmlns:a16="http://schemas.microsoft.com/office/drawing/2014/main" id="{5490D1F8-3A1B-4238-845A-176C49C709EA}"/>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09" b="209"/>
          <a:stretch>
            <a:fillRect/>
          </a:stretch>
        </p:blipFill>
        <p:spPr/>
      </p:pic>
      <p:sp>
        <p:nvSpPr>
          <p:cNvPr id="10" name="Title 9">
            <a:extLst>
              <a:ext uri="{FF2B5EF4-FFF2-40B4-BE49-F238E27FC236}">
                <a16:creationId xmlns:a16="http://schemas.microsoft.com/office/drawing/2014/main" id="{C9BE5FA0-A940-48C4-8F39-09FAEB7728D2}"/>
              </a:ext>
            </a:extLst>
          </p:cNvPr>
          <p:cNvSpPr>
            <a:spLocks noGrp="1"/>
          </p:cNvSpPr>
          <p:nvPr>
            <p:ph type="ctrTitle"/>
          </p:nvPr>
        </p:nvSpPr>
        <p:spPr>
          <a:xfrm>
            <a:off x="1051697" y="5296214"/>
            <a:ext cx="6858000" cy="1409072"/>
          </a:xfrm>
        </p:spPr>
        <p:txBody>
          <a:bodyPr/>
          <a:lstStyle/>
          <a:p>
            <a:r>
              <a:rPr lang="nb-NO" dirty="0">
                <a:hlinkClick r:id="rId4"/>
              </a:rPr>
              <a:t>Demo av Mine studier</a:t>
            </a:r>
            <a:br>
              <a:rPr lang="nb-NO" dirty="0"/>
            </a:br>
            <a:endParaRPr lang="en-GB" dirty="0"/>
          </a:p>
        </p:txBody>
      </p:sp>
      <p:sp>
        <p:nvSpPr>
          <p:cNvPr id="14" name="Text Placeholder 13">
            <a:extLst>
              <a:ext uri="{FF2B5EF4-FFF2-40B4-BE49-F238E27FC236}">
                <a16:creationId xmlns:a16="http://schemas.microsoft.com/office/drawing/2014/main" id="{F17C1EF7-A040-405B-A2A5-9C5CA36C9A04}"/>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824603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BBD8DC13-68C7-0648-37BF-B429380F7FA7}"/>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1BBB7A80-6F43-2E6D-6AED-6E81BCD50E8C}"/>
              </a:ext>
            </a:extLst>
          </p:cNvPr>
          <p:cNvSpPr>
            <a:spLocks noGrp="1"/>
          </p:cNvSpPr>
          <p:nvPr>
            <p:ph type="sldNum" sz="quarter" idx="12"/>
          </p:nvPr>
        </p:nvSpPr>
        <p:spPr/>
        <p:txBody>
          <a:bodyPr/>
          <a:lstStyle/>
          <a:p>
            <a:endParaRPr lang="en-US" dirty="0"/>
          </a:p>
        </p:txBody>
      </p:sp>
      <p:pic>
        <p:nvPicPr>
          <p:cNvPr id="7" name="Bilde 6" descr="Et bilde som inneholder tekst, skjermbilde, Font, Nettside&#10;&#10;Automatisk generert beskrivelse">
            <a:extLst>
              <a:ext uri="{FF2B5EF4-FFF2-40B4-BE49-F238E27FC236}">
                <a16:creationId xmlns:a16="http://schemas.microsoft.com/office/drawing/2014/main" id="{1EBD75B5-3648-FC73-9BFA-856102CA92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4" y="857250"/>
            <a:ext cx="9079706" cy="4579144"/>
          </a:xfrm>
          <a:prstGeom prst="rect">
            <a:avLst/>
          </a:prstGeom>
        </p:spPr>
      </p:pic>
    </p:spTree>
    <p:extLst>
      <p:ext uri="{BB962C8B-B14F-4D97-AF65-F5344CB8AC3E}">
        <p14:creationId xmlns:p14="http://schemas.microsoft.com/office/powerpoint/2010/main" val="283576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716016" y="2057400"/>
            <a:ext cx="4294030" cy="2310866"/>
          </a:xfrm>
          <a:prstGeom prst="rect">
            <a:avLst/>
          </a:prstGeom>
        </p:spPr>
      </p:pic>
      <p:sp>
        <p:nvSpPr>
          <p:cNvPr id="2" name="Title 1"/>
          <p:cNvSpPr>
            <a:spLocks noGrp="1"/>
          </p:cNvSpPr>
          <p:nvPr>
            <p:ph type="title"/>
          </p:nvPr>
        </p:nvSpPr>
        <p:spPr>
          <a:xfrm>
            <a:off x="464509" y="836712"/>
            <a:ext cx="7696200" cy="1143000"/>
          </a:xfrm>
        </p:spPr>
        <p:txBody>
          <a:bodyPr>
            <a:noAutofit/>
          </a:bodyPr>
          <a:lstStyle/>
          <a:p>
            <a:br>
              <a:rPr lang="nb-NO" sz="2800" dirty="0"/>
            </a:br>
            <a:r>
              <a:rPr lang="nb-NO" sz="2800" dirty="0" err="1"/>
              <a:t>Studentweb</a:t>
            </a:r>
            <a:r>
              <a:rPr lang="nb-NO" sz="2800" dirty="0"/>
              <a:t> </a:t>
            </a:r>
          </a:p>
        </p:txBody>
      </p:sp>
      <p:sp>
        <p:nvSpPr>
          <p:cNvPr id="3" name="Content Placeholder 2"/>
          <p:cNvSpPr>
            <a:spLocks noGrp="1"/>
          </p:cNvSpPr>
          <p:nvPr>
            <p:ph idx="1"/>
          </p:nvPr>
        </p:nvSpPr>
        <p:spPr>
          <a:xfrm>
            <a:off x="457200" y="2057401"/>
            <a:ext cx="8229600" cy="3747863"/>
          </a:xfrm>
        </p:spPr>
        <p:txBody>
          <a:bodyPr>
            <a:normAutofit fontScale="85000" lnSpcReduction="20000"/>
          </a:bodyPr>
          <a:lstStyle/>
          <a:p>
            <a:r>
              <a:rPr lang="nn-NO" altLang="ja-JP" sz="1500" dirty="0">
                <a:ea typeface="ＭＳ Ｐゴシック" pitchFamily="34" charset="-128"/>
                <a:hlinkClick r:id="rId4"/>
              </a:rPr>
              <a:t>Veiledning</a:t>
            </a:r>
            <a:r>
              <a:rPr lang="nn-NO" altLang="ja-JP" sz="1500" dirty="0">
                <a:ea typeface="ＭＳ Ｐゴシック" pitchFamily="34" charset="-128"/>
              </a:rPr>
              <a:t> til Studentweb</a:t>
            </a:r>
          </a:p>
          <a:p>
            <a:pPr lvl="1"/>
            <a:r>
              <a:rPr lang="nn-NO" altLang="ja-JP" sz="1500" dirty="0">
                <a:ea typeface="ＭＳ Ｐゴシック" pitchFamily="34" charset="-128"/>
              </a:rPr>
              <a:t>Anbefaler at du bruker PC</a:t>
            </a:r>
          </a:p>
          <a:p>
            <a:r>
              <a:rPr lang="nb-NO" sz="1500" dirty="0"/>
              <a:t>Hvert semester må du:</a:t>
            </a:r>
          </a:p>
          <a:p>
            <a:pPr lvl="1"/>
            <a:r>
              <a:rPr lang="nb-NO" sz="1500" dirty="0"/>
              <a:t>Melde deg opp til undervisning</a:t>
            </a:r>
          </a:p>
          <a:p>
            <a:pPr lvl="1"/>
            <a:r>
              <a:rPr lang="nb-NO" sz="1500" dirty="0"/>
              <a:t>Melde deg opp til eksamen</a:t>
            </a:r>
          </a:p>
          <a:p>
            <a:pPr lvl="1"/>
            <a:r>
              <a:rPr lang="nb-NO" sz="1500" dirty="0"/>
              <a:t>Lagre utdanningsplan</a:t>
            </a:r>
          </a:p>
          <a:p>
            <a:pPr lvl="1"/>
            <a:r>
              <a:rPr lang="nb-NO" sz="1500" dirty="0"/>
              <a:t>Betale semesteravgift</a:t>
            </a:r>
            <a:br>
              <a:rPr lang="nb-NO" sz="1500" dirty="0"/>
            </a:br>
            <a:endParaRPr lang="nb-NO" sz="1500" dirty="0"/>
          </a:p>
          <a:p>
            <a:r>
              <a:rPr lang="nn-NO" altLang="ja-JP" sz="1500" dirty="0"/>
              <a:t>Sjekkliste før du logger deg inn i Studentweb:</a:t>
            </a:r>
          </a:p>
          <a:p>
            <a:pPr marL="400050" lvl="1" indent="0"/>
            <a:r>
              <a:rPr lang="nn-NO" altLang="ja-JP" sz="1500" dirty="0"/>
              <a:t> </a:t>
            </a:r>
            <a:r>
              <a:rPr lang="nn-NO" altLang="ja-JP" sz="1500" dirty="0" err="1"/>
              <a:t>Hvilke</a:t>
            </a:r>
            <a:r>
              <a:rPr lang="nn-NO" altLang="ja-JP" sz="1500" dirty="0"/>
              <a:t> </a:t>
            </a:r>
            <a:r>
              <a:rPr lang="nn-NO" altLang="ja-JP" sz="1500" dirty="0" err="1"/>
              <a:t>emner</a:t>
            </a:r>
            <a:r>
              <a:rPr lang="nn-NO" altLang="ja-JP" sz="1500" dirty="0"/>
              <a:t> skal du ta? Husk emnekode</a:t>
            </a:r>
          </a:p>
          <a:p>
            <a:pPr marL="400050" lvl="1" indent="0"/>
            <a:r>
              <a:rPr lang="nn-NO" altLang="ja-JP" sz="1500" dirty="0"/>
              <a:t> Når går </a:t>
            </a:r>
            <a:r>
              <a:rPr lang="nn-NO" altLang="ja-JP" sz="1500" dirty="0" err="1"/>
              <a:t>undervisningen</a:t>
            </a:r>
            <a:r>
              <a:rPr lang="nn-NO" altLang="ja-JP" sz="1500" dirty="0"/>
              <a:t>? Kolliderer noen </a:t>
            </a:r>
            <a:r>
              <a:rPr lang="nn-NO" altLang="ja-JP" sz="1500" dirty="0" err="1"/>
              <a:t>emner</a:t>
            </a:r>
            <a:r>
              <a:rPr lang="nn-NO" altLang="ja-JP" sz="1500" dirty="0"/>
              <a:t>?</a:t>
            </a:r>
          </a:p>
          <a:p>
            <a:pPr marL="400050" lvl="1" indent="0"/>
            <a:r>
              <a:rPr lang="nn-NO" altLang="ja-JP" sz="1500" dirty="0"/>
              <a:t> Sjekk at eksamensdato </a:t>
            </a:r>
            <a:r>
              <a:rPr lang="nn-NO" altLang="ja-JP" sz="1500" dirty="0" err="1"/>
              <a:t>ikke</a:t>
            </a:r>
            <a:r>
              <a:rPr lang="nn-NO" altLang="ja-JP" sz="1500" dirty="0"/>
              <a:t> kolliderer med andre </a:t>
            </a:r>
            <a:r>
              <a:rPr lang="nn-NO" altLang="ja-JP" sz="1500" dirty="0" err="1"/>
              <a:t>emner</a:t>
            </a:r>
            <a:endParaRPr lang="nn-NO" altLang="ja-JP" sz="1500" dirty="0"/>
          </a:p>
          <a:p>
            <a:pPr marL="400050" lvl="1" indent="0"/>
            <a:r>
              <a:rPr lang="nn-NO" altLang="ja-JP" sz="1500" dirty="0"/>
              <a:t> Meld deg til </a:t>
            </a:r>
            <a:r>
              <a:rPr lang="nn-NO" altLang="ja-JP" sz="1500" dirty="0" err="1"/>
              <a:t>emner</a:t>
            </a:r>
            <a:r>
              <a:rPr lang="nn-NO" altLang="ja-JP" sz="1500" dirty="0"/>
              <a:t> via utdanningsplanen </a:t>
            </a:r>
          </a:p>
          <a:p>
            <a:pPr lvl="1"/>
            <a:endParaRPr lang="nb-NO" sz="1800" dirty="0"/>
          </a:p>
          <a:p>
            <a:pPr marL="0" indent="0">
              <a:buNone/>
            </a:pPr>
            <a:r>
              <a:rPr lang="nn-NO" altLang="ja-JP" sz="1800" dirty="0">
                <a:solidFill>
                  <a:srgbClr val="FF0000"/>
                </a:solidFill>
              </a:rPr>
              <a:t>15. august: frist første opptaksrunde</a:t>
            </a:r>
          </a:p>
          <a:p>
            <a:pPr marL="0" indent="0">
              <a:buNone/>
            </a:pPr>
            <a:endParaRPr lang="nn-NO" altLang="ja-JP" sz="1800" dirty="0">
              <a:solidFill>
                <a:srgbClr val="FF0000"/>
              </a:solidFill>
            </a:endParaRPr>
          </a:p>
          <a:p>
            <a:pPr marL="0" indent="0">
              <a:buNone/>
            </a:pPr>
            <a:r>
              <a:rPr lang="nn-NO" altLang="ja-JP" sz="1800" dirty="0">
                <a:solidFill>
                  <a:srgbClr val="FF0000"/>
                </a:solidFill>
              </a:rPr>
              <a:t>Siste frist: 1. september</a:t>
            </a:r>
          </a:p>
          <a:p>
            <a:pPr marL="0" indent="0">
              <a:buNone/>
            </a:pPr>
            <a:endParaRPr lang="nn-NO" altLang="ja-JP" sz="1800" dirty="0">
              <a:solidFill>
                <a:srgbClr val="FF0000"/>
              </a:solidFill>
            </a:endParaRPr>
          </a:p>
          <a:p>
            <a:pPr marL="0" indent="0">
              <a:buNone/>
            </a:pPr>
            <a:endParaRPr lang="nn-NO" altLang="ja-JP" sz="1800" dirty="0"/>
          </a:p>
        </p:txBody>
      </p:sp>
      <p:sp>
        <p:nvSpPr>
          <p:cNvPr id="5" name="AutoShape 1">
            <a:extLst>
              <a:ext uri="{FF2B5EF4-FFF2-40B4-BE49-F238E27FC236}">
                <a16:creationId xmlns:a16="http://schemas.microsoft.com/office/drawing/2014/main" id="{661C0685-DCEB-57CF-4B38-199CBF2CA151}"/>
              </a:ext>
            </a:extLst>
          </p:cNvPr>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2">
            <a:extLst>
              <a:ext uri="{FF2B5EF4-FFF2-40B4-BE49-F238E27FC236}">
                <a16:creationId xmlns:a16="http://schemas.microsoft.com/office/drawing/2014/main" id="{79A96324-6FC2-0DCB-E979-E08E4C92F744}"/>
              </a:ext>
            </a:extLst>
          </p:cNvPr>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7" name="TekstSylinder 6">
            <a:extLst>
              <a:ext uri="{FF2B5EF4-FFF2-40B4-BE49-F238E27FC236}">
                <a16:creationId xmlns:a16="http://schemas.microsoft.com/office/drawing/2014/main" id="{61CD266F-6666-DE4E-EC0D-976096ABC9E2}"/>
              </a:ext>
            </a:extLst>
          </p:cNvPr>
          <p:cNvSpPr txBox="1"/>
          <p:nvPr/>
        </p:nvSpPr>
        <p:spPr>
          <a:xfrm>
            <a:off x="6123810" y="4989656"/>
            <a:ext cx="2724613" cy="1631216"/>
          </a:xfrm>
          <a:prstGeom prst="rect">
            <a:avLst/>
          </a:prstGeom>
          <a:noFill/>
        </p:spPr>
        <p:txBody>
          <a:bodyPr wrap="square" rtlCol="0">
            <a:spAutoFit/>
          </a:bodyPr>
          <a:lstStyle/>
          <a:p>
            <a:r>
              <a:rPr lang="nb-NO" dirty="0"/>
              <a:t>Registreringshjelp med HF-studieinfo: Torsdag kl.11:15-14:00, </a:t>
            </a:r>
            <a:r>
              <a:rPr lang="nb-NO" dirty="0" err="1"/>
              <a:t>seminarom</a:t>
            </a:r>
            <a:r>
              <a:rPr lang="nb-NO" dirty="0"/>
              <a:t> 12 i P. A. Munchs hus. </a:t>
            </a:r>
          </a:p>
        </p:txBody>
      </p:sp>
    </p:spTree>
    <p:extLst>
      <p:ext uri="{BB962C8B-B14F-4D97-AF65-F5344CB8AC3E}">
        <p14:creationId xmlns:p14="http://schemas.microsoft.com/office/powerpoint/2010/main" val="26664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innhold 8">
            <a:hlinkClick r:id="rId3"/>
            <a:extLst>
              <a:ext uri="{FF2B5EF4-FFF2-40B4-BE49-F238E27FC236}">
                <a16:creationId xmlns:a16="http://schemas.microsoft.com/office/drawing/2014/main" id="{20C03FF5-A097-6A67-7153-C5DF3133440C}"/>
              </a:ext>
            </a:extLst>
          </p:cNvPr>
          <p:cNvPicPr>
            <a:picLocks noChangeAspect="1"/>
          </p:cNvPicPr>
          <p:nvPr/>
        </p:nvPicPr>
        <p:blipFill rotWithShape="1">
          <a:blip r:embed="rId4">
            <a:extLst>
              <a:ext uri="{28A0092B-C50C-407E-A947-70E740481C1C}">
                <a14:useLocalDpi xmlns:a14="http://schemas.microsoft.com/office/drawing/2010/main" val="0"/>
              </a:ext>
            </a:extLst>
          </a:blip>
          <a:srcRect l="1229" r="8992" b="-1"/>
          <a:stretch/>
        </p:blipFill>
        <p:spPr>
          <a:xfrm>
            <a:off x="15" y="548680"/>
            <a:ext cx="9143985" cy="5143493"/>
          </a:xfrm>
          <a:prstGeom prst="rect">
            <a:avLst/>
          </a:prstGeom>
          <a:noFill/>
        </p:spPr>
      </p:pic>
      <p:sp>
        <p:nvSpPr>
          <p:cNvPr id="2" name="Plassholder for lysbildenummer 1" hidden="1">
            <a:extLst>
              <a:ext uri="{FF2B5EF4-FFF2-40B4-BE49-F238E27FC236}">
                <a16:creationId xmlns:a16="http://schemas.microsoft.com/office/drawing/2014/main" id="{F4A0D1A3-FC71-0095-4AE3-CF1D0A628532}"/>
              </a:ext>
            </a:extLst>
          </p:cNvPr>
          <p:cNvSpPr>
            <a:spLocks noGrp="1"/>
          </p:cNvSpPr>
          <p:nvPr>
            <p:ph type="sldNum" sz="quarter" idx="4294967295"/>
          </p:nvPr>
        </p:nvSpPr>
        <p:spPr>
          <a:xfrm>
            <a:off x="8449776" y="5554896"/>
            <a:ext cx="449602" cy="273844"/>
          </a:xfrm>
        </p:spPr>
        <p:txBody>
          <a:bodyPr/>
          <a:lstStyle/>
          <a:p>
            <a:pPr>
              <a:spcAft>
                <a:spcPts val="450"/>
              </a:spcAft>
            </a:pPr>
            <a:r>
              <a:rPr lang="en-US"/>
              <a:t>Side </a:t>
            </a:r>
            <a:fld id="{5251F420-7306-4E7C-A79E-F31A38F7D392}" type="slidenum">
              <a:rPr lang="en-US" smtClean="0"/>
              <a:pPr>
                <a:spcAft>
                  <a:spcPts val="450"/>
                </a:spcAft>
              </a:pPr>
              <a:t>12</a:t>
            </a:fld>
            <a:endParaRPr lang="en-US"/>
          </a:p>
        </p:txBody>
      </p:sp>
      <p:pic>
        <p:nvPicPr>
          <p:cNvPr id="12" name="Bilde 11">
            <a:extLst>
              <a:ext uri="{FF2B5EF4-FFF2-40B4-BE49-F238E27FC236}">
                <a16:creationId xmlns:a16="http://schemas.microsoft.com/office/drawing/2014/main" id="{669AD6A7-0617-1E95-DDAB-AA184F1A1940}"/>
              </a:ext>
            </a:extLst>
          </p:cNvPr>
          <p:cNvPicPr>
            <a:picLocks noChangeAspect="1"/>
          </p:cNvPicPr>
          <p:nvPr/>
        </p:nvPicPr>
        <p:blipFill>
          <a:blip r:embed="rId5"/>
          <a:stretch>
            <a:fillRect/>
          </a:stretch>
        </p:blipFill>
        <p:spPr>
          <a:xfrm>
            <a:off x="389996" y="3840743"/>
            <a:ext cx="2160000" cy="2160000"/>
          </a:xfrm>
          <a:prstGeom prst="rect">
            <a:avLst/>
          </a:prstGeom>
        </p:spPr>
      </p:pic>
    </p:spTree>
    <p:extLst>
      <p:ext uri="{BB962C8B-B14F-4D97-AF65-F5344CB8AC3E}">
        <p14:creationId xmlns:p14="http://schemas.microsoft.com/office/powerpoint/2010/main" val="610466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229"/>
            <a:ext cx="8229600" cy="857250"/>
          </a:xfrm>
        </p:spPr>
        <p:txBody>
          <a:bodyPr anchor="ctr">
            <a:normAutofit/>
          </a:bodyPr>
          <a:lstStyle/>
          <a:p>
            <a:pPr>
              <a:lnSpc>
                <a:spcPct val="90000"/>
              </a:lnSpc>
            </a:pPr>
            <a:br>
              <a:rPr lang="nb-NO" sz="2400"/>
            </a:br>
            <a:r>
              <a:rPr lang="nb-NO" sz="2400"/>
              <a:t>Innpassing og godkjenning</a:t>
            </a:r>
          </a:p>
        </p:txBody>
      </p:sp>
      <p:sp>
        <p:nvSpPr>
          <p:cNvPr id="3" name="Content Placeholder 2"/>
          <p:cNvSpPr>
            <a:spLocks noGrp="1"/>
          </p:cNvSpPr>
          <p:nvPr>
            <p:ph sz="half" idx="1"/>
          </p:nvPr>
        </p:nvSpPr>
        <p:spPr>
          <a:xfrm>
            <a:off x="457200" y="2057401"/>
            <a:ext cx="4038600" cy="3394472"/>
          </a:xfrm>
        </p:spPr>
        <p:txBody>
          <a:bodyPr>
            <a:normAutofit/>
          </a:bodyPr>
          <a:lstStyle/>
          <a:p>
            <a:pPr>
              <a:lnSpc>
                <a:spcPct val="90000"/>
              </a:lnSpc>
            </a:pPr>
            <a:r>
              <a:rPr lang="nb-NO" sz="2000" dirty="0"/>
              <a:t>Du kan søke til fakultet om godkjenning av emner tatt ved andre studiesteder i Norge eller i utlandet.</a:t>
            </a:r>
          </a:p>
          <a:p>
            <a:pPr>
              <a:lnSpc>
                <a:spcPct val="90000"/>
              </a:lnSpc>
            </a:pPr>
            <a:r>
              <a:rPr lang="nb-NO" sz="2000" dirty="0">
                <a:hlinkClick r:id="rId3"/>
              </a:rPr>
              <a:t>Søknadsskjema</a:t>
            </a:r>
            <a:endParaRPr lang="nb-NO" sz="2000" dirty="0"/>
          </a:p>
          <a:p>
            <a:pPr>
              <a:lnSpc>
                <a:spcPct val="90000"/>
              </a:lnSpc>
            </a:pPr>
            <a:r>
              <a:rPr lang="nb-NO" sz="2000" dirty="0"/>
              <a:t>Dersom du lurer på om tidligere studier kan inngå som 40-gruppe kultur/samfunnsfag, send en en-post til </a:t>
            </a:r>
            <a:r>
              <a:rPr lang="nb-NO" sz="2000" dirty="0">
                <a:hlinkClick r:id="rId4"/>
              </a:rPr>
              <a:t>studentinfo@ikos.uio.no</a:t>
            </a:r>
            <a:r>
              <a:rPr lang="nb-NO" sz="2000" dirty="0"/>
              <a:t> </a:t>
            </a:r>
          </a:p>
        </p:txBody>
      </p:sp>
      <p:pic>
        <p:nvPicPr>
          <p:cNvPr id="5" name="Picture 4" descr="A group of people sitting outside&#10;&#10;Description automatically generated with medium confidence">
            <a:extLst>
              <a:ext uri="{FF2B5EF4-FFF2-40B4-BE49-F238E27FC236}">
                <a16:creationId xmlns:a16="http://schemas.microsoft.com/office/drawing/2014/main" id="{9D2F0244-69A9-4A23-9C58-9606D7FA4D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8200" y="2406755"/>
            <a:ext cx="4038600" cy="2695765"/>
          </a:xfrm>
          <a:prstGeom prst="rect">
            <a:avLst/>
          </a:prstGeom>
          <a:noFill/>
        </p:spPr>
      </p:pic>
    </p:spTree>
    <p:extLst>
      <p:ext uri="{BB962C8B-B14F-4D97-AF65-F5344CB8AC3E}">
        <p14:creationId xmlns:p14="http://schemas.microsoft.com/office/powerpoint/2010/main" val="2992586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Video 10" descr="Personer i et jobbavhør">
            <a:extLst>
              <a:ext uri="{FF2B5EF4-FFF2-40B4-BE49-F238E27FC236}">
                <a16:creationId xmlns:a16="http://schemas.microsoft.com/office/drawing/2014/main" id="{4B3BAB0E-4FB7-D13F-B0EA-5EB4ED148B28}"/>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5555" r="5555"/>
          <a:stretch/>
        </p:blipFill>
        <p:spPr>
          <a:xfrm>
            <a:off x="1" y="10"/>
            <a:ext cx="9143999" cy="6857990"/>
          </a:xfrm>
          <a:prstGeom prst="rect">
            <a:avLst/>
          </a:prstGeom>
          <a:noFill/>
        </p:spPr>
      </p:pic>
      <p:sp>
        <p:nvSpPr>
          <p:cNvPr id="15" name="Text Placeholder 2">
            <a:extLst>
              <a:ext uri="{FF2B5EF4-FFF2-40B4-BE49-F238E27FC236}">
                <a16:creationId xmlns:a16="http://schemas.microsoft.com/office/drawing/2014/main" id="{A71E148D-2EC2-4D21-716C-B74B3B06709E}"/>
              </a:ext>
            </a:extLst>
          </p:cNvPr>
          <p:cNvSpPr>
            <a:spLocks noGrp="1"/>
          </p:cNvSpPr>
          <p:nvPr>
            <p:ph type="body" sz="quarter" idx="15"/>
          </p:nvPr>
        </p:nvSpPr>
        <p:spPr>
          <a:xfrm>
            <a:off x="285751" y="6280142"/>
            <a:ext cx="765947" cy="202980"/>
          </a:xfrm>
        </p:spPr>
        <p:txBody>
          <a:bodyPr/>
          <a:lstStyle/>
          <a:p>
            <a:endParaRPr lang="en-US"/>
          </a:p>
        </p:txBody>
      </p:sp>
      <p:sp>
        <p:nvSpPr>
          <p:cNvPr id="5" name="Rektangel 4">
            <a:extLst>
              <a:ext uri="{FF2B5EF4-FFF2-40B4-BE49-F238E27FC236}">
                <a16:creationId xmlns:a16="http://schemas.microsoft.com/office/drawing/2014/main" id="{1F2C4123-4942-FBD0-24F0-9507712326ED}"/>
              </a:ext>
            </a:extLst>
          </p:cNvPr>
          <p:cNvSpPr/>
          <p:nvPr/>
        </p:nvSpPr>
        <p:spPr bwMode="auto">
          <a:xfrm>
            <a:off x="0" y="3429000"/>
            <a:ext cx="9143999" cy="1961417"/>
          </a:xfrm>
          <a:prstGeom prst="rect">
            <a:avLst/>
          </a:prstGeom>
          <a:solidFill>
            <a:schemeClr val="accent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Title 1">
            <a:extLst>
              <a:ext uri="{FF2B5EF4-FFF2-40B4-BE49-F238E27FC236}">
                <a16:creationId xmlns:a16="http://schemas.microsoft.com/office/drawing/2014/main" id="{CBC2CC96-1D44-0D1B-141F-059281270550}"/>
              </a:ext>
            </a:extLst>
          </p:cNvPr>
          <p:cNvSpPr>
            <a:spLocks noGrp="1"/>
          </p:cNvSpPr>
          <p:nvPr>
            <p:ph type="ctrTitle"/>
          </p:nvPr>
        </p:nvSpPr>
        <p:spPr>
          <a:xfrm>
            <a:off x="1129820" y="3429000"/>
            <a:ext cx="6858000" cy="1878763"/>
          </a:xfrm>
        </p:spPr>
        <p:txBody>
          <a:bodyPr wrap="none" anchor="t">
            <a:noAutofit/>
          </a:bodyPr>
          <a:lstStyle/>
          <a:p>
            <a:br>
              <a:rPr lang="en-US" sz="2000" dirty="0"/>
            </a:br>
            <a:r>
              <a:rPr lang="en-US" sz="2000" dirty="0" err="1"/>
              <a:t>Karriereveiledning</a:t>
            </a:r>
            <a:r>
              <a:rPr lang="en-US" sz="2000" dirty="0"/>
              <a:t> </a:t>
            </a:r>
            <a:r>
              <a:rPr lang="en-US" sz="2000" dirty="0" err="1"/>
              <a:t>på</a:t>
            </a:r>
            <a:r>
              <a:rPr lang="en-US" sz="2000" dirty="0"/>
              <a:t> HF</a:t>
            </a:r>
            <a:br>
              <a:rPr lang="en-US" sz="2000" dirty="0"/>
            </a:br>
            <a:r>
              <a:rPr lang="en-US" sz="2000" dirty="0" err="1"/>
              <a:t>Karriereemner</a:t>
            </a:r>
            <a:r>
              <a:rPr lang="en-US" sz="2000" dirty="0"/>
              <a:t>: </a:t>
            </a:r>
            <a:r>
              <a:rPr lang="nn-NO" sz="1100" dirty="0">
                <a:hlinkClick r:id="rId5"/>
              </a:rPr>
              <a:t>UIOKAR0110 – Kom i gang med prosjekt utdanning og karriere – Universitetet i Oslo</a:t>
            </a:r>
            <a:br>
              <a:rPr lang="en-US" sz="2000" dirty="0"/>
            </a:br>
            <a:r>
              <a:rPr lang="en-US" sz="2000" dirty="0" err="1"/>
              <a:t>UiO</a:t>
            </a:r>
            <a:r>
              <a:rPr lang="en-US" sz="2000" dirty="0"/>
              <a:t> </a:t>
            </a:r>
            <a:r>
              <a:rPr lang="en-US" sz="2000" dirty="0" err="1"/>
              <a:t>Karriere</a:t>
            </a:r>
            <a:r>
              <a:rPr lang="en-US" sz="2000" dirty="0"/>
              <a:t> – </a:t>
            </a:r>
            <a:r>
              <a:rPr lang="en-US" sz="2000" dirty="0" err="1"/>
              <a:t>Karriereuka</a:t>
            </a:r>
            <a:r>
              <a:rPr lang="en-US" sz="2000" dirty="0"/>
              <a:t> 2024 16-20. </a:t>
            </a:r>
            <a:r>
              <a:rPr lang="en-US" sz="2000" dirty="0" err="1"/>
              <a:t>september</a:t>
            </a:r>
            <a:endParaRPr lang="en-US" sz="2000" dirty="0"/>
          </a:p>
        </p:txBody>
      </p:sp>
      <p:sp>
        <p:nvSpPr>
          <p:cNvPr id="17" name="Subtitle 4">
            <a:extLst>
              <a:ext uri="{FF2B5EF4-FFF2-40B4-BE49-F238E27FC236}">
                <a16:creationId xmlns:a16="http://schemas.microsoft.com/office/drawing/2014/main" id="{7D960A0F-D5FE-DB1B-12F7-5749D300BFC9}"/>
              </a:ext>
            </a:extLst>
          </p:cNvPr>
          <p:cNvSpPr>
            <a:spLocks noGrp="1"/>
          </p:cNvSpPr>
          <p:nvPr>
            <p:ph type="subTitle" idx="1"/>
          </p:nvPr>
        </p:nvSpPr>
        <p:spPr>
          <a:xfrm>
            <a:off x="1143000" y="1144304"/>
            <a:ext cx="6858000" cy="1655762"/>
          </a:xfrm>
        </p:spPr>
        <p:txBody>
          <a:bodyPr/>
          <a:lstStyle/>
          <a:p>
            <a:r>
              <a:rPr lang="en-US" sz="4400" dirty="0" err="1"/>
              <a:t>Tenke</a:t>
            </a:r>
            <a:r>
              <a:rPr lang="en-US" sz="4400" dirty="0"/>
              <a:t> </a:t>
            </a:r>
            <a:r>
              <a:rPr lang="en-US" sz="4400" dirty="0" err="1"/>
              <a:t>karriere</a:t>
            </a:r>
            <a:r>
              <a:rPr lang="en-US" sz="4400" dirty="0"/>
              <a:t>?</a:t>
            </a:r>
          </a:p>
          <a:p>
            <a:endParaRPr lang="en-US" dirty="0"/>
          </a:p>
        </p:txBody>
      </p:sp>
    </p:spTree>
    <p:extLst>
      <p:ext uri="{BB962C8B-B14F-4D97-AF65-F5344CB8AC3E}">
        <p14:creationId xmlns:p14="http://schemas.microsoft.com/office/powerpoint/2010/main" val="300006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2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mute="1">
                <p:cTn id="12" repeatCount="indefinite" fill="hold" display="0">
                  <p:stCondLst>
                    <p:cond delay="indefinite"/>
                  </p:stCondLst>
                </p:cTn>
                <p:tgtEl>
                  <p:spTgt spid="11"/>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074F238-B9C7-9235-B866-52AD6837CCE4}"/>
              </a:ext>
            </a:extLst>
          </p:cNvPr>
          <p:cNvPicPr>
            <a:picLocks noGrp="1" noRot="1" noChangeAspect="1" noMove="1" noResize="1" noEditPoints="1" noAdjustHandles="1" noChangeArrowheads="1" noChangeShapeType="1" noCrop="1"/>
          </p:cNvPicPr>
          <p:nvPr/>
        </p:nvPicPr>
        <p:blipFill>
          <a:blip r:embed="rId3"/>
          <a:stretch>
            <a:fillRect/>
          </a:stretch>
        </p:blipFill>
        <p:spPr>
          <a:xfrm>
            <a:off x="898072" y="980728"/>
            <a:ext cx="7347856" cy="4114800"/>
          </a:xfrm>
          <a:prstGeom prst="rect">
            <a:avLst/>
          </a:prstGeom>
          <a:noFill/>
        </p:spPr>
      </p:pic>
      <p:pic>
        <p:nvPicPr>
          <p:cNvPr id="4" name="Picture 4">
            <a:extLst>
              <a:ext uri="{FF2B5EF4-FFF2-40B4-BE49-F238E27FC236}">
                <a16:creationId xmlns:a16="http://schemas.microsoft.com/office/drawing/2014/main" id="{6E59B273-C4D5-7DFA-EE00-63836840B52B}"/>
              </a:ext>
            </a:extLst>
          </p:cNvPr>
          <p:cNvPicPr>
            <a:picLocks noChangeAspect="1"/>
          </p:cNvPicPr>
          <p:nvPr/>
        </p:nvPicPr>
        <p:blipFill>
          <a:blip r:embed="rId4"/>
          <a:stretch>
            <a:fillRect/>
          </a:stretch>
        </p:blipFill>
        <p:spPr>
          <a:xfrm>
            <a:off x="1907704" y="3645024"/>
            <a:ext cx="1015043" cy="1015043"/>
          </a:xfrm>
          <a:prstGeom prst="rect">
            <a:avLst/>
          </a:prstGeom>
        </p:spPr>
      </p:pic>
      <p:sp>
        <p:nvSpPr>
          <p:cNvPr id="5" name="TekstSylinder 4">
            <a:extLst>
              <a:ext uri="{FF2B5EF4-FFF2-40B4-BE49-F238E27FC236}">
                <a16:creationId xmlns:a16="http://schemas.microsoft.com/office/drawing/2014/main" id="{28DF39E0-A437-1FEB-6ED4-41581E29F9A8}"/>
              </a:ext>
            </a:extLst>
          </p:cNvPr>
          <p:cNvSpPr txBox="1"/>
          <p:nvPr/>
        </p:nvSpPr>
        <p:spPr>
          <a:xfrm>
            <a:off x="755576" y="5230941"/>
            <a:ext cx="7202320" cy="646331"/>
          </a:xfrm>
          <a:prstGeom prst="rect">
            <a:avLst/>
          </a:prstGeom>
          <a:noFill/>
        </p:spPr>
        <p:txBody>
          <a:bodyPr wrap="square" rtlCol="0">
            <a:spAutoFit/>
          </a:bodyPr>
          <a:lstStyle/>
          <a:p>
            <a:r>
              <a:rPr lang="nb-NO" sz="1600" dirty="0" err="1"/>
              <a:t>Standtidspunkt</a:t>
            </a:r>
            <a:r>
              <a:rPr lang="nb-NO" sz="1600" dirty="0"/>
              <a:t> i </a:t>
            </a:r>
            <a:r>
              <a:rPr lang="nb-NO" sz="1600" dirty="0" err="1"/>
              <a:t>Studiestartsuka</a:t>
            </a:r>
            <a:r>
              <a:rPr lang="nb-NO" sz="1600" dirty="0"/>
              <a:t>:</a:t>
            </a:r>
          </a:p>
          <a:p>
            <a:endParaRPr lang="nb-NO" dirty="0"/>
          </a:p>
        </p:txBody>
      </p:sp>
      <p:sp>
        <p:nvSpPr>
          <p:cNvPr id="8" name="Rectangle 2">
            <a:extLst>
              <a:ext uri="{FF2B5EF4-FFF2-40B4-BE49-F238E27FC236}">
                <a16:creationId xmlns:a16="http://schemas.microsoft.com/office/drawing/2014/main" id="{7ED7C350-E2F7-4684-F086-3C176D0C952F}"/>
              </a:ext>
            </a:extLst>
          </p:cNvPr>
          <p:cNvSpPr>
            <a:spLocks noChangeArrowheads="1"/>
          </p:cNvSpPr>
          <p:nvPr/>
        </p:nvSpPr>
        <p:spPr bwMode="auto">
          <a:xfrm>
            <a:off x="323528" y="5661248"/>
            <a:ext cx="5904656"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a:r>
              <a:rPr kumimoji="0" lang="da-DK" altLang="nb-NO"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Mandag 12. fra 11-12:30, Sophu</a:t>
            </a:r>
            <a:r>
              <a:rPr lang="da-DK" altLang="nb-NO" sz="1100" dirty="0">
                <a:latin typeface="Arial" panose="020B0604020202020204" pitchFamily="34" charset="0"/>
                <a:ea typeface="Times New Roman" panose="02020603050405020304" pitchFamily="18" charset="0"/>
              </a:rPr>
              <a:t>s Bugges hus</a:t>
            </a:r>
            <a:endParaRPr lang="nb-NO" altLang="nb-NO" sz="1100" dirty="0">
              <a:latin typeface="Arial" panose="020B0604020202020204" pitchFamily="34" charset="0"/>
              <a:ea typeface="Times New Roman" panose="02020603050405020304" pitchFamily="18" charset="0"/>
            </a:endParaRPr>
          </a:p>
          <a:p>
            <a:pPr lvl="1"/>
            <a:r>
              <a:rPr kumimoji="0" lang="da-DK" altLang="nb-NO"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Tirsdag 13. fra 11-12:30, Georg Morgenstiernes hus</a:t>
            </a:r>
            <a:endParaRPr lang="nb-NO" altLang="nb-NO" sz="1100" dirty="0">
              <a:latin typeface="Arial" panose="020B0604020202020204" pitchFamily="34" charset="0"/>
              <a:ea typeface="Times New Roman" panose="02020603050405020304" pitchFamily="18" charset="0"/>
            </a:endParaRPr>
          </a:p>
          <a:p>
            <a:pPr lvl="1"/>
            <a:r>
              <a:rPr kumimoji="0" lang="da-DK" altLang="nb-NO"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Onsdag 14 fra 10-11:30, Niels Treschows hus</a:t>
            </a:r>
            <a:endParaRPr lang="nb-NO" altLang="nb-NO" sz="1100" dirty="0">
              <a:latin typeface="Arial" panose="020B0604020202020204" pitchFamily="34" charset="0"/>
              <a:ea typeface="Times New Roman" panose="02020603050405020304" pitchFamily="18" charset="0"/>
            </a:endParaRPr>
          </a:p>
          <a:p>
            <a:pPr lvl="1"/>
            <a:r>
              <a:rPr kumimoji="0" lang="da-DK" altLang="nb-NO"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Torsdag 15. 12-13.30, Sophus Bugges hus</a:t>
            </a:r>
            <a:endParaRPr kumimoji="0" lang="nb-NO" altLang="nb-NO"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7140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34898BED-FD9D-8E34-D879-3ED490838216}"/>
              </a:ext>
            </a:extLst>
          </p:cNvPr>
          <p:cNvPicPr>
            <a:picLocks noChangeAspect="1"/>
          </p:cNvPicPr>
          <p:nvPr/>
        </p:nvPicPr>
        <p:blipFill>
          <a:blip r:embed="rId2"/>
          <a:stretch>
            <a:fillRect/>
          </a:stretch>
        </p:blipFill>
        <p:spPr>
          <a:xfrm>
            <a:off x="1531692" y="647700"/>
            <a:ext cx="6080616" cy="6142038"/>
          </a:xfrm>
          <a:prstGeom prst="rect">
            <a:avLst/>
          </a:prstGeom>
          <a:noFill/>
        </p:spPr>
      </p:pic>
    </p:spTree>
    <p:extLst>
      <p:ext uri="{BB962C8B-B14F-4D97-AF65-F5344CB8AC3E}">
        <p14:creationId xmlns:p14="http://schemas.microsoft.com/office/powerpoint/2010/main" val="2182911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C455FB-6F07-3D9B-58C6-66039A9BDF07}"/>
              </a:ext>
            </a:extLst>
          </p:cNvPr>
          <p:cNvSpPr>
            <a:spLocks noGrp="1"/>
          </p:cNvSpPr>
          <p:nvPr>
            <p:ph type="title"/>
          </p:nvPr>
        </p:nvSpPr>
        <p:spPr/>
        <p:txBody>
          <a:bodyPr/>
          <a:lstStyle/>
          <a:p>
            <a:r>
              <a:rPr lang="nb-NO" dirty="0"/>
              <a:t>Andre ressurser på UiO</a:t>
            </a:r>
          </a:p>
        </p:txBody>
      </p:sp>
      <p:sp>
        <p:nvSpPr>
          <p:cNvPr id="3" name="Plassholder for innhold 2">
            <a:extLst>
              <a:ext uri="{FF2B5EF4-FFF2-40B4-BE49-F238E27FC236}">
                <a16:creationId xmlns:a16="http://schemas.microsoft.com/office/drawing/2014/main" id="{058504D2-846D-76AC-65F3-EAAE73E03F8F}"/>
              </a:ext>
            </a:extLst>
          </p:cNvPr>
          <p:cNvSpPr>
            <a:spLocks noGrp="1"/>
          </p:cNvSpPr>
          <p:nvPr>
            <p:ph idx="1"/>
          </p:nvPr>
        </p:nvSpPr>
        <p:spPr/>
        <p:txBody>
          <a:bodyPr/>
          <a:lstStyle/>
          <a:p>
            <a:r>
              <a:rPr lang="nb-NO" dirty="0"/>
              <a:t>Si fra!</a:t>
            </a:r>
          </a:p>
          <a:p>
            <a:r>
              <a:rPr lang="nb-NO" dirty="0"/>
              <a:t>Tilrettelegging</a:t>
            </a:r>
          </a:p>
          <a:p>
            <a:r>
              <a:rPr lang="nb-NO" dirty="0"/>
              <a:t>Gruppe for studenter med ADHD og/eller spekterdiagnose</a:t>
            </a:r>
          </a:p>
          <a:p>
            <a:r>
              <a:rPr lang="nb-NO" dirty="0" err="1"/>
              <a:t>SiO</a:t>
            </a:r>
            <a:r>
              <a:rPr lang="nb-NO" dirty="0"/>
              <a:t> – helsetjenester, kurs og mer</a:t>
            </a:r>
          </a:p>
          <a:p>
            <a:pPr marL="0" indent="0">
              <a:buNone/>
            </a:pPr>
            <a:endParaRPr lang="nb-NO" dirty="0"/>
          </a:p>
          <a:p>
            <a:pPr marL="0" indent="0">
              <a:buNone/>
            </a:pPr>
            <a:endParaRPr lang="nb-NO" dirty="0"/>
          </a:p>
          <a:p>
            <a:pPr marL="0" indent="0">
              <a:buNone/>
            </a:pPr>
            <a:endParaRPr lang="nb-NO" dirty="0"/>
          </a:p>
          <a:p>
            <a:endParaRPr lang="nb-NO" dirty="0"/>
          </a:p>
          <a:p>
            <a:endParaRPr lang="nb-NO" dirty="0"/>
          </a:p>
        </p:txBody>
      </p:sp>
    </p:spTree>
    <p:extLst>
      <p:ext uri="{BB962C8B-B14F-4D97-AF65-F5344CB8AC3E}">
        <p14:creationId xmlns:p14="http://schemas.microsoft.com/office/powerpoint/2010/main" val="2847090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7776864" cy="857250"/>
          </a:xfrm>
        </p:spPr>
        <p:txBody>
          <a:bodyPr>
            <a:normAutofit/>
          </a:bodyPr>
          <a:lstStyle/>
          <a:p>
            <a:r>
              <a:rPr lang="nb-NO" sz="2800" dirty="0"/>
              <a:t>Si fra!</a:t>
            </a:r>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0000"/>
                    </a14:imgEffect>
                  </a14:imgLayer>
                </a14:imgProps>
              </a:ext>
              <a:ext uri="{28A0092B-C50C-407E-A947-70E740481C1C}">
                <a14:useLocalDpi xmlns:a14="http://schemas.microsoft.com/office/drawing/2010/main" val="0"/>
              </a:ext>
            </a:extLst>
          </a:blip>
          <a:stretch>
            <a:fillRect/>
          </a:stretch>
        </p:blipFill>
        <p:spPr>
          <a:xfrm>
            <a:off x="971600" y="2060848"/>
            <a:ext cx="6730312" cy="2959670"/>
          </a:xfrm>
        </p:spPr>
      </p:pic>
      <p:sp>
        <p:nvSpPr>
          <p:cNvPr id="5" name="TextBox 4">
            <a:extLst>
              <a:ext uri="{FF2B5EF4-FFF2-40B4-BE49-F238E27FC236}">
                <a16:creationId xmlns:a16="http://schemas.microsoft.com/office/drawing/2014/main" id="{C4DEF240-7067-4793-94A8-010317F5E018}"/>
              </a:ext>
            </a:extLst>
          </p:cNvPr>
          <p:cNvSpPr txBox="1"/>
          <p:nvPr/>
        </p:nvSpPr>
        <p:spPr>
          <a:xfrm>
            <a:off x="2547571" y="5229200"/>
            <a:ext cx="4572000" cy="400110"/>
          </a:xfrm>
          <a:prstGeom prst="rect">
            <a:avLst/>
          </a:prstGeom>
          <a:noFill/>
        </p:spPr>
        <p:txBody>
          <a:bodyPr wrap="square">
            <a:spAutoFit/>
          </a:bodyPr>
          <a:lstStyle/>
          <a:p>
            <a:r>
              <a:rPr lang="en-US" dirty="0">
                <a:hlinkClick r:id="rId4"/>
              </a:rPr>
              <a:t>https://www.uio.no/om/hms/si-fra/</a:t>
            </a:r>
            <a:r>
              <a:rPr lang="en-US" dirty="0"/>
              <a:t> </a:t>
            </a:r>
          </a:p>
        </p:txBody>
      </p:sp>
    </p:spTree>
    <p:extLst>
      <p:ext uri="{BB962C8B-B14F-4D97-AF65-F5344CB8AC3E}">
        <p14:creationId xmlns:p14="http://schemas.microsoft.com/office/powerpoint/2010/main" val="2751232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69ED5A05-281A-5F3F-83EC-D7059C50B5EF}"/>
              </a:ext>
            </a:extLst>
          </p:cNvPr>
          <p:cNvSpPr>
            <a:spLocks noGrp="1"/>
          </p:cNvSpPr>
          <p:nvPr>
            <p:ph type="ftr" sz="quarter" idx="34"/>
          </p:nvPr>
        </p:nvSpPr>
        <p:spPr/>
        <p:txBody>
          <a:bodyPr/>
          <a:lstStyle/>
          <a:p>
            <a:pPr>
              <a:buClr>
                <a:srgbClr val="000000"/>
              </a:buClr>
            </a:pPr>
            <a:r>
              <a:rPr lang="nb-NO">
                <a:solidFill>
                  <a:srgbClr val="000000"/>
                </a:solidFill>
              </a:rPr>
              <a:t>Det humanistiske fakultet</a:t>
            </a:r>
          </a:p>
        </p:txBody>
      </p:sp>
      <p:sp>
        <p:nvSpPr>
          <p:cNvPr id="3" name="Plassholder for lysbildenummer 2">
            <a:extLst>
              <a:ext uri="{FF2B5EF4-FFF2-40B4-BE49-F238E27FC236}">
                <a16:creationId xmlns:a16="http://schemas.microsoft.com/office/drawing/2014/main" id="{63E35726-462F-7D26-4EAB-969F5D9C254C}"/>
              </a:ext>
            </a:extLst>
          </p:cNvPr>
          <p:cNvSpPr>
            <a:spLocks noGrp="1"/>
          </p:cNvSpPr>
          <p:nvPr>
            <p:ph type="sldNum" sz="quarter" idx="35"/>
          </p:nvPr>
        </p:nvSpPr>
        <p:spPr/>
        <p:txBody>
          <a:bodyPr/>
          <a:lstStyle/>
          <a:p>
            <a:pPr>
              <a:buClr>
                <a:srgbClr val="000000"/>
              </a:buClr>
            </a:pPr>
            <a:r>
              <a:rPr lang="en-US">
                <a:solidFill>
                  <a:srgbClr val="000000"/>
                </a:solidFill>
              </a:rPr>
              <a:t>Side </a:t>
            </a:r>
            <a:fld id="{5251F420-7306-4E7C-A79E-F31A38F7D392}" type="slidenum">
              <a:rPr lang="en-US" dirty="0" smtClean="0">
                <a:solidFill>
                  <a:srgbClr val="000000"/>
                </a:solidFill>
              </a:rPr>
              <a:pPr>
                <a:buClr>
                  <a:srgbClr val="000000"/>
                </a:buClr>
              </a:pPr>
              <a:t>19</a:t>
            </a:fld>
            <a:endParaRPr lang="en-US">
              <a:solidFill>
                <a:srgbClr val="000000"/>
              </a:solidFill>
            </a:endParaRPr>
          </a:p>
        </p:txBody>
      </p:sp>
      <p:sp>
        <p:nvSpPr>
          <p:cNvPr id="4" name="Tittel 3">
            <a:extLst>
              <a:ext uri="{FF2B5EF4-FFF2-40B4-BE49-F238E27FC236}">
                <a16:creationId xmlns:a16="http://schemas.microsoft.com/office/drawing/2014/main" id="{A1165231-1DD1-9FF6-FFC5-8D0A2437F5D8}"/>
              </a:ext>
            </a:extLst>
          </p:cNvPr>
          <p:cNvSpPr>
            <a:spLocks noGrp="1"/>
          </p:cNvSpPr>
          <p:nvPr>
            <p:ph type="title"/>
          </p:nvPr>
        </p:nvSpPr>
        <p:spPr/>
        <p:txBody>
          <a:bodyPr/>
          <a:lstStyle/>
          <a:p>
            <a:r>
              <a:rPr lang="nb-NO" dirty="0">
                <a:solidFill>
                  <a:srgbClr val="000000"/>
                </a:solidFill>
              </a:rPr>
              <a:t>Tilrettelegging i studiehverdagen</a:t>
            </a:r>
            <a:br>
              <a:rPr lang="nb-NO" dirty="0">
                <a:solidFill>
                  <a:srgbClr val="000000"/>
                </a:solidFill>
              </a:rPr>
            </a:br>
            <a:endParaRPr lang="nb-NO" dirty="0">
              <a:solidFill>
                <a:srgbClr val="000000"/>
              </a:solidFill>
            </a:endParaRPr>
          </a:p>
        </p:txBody>
      </p:sp>
      <p:sp>
        <p:nvSpPr>
          <p:cNvPr id="5" name="Undertittel 4">
            <a:extLst>
              <a:ext uri="{FF2B5EF4-FFF2-40B4-BE49-F238E27FC236}">
                <a16:creationId xmlns:a16="http://schemas.microsoft.com/office/drawing/2014/main" id="{C72987D6-7547-4842-63AA-8BC1C247D629}"/>
              </a:ext>
            </a:extLst>
          </p:cNvPr>
          <p:cNvSpPr>
            <a:spLocks noGrp="1"/>
          </p:cNvSpPr>
          <p:nvPr>
            <p:ph type="subTitle" idx="13"/>
          </p:nvPr>
        </p:nvSpPr>
        <p:spPr/>
        <p:txBody>
          <a:bodyPr/>
          <a:lstStyle/>
          <a:p>
            <a:pPr>
              <a:buClr>
                <a:srgbClr val="000000"/>
              </a:buClr>
            </a:pPr>
            <a:r>
              <a:rPr lang="nb-NO" sz="1800" dirty="0">
                <a:solidFill>
                  <a:srgbClr val="000000"/>
                </a:solidFill>
              </a:rPr>
              <a:t>Hvem kan søke?</a:t>
            </a:r>
          </a:p>
        </p:txBody>
      </p:sp>
      <p:sp>
        <p:nvSpPr>
          <p:cNvPr id="7" name="Plassholder for innhold 6">
            <a:extLst>
              <a:ext uri="{FF2B5EF4-FFF2-40B4-BE49-F238E27FC236}">
                <a16:creationId xmlns:a16="http://schemas.microsoft.com/office/drawing/2014/main" id="{8C666910-8B76-5EE6-B476-12E7DA42FDC8}"/>
              </a:ext>
            </a:extLst>
          </p:cNvPr>
          <p:cNvSpPr>
            <a:spLocks noGrp="1"/>
          </p:cNvSpPr>
          <p:nvPr>
            <p:ph sz="half" idx="29"/>
          </p:nvPr>
        </p:nvSpPr>
        <p:spPr>
          <a:xfrm>
            <a:off x="270034" y="2040357"/>
            <a:ext cx="4116910" cy="3439185"/>
          </a:xfrm>
          <a:solidFill>
            <a:srgbClr val="E6ECFF"/>
          </a:solidFill>
        </p:spPr>
        <p:txBody>
          <a:bodyPr vert="horz" wrap="square" lIns="0" tIns="0" rIns="0" bIns="0" numCol="1" rtlCol="0" anchor="t" anchorCtr="0" compatLnSpc="1">
            <a:prstTxWarp prst="textNoShape">
              <a:avLst/>
            </a:prstTxWarp>
            <a:noAutofit/>
          </a:bodyPr>
          <a:lstStyle/>
          <a:p>
            <a:pPr marL="215741" indent="-215741">
              <a:buClr>
                <a:srgbClr val="000000"/>
              </a:buClr>
            </a:pPr>
            <a:endParaRPr lang="nb-NO" sz="1200" dirty="0"/>
          </a:p>
          <a:p>
            <a:pPr marL="215741" indent="-215741">
              <a:buClr>
                <a:srgbClr val="000000"/>
              </a:buClr>
            </a:pPr>
            <a:r>
              <a:rPr lang="nb-NO" sz="1200" dirty="0"/>
              <a:t>Studenter med funksjonsnedsettelse</a:t>
            </a:r>
            <a:endParaRPr lang="nb-NO" sz="1200" dirty="0">
              <a:cs typeface="Arial"/>
            </a:endParaRPr>
          </a:p>
          <a:p>
            <a:pPr marL="514350" lvl="1" indent="-171450">
              <a:buClr>
                <a:srgbClr val="000000"/>
              </a:buClr>
            </a:pPr>
            <a:r>
              <a:rPr lang="nb-NO" sz="1050" dirty="0"/>
              <a:t>kan være tap av eller skade på en kroppsdel eller i en av kroppens funksjoner. </a:t>
            </a:r>
            <a:endParaRPr lang="nb-NO" sz="1050" dirty="0">
              <a:cs typeface="Arial"/>
            </a:endParaRPr>
          </a:p>
          <a:p>
            <a:pPr marL="514350" lvl="1" indent="-171450">
              <a:buClr>
                <a:srgbClr val="000000"/>
              </a:buClr>
            </a:pPr>
            <a:r>
              <a:rPr lang="nb-NO" sz="1050" dirty="0"/>
              <a:t>For eksempel: blind eller svaksynt</a:t>
            </a:r>
            <a:endParaRPr lang="nb-NO" sz="1050" dirty="0">
              <a:cs typeface="Arial"/>
            </a:endParaRPr>
          </a:p>
          <a:p>
            <a:pPr marL="215741" indent="-215741">
              <a:buClr>
                <a:srgbClr val="000000"/>
              </a:buClr>
            </a:pPr>
            <a:r>
              <a:rPr lang="nb-NO" sz="1200" dirty="0"/>
              <a:t>Studenter med særskilt behov  </a:t>
            </a:r>
            <a:endParaRPr lang="nb-NO" sz="1200" dirty="0">
              <a:cs typeface="Arial"/>
            </a:endParaRPr>
          </a:p>
          <a:p>
            <a:pPr marL="513874" lvl="1" indent="-215741">
              <a:buClr>
                <a:srgbClr val="000000"/>
              </a:buClr>
            </a:pPr>
            <a:r>
              <a:rPr lang="nb-NO" sz="1050" dirty="0"/>
              <a:t>innebærer fysiske, psykososiale og/eller </a:t>
            </a:r>
            <a:r>
              <a:rPr lang="nb-NO" sz="1050" dirty="0" err="1"/>
              <a:t>læringsmessige</a:t>
            </a:r>
            <a:r>
              <a:rPr lang="nb-NO" sz="1050" dirty="0"/>
              <a:t> utfordringer. </a:t>
            </a:r>
            <a:endParaRPr lang="nb-NO" sz="1050" dirty="0">
              <a:cs typeface="Arial"/>
            </a:endParaRPr>
          </a:p>
          <a:p>
            <a:pPr marL="514350" lvl="1" indent="-171450">
              <a:buClr>
                <a:srgbClr val="000000"/>
              </a:buClr>
            </a:pPr>
            <a:r>
              <a:rPr lang="nb-NO" sz="1050" dirty="0"/>
              <a:t>vanskene kan være midlertidige eller varige, men må være av vesentlig karakter</a:t>
            </a:r>
            <a:endParaRPr lang="nb-NO" sz="1050" dirty="0">
              <a:cs typeface="Arial"/>
            </a:endParaRPr>
          </a:p>
          <a:p>
            <a:pPr marL="514350" lvl="1" indent="-171450">
              <a:buClr>
                <a:srgbClr val="000000"/>
              </a:buClr>
            </a:pPr>
            <a:r>
              <a:rPr lang="nb-NO" sz="1050" dirty="0"/>
              <a:t>For eksempel: ADHD eller dysleksi</a:t>
            </a:r>
            <a:endParaRPr lang="nb-NO" sz="1050">
              <a:cs typeface="Arial"/>
            </a:endParaRPr>
          </a:p>
          <a:p>
            <a:pPr marL="215741" indent="-215741">
              <a:buClr>
                <a:srgbClr val="000000"/>
              </a:buClr>
            </a:pPr>
            <a:r>
              <a:rPr lang="nb-NO" sz="1200" dirty="0"/>
              <a:t>Studenter som har omsorg for barn</a:t>
            </a:r>
            <a:endParaRPr lang="nb-NO" sz="1200" dirty="0">
              <a:cs typeface="Arial"/>
            </a:endParaRPr>
          </a:p>
          <a:p>
            <a:pPr marL="513874" lvl="1" indent="-215741">
              <a:buClr>
                <a:srgbClr val="000000"/>
              </a:buClr>
            </a:pPr>
            <a:r>
              <a:rPr lang="nb-NO" sz="1050" dirty="0"/>
              <a:t>Det er krav om dokumentasjon for denne formen for tilrettelegging</a:t>
            </a:r>
            <a:endParaRPr lang="nb-NO" sz="1050">
              <a:cs typeface="Arial"/>
            </a:endParaRPr>
          </a:p>
          <a:p>
            <a:pPr marL="215741" indent="-215741">
              <a:buClr>
                <a:srgbClr val="000000"/>
              </a:buClr>
            </a:pPr>
            <a:r>
              <a:rPr lang="nb-NO" sz="1200" dirty="0"/>
              <a:t>Er du i tvil om du har rett til tilrettelegging? Ta kontakt!</a:t>
            </a:r>
            <a:endParaRPr lang="nb-NO" sz="1200" dirty="0">
              <a:cs typeface="Arial"/>
            </a:endParaRPr>
          </a:p>
        </p:txBody>
      </p:sp>
      <p:sp>
        <p:nvSpPr>
          <p:cNvPr id="9" name="Plassholder for tekst 8">
            <a:extLst>
              <a:ext uri="{FF2B5EF4-FFF2-40B4-BE49-F238E27FC236}">
                <a16:creationId xmlns:a16="http://schemas.microsoft.com/office/drawing/2014/main" id="{6A10703B-F420-B7AC-1775-B0C3E4947D1B}"/>
              </a:ext>
            </a:extLst>
          </p:cNvPr>
          <p:cNvSpPr>
            <a:spLocks noGrp="1"/>
          </p:cNvSpPr>
          <p:nvPr>
            <p:ph type="body" sz="quarter" idx="32"/>
          </p:nvPr>
        </p:nvSpPr>
        <p:spPr>
          <a:xfrm>
            <a:off x="4571999" y="1669295"/>
            <a:ext cx="4398155" cy="371062"/>
          </a:xfrm>
        </p:spPr>
        <p:txBody>
          <a:bodyPr/>
          <a:lstStyle/>
          <a:p>
            <a:pPr>
              <a:buClr>
                <a:srgbClr val="000000"/>
              </a:buClr>
            </a:pPr>
            <a:r>
              <a:rPr lang="nn-NO" sz="1200">
                <a:hlinkClick r:id="rId3"/>
              </a:rPr>
              <a:t>Tilrettelegging av </a:t>
            </a:r>
            <a:r>
              <a:rPr lang="nn-NO" sz="1200" err="1">
                <a:hlinkClick r:id="rId3"/>
              </a:rPr>
              <a:t>studiehverdagen</a:t>
            </a:r>
            <a:r>
              <a:rPr lang="nn-NO" sz="1200">
                <a:hlinkClick r:id="rId3"/>
              </a:rPr>
              <a:t> - Universitetet i Oslo (uio.no)</a:t>
            </a:r>
            <a:endParaRPr lang="nb-NO" sz="1200">
              <a:solidFill>
                <a:srgbClr val="000000"/>
              </a:solidFill>
            </a:endParaRPr>
          </a:p>
        </p:txBody>
      </p:sp>
      <p:pic>
        <p:nvPicPr>
          <p:cNvPr id="11" name="Plassholder for innhold 10" descr="Spørsmål med heldekkende fyll">
            <a:extLst>
              <a:ext uri="{FF2B5EF4-FFF2-40B4-BE49-F238E27FC236}">
                <a16:creationId xmlns:a16="http://schemas.microsoft.com/office/drawing/2014/main" id="{D6AF6602-2929-5DE3-718C-9B18C4BD00E8}"/>
              </a:ext>
            </a:extLst>
          </p:cNvPr>
          <p:cNvPicPr>
            <a:picLocks noGrp="1" noChangeAspect="1"/>
          </p:cNvPicPr>
          <p:nvPr>
            <p:ph sz="half" idx="3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98871" y="2175373"/>
            <a:ext cx="3233279" cy="3233279"/>
          </a:xfrm>
        </p:spPr>
      </p:pic>
    </p:spTree>
    <p:extLst>
      <p:ext uri="{BB962C8B-B14F-4D97-AF65-F5344CB8AC3E}">
        <p14:creationId xmlns:p14="http://schemas.microsoft.com/office/powerpoint/2010/main" val="685152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
            <a:extLst>
              <a:ext uri="{FF2B5EF4-FFF2-40B4-BE49-F238E27FC236}">
                <a16:creationId xmlns:a16="http://schemas.microsoft.com/office/drawing/2014/main" id="{D03CB6BF-9232-B56B-D716-A9C68E79765F}"/>
              </a:ext>
            </a:extLst>
          </p:cNvPr>
          <p:cNvSpPr>
            <a:spLocks noGrp="1"/>
          </p:cNvSpPr>
          <p:nvPr>
            <p:ph type="ftr" sz="quarter" idx="32"/>
          </p:nvPr>
        </p:nvSpPr>
        <p:spPr>
          <a:xfrm>
            <a:off x="1378300" y="5539636"/>
            <a:ext cx="1125911" cy="194424"/>
          </a:xfrm>
        </p:spPr>
        <p:txBody>
          <a:bodyPr/>
          <a:lstStyle/>
          <a:p>
            <a:r>
              <a:rPr lang="nb-NO"/>
              <a:t>Det humanistiske fakultet</a:t>
            </a:r>
          </a:p>
        </p:txBody>
      </p:sp>
      <p:sp>
        <p:nvSpPr>
          <p:cNvPr id="3" name="Plassholder for lysbildenummer 2">
            <a:extLst>
              <a:ext uri="{FF2B5EF4-FFF2-40B4-BE49-F238E27FC236}">
                <a16:creationId xmlns:a16="http://schemas.microsoft.com/office/drawing/2014/main" id="{17F8F546-FBF8-D0FD-4131-C6A50CB28889}"/>
              </a:ext>
            </a:extLst>
          </p:cNvPr>
          <p:cNvSpPr>
            <a:spLocks noGrp="1"/>
          </p:cNvSpPr>
          <p:nvPr>
            <p:ph type="sldNum" sz="quarter" idx="33"/>
          </p:nvPr>
        </p:nvSpPr>
        <p:spPr>
          <a:xfrm>
            <a:off x="8449776" y="5554896"/>
            <a:ext cx="449602" cy="273844"/>
          </a:xfrm>
        </p:spPr>
        <p:txBody>
          <a:bodyPr anchor="ctr">
            <a:normAutofit fontScale="92500" lnSpcReduction="20000"/>
          </a:bodyPr>
          <a:lstStyle/>
          <a:p>
            <a:pPr>
              <a:spcAft>
                <a:spcPts val="450"/>
              </a:spcAft>
            </a:pPr>
            <a:r>
              <a:rPr lang="en-US"/>
              <a:t>Side </a:t>
            </a:r>
            <a:fld id="{5251F420-7306-4E7C-A79E-F31A38F7D392}" type="slidenum">
              <a:rPr lang="en-US" smtClean="0"/>
              <a:pPr>
                <a:spcAft>
                  <a:spcPts val="450"/>
                </a:spcAft>
              </a:pPr>
              <a:t>20</a:t>
            </a:fld>
            <a:endParaRPr lang="en-US"/>
          </a:p>
        </p:txBody>
      </p:sp>
      <p:sp>
        <p:nvSpPr>
          <p:cNvPr id="16" name="Title 3">
            <a:extLst>
              <a:ext uri="{FF2B5EF4-FFF2-40B4-BE49-F238E27FC236}">
                <a16:creationId xmlns:a16="http://schemas.microsoft.com/office/drawing/2014/main" id="{52D59B18-B6B9-28F0-003D-8F7FBDA580D6}"/>
              </a:ext>
            </a:extLst>
          </p:cNvPr>
          <p:cNvSpPr>
            <a:spLocks noGrp="1"/>
          </p:cNvSpPr>
          <p:nvPr>
            <p:ph type="title"/>
          </p:nvPr>
        </p:nvSpPr>
        <p:spPr>
          <a:xfrm>
            <a:off x="270033" y="1127284"/>
            <a:ext cx="8603933" cy="406994"/>
          </a:xfrm>
        </p:spPr>
        <p:txBody>
          <a:bodyPr/>
          <a:lstStyle/>
          <a:p>
            <a:r>
              <a:rPr lang="en-US" err="1">
                <a:cs typeface="Arial"/>
              </a:rPr>
              <a:t>Eksempler</a:t>
            </a:r>
            <a:r>
              <a:rPr lang="en-US">
                <a:cs typeface="Arial"/>
              </a:rPr>
              <a:t> </a:t>
            </a:r>
            <a:r>
              <a:rPr lang="en-US" err="1">
                <a:cs typeface="Arial"/>
              </a:rPr>
              <a:t>på</a:t>
            </a:r>
            <a:r>
              <a:rPr lang="en-US">
                <a:cs typeface="Arial"/>
              </a:rPr>
              <a:t> </a:t>
            </a:r>
            <a:r>
              <a:rPr lang="en-US" err="1">
                <a:cs typeface="Arial"/>
              </a:rPr>
              <a:t>tilrettelegging</a:t>
            </a:r>
            <a:endParaRPr lang="en-US" err="1"/>
          </a:p>
        </p:txBody>
      </p:sp>
      <p:sp>
        <p:nvSpPr>
          <p:cNvPr id="5" name="Undertittel 4">
            <a:extLst>
              <a:ext uri="{FF2B5EF4-FFF2-40B4-BE49-F238E27FC236}">
                <a16:creationId xmlns:a16="http://schemas.microsoft.com/office/drawing/2014/main" id="{EC84B1FD-04A6-1D8B-183C-895FD5710C72}"/>
              </a:ext>
            </a:extLst>
          </p:cNvPr>
          <p:cNvSpPr>
            <a:spLocks noGrp="1"/>
          </p:cNvSpPr>
          <p:nvPr>
            <p:ph type="subTitle" idx="13"/>
          </p:nvPr>
        </p:nvSpPr>
        <p:spPr>
          <a:xfrm>
            <a:off x="270033" y="1669295"/>
            <a:ext cx="8603933" cy="371062"/>
          </a:xfrm>
        </p:spPr>
        <p:txBody>
          <a:bodyPr anchor="t">
            <a:normAutofit/>
          </a:bodyPr>
          <a:lstStyle/>
          <a:p>
            <a:r>
              <a:rPr lang="nb-NO"/>
              <a:t>Dersom du får innvilget tilrettelegging kan du få tiltak som:</a:t>
            </a:r>
            <a:endParaRPr lang="nb-NO" b="0" i="0">
              <a:effectLst/>
            </a:endParaRPr>
          </a:p>
          <a:p>
            <a:endParaRPr lang="nb-NO"/>
          </a:p>
        </p:txBody>
      </p:sp>
      <p:graphicFrame>
        <p:nvGraphicFramePr>
          <p:cNvPr id="10" name="Plassholder for innhold 5">
            <a:extLst>
              <a:ext uri="{FF2B5EF4-FFF2-40B4-BE49-F238E27FC236}">
                <a16:creationId xmlns:a16="http://schemas.microsoft.com/office/drawing/2014/main" id="{7D78E740-65EF-207F-A0D5-673DDA84BC69}"/>
              </a:ext>
              <a:ext uri="{C183D7F6-B498-43B3-948B-1728B52AA6E4}">
                <adec:decorative xmlns:adec="http://schemas.microsoft.com/office/drawing/2017/decorative" val="1"/>
              </a:ext>
            </a:extLst>
          </p:cNvPr>
          <p:cNvGraphicFramePr>
            <a:graphicFrameLocks noGrp="1"/>
          </p:cNvGraphicFramePr>
          <p:nvPr>
            <p:ph sz="half" idx="30"/>
            <p:extLst>
              <p:ext uri="{D42A27DB-BD31-4B8C-83A1-F6EECF244321}">
                <p14:modId xmlns:p14="http://schemas.microsoft.com/office/powerpoint/2010/main" val="2433065203"/>
              </p:ext>
            </p:extLst>
          </p:nvPr>
        </p:nvGraphicFramePr>
        <p:xfrm>
          <a:off x="270033" y="2175374"/>
          <a:ext cx="8603933" cy="3225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9566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02159DD8-C7A9-F668-D9D2-C78EE3F3107C}"/>
              </a:ext>
            </a:extLst>
          </p:cNvPr>
          <p:cNvSpPr>
            <a:spLocks noGrp="1"/>
          </p:cNvSpPr>
          <p:nvPr>
            <p:ph type="ftr" sz="quarter" idx="34"/>
          </p:nvPr>
        </p:nvSpPr>
        <p:spPr>
          <a:xfrm>
            <a:off x="1378300" y="5539636"/>
            <a:ext cx="1125911" cy="194424"/>
          </a:xfrm>
        </p:spPr>
        <p:txBody>
          <a:bodyPr anchor="b">
            <a:normAutofit fontScale="77500" lnSpcReduction="20000"/>
          </a:bodyPr>
          <a:lstStyle/>
          <a:p>
            <a:pPr>
              <a:spcAft>
                <a:spcPts val="450"/>
              </a:spcAft>
            </a:pPr>
            <a:r>
              <a:rPr lang="nb-NO"/>
              <a:t>Det humanistiske fakultet</a:t>
            </a:r>
          </a:p>
        </p:txBody>
      </p:sp>
      <p:sp>
        <p:nvSpPr>
          <p:cNvPr id="3" name="Plassholder for lysbildenummer 2">
            <a:extLst>
              <a:ext uri="{FF2B5EF4-FFF2-40B4-BE49-F238E27FC236}">
                <a16:creationId xmlns:a16="http://schemas.microsoft.com/office/drawing/2014/main" id="{9231243A-ECDC-4882-47D7-94B1B7AE1CD6}"/>
              </a:ext>
            </a:extLst>
          </p:cNvPr>
          <p:cNvSpPr>
            <a:spLocks noGrp="1"/>
          </p:cNvSpPr>
          <p:nvPr>
            <p:ph type="sldNum" sz="quarter" idx="35"/>
          </p:nvPr>
        </p:nvSpPr>
        <p:spPr>
          <a:xfrm>
            <a:off x="8449776" y="5554896"/>
            <a:ext cx="449602" cy="273844"/>
          </a:xfrm>
        </p:spPr>
        <p:txBody>
          <a:bodyPr anchor="ctr">
            <a:normAutofit fontScale="92500" lnSpcReduction="20000"/>
          </a:bodyPr>
          <a:lstStyle/>
          <a:p>
            <a:pPr>
              <a:spcAft>
                <a:spcPts val="450"/>
              </a:spcAft>
            </a:pPr>
            <a:r>
              <a:rPr lang="en-US"/>
              <a:t>Side </a:t>
            </a:r>
            <a:fld id="{5251F420-7306-4E7C-A79E-F31A38F7D392}" type="slidenum">
              <a:rPr lang="en-US" dirty="0" smtClean="0"/>
              <a:pPr>
                <a:spcAft>
                  <a:spcPts val="450"/>
                </a:spcAft>
              </a:pPr>
              <a:t>21</a:t>
            </a:fld>
            <a:endParaRPr lang="en-US"/>
          </a:p>
        </p:txBody>
      </p:sp>
      <p:sp>
        <p:nvSpPr>
          <p:cNvPr id="4" name="Tittel 3">
            <a:extLst>
              <a:ext uri="{FF2B5EF4-FFF2-40B4-BE49-F238E27FC236}">
                <a16:creationId xmlns:a16="http://schemas.microsoft.com/office/drawing/2014/main" id="{0EB5719D-84D6-2B4C-27E4-E5A713E4773E}"/>
              </a:ext>
            </a:extLst>
          </p:cNvPr>
          <p:cNvSpPr>
            <a:spLocks noGrp="1"/>
          </p:cNvSpPr>
          <p:nvPr>
            <p:ph type="title"/>
          </p:nvPr>
        </p:nvSpPr>
        <p:spPr>
          <a:xfrm>
            <a:off x="270033" y="1127284"/>
            <a:ext cx="8603933" cy="406994"/>
          </a:xfrm>
        </p:spPr>
        <p:txBody>
          <a:bodyPr anchor="t">
            <a:normAutofit fontScale="90000"/>
          </a:bodyPr>
          <a:lstStyle/>
          <a:p>
            <a:r>
              <a:rPr lang="nb-NO"/>
              <a:t>Tilrettelegging på eksamen</a:t>
            </a:r>
          </a:p>
        </p:txBody>
      </p:sp>
      <p:sp>
        <p:nvSpPr>
          <p:cNvPr id="7" name="Undertittel 6">
            <a:extLst>
              <a:ext uri="{FF2B5EF4-FFF2-40B4-BE49-F238E27FC236}">
                <a16:creationId xmlns:a16="http://schemas.microsoft.com/office/drawing/2014/main" id="{E2E90008-94EF-0DDE-0BC8-E995D21C9C1C}"/>
              </a:ext>
            </a:extLst>
          </p:cNvPr>
          <p:cNvSpPr>
            <a:spLocks noGrp="1"/>
          </p:cNvSpPr>
          <p:nvPr>
            <p:ph type="subTitle" idx="13"/>
          </p:nvPr>
        </p:nvSpPr>
        <p:spPr>
          <a:xfrm>
            <a:off x="270034" y="1669295"/>
            <a:ext cx="4116910" cy="371062"/>
          </a:xfrm>
        </p:spPr>
        <p:txBody>
          <a:bodyPr anchor="t">
            <a:normAutofit fontScale="92500" lnSpcReduction="20000"/>
          </a:bodyPr>
          <a:lstStyle/>
          <a:p>
            <a:pPr>
              <a:lnSpc>
                <a:spcPct val="90000"/>
              </a:lnSpc>
            </a:pPr>
            <a:r>
              <a:rPr lang="nn-NO">
                <a:hlinkClick r:id="rId3"/>
              </a:rPr>
              <a:t>Søk om tilrettelegging på eksamen - Universitetet i Oslo (uio.no)</a:t>
            </a:r>
            <a:endParaRPr lang="nb-NO"/>
          </a:p>
        </p:txBody>
      </p:sp>
      <p:pic>
        <p:nvPicPr>
          <p:cNvPr id="12" name="Plassholder for innhold 11" descr="Russelue med heldekkende fyll">
            <a:extLst>
              <a:ext uri="{FF2B5EF4-FFF2-40B4-BE49-F238E27FC236}">
                <a16:creationId xmlns:a16="http://schemas.microsoft.com/office/drawing/2014/main" id="{495ED3FD-157F-83D9-E96C-B45B3045E1A0}"/>
              </a:ext>
            </a:extLst>
          </p:cNvPr>
          <p:cNvPicPr>
            <a:picLocks noGrp="1" noChangeAspect="1"/>
          </p:cNvPicPr>
          <p:nvPr>
            <p:ph sz="half" idx="29"/>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5576" y="2175374"/>
            <a:ext cx="3225827" cy="3225827"/>
          </a:xfrm>
        </p:spPr>
      </p:pic>
      <p:sp>
        <p:nvSpPr>
          <p:cNvPr id="10" name="Plassholder for tekst 9">
            <a:extLst>
              <a:ext uri="{FF2B5EF4-FFF2-40B4-BE49-F238E27FC236}">
                <a16:creationId xmlns:a16="http://schemas.microsoft.com/office/drawing/2014/main" id="{5DDE113B-3357-170E-0EEC-94E99CC62629}"/>
              </a:ext>
            </a:extLst>
          </p:cNvPr>
          <p:cNvSpPr>
            <a:spLocks noGrp="1"/>
          </p:cNvSpPr>
          <p:nvPr>
            <p:ph type="body" sz="quarter" idx="32"/>
          </p:nvPr>
        </p:nvSpPr>
        <p:spPr>
          <a:xfrm>
            <a:off x="4757056" y="1664718"/>
            <a:ext cx="4116910" cy="371062"/>
          </a:xfrm>
        </p:spPr>
        <p:txBody>
          <a:bodyPr vert="horz" wrap="square" lIns="0" tIns="0" rIns="0" bIns="0" numCol="1" rtlCol="0" anchor="t" anchorCtr="0" compatLnSpc="1">
            <a:prstTxWarp prst="textNoShape">
              <a:avLst/>
            </a:prstTxWarp>
            <a:normAutofit/>
          </a:bodyPr>
          <a:lstStyle/>
          <a:p>
            <a:pPr>
              <a:lnSpc>
                <a:spcPct val="90000"/>
              </a:lnSpc>
            </a:pPr>
            <a:r>
              <a:rPr lang="nb-NO" sz="1800">
                <a:cs typeface="Arial"/>
              </a:rPr>
              <a:t>Hva er tilrettelegging å eksamen?</a:t>
            </a:r>
          </a:p>
        </p:txBody>
      </p:sp>
      <p:sp>
        <p:nvSpPr>
          <p:cNvPr id="9" name="Plassholder for innhold 8">
            <a:extLst>
              <a:ext uri="{FF2B5EF4-FFF2-40B4-BE49-F238E27FC236}">
                <a16:creationId xmlns:a16="http://schemas.microsoft.com/office/drawing/2014/main" id="{B846EA9A-2243-0482-344C-2129C2EB7A21}"/>
              </a:ext>
            </a:extLst>
          </p:cNvPr>
          <p:cNvSpPr>
            <a:spLocks noGrp="1"/>
          </p:cNvSpPr>
          <p:nvPr>
            <p:ph sz="half" idx="31"/>
          </p:nvPr>
        </p:nvSpPr>
        <p:spPr>
          <a:xfrm>
            <a:off x="4757056" y="2175374"/>
            <a:ext cx="4116910" cy="3226046"/>
          </a:xfrm>
          <a:solidFill>
            <a:schemeClr val="accent2">
              <a:lumMod val="20000"/>
              <a:lumOff val="80000"/>
            </a:schemeClr>
          </a:solidFill>
        </p:spPr>
        <p:txBody>
          <a:bodyPr vert="horz" wrap="square" lIns="0" tIns="0" rIns="0" bIns="0" numCol="1" rtlCol="0" anchor="t" anchorCtr="0" compatLnSpc="1">
            <a:prstTxWarp prst="textNoShape">
              <a:avLst/>
            </a:prstTxWarp>
            <a:normAutofit/>
          </a:bodyPr>
          <a:lstStyle/>
          <a:p>
            <a:pPr marL="257175" indent="-257175"/>
            <a:endParaRPr lang="nb-NO" dirty="0"/>
          </a:p>
          <a:p>
            <a:pPr marL="257175" indent="-257175"/>
            <a:r>
              <a:rPr lang="nb-NO" dirty="0"/>
              <a:t>Hvem kan søke?</a:t>
            </a:r>
            <a:endParaRPr lang="nb-NO" dirty="0">
              <a:cs typeface="Arial"/>
            </a:endParaRPr>
          </a:p>
          <a:p>
            <a:pPr marL="555784" lvl="1" indent="-257175">
              <a:buFont typeface="Courier New" panose="05000000000000000000" pitchFamily="2" charset="2"/>
              <a:buChar char="o"/>
            </a:pPr>
            <a:r>
              <a:rPr lang="nb-NO" dirty="0"/>
              <a:t>Samme som ved tilrettelegging i studiehverdagen</a:t>
            </a:r>
            <a:endParaRPr lang="nb-NO" dirty="0">
              <a:cs typeface="Arial"/>
            </a:endParaRPr>
          </a:p>
          <a:p>
            <a:pPr marL="257175" indent="-257175"/>
            <a:r>
              <a:rPr lang="nb-NO" dirty="0">
                <a:cs typeface="Arial"/>
              </a:rPr>
              <a:t>Tiltak</a:t>
            </a:r>
          </a:p>
          <a:p>
            <a:pPr marL="555784" lvl="1" indent="-257175">
              <a:buFont typeface="Courier New" panose="05000000000000000000" pitchFamily="2" charset="2"/>
              <a:buChar char="o"/>
            </a:pPr>
            <a:r>
              <a:rPr lang="nb-NO" dirty="0">
                <a:cs typeface="Arial"/>
              </a:rPr>
              <a:t>Ekstra tid på eksamen</a:t>
            </a:r>
          </a:p>
          <a:p>
            <a:pPr marL="555784" lvl="1" indent="-257175">
              <a:buFont typeface="Courier New" panose="05000000000000000000" pitchFamily="2" charset="2"/>
              <a:buChar char="o"/>
            </a:pPr>
            <a:r>
              <a:rPr lang="nb-NO" dirty="0">
                <a:cs typeface="Arial"/>
              </a:rPr>
              <a:t>Eget rom under skoleeksamen</a:t>
            </a:r>
          </a:p>
          <a:p>
            <a:pPr marL="298609" lvl="1" indent="0">
              <a:buNone/>
            </a:pPr>
            <a:endParaRPr lang="nb-NO" dirty="0">
              <a:cs typeface="Arial"/>
            </a:endParaRPr>
          </a:p>
          <a:p>
            <a:pPr marL="257175" indent="-257175"/>
            <a:endParaRPr lang="nb-NO" dirty="0">
              <a:cs typeface="Arial"/>
            </a:endParaRPr>
          </a:p>
        </p:txBody>
      </p:sp>
    </p:spTree>
    <p:extLst>
      <p:ext uri="{BB962C8B-B14F-4D97-AF65-F5344CB8AC3E}">
        <p14:creationId xmlns:p14="http://schemas.microsoft.com/office/powerpoint/2010/main" val="3285736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oter Placeholder 1">
            <a:extLst>
              <a:ext uri="{FF2B5EF4-FFF2-40B4-BE49-F238E27FC236}">
                <a16:creationId xmlns:a16="http://schemas.microsoft.com/office/drawing/2014/main" id="{04740EAD-12FB-3766-FC8D-ECA50145E033}"/>
              </a:ext>
            </a:extLst>
          </p:cNvPr>
          <p:cNvSpPr>
            <a:spLocks noGrp="1"/>
          </p:cNvSpPr>
          <p:nvPr>
            <p:ph type="ftr" sz="quarter" idx="34"/>
          </p:nvPr>
        </p:nvSpPr>
        <p:spPr>
          <a:xfrm>
            <a:off x="1378300" y="5539636"/>
            <a:ext cx="1125911" cy="194424"/>
          </a:xfrm>
        </p:spPr>
        <p:txBody>
          <a:bodyPr/>
          <a:lstStyle/>
          <a:p>
            <a:r>
              <a:rPr lang="nb-NO"/>
              <a:t>Det humanistiske fakultet</a:t>
            </a:r>
          </a:p>
        </p:txBody>
      </p:sp>
      <p:sp>
        <p:nvSpPr>
          <p:cNvPr id="3" name="Plassholder for lysbildenummer 2">
            <a:extLst>
              <a:ext uri="{FF2B5EF4-FFF2-40B4-BE49-F238E27FC236}">
                <a16:creationId xmlns:a16="http://schemas.microsoft.com/office/drawing/2014/main" id="{8098531C-2FFF-EB14-4246-A3EB5379E1F5}"/>
              </a:ext>
            </a:extLst>
          </p:cNvPr>
          <p:cNvSpPr>
            <a:spLocks noGrp="1"/>
          </p:cNvSpPr>
          <p:nvPr>
            <p:ph type="sldNum" sz="quarter" idx="35"/>
          </p:nvPr>
        </p:nvSpPr>
        <p:spPr>
          <a:xfrm>
            <a:off x="8449776" y="5554896"/>
            <a:ext cx="449602" cy="273844"/>
          </a:xfrm>
        </p:spPr>
        <p:txBody>
          <a:bodyPr anchor="ctr">
            <a:normAutofit fontScale="92500" lnSpcReduction="20000"/>
          </a:bodyPr>
          <a:lstStyle/>
          <a:p>
            <a:pPr>
              <a:spcAft>
                <a:spcPts val="450"/>
              </a:spcAft>
            </a:pPr>
            <a:r>
              <a:rPr lang="en-US"/>
              <a:t>Side </a:t>
            </a:r>
            <a:fld id="{5251F420-7306-4E7C-A79E-F31A38F7D392}" type="slidenum">
              <a:rPr lang="en-US" smtClean="0"/>
              <a:pPr>
                <a:spcAft>
                  <a:spcPts val="450"/>
                </a:spcAft>
              </a:pPr>
              <a:t>22</a:t>
            </a:fld>
            <a:endParaRPr lang="en-US"/>
          </a:p>
        </p:txBody>
      </p:sp>
      <p:sp>
        <p:nvSpPr>
          <p:cNvPr id="4" name="Tittel 3">
            <a:extLst>
              <a:ext uri="{FF2B5EF4-FFF2-40B4-BE49-F238E27FC236}">
                <a16:creationId xmlns:a16="http://schemas.microsoft.com/office/drawing/2014/main" id="{BEF28D5E-5AB5-6117-216A-AF60A9AF66BB}"/>
              </a:ext>
            </a:extLst>
          </p:cNvPr>
          <p:cNvSpPr>
            <a:spLocks noGrp="1"/>
          </p:cNvSpPr>
          <p:nvPr>
            <p:ph type="title"/>
          </p:nvPr>
        </p:nvSpPr>
        <p:spPr>
          <a:xfrm>
            <a:off x="270033" y="1127284"/>
            <a:ext cx="8603933" cy="406994"/>
          </a:xfrm>
        </p:spPr>
        <p:txBody>
          <a:bodyPr anchor="t">
            <a:normAutofit fontScale="90000"/>
          </a:bodyPr>
          <a:lstStyle/>
          <a:p>
            <a:r>
              <a:rPr lang="nb-NO"/>
              <a:t>Søknadsfrister</a:t>
            </a:r>
          </a:p>
        </p:txBody>
      </p:sp>
      <p:sp>
        <p:nvSpPr>
          <p:cNvPr id="11" name="Undertittel 10">
            <a:extLst>
              <a:ext uri="{FF2B5EF4-FFF2-40B4-BE49-F238E27FC236}">
                <a16:creationId xmlns:a16="http://schemas.microsoft.com/office/drawing/2014/main" id="{59ECDAB1-A685-5991-294A-348E1B053E4F}"/>
              </a:ext>
            </a:extLst>
          </p:cNvPr>
          <p:cNvSpPr>
            <a:spLocks noGrp="1"/>
          </p:cNvSpPr>
          <p:nvPr>
            <p:ph type="subTitle" idx="13"/>
          </p:nvPr>
        </p:nvSpPr>
        <p:spPr>
          <a:xfrm>
            <a:off x="270034" y="1669295"/>
            <a:ext cx="4116910" cy="371062"/>
          </a:xfrm>
        </p:spPr>
        <p:txBody>
          <a:bodyPr anchor="t">
            <a:normAutofit/>
          </a:bodyPr>
          <a:lstStyle/>
          <a:p>
            <a:r>
              <a:rPr lang="nb-NO" b="0" i="0">
                <a:effectLst/>
              </a:rPr>
              <a:t>Tilrettelegging av studiehverdagen</a:t>
            </a:r>
          </a:p>
          <a:p>
            <a:endParaRPr lang="nb-NO"/>
          </a:p>
        </p:txBody>
      </p:sp>
      <p:sp>
        <p:nvSpPr>
          <p:cNvPr id="14" name="Plassholder for tekst 13">
            <a:extLst>
              <a:ext uri="{FF2B5EF4-FFF2-40B4-BE49-F238E27FC236}">
                <a16:creationId xmlns:a16="http://schemas.microsoft.com/office/drawing/2014/main" id="{9B3A065B-27A2-1B72-FCF2-DF8FC5D1E507}"/>
              </a:ext>
            </a:extLst>
          </p:cNvPr>
          <p:cNvSpPr>
            <a:spLocks noGrp="1"/>
          </p:cNvSpPr>
          <p:nvPr>
            <p:ph type="body" sz="quarter" idx="32"/>
          </p:nvPr>
        </p:nvSpPr>
        <p:spPr>
          <a:xfrm>
            <a:off x="4757056" y="1664718"/>
            <a:ext cx="4116910" cy="371062"/>
          </a:xfrm>
        </p:spPr>
        <p:txBody>
          <a:bodyPr vert="horz" wrap="square" lIns="0" tIns="0" rIns="0" bIns="0" numCol="1" rtlCol="0" anchor="t" anchorCtr="0" compatLnSpc="1">
            <a:prstTxWarp prst="textNoShape">
              <a:avLst/>
            </a:prstTxWarp>
            <a:normAutofit/>
          </a:bodyPr>
          <a:lstStyle/>
          <a:p>
            <a:pPr>
              <a:lnSpc>
                <a:spcPct val="90000"/>
              </a:lnSpc>
            </a:pPr>
            <a:r>
              <a:rPr lang="nb-NO"/>
              <a:t>Fravær fra undervisning/obligatorisk aktivitet eller sykdom på eksamen</a:t>
            </a:r>
          </a:p>
        </p:txBody>
      </p:sp>
      <p:sp>
        <p:nvSpPr>
          <p:cNvPr id="22" name="Content Placeholder 7">
            <a:extLst>
              <a:ext uri="{FF2B5EF4-FFF2-40B4-BE49-F238E27FC236}">
                <a16:creationId xmlns:a16="http://schemas.microsoft.com/office/drawing/2014/main" id="{463ED2E9-FBFC-2DE1-98A6-76CF6A1FFF5B}"/>
              </a:ext>
            </a:extLst>
          </p:cNvPr>
          <p:cNvSpPr>
            <a:spLocks noGrp="1"/>
          </p:cNvSpPr>
          <p:nvPr>
            <p:ph sz="half" idx="31"/>
          </p:nvPr>
        </p:nvSpPr>
        <p:spPr>
          <a:xfrm>
            <a:off x="4757056" y="2175374"/>
            <a:ext cx="4116910" cy="3226046"/>
          </a:xfrm>
          <a:solidFill>
            <a:srgbClr val="FE666A"/>
          </a:solidFill>
        </p:spPr>
        <p:txBody>
          <a:bodyPr vert="horz" wrap="square" lIns="0" tIns="0" rIns="0" bIns="0" numCol="1" rtlCol="0" anchor="t" anchorCtr="0" compatLnSpc="1">
            <a:prstTxWarp prst="textNoShape">
              <a:avLst/>
            </a:prstTxWarp>
            <a:noAutofit/>
          </a:bodyPr>
          <a:lstStyle/>
          <a:p>
            <a:pPr marL="215741" indent="-215741"/>
            <a:r>
              <a:rPr lang="nb-NO" sz="1350" dirty="0">
                <a:solidFill>
                  <a:schemeClr val="bg1"/>
                </a:solidFill>
              </a:rPr>
              <a:t>Fravær fra undervisning</a:t>
            </a:r>
            <a:endParaRPr lang="nb-NO" sz="1350" dirty="0">
              <a:solidFill>
                <a:schemeClr val="bg1"/>
              </a:solidFill>
              <a:cs typeface="Arial"/>
            </a:endParaRPr>
          </a:p>
          <a:p>
            <a:pPr marL="514350" lvl="1" indent="-171450">
              <a:buFont typeface="Courier New" panose="05000000000000000000" pitchFamily="2" charset="2"/>
              <a:buChar char="o"/>
            </a:pPr>
            <a:r>
              <a:rPr lang="nb-NO" sz="1200" dirty="0">
                <a:solidFill>
                  <a:schemeClr val="bg1"/>
                </a:solidFill>
              </a:rPr>
              <a:t>Søk samme dag du er fraværende!</a:t>
            </a:r>
            <a:endParaRPr lang="nb-NO" sz="1200" dirty="0">
              <a:solidFill>
                <a:schemeClr val="bg1"/>
              </a:solidFill>
              <a:cs typeface="Arial"/>
            </a:endParaRPr>
          </a:p>
          <a:p>
            <a:pPr marL="215741" indent="-215741"/>
            <a:r>
              <a:rPr lang="nb-NO" sz="1350" dirty="0">
                <a:solidFill>
                  <a:schemeClr val="bg1"/>
                </a:solidFill>
              </a:rPr>
              <a:t>Innlevering av kvalifiseringsoppgave</a:t>
            </a:r>
            <a:endParaRPr lang="nb-NO" sz="1350" dirty="0">
              <a:solidFill>
                <a:schemeClr val="bg1"/>
              </a:solidFill>
              <a:cs typeface="Arial"/>
            </a:endParaRPr>
          </a:p>
          <a:p>
            <a:pPr marL="514350" lvl="1" indent="-171450">
              <a:buFont typeface="Courier New" panose="05000000000000000000" pitchFamily="2" charset="2"/>
              <a:buChar char="o"/>
            </a:pPr>
            <a:r>
              <a:rPr lang="nb-NO" sz="1200" dirty="0">
                <a:solidFill>
                  <a:schemeClr val="bg1"/>
                </a:solidFill>
              </a:rPr>
              <a:t>Søk før fristen for innleveringen er ute!</a:t>
            </a:r>
            <a:endParaRPr lang="nb-NO" sz="1200" dirty="0">
              <a:solidFill>
                <a:schemeClr val="bg1"/>
              </a:solidFill>
              <a:cs typeface="Arial"/>
            </a:endParaRPr>
          </a:p>
          <a:p>
            <a:pPr marL="215741" indent="-215741"/>
            <a:r>
              <a:rPr lang="nb-NO" sz="1350" dirty="0">
                <a:solidFill>
                  <a:schemeClr val="bg1"/>
                </a:solidFill>
              </a:rPr>
              <a:t>Syk på eksamen?</a:t>
            </a:r>
            <a:endParaRPr lang="nb-NO" sz="1350" dirty="0">
              <a:solidFill>
                <a:schemeClr val="bg1"/>
              </a:solidFill>
              <a:cs typeface="Arial"/>
            </a:endParaRPr>
          </a:p>
          <a:p>
            <a:pPr marL="514350" lvl="1" indent="-171450">
              <a:buFont typeface="Courier New" panose="05000000000000000000" pitchFamily="2" charset="2"/>
              <a:buChar char="o"/>
            </a:pPr>
            <a:r>
              <a:rPr lang="nb-NO" sz="1200" dirty="0">
                <a:solidFill>
                  <a:schemeClr val="bg1"/>
                </a:solidFill>
              </a:rPr>
              <a:t>Semesteroppgaver / mappeeksamen / 3 dagers hjemmeeksamen - Søk før eksamen er ferdig!</a:t>
            </a:r>
            <a:endParaRPr lang="nb-NO" sz="1200" dirty="0">
              <a:solidFill>
                <a:schemeClr val="bg1"/>
              </a:solidFill>
              <a:cs typeface="Arial"/>
            </a:endParaRPr>
          </a:p>
          <a:p>
            <a:pPr marL="514350" lvl="1" indent="-171450">
              <a:buFont typeface="Courier New" panose="05000000000000000000" pitchFamily="2" charset="2"/>
              <a:buChar char="o"/>
            </a:pPr>
            <a:r>
              <a:rPr lang="nb-NO" sz="1200" dirty="0">
                <a:solidFill>
                  <a:schemeClr val="bg1"/>
                </a:solidFill>
              </a:rPr>
              <a:t>Skoleeksamen / kort </a:t>
            </a:r>
            <a:r>
              <a:rPr lang="nb-NO" sz="1200" err="1">
                <a:solidFill>
                  <a:schemeClr val="bg1"/>
                </a:solidFill>
              </a:rPr>
              <a:t>hjemmeksamen</a:t>
            </a:r>
            <a:r>
              <a:rPr lang="nb-NO" sz="1200" dirty="0">
                <a:solidFill>
                  <a:schemeClr val="bg1"/>
                </a:solidFill>
              </a:rPr>
              <a:t> - Søk senest 3 kalenderdager etter eksamen!</a:t>
            </a:r>
            <a:endParaRPr lang="nb-NO" sz="1200" dirty="0">
              <a:solidFill>
                <a:schemeClr val="bg1"/>
              </a:solidFill>
              <a:cs typeface="Arial"/>
            </a:endParaRPr>
          </a:p>
          <a:p>
            <a:pPr marL="215741" indent="-215741"/>
            <a:r>
              <a:rPr lang="nb-NO" sz="1350" dirty="0">
                <a:solidFill>
                  <a:schemeClr val="bg1"/>
                </a:solidFill>
                <a:cs typeface="Arial"/>
              </a:rPr>
              <a:t>Jeg har ikke dokumentasjon i dag, hva gjør jeg?</a:t>
            </a:r>
          </a:p>
          <a:p>
            <a:pPr marL="514350" lvl="1" indent="-171450">
              <a:buFont typeface="Courier New,monospace" panose="05000000000000000000" pitchFamily="2" charset="2"/>
              <a:buChar char="o"/>
            </a:pPr>
            <a:r>
              <a:rPr lang="nb-NO" sz="1200" dirty="0">
                <a:solidFill>
                  <a:schemeClr val="bg1"/>
                </a:solidFill>
                <a:cs typeface="Arial"/>
              </a:rPr>
              <a:t>Du kan ettersende dokumentasjon via et nytt skjema </a:t>
            </a:r>
          </a:p>
          <a:p>
            <a:pPr marL="514350" lvl="1" indent="-171450">
              <a:buFont typeface="Courier New,monospace" panose="05000000000000000000" pitchFamily="2" charset="2"/>
              <a:buChar char="o"/>
            </a:pPr>
            <a:r>
              <a:rPr lang="nb-NO" sz="1200" dirty="0">
                <a:solidFill>
                  <a:schemeClr val="bg1"/>
                </a:solidFill>
                <a:cs typeface="Arial"/>
              </a:rPr>
              <a:t>Send inn innen tre dager (virkedager)</a:t>
            </a:r>
          </a:p>
          <a:p>
            <a:pPr marL="514350" lvl="1" indent="-171450">
              <a:buFont typeface="Courier New,monospace" panose="05000000000000000000" pitchFamily="2" charset="2"/>
              <a:buChar char="o"/>
            </a:pPr>
            <a:r>
              <a:rPr lang="nb-NO" sz="1200" dirty="0">
                <a:solidFill>
                  <a:schemeClr val="bg1"/>
                </a:solidFill>
                <a:cs typeface="Arial"/>
              </a:rPr>
              <a:t>Fristene er absolutte.</a:t>
            </a:r>
            <a:endParaRPr lang="nb-NO">
              <a:solidFill>
                <a:schemeClr val="bg1"/>
              </a:solidFill>
              <a:cs typeface="Arial"/>
            </a:endParaRPr>
          </a:p>
        </p:txBody>
      </p:sp>
      <p:graphicFrame>
        <p:nvGraphicFramePr>
          <p:cNvPr id="16" name="Plassholder for innhold 11">
            <a:extLst>
              <a:ext uri="{FF2B5EF4-FFF2-40B4-BE49-F238E27FC236}">
                <a16:creationId xmlns:a16="http://schemas.microsoft.com/office/drawing/2014/main" id="{DA05E5AC-E335-D348-26DC-3647F2C3FD5F}"/>
              </a:ext>
            </a:extLst>
          </p:cNvPr>
          <p:cNvGraphicFramePr>
            <a:graphicFrameLocks noGrp="1"/>
          </p:cNvGraphicFramePr>
          <p:nvPr>
            <p:ph sz="half" idx="29"/>
            <p:extLst>
              <p:ext uri="{D42A27DB-BD31-4B8C-83A1-F6EECF244321}">
                <p14:modId xmlns:p14="http://schemas.microsoft.com/office/powerpoint/2010/main" val="1373169979"/>
              </p:ext>
            </p:extLst>
          </p:nvPr>
        </p:nvGraphicFramePr>
        <p:xfrm>
          <a:off x="270034" y="2175374"/>
          <a:ext cx="4116910" cy="3225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9425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a:extLst>
              <a:ext uri="{FF2B5EF4-FFF2-40B4-BE49-F238E27FC236}">
                <a16:creationId xmlns:a16="http://schemas.microsoft.com/office/drawing/2014/main" id="{CD24F759-AEE8-100D-55BE-EDFF45856F8E}"/>
              </a:ext>
            </a:extLst>
          </p:cNvPr>
          <p:cNvSpPr>
            <a:spLocks noGrp="1"/>
          </p:cNvSpPr>
          <p:nvPr>
            <p:ph type="ftr" sz="quarter" idx="34"/>
          </p:nvPr>
        </p:nvSpPr>
        <p:spPr/>
        <p:txBody>
          <a:bodyPr/>
          <a:lstStyle/>
          <a:p>
            <a:r>
              <a:rPr lang="nb-NO"/>
              <a:t>Det humanistiske fakultet</a:t>
            </a:r>
            <a:endParaRPr lang="nb-NO" dirty="0"/>
          </a:p>
        </p:txBody>
      </p:sp>
      <p:sp>
        <p:nvSpPr>
          <p:cNvPr id="5" name="Plassholder for lysbildenummer 4">
            <a:extLst>
              <a:ext uri="{FF2B5EF4-FFF2-40B4-BE49-F238E27FC236}">
                <a16:creationId xmlns:a16="http://schemas.microsoft.com/office/drawing/2014/main" id="{9BA22E9F-2603-62FF-17D3-A391C3654858}"/>
              </a:ext>
            </a:extLst>
          </p:cNvPr>
          <p:cNvSpPr>
            <a:spLocks noGrp="1"/>
          </p:cNvSpPr>
          <p:nvPr>
            <p:ph type="sldNum" sz="quarter" idx="35"/>
          </p:nvPr>
        </p:nvSpPr>
        <p:spPr/>
        <p:txBody>
          <a:bodyPr/>
          <a:lstStyle/>
          <a:p>
            <a:r>
              <a:rPr lang="en-US"/>
              <a:t>Side </a:t>
            </a:r>
            <a:fld id="{5251F420-7306-4E7C-A79E-F31A38F7D392}" type="slidenum">
              <a:rPr lang="en-US" smtClean="0"/>
              <a:pPr/>
              <a:t>23</a:t>
            </a:fld>
            <a:endParaRPr lang="en-US" dirty="0"/>
          </a:p>
        </p:txBody>
      </p:sp>
      <p:sp>
        <p:nvSpPr>
          <p:cNvPr id="8" name="Tittel 7">
            <a:extLst>
              <a:ext uri="{FF2B5EF4-FFF2-40B4-BE49-F238E27FC236}">
                <a16:creationId xmlns:a16="http://schemas.microsoft.com/office/drawing/2014/main" id="{31806115-F9A5-6B92-7F8A-A646336B64B6}"/>
              </a:ext>
            </a:extLst>
          </p:cNvPr>
          <p:cNvSpPr>
            <a:spLocks noGrp="1"/>
          </p:cNvSpPr>
          <p:nvPr>
            <p:ph type="title"/>
          </p:nvPr>
        </p:nvSpPr>
        <p:spPr>
          <a:xfrm>
            <a:off x="270033" y="533966"/>
            <a:ext cx="8603933" cy="542658"/>
          </a:xfrm>
        </p:spPr>
        <p:txBody>
          <a:bodyPr/>
          <a:lstStyle/>
          <a:p>
            <a:pPr>
              <a:spcBef>
                <a:spcPts val="0"/>
              </a:spcBef>
              <a:spcAft>
                <a:spcPts val="0"/>
              </a:spcAft>
            </a:pPr>
            <a:r>
              <a:rPr lang="nb-NO" sz="2100" dirty="0"/>
              <a:t>Tilbud for studenter med autismespekterdiagnose/ADHD på IKOS</a:t>
            </a:r>
          </a:p>
        </p:txBody>
      </p:sp>
      <p:sp>
        <p:nvSpPr>
          <p:cNvPr id="13" name="Undertittel 12">
            <a:extLst>
              <a:ext uri="{FF2B5EF4-FFF2-40B4-BE49-F238E27FC236}">
                <a16:creationId xmlns:a16="http://schemas.microsoft.com/office/drawing/2014/main" id="{0FAA7A17-63AF-6E59-837E-87BDB2D9E15E}"/>
              </a:ext>
            </a:extLst>
          </p:cNvPr>
          <p:cNvSpPr>
            <a:spLocks noGrp="1"/>
          </p:cNvSpPr>
          <p:nvPr>
            <p:ph type="subTitle" idx="13"/>
          </p:nvPr>
        </p:nvSpPr>
        <p:spPr>
          <a:xfrm>
            <a:off x="270033" y="1212668"/>
            <a:ext cx="4116910" cy="494749"/>
          </a:xfrm>
        </p:spPr>
        <p:txBody>
          <a:bodyPr/>
          <a:lstStyle/>
          <a:p>
            <a:r>
              <a:rPr lang="nb-NO" dirty="0"/>
              <a:t>Målet med gruppen</a:t>
            </a:r>
          </a:p>
          <a:p>
            <a:endParaRPr lang="nb-NO" dirty="0"/>
          </a:p>
        </p:txBody>
      </p:sp>
      <p:sp>
        <p:nvSpPr>
          <p:cNvPr id="10" name="Plassholder for innhold 9">
            <a:extLst>
              <a:ext uri="{FF2B5EF4-FFF2-40B4-BE49-F238E27FC236}">
                <a16:creationId xmlns:a16="http://schemas.microsoft.com/office/drawing/2014/main" id="{9B3A8B59-296A-C177-6143-C8361E74202D}"/>
              </a:ext>
            </a:extLst>
          </p:cNvPr>
          <p:cNvSpPr>
            <a:spLocks noGrp="1"/>
          </p:cNvSpPr>
          <p:nvPr>
            <p:ph sz="half" idx="29"/>
          </p:nvPr>
        </p:nvSpPr>
        <p:spPr>
          <a:solidFill>
            <a:schemeClr val="accent5"/>
          </a:solidFill>
        </p:spPr>
        <p:txBody>
          <a:bodyPr/>
          <a:lstStyle/>
          <a:p>
            <a:pPr fontAlgn="ctr">
              <a:spcBef>
                <a:spcPts val="0"/>
              </a:spcBef>
            </a:pPr>
            <a:r>
              <a:rPr lang="nb-NO" sz="1500" dirty="0"/>
              <a:t>At du får møte studenter med liknende utfordringer som deg selv</a:t>
            </a:r>
          </a:p>
          <a:p>
            <a:pPr fontAlgn="ctr">
              <a:spcBef>
                <a:spcPts val="0"/>
              </a:spcBef>
            </a:pPr>
            <a:r>
              <a:rPr lang="nb-NO" sz="1500" dirty="0"/>
              <a:t>At dere får dele erfaringer med hverandre</a:t>
            </a:r>
          </a:p>
          <a:p>
            <a:pPr fontAlgn="ctr">
              <a:spcBef>
                <a:spcPts val="0"/>
              </a:spcBef>
            </a:pPr>
            <a:r>
              <a:rPr lang="nb-NO" sz="1500" dirty="0"/>
              <a:t>At du får tips og triks til å mestre studiene</a:t>
            </a:r>
          </a:p>
          <a:p>
            <a:pPr fontAlgn="ctr">
              <a:spcBef>
                <a:spcPts val="0"/>
              </a:spcBef>
            </a:pPr>
            <a:r>
              <a:rPr lang="nb-NO" sz="1500" dirty="0"/>
              <a:t>At du får viktig informasjon og hjelp til å administrere studiene dine</a:t>
            </a:r>
          </a:p>
          <a:p>
            <a:pPr fontAlgn="ctr">
              <a:spcBef>
                <a:spcPts val="0"/>
              </a:spcBef>
            </a:pPr>
            <a:r>
              <a:rPr lang="nb-NO" sz="1500" dirty="0"/>
              <a:t>At vi får mer informasjon om hvordan vi kan støtte studenter med spekterdiagnoser</a:t>
            </a:r>
          </a:p>
          <a:p>
            <a:pPr marL="0" indent="0" fontAlgn="ctr">
              <a:spcBef>
                <a:spcPts val="0"/>
              </a:spcBef>
              <a:buNone/>
            </a:pPr>
            <a:endParaRPr lang="nb-NO" sz="1500" dirty="0"/>
          </a:p>
          <a:p>
            <a:pPr marL="0" indent="0">
              <a:buNone/>
            </a:pPr>
            <a:r>
              <a:rPr lang="nb-NO" sz="1500" dirty="0"/>
              <a:t>Du må gjerne dele egne erfaringer, men det går også fint å komme mest for å høre på. </a:t>
            </a:r>
          </a:p>
          <a:p>
            <a:pPr marL="0" indent="0">
              <a:buNone/>
            </a:pPr>
            <a:endParaRPr lang="nb-NO" sz="1500" dirty="0"/>
          </a:p>
        </p:txBody>
      </p:sp>
      <p:sp>
        <p:nvSpPr>
          <p:cNvPr id="15" name="Plassholder for tekst 14">
            <a:extLst>
              <a:ext uri="{FF2B5EF4-FFF2-40B4-BE49-F238E27FC236}">
                <a16:creationId xmlns:a16="http://schemas.microsoft.com/office/drawing/2014/main" id="{9E5ED5F1-745E-1409-2A86-060B735E881A}"/>
              </a:ext>
            </a:extLst>
          </p:cNvPr>
          <p:cNvSpPr>
            <a:spLocks noGrp="1"/>
          </p:cNvSpPr>
          <p:nvPr>
            <p:ph type="body" sz="quarter" idx="32"/>
          </p:nvPr>
        </p:nvSpPr>
        <p:spPr>
          <a:xfrm>
            <a:off x="4757056" y="1212668"/>
            <a:ext cx="4116910" cy="494749"/>
          </a:xfrm>
        </p:spPr>
        <p:txBody>
          <a:bodyPr/>
          <a:lstStyle/>
          <a:p>
            <a:r>
              <a:rPr lang="nb-NO" dirty="0"/>
              <a:t>Rammer for gruppen </a:t>
            </a:r>
          </a:p>
        </p:txBody>
      </p:sp>
      <p:sp>
        <p:nvSpPr>
          <p:cNvPr id="14" name="Plassholder for innhold 13">
            <a:extLst>
              <a:ext uri="{FF2B5EF4-FFF2-40B4-BE49-F238E27FC236}">
                <a16:creationId xmlns:a16="http://schemas.microsoft.com/office/drawing/2014/main" id="{3FC5E25A-D47B-684D-E7E5-B6E6BB0FD7E7}"/>
              </a:ext>
            </a:extLst>
          </p:cNvPr>
          <p:cNvSpPr>
            <a:spLocks noGrp="1"/>
          </p:cNvSpPr>
          <p:nvPr>
            <p:ph sz="half" idx="31"/>
          </p:nvPr>
        </p:nvSpPr>
        <p:spPr>
          <a:solidFill>
            <a:schemeClr val="accent5"/>
          </a:solidFill>
        </p:spPr>
        <p:txBody>
          <a:bodyPr/>
          <a:lstStyle/>
          <a:p>
            <a:pPr>
              <a:spcBef>
                <a:spcPts val="0"/>
              </a:spcBef>
            </a:pPr>
            <a:r>
              <a:rPr lang="nb-NO" sz="1500" dirty="0"/>
              <a:t>Vi møtes ca. en gang i måneden, og legger opp til å være på samme rom hver gang. </a:t>
            </a:r>
          </a:p>
          <a:p>
            <a:pPr>
              <a:spcBef>
                <a:spcPts val="0"/>
              </a:spcBef>
            </a:pPr>
            <a:endParaRPr lang="nb-NO" sz="1500" dirty="0"/>
          </a:p>
          <a:p>
            <a:pPr>
              <a:spcBef>
                <a:spcPts val="0"/>
              </a:spcBef>
            </a:pPr>
            <a:r>
              <a:rPr lang="nb-NO" sz="1500" dirty="0"/>
              <a:t>Hver samling har et hovedtema som passer inn med hvor man er i studieåret</a:t>
            </a:r>
          </a:p>
          <a:p>
            <a:pPr>
              <a:spcBef>
                <a:spcPts val="0"/>
              </a:spcBef>
            </a:pPr>
            <a:endParaRPr lang="nb-NO" sz="1500" dirty="0"/>
          </a:p>
          <a:p>
            <a:pPr>
              <a:spcBef>
                <a:spcPts val="0"/>
              </a:spcBef>
            </a:pPr>
            <a:r>
              <a:rPr lang="nb-NO" sz="1500" dirty="0"/>
              <a:t>Vi har fokus på å snakke med hverandre om det som opptar dere akkurat her og nå. </a:t>
            </a:r>
          </a:p>
          <a:p>
            <a:pPr>
              <a:spcBef>
                <a:spcPts val="0"/>
              </a:spcBef>
            </a:pPr>
            <a:endParaRPr lang="nb-NO" sz="1500" dirty="0"/>
          </a:p>
          <a:p>
            <a:pPr>
              <a:spcBef>
                <a:spcPts val="0"/>
              </a:spcBef>
            </a:pPr>
            <a:r>
              <a:rPr lang="nb-NO" sz="1500" dirty="0"/>
              <a:t>Samlingsledere er studiekonsulentene:</a:t>
            </a:r>
          </a:p>
          <a:p>
            <a:pPr lvl="1" fontAlgn="ctr">
              <a:spcBef>
                <a:spcPts val="0"/>
              </a:spcBef>
            </a:pPr>
            <a:r>
              <a:rPr lang="nb-NO" sz="1350" dirty="0">
                <a:hlinkClick r:id="rId2"/>
              </a:rPr>
              <a:t>Lene Ørbech Jensen</a:t>
            </a:r>
            <a:endParaRPr lang="nb-NO" sz="1350" dirty="0"/>
          </a:p>
          <a:p>
            <a:pPr lvl="1" fontAlgn="ctr">
              <a:spcBef>
                <a:spcPts val="0"/>
              </a:spcBef>
            </a:pPr>
            <a:r>
              <a:rPr lang="nb-NO" sz="1350" dirty="0">
                <a:hlinkClick r:id="rId3"/>
              </a:rPr>
              <a:t>Vera Fiveland</a:t>
            </a:r>
            <a:endParaRPr lang="nb-NO" sz="1350" dirty="0"/>
          </a:p>
        </p:txBody>
      </p:sp>
    </p:spTree>
    <p:extLst>
      <p:ext uri="{BB962C8B-B14F-4D97-AF65-F5344CB8AC3E}">
        <p14:creationId xmlns:p14="http://schemas.microsoft.com/office/powerpoint/2010/main" val="4047672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27992BE1-E7EF-77EC-D36D-97A40F448F14}"/>
              </a:ext>
            </a:extLst>
          </p:cNvPr>
          <p:cNvSpPr>
            <a:spLocks noGrp="1"/>
          </p:cNvSpPr>
          <p:nvPr>
            <p:ph type="ftr" sz="quarter" idx="34"/>
          </p:nvPr>
        </p:nvSpPr>
        <p:spPr/>
        <p:txBody>
          <a:bodyPr/>
          <a:lstStyle/>
          <a:p>
            <a:r>
              <a:rPr lang="nb-NO"/>
              <a:t>Det humanistiske fakultet</a:t>
            </a:r>
            <a:endParaRPr lang="nb-NO" dirty="0"/>
          </a:p>
        </p:txBody>
      </p:sp>
      <p:sp>
        <p:nvSpPr>
          <p:cNvPr id="3" name="Plassholder for lysbildenummer 2">
            <a:extLst>
              <a:ext uri="{FF2B5EF4-FFF2-40B4-BE49-F238E27FC236}">
                <a16:creationId xmlns:a16="http://schemas.microsoft.com/office/drawing/2014/main" id="{25CBD0B0-5ACF-776C-5EFB-FC29DDAA0309}"/>
              </a:ext>
            </a:extLst>
          </p:cNvPr>
          <p:cNvSpPr>
            <a:spLocks noGrp="1"/>
          </p:cNvSpPr>
          <p:nvPr>
            <p:ph type="sldNum" sz="quarter" idx="35"/>
          </p:nvPr>
        </p:nvSpPr>
        <p:spPr/>
        <p:txBody>
          <a:bodyPr/>
          <a:lstStyle/>
          <a:p>
            <a:r>
              <a:rPr lang="en-US"/>
              <a:t>Side </a:t>
            </a:r>
            <a:fld id="{5251F420-7306-4E7C-A79E-F31A38F7D392}" type="slidenum">
              <a:rPr lang="en-US" smtClean="0"/>
              <a:pPr/>
              <a:t>24</a:t>
            </a:fld>
            <a:endParaRPr lang="en-US" dirty="0"/>
          </a:p>
        </p:txBody>
      </p:sp>
      <p:sp>
        <p:nvSpPr>
          <p:cNvPr id="4" name="Tittel 3">
            <a:extLst>
              <a:ext uri="{FF2B5EF4-FFF2-40B4-BE49-F238E27FC236}">
                <a16:creationId xmlns:a16="http://schemas.microsoft.com/office/drawing/2014/main" id="{B1F8A80C-D3D9-FAF3-1482-C11FE4C1835C}"/>
              </a:ext>
            </a:extLst>
          </p:cNvPr>
          <p:cNvSpPr>
            <a:spLocks noGrp="1"/>
          </p:cNvSpPr>
          <p:nvPr>
            <p:ph type="title"/>
          </p:nvPr>
        </p:nvSpPr>
        <p:spPr>
          <a:xfrm>
            <a:off x="290393" y="1219599"/>
            <a:ext cx="8550438" cy="980723"/>
          </a:xfrm>
        </p:spPr>
        <p:txBody>
          <a:bodyPr/>
          <a:lstStyle/>
          <a:p>
            <a:r>
              <a:rPr lang="nb-NO" dirty="0"/>
              <a:t>Har du lyst til å være med i gruppen?</a:t>
            </a:r>
          </a:p>
        </p:txBody>
      </p:sp>
      <p:sp>
        <p:nvSpPr>
          <p:cNvPr id="5" name="Undertittel 4">
            <a:extLst>
              <a:ext uri="{FF2B5EF4-FFF2-40B4-BE49-F238E27FC236}">
                <a16:creationId xmlns:a16="http://schemas.microsoft.com/office/drawing/2014/main" id="{6558E9C9-7209-6F20-03EF-493EAC91FCB4}"/>
              </a:ext>
            </a:extLst>
          </p:cNvPr>
          <p:cNvSpPr>
            <a:spLocks noGrp="1"/>
          </p:cNvSpPr>
          <p:nvPr>
            <p:ph type="subTitle" idx="13"/>
          </p:nvPr>
        </p:nvSpPr>
        <p:spPr/>
        <p:txBody>
          <a:bodyPr/>
          <a:lstStyle/>
          <a:p>
            <a:endParaRPr lang="nb-NO"/>
          </a:p>
        </p:txBody>
      </p:sp>
      <p:sp>
        <p:nvSpPr>
          <p:cNvPr id="7" name="Plassholder for tekst 6">
            <a:extLst>
              <a:ext uri="{FF2B5EF4-FFF2-40B4-BE49-F238E27FC236}">
                <a16:creationId xmlns:a16="http://schemas.microsoft.com/office/drawing/2014/main" id="{853C1896-A9BF-8A8B-178A-BAC2683AB5B5}"/>
              </a:ext>
            </a:extLst>
          </p:cNvPr>
          <p:cNvSpPr>
            <a:spLocks noGrp="1"/>
          </p:cNvSpPr>
          <p:nvPr>
            <p:ph type="body" sz="quarter" idx="32"/>
          </p:nvPr>
        </p:nvSpPr>
        <p:spPr/>
        <p:txBody>
          <a:bodyPr/>
          <a:lstStyle/>
          <a:p>
            <a:endParaRPr lang="nb-NO"/>
          </a:p>
        </p:txBody>
      </p:sp>
      <p:graphicFrame>
        <p:nvGraphicFramePr>
          <p:cNvPr id="9" name="Plassholder for innhold 3">
            <a:extLst>
              <a:ext uri="{FF2B5EF4-FFF2-40B4-BE49-F238E27FC236}">
                <a16:creationId xmlns:a16="http://schemas.microsoft.com/office/drawing/2014/main" id="{DBB5C0F3-8F9D-63D1-D687-593C818B3045}"/>
              </a:ext>
            </a:extLst>
          </p:cNvPr>
          <p:cNvGraphicFramePr>
            <a:graphicFrameLocks noGrp="1"/>
          </p:cNvGraphicFramePr>
          <p:nvPr>
            <p:ph sz="half" idx="29"/>
            <p:extLst>
              <p:ext uri="{D42A27DB-BD31-4B8C-83A1-F6EECF244321}">
                <p14:modId xmlns:p14="http://schemas.microsoft.com/office/powerpoint/2010/main" val="1880813920"/>
              </p:ext>
            </p:extLst>
          </p:nvPr>
        </p:nvGraphicFramePr>
        <p:xfrm>
          <a:off x="270273" y="2175273"/>
          <a:ext cx="4117181" cy="3225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lassholder for innhold 9" descr="Et bilde som inneholder skjermbilde, Elektrisk blå, Font, Grafikk&#10;&#10;Automatisk generert beskrivelse">
            <a:extLst>
              <a:ext uri="{FF2B5EF4-FFF2-40B4-BE49-F238E27FC236}">
                <a16:creationId xmlns:a16="http://schemas.microsoft.com/office/drawing/2014/main" id="{9409409C-014F-90DE-385D-5089F997030F}"/>
              </a:ext>
            </a:extLst>
          </p:cNvPr>
          <p:cNvPicPr>
            <a:picLocks noGrp="1" noChangeAspect="1"/>
          </p:cNvPicPr>
          <p:nvPr>
            <p:ph sz="half" idx="31"/>
          </p:nvPr>
        </p:nvPicPr>
        <p:blipFill>
          <a:blip r:embed="rId7">
            <a:extLst>
              <a:ext uri="{28A0092B-C50C-407E-A947-70E740481C1C}">
                <a14:useLocalDpi xmlns:a14="http://schemas.microsoft.com/office/drawing/2010/main" val="0"/>
              </a:ext>
            </a:extLst>
          </a:blip>
          <a:stretch>
            <a:fillRect/>
          </a:stretch>
        </p:blipFill>
        <p:spPr>
          <a:xfrm>
            <a:off x="5201841" y="2175273"/>
            <a:ext cx="3226594" cy="3226594"/>
          </a:xfrm>
          <a:prstGeom prst="rect">
            <a:avLst/>
          </a:prstGeom>
        </p:spPr>
      </p:pic>
    </p:spTree>
    <p:extLst>
      <p:ext uri="{BB962C8B-B14F-4D97-AF65-F5344CB8AC3E}">
        <p14:creationId xmlns:p14="http://schemas.microsoft.com/office/powerpoint/2010/main" val="2196356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F0FD3D-B1BD-2F6F-786C-D8E5D96EF5BD}"/>
              </a:ext>
            </a:extLst>
          </p:cNvPr>
          <p:cNvSpPr>
            <a:spLocks noGrp="1"/>
          </p:cNvSpPr>
          <p:nvPr>
            <p:ph type="title"/>
          </p:nvPr>
        </p:nvSpPr>
        <p:spPr>
          <a:xfrm>
            <a:off x="2267744" y="541803"/>
            <a:ext cx="8603933" cy="542658"/>
          </a:xfrm>
        </p:spPr>
        <p:txBody>
          <a:bodyPr/>
          <a:lstStyle/>
          <a:p>
            <a:r>
              <a:rPr lang="nb-NO" sz="2000" dirty="0" err="1"/>
              <a:t>SiO</a:t>
            </a:r>
            <a:r>
              <a:rPr lang="nb-NO" sz="2000" dirty="0"/>
              <a:t> – Studentskipnaden i Oslo</a:t>
            </a:r>
          </a:p>
        </p:txBody>
      </p:sp>
      <p:sp>
        <p:nvSpPr>
          <p:cNvPr id="3" name="Undertittel 2">
            <a:extLst>
              <a:ext uri="{FF2B5EF4-FFF2-40B4-BE49-F238E27FC236}">
                <a16:creationId xmlns:a16="http://schemas.microsoft.com/office/drawing/2014/main" id="{61B0CDDA-B4FA-EF70-466D-598DEE69A7AB}"/>
              </a:ext>
            </a:extLst>
          </p:cNvPr>
          <p:cNvSpPr>
            <a:spLocks noGrp="1"/>
          </p:cNvSpPr>
          <p:nvPr>
            <p:ph type="subTitle" idx="13"/>
          </p:nvPr>
        </p:nvSpPr>
        <p:spPr/>
        <p:txBody>
          <a:bodyPr/>
          <a:lstStyle/>
          <a:p>
            <a:endParaRPr lang="nb-NO"/>
          </a:p>
        </p:txBody>
      </p:sp>
      <p:sp>
        <p:nvSpPr>
          <p:cNvPr id="4" name="Plassholder for innhold 3">
            <a:extLst>
              <a:ext uri="{FF2B5EF4-FFF2-40B4-BE49-F238E27FC236}">
                <a16:creationId xmlns:a16="http://schemas.microsoft.com/office/drawing/2014/main" id="{F256BA68-3D1F-0A08-5FBD-061966D2B0F3}"/>
              </a:ext>
            </a:extLst>
          </p:cNvPr>
          <p:cNvSpPr>
            <a:spLocks noGrp="1"/>
          </p:cNvSpPr>
          <p:nvPr>
            <p:ph sz="half" idx="29"/>
          </p:nvPr>
        </p:nvSpPr>
        <p:spPr/>
        <p:txBody>
          <a:bodyPr/>
          <a:lstStyle/>
          <a:p>
            <a:endParaRPr lang="nb-NO"/>
          </a:p>
        </p:txBody>
      </p:sp>
      <p:sp>
        <p:nvSpPr>
          <p:cNvPr id="5" name="Plassholder for tekst 4">
            <a:extLst>
              <a:ext uri="{FF2B5EF4-FFF2-40B4-BE49-F238E27FC236}">
                <a16:creationId xmlns:a16="http://schemas.microsoft.com/office/drawing/2014/main" id="{627F2742-EBB5-EC42-347B-9EBC062CA8E9}"/>
              </a:ext>
            </a:extLst>
          </p:cNvPr>
          <p:cNvSpPr>
            <a:spLocks noGrp="1"/>
          </p:cNvSpPr>
          <p:nvPr>
            <p:ph type="body" sz="quarter" idx="32"/>
          </p:nvPr>
        </p:nvSpPr>
        <p:spPr/>
        <p:txBody>
          <a:bodyPr/>
          <a:lstStyle/>
          <a:p>
            <a:endParaRPr lang="nb-NO"/>
          </a:p>
        </p:txBody>
      </p:sp>
      <p:sp>
        <p:nvSpPr>
          <p:cNvPr id="6" name="Plassholder for innhold 5">
            <a:extLst>
              <a:ext uri="{FF2B5EF4-FFF2-40B4-BE49-F238E27FC236}">
                <a16:creationId xmlns:a16="http://schemas.microsoft.com/office/drawing/2014/main" id="{D0748ED4-50F9-EE91-5380-E87B0D2373F5}"/>
              </a:ext>
            </a:extLst>
          </p:cNvPr>
          <p:cNvSpPr>
            <a:spLocks noGrp="1"/>
          </p:cNvSpPr>
          <p:nvPr>
            <p:ph sz="half" idx="31"/>
          </p:nvPr>
        </p:nvSpPr>
        <p:spPr/>
        <p:txBody>
          <a:bodyPr/>
          <a:lstStyle/>
          <a:p>
            <a:endParaRPr lang="nb-NO"/>
          </a:p>
        </p:txBody>
      </p:sp>
      <p:pic>
        <p:nvPicPr>
          <p:cNvPr id="8" name="Bilde 7">
            <a:extLst>
              <a:ext uri="{FF2B5EF4-FFF2-40B4-BE49-F238E27FC236}">
                <a16:creationId xmlns:a16="http://schemas.microsoft.com/office/drawing/2014/main" id="{28DFAC74-5618-4DF8-4E5C-7CE52B9AE1C1}"/>
              </a:ext>
            </a:extLst>
          </p:cNvPr>
          <p:cNvPicPr>
            <a:picLocks noChangeAspect="1"/>
          </p:cNvPicPr>
          <p:nvPr/>
        </p:nvPicPr>
        <p:blipFill>
          <a:blip r:embed="rId3"/>
          <a:stretch>
            <a:fillRect/>
          </a:stretch>
        </p:blipFill>
        <p:spPr>
          <a:xfrm>
            <a:off x="29354" y="1084461"/>
            <a:ext cx="9144000" cy="6049892"/>
          </a:xfrm>
          <a:prstGeom prst="rect">
            <a:avLst/>
          </a:prstGeom>
        </p:spPr>
      </p:pic>
    </p:spTree>
    <p:extLst>
      <p:ext uri="{BB962C8B-B14F-4D97-AF65-F5344CB8AC3E}">
        <p14:creationId xmlns:p14="http://schemas.microsoft.com/office/powerpoint/2010/main" val="3730233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61950"/>
            <a:ext cx="7696200" cy="1143000"/>
          </a:xfrm>
        </p:spPr>
        <p:txBody>
          <a:bodyPr wrap="square" anchor="ctr">
            <a:normAutofit/>
          </a:bodyPr>
          <a:lstStyle/>
          <a:p>
            <a:br>
              <a:rPr lang="nb-NO" dirty="0"/>
            </a:br>
            <a:r>
              <a:rPr lang="nb-NO" dirty="0"/>
              <a:t>Viktige frister!</a:t>
            </a:r>
          </a:p>
        </p:txBody>
      </p:sp>
      <p:sp>
        <p:nvSpPr>
          <p:cNvPr id="3" name="Content Placeholder 2"/>
          <p:cNvSpPr>
            <a:spLocks noGrp="1"/>
          </p:cNvSpPr>
          <p:nvPr>
            <p:ph sz="half" idx="1"/>
          </p:nvPr>
        </p:nvSpPr>
        <p:spPr>
          <a:xfrm>
            <a:off x="755576" y="1550504"/>
            <a:ext cx="4305300" cy="4976192"/>
          </a:xfrm>
        </p:spPr>
        <p:txBody>
          <a:bodyPr wrap="square" anchor="t">
            <a:normAutofit fontScale="62500" lnSpcReduction="20000"/>
          </a:bodyPr>
          <a:lstStyle/>
          <a:p>
            <a:pPr>
              <a:lnSpc>
                <a:spcPct val="90000"/>
              </a:lnSpc>
            </a:pPr>
            <a:r>
              <a:rPr lang="nn-NO" altLang="ja-JP" sz="2500" dirty="0"/>
              <a:t>Torsdag 15. august  kl. 23.59: </a:t>
            </a:r>
            <a:br>
              <a:rPr lang="nn-NO" altLang="ja-JP" sz="2500" dirty="0"/>
            </a:br>
            <a:br>
              <a:rPr lang="nn-NO" altLang="ja-JP" sz="2500" dirty="0"/>
            </a:br>
            <a:r>
              <a:rPr lang="nn-NO" altLang="ja-JP" sz="2500" dirty="0"/>
              <a:t>Frist for emnepåmelding i Studentweb. Svar blir publisert </a:t>
            </a:r>
            <a:r>
              <a:rPr lang="nn-NO" altLang="ja-JP" sz="2500" dirty="0" err="1"/>
              <a:t>senest</a:t>
            </a:r>
            <a:r>
              <a:rPr lang="nn-NO" altLang="ja-JP" sz="2500" dirty="0"/>
              <a:t> </a:t>
            </a:r>
            <a:r>
              <a:rPr lang="nn-NO" altLang="ja-JP" sz="2500" dirty="0" err="1"/>
              <a:t>mandag</a:t>
            </a:r>
            <a:r>
              <a:rPr lang="nn-NO" altLang="ja-JP" sz="2500" dirty="0"/>
              <a:t> 21. august i Studentweb. </a:t>
            </a:r>
            <a:br>
              <a:rPr lang="nn-NO" altLang="ja-JP" sz="2500" dirty="0"/>
            </a:br>
            <a:r>
              <a:rPr lang="nn-NO" altLang="ja-JP" sz="2500" dirty="0"/>
              <a:t> </a:t>
            </a:r>
          </a:p>
          <a:p>
            <a:pPr>
              <a:lnSpc>
                <a:spcPct val="90000"/>
              </a:lnSpc>
            </a:pPr>
            <a:r>
              <a:rPr lang="nn-NO" altLang="ja-JP" sz="2500" dirty="0" err="1"/>
              <a:t>Tirsdag</a:t>
            </a:r>
            <a:r>
              <a:rPr lang="nn-NO" altLang="ja-JP" sz="2500" dirty="0"/>
              <a:t> 20. august </a:t>
            </a:r>
            <a:r>
              <a:rPr lang="nn-NO" altLang="ja-JP" sz="2500" dirty="0" err="1"/>
              <a:t>kl</a:t>
            </a:r>
            <a:r>
              <a:rPr lang="nn-NO" altLang="ja-JP" sz="2500" dirty="0"/>
              <a:t> 9:</a:t>
            </a:r>
            <a:br>
              <a:rPr lang="nn-NO" altLang="ja-JP" sz="2500" dirty="0"/>
            </a:br>
            <a:br>
              <a:rPr lang="nn-NO" altLang="ja-JP" sz="2500" dirty="0"/>
            </a:br>
            <a:r>
              <a:rPr lang="nn-NO" altLang="ja-JP" sz="2500" dirty="0"/>
              <a:t>Påmelding til </a:t>
            </a:r>
            <a:r>
              <a:rPr lang="nn-NO" altLang="ja-JP" sz="2500" dirty="0" err="1"/>
              <a:t>emner</a:t>
            </a:r>
            <a:r>
              <a:rPr lang="nn-NO" altLang="ja-JP" sz="2500" dirty="0"/>
              <a:t> med ledig kapasitet. «Førstemann til mølla» og svar med en gang.</a:t>
            </a:r>
            <a:br>
              <a:rPr lang="nn-NO" altLang="ja-JP" sz="2500" dirty="0"/>
            </a:br>
            <a:endParaRPr lang="nn-NO" altLang="ja-JP" sz="2500" dirty="0"/>
          </a:p>
          <a:p>
            <a:pPr>
              <a:lnSpc>
                <a:spcPct val="90000"/>
              </a:lnSpc>
            </a:pPr>
            <a:r>
              <a:rPr lang="nn-NO" altLang="ja-JP" sz="2500" dirty="0" err="1"/>
              <a:t>Fra</a:t>
            </a:r>
            <a:r>
              <a:rPr lang="nn-NO" altLang="ja-JP" sz="2500" dirty="0"/>
              <a:t> og med </a:t>
            </a:r>
            <a:r>
              <a:rPr lang="nn-NO" altLang="ja-JP" sz="2500" dirty="0" err="1"/>
              <a:t>mandag</a:t>
            </a:r>
            <a:r>
              <a:rPr lang="nn-NO" altLang="ja-JP" sz="2500" dirty="0"/>
              <a:t> 19. august (uke 34):</a:t>
            </a:r>
          </a:p>
          <a:p>
            <a:pPr marL="0" indent="0">
              <a:lnSpc>
                <a:spcPct val="90000"/>
              </a:lnSpc>
              <a:buNone/>
            </a:pPr>
            <a:r>
              <a:rPr lang="nn-NO" altLang="ja-JP" sz="2500" dirty="0"/>
              <a:t>      Undervisningsstart.</a:t>
            </a:r>
            <a:br>
              <a:rPr lang="nn-NO" altLang="ja-JP" sz="2500" dirty="0"/>
            </a:br>
            <a:endParaRPr lang="nn-NO" altLang="ja-JP" sz="2500" u="sng" dirty="0"/>
          </a:p>
          <a:p>
            <a:pPr>
              <a:lnSpc>
                <a:spcPct val="90000"/>
              </a:lnSpc>
            </a:pPr>
            <a:r>
              <a:rPr lang="en-US" altLang="ja-JP" sz="2500" dirty="0" err="1"/>
              <a:t>Mandag</a:t>
            </a:r>
            <a:r>
              <a:rPr lang="en-US" altLang="ja-JP" sz="2500" dirty="0"/>
              <a:t> 2. </a:t>
            </a:r>
            <a:r>
              <a:rPr lang="en-US" altLang="ja-JP" sz="2500" dirty="0" err="1"/>
              <a:t>september</a:t>
            </a:r>
            <a:r>
              <a:rPr lang="en-US" altLang="ja-JP" sz="2500" dirty="0"/>
              <a:t> er </a:t>
            </a:r>
            <a:r>
              <a:rPr lang="en-US" altLang="ja-JP" sz="2500" dirty="0" err="1"/>
              <a:t>siste</a:t>
            </a:r>
            <a:r>
              <a:rPr lang="en-US" altLang="ja-JP" sz="2500" dirty="0"/>
              <a:t> </a:t>
            </a:r>
            <a:r>
              <a:rPr lang="en-US" altLang="ja-JP" sz="2500" dirty="0" err="1"/>
              <a:t>frist</a:t>
            </a:r>
            <a:r>
              <a:rPr lang="en-US" altLang="ja-JP" sz="2500" dirty="0"/>
              <a:t> for:</a:t>
            </a:r>
            <a:r>
              <a:rPr lang="nn-NO" altLang="ja-JP" sz="2500" dirty="0"/>
              <a:t> </a:t>
            </a:r>
          </a:p>
          <a:p>
            <a:pPr lvl="1">
              <a:lnSpc>
                <a:spcPct val="90000"/>
              </a:lnSpc>
            </a:pPr>
            <a:r>
              <a:rPr lang="nb-NO" altLang="ja-JP" sz="2500" dirty="0"/>
              <a:t>å betale semesteravgift</a:t>
            </a:r>
            <a:endParaRPr lang="nn-NO" altLang="ja-JP" sz="2500" dirty="0"/>
          </a:p>
          <a:p>
            <a:pPr lvl="1">
              <a:lnSpc>
                <a:spcPct val="90000"/>
              </a:lnSpc>
            </a:pPr>
            <a:r>
              <a:rPr lang="nn-NO" altLang="ja-JP" sz="2500" dirty="0"/>
              <a:t>registrering i Studentweb</a:t>
            </a:r>
          </a:p>
          <a:p>
            <a:pPr lvl="1">
              <a:lnSpc>
                <a:spcPct val="90000"/>
              </a:lnSpc>
            </a:pPr>
            <a:r>
              <a:rPr lang="nn-NO" altLang="ja-JP" sz="2500" dirty="0"/>
              <a:t>lagre </a:t>
            </a:r>
            <a:r>
              <a:rPr lang="nn-NO" altLang="ja-JP" sz="2500" dirty="0" err="1"/>
              <a:t>utdanningplanen</a:t>
            </a:r>
            <a:endParaRPr lang="nn-NO" altLang="ja-JP" sz="2500" dirty="0"/>
          </a:p>
          <a:p>
            <a:pPr lvl="1">
              <a:lnSpc>
                <a:spcPct val="90000"/>
              </a:lnSpc>
            </a:pPr>
            <a:r>
              <a:rPr lang="nn-NO" altLang="ja-JP" sz="2500" dirty="0"/>
              <a:t>undervisnings- og eksamensmelding</a:t>
            </a:r>
          </a:p>
          <a:p>
            <a:pPr lvl="1">
              <a:lnSpc>
                <a:spcPct val="90000"/>
              </a:lnSpc>
            </a:pPr>
            <a:r>
              <a:rPr lang="nn-NO" altLang="ja-JP" sz="2500" dirty="0"/>
              <a:t>å søke om tilrettelagt eksamen</a:t>
            </a:r>
          </a:p>
          <a:p>
            <a:pPr lvl="1">
              <a:lnSpc>
                <a:spcPct val="90000"/>
              </a:lnSpc>
            </a:pPr>
            <a:r>
              <a:rPr lang="nn-NO" altLang="ja-JP" sz="2500" dirty="0"/>
              <a:t>å søke om </a:t>
            </a:r>
            <a:r>
              <a:rPr lang="nn-NO" altLang="ja-JP" sz="2500" dirty="0" err="1">
                <a:hlinkClick r:id="rId3"/>
              </a:rPr>
              <a:t>utsatt</a:t>
            </a:r>
            <a:r>
              <a:rPr lang="nn-NO" altLang="ja-JP" sz="2500" dirty="0">
                <a:hlinkClick r:id="rId3"/>
              </a:rPr>
              <a:t> studiestart, permisjon og redusert studieprogresjon </a:t>
            </a:r>
            <a:endParaRPr lang="nn-NO" altLang="ja-JP" sz="2500" dirty="0"/>
          </a:p>
          <a:p>
            <a:pPr>
              <a:lnSpc>
                <a:spcPct val="90000"/>
              </a:lnSpc>
            </a:pPr>
            <a:endParaRPr lang="nb-NO" sz="1100" dirty="0"/>
          </a:p>
        </p:txBody>
      </p:sp>
      <p:pic>
        <p:nvPicPr>
          <p:cNvPr id="6" name="Plassholder for innhold 5" descr="Kommentar viktig kontur">
            <a:extLst>
              <a:ext uri="{FF2B5EF4-FFF2-40B4-BE49-F238E27FC236}">
                <a16:creationId xmlns:a16="http://schemas.microsoft.com/office/drawing/2014/main" id="{9F55B52E-B38B-6D9F-8D34-8A3288E45BDB}"/>
              </a:ext>
            </a:extLst>
          </p:cNvPr>
          <p:cNvPicPr>
            <a:picLocks noGrp="1" noChangeAspect="1"/>
          </p:cNvPicPr>
          <p:nvPr>
            <p:ph sz="half" idx="2"/>
          </p:nvPr>
        </p:nvPicPr>
        <p:blipFill>
          <a:blip r:embed="rId4">
            <a:extLst>
              <a:ext uri="{96DAC541-7B7A-43D3-8B79-37D633B846F1}">
                <asvg:svgBlip xmlns:asvg="http://schemas.microsoft.com/office/drawing/2016/SVG/main" r:embed="rId5"/>
              </a:ext>
            </a:extLst>
          </a:blip>
          <a:stretch>
            <a:fillRect/>
          </a:stretch>
        </p:blipFill>
        <p:spPr>
          <a:xfrm>
            <a:off x="4914900" y="2152650"/>
            <a:ext cx="3771900" cy="3771900"/>
          </a:xfrm>
        </p:spPr>
      </p:pic>
    </p:spTree>
    <p:extLst>
      <p:ext uri="{BB962C8B-B14F-4D97-AF65-F5344CB8AC3E}">
        <p14:creationId xmlns:p14="http://schemas.microsoft.com/office/powerpoint/2010/main" val="2350600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6263DA3-C924-4D54-B2FF-88B0A8EBDEBE}"/>
              </a:ext>
            </a:extLst>
          </p:cNvPr>
          <p:cNvSpPr>
            <a:spLocks noGrp="1"/>
          </p:cNvSpPr>
          <p:nvPr>
            <p:ph type="title"/>
          </p:nvPr>
        </p:nvSpPr>
        <p:spPr>
          <a:xfrm>
            <a:off x="1979712" y="692696"/>
            <a:ext cx="5710386" cy="534330"/>
          </a:xfrm>
        </p:spPr>
        <p:txBody>
          <a:bodyPr/>
          <a:lstStyle/>
          <a:p>
            <a:r>
              <a:rPr lang="nb-NO" sz="1800" dirty="0"/>
              <a:t>Hvem kontakter jeg for spørsmål om…? </a:t>
            </a:r>
          </a:p>
        </p:txBody>
      </p:sp>
      <p:sp>
        <p:nvSpPr>
          <p:cNvPr id="4" name="TekstSylinder 3">
            <a:extLst>
              <a:ext uri="{FF2B5EF4-FFF2-40B4-BE49-F238E27FC236}">
                <a16:creationId xmlns:a16="http://schemas.microsoft.com/office/drawing/2014/main" id="{B4842052-4764-F4A9-A5AC-8F875ACD33A7}"/>
              </a:ext>
            </a:extLst>
          </p:cNvPr>
          <p:cNvSpPr txBox="1"/>
          <p:nvPr/>
        </p:nvSpPr>
        <p:spPr>
          <a:xfrm>
            <a:off x="678864" y="1340768"/>
            <a:ext cx="3101047" cy="1754326"/>
          </a:xfrm>
          <a:prstGeom prst="rect">
            <a:avLst/>
          </a:prstGeom>
          <a:solidFill>
            <a:schemeClr val="accent2">
              <a:lumMod val="20000"/>
              <a:lumOff val="80000"/>
            </a:schemeClr>
          </a:solidFill>
        </p:spPr>
        <p:txBody>
          <a:bodyPr wrap="square" rtlCol="0">
            <a:spAutoFit/>
          </a:bodyPr>
          <a:lstStyle/>
          <a:p>
            <a:r>
              <a:rPr lang="nb-NO" sz="1200" dirty="0"/>
              <a:t>Studieveiledning, IKOS-emner, oppbygging, utsatt studiestart, permisjon, redusert studieprogresjon, tilrettelegging i studiehverdagen.</a:t>
            </a:r>
          </a:p>
          <a:p>
            <a:endParaRPr lang="nb-NO" sz="1200" dirty="0"/>
          </a:p>
          <a:p>
            <a:r>
              <a:rPr lang="nb-NO" sz="1200" dirty="0"/>
              <a:t>Semesteroppgave, 3-dagers hjemmeeksamen</a:t>
            </a:r>
          </a:p>
          <a:p>
            <a:r>
              <a:rPr lang="nb-NO" sz="1200" dirty="0">
                <a:hlinkClick r:id="rId3"/>
              </a:rPr>
              <a:t>studentinfo@ikos.uio.no</a:t>
            </a:r>
            <a:endParaRPr lang="nb-NO" sz="1200" dirty="0"/>
          </a:p>
          <a:p>
            <a:endParaRPr lang="nb-NO" sz="1200" dirty="0"/>
          </a:p>
        </p:txBody>
      </p:sp>
      <p:sp>
        <p:nvSpPr>
          <p:cNvPr id="5" name="TekstSylinder 4">
            <a:extLst>
              <a:ext uri="{FF2B5EF4-FFF2-40B4-BE49-F238E27FC236}">
                <a16:creationId xmlns:a16="http://schemas.microsoft.com/office/drawing/2014/main" id="{AE1CC535-0B44-C4C9-3B77-F08A2BFA6F09}"/>
              </a:ext>
            </a:extLst>
          </p:cNvPr>
          <p:cNvSpPr txBox="1"/>
          <p:nvPr/>
        </p:nvSpPr>
        <p:spPr>
          <a:xfrm>
            <a:off x="678865" y="3196133"/>
            <a:ext cx="3101046" cy="1384995"/>
          </a:xfrm>
          <a:prstGeom prst="rect">
            <a:avLst/>
          </a:prstGeom>
          <a:solidFill>
            <a:schemeClr val="accent2">
              <a:lumMod val="20000"/>
              <a:lumOff val="80000"/>
            </a:schemeClr>
          </a:solidFill>
        </p:spPr>
        <p:txBody>
          <a:bodyPr wrap="square" rtlCol="0">
            <a:spAutoFit/>
          </a:bodyPr>
          <a:lstStyle/>
          <a:p>
            <a:r>
              <a:rPr lang="nb-NO" sz="1200" dirty="0"/>
              <a:t>Skoleeksamen (tilrettelagt eksamen, sykdom)</a:t>
            </a:r>
            <a:endParaRPr lang="nb-NO" sz="1200" i="1" dirty="0"/>
          </a:p>
          <a:p>
            <a:r>
              <a:rPr lang="nb-NO" sz="1200" dirty="0"/>
              <a:t>Karakterutskrift og vitnemål</a:t>
            </a:r>
            <a:br>
              <a:rPr lang="nb-NO" sz="1200" i="1" dirty="0"/>
            </a:br>
            <a:r>
              <a:rPr lang="nb-NO" sz="1200" dirty="0"/>
              <a:t>Oppmelding til emner, frister, semesteravgift</a:t>
            </a:r>
          </a:p>
          <a:p>
            <a:endParaRPr lang="nb-NO" sz="1200" dirty="0"/>
          </a:p>
          <a:p>
            <a:r>
              <a:rPr lang="nb-NO" sz="1200" dirty="0"/>
              <a:t> </a:t>
            </a:r>
            <a:r>
              <a:rPr lang="nb-NO" sz="1200" i="1" dirty="0">
                <a:hlinkClick r:id="rId4"/>
              </a:rPr>
              <a:t>HF-studieinfo</a:t>
            </a:r>
            <a:endParaRPr lang="nb-NO" sz="1200" dirty="0"/>
          </a:p>
        </p:txBody>
      </p:sp>
      <p:sp>
        <p:nvSpPr>
          <p:cNvPr id="6" name="TekstSylinder 5">
            <a:extLst>
              <a:ext uri="{FF2B5EF4-FFF2-40B4-BE49-F238E27FC236}">
                <a16:creationId xmlns:a16="http://schemas.microsoft.com/office/drawing/2014/main" id="{2DB15069-5ECE-1482-3F26-4ADEBD6C2D13}"/>
              </a:ext>
            </a:extLst>
          </p:cNvPr>
          <p:cNvSpPr txBox="1"/>
          <p:nvPr/>
        </p:nvSpPr>
        <p:spPr>
          <a:xfrm>
            <a:off x="4834905" y="1340768"/>
            <a:ext cx="3238806" cy="830997"/>
          </a:xfrm>
          <a:prstGeom prst="rect">
            <a:avLst/>
          </a:prstGeom>
          <a:solidFill>
            <a:schemeClr val="accent2">
              <a:lumMod val="20000"/>
              <a:lumOff val="80000"/>
            </a:schemeClr>
          </a:solidFill>
        </p:spPr>
        <p:txBody>
          <a:bodyPr wrap="square" rtlCol="0">
            <a:spAutoFit/>
          </a:bodyPr>
          <a:lstStyle/>
          <a:p>
            <a:endParaRPr lang="nb-NO" sz="1200" dirty="0"/>
          </a:p>
          <a:p>
            <a:r>
              <a:rPr lang="nb-NO" sz="1200" dirty="0"/>
              <a:t>Emner som støttegruppe (emner som ikke tilbys av IKOS): </a:t>
            </a:r>
            <a:r>
              <a:rPr lang="nb-NO" sz="1200" i="1" dirty="0"/>
              <a:t>Studiekonsulenten eller infosenteret som administrerer emnet. </a:t>
            </a:r>
            <a:endParaRPr lang="nb-NO" sz="1200" dirty="0"/>
          </a:p>
        </p:txBody>
      </p:sp>
      <p:sp>
        <p:nvSpPr>
          <p:cNvPr id="8" name="TekstSylinder 7">
            <a:extLst>
              <a:ext uri="{FF2B5EF4-FFF2-40B4-BE49-F238E27FC236}">
                <a16:creationId xmlns:a16="http://schemas.microsoft.com/office/drawing/2014/main" id="{1A00E345-8311-DFCE-3E26-470EA0EF0F9C}"/>
              </a:ext>
            </a:extLst>
          </p:cNvPr>
          <p:cNvSpPr txBox="1"/>
          <p:nvPr/>
        </p:nvSpPr>
        <p:spPr>
          <a:xfrm>
            <a:off x="4834905" y="2321004"/>
            <a:ext cx="3238805" cy="1107996"/>
          </a:xfrm>
          <a:prstGeom prst="rect">
            <a:avLst/>
          </a:prstGeom>
          <a:solidFill>
            <a:schemeClr val="accent2">
              <a:lumMod val="20000"/>
              <a:lumOff val="80000"/>
            </a:schemeClr>
          </a:solidFill>
        </p:spPr>
        <p:txBody>
          <a:bodyPr wrap="square">
            <a:spAutoFit/>
          </a:bodyPr>
          <a:lstStyle/>
          <a:p>
            <a:r>
              <a:rPr lang="nb-NO" sz="1400" dirty="0"/>
              <a:t>Fravær på obligatoriske aktiviteter: </a:t>
            </a:r>
            <a:r>
              <a:rPr lang="nb-NO" sz="1400" dirty="0">
                <a:hlinkClick r:id="rId5"/>
              </a:rPr>
              <a:t>nettskjema i emnebeskrivelsen </a:t>
            </a:r>
            <a:r>
              <a:rPr lang="nb-NO" sz="1400" dirty="0"/>
              <a:t>– ikke send e-post!</a:t>
            </a:r>
            <a:br>
              <a:rPr lang="nb-NO" sz="1400" dirty="0"/>
            </a:br>
            <a:br>
              <a:rPr lang="nb-NO" sz="1200" i="1" dirty="0"/>
            </a:br>
            <a:endParaRPr lang="nb-NO" sz="1200" dirty="0"/>
          </a:p>
        </p:txBody>
      </p:sp>
      <p:sp>
        <p:nvSpPr>
          <p:cNvPr id="10" name="TekstSylinder 9">
            <a:extLst>
              <a:ext uri="{FF2B5EF4-FFF2-40B4-BE49-F238E27FC236}">
                <a16:creationId xmlns:a16="http://schemas.microsoft.com/office/drawing/2014/main" id="{67DECE99-0230-96FC-2A1D-1B9DE46A86EA}"/>
              </a:ext>
            </a:extLst>
          </p:cNvPr>
          <p:cNvSpPr txBox="1"/>
          <p:nvPr/>
        </p:nvSpPr>
        <p:spPr>
          <a:xfrm>
            <a:off x="4834905" y="3573016"/>
            <a:ext cx="3238804" cy="954107"/>
          </a:xfrm>
          <a:prstGeom prst="rect">
            <a:avLst/>
          </a:prstGeom>
          <a:solidFill>
            <a:schemeClr val="accent2">
              <a:lumMod val="20000"/>
              <a:lumOff val="80000"/>
            </a:schemeClr>
          </a:solidFill>
        </p:spPr>
        <p:txBody>
          <a:bodyPr wrap="square">
            <a:spAutoFit/>
          </a:bodyPr>
          <a:lstStyle/>
          <a:p>
            <a:pPr marL="0" indent="0">
              <a:buNone/>
            </a:pPr>
            <a:br>
              <a:rPr lang="nb-NO" sz="1400" i="1" dirty="0"/>
            </a:br>
            <a:r>
              <a:rPr lang="nb-NO" sz="1400" dirty="0"/>
              <a:t>IT-tjenester: </a:t>
            </a:r>
            <a:r>
              <a:rPr lang="nb-NO" sz="1400" i="1" dirty="0">
                <a:hlinkClick r:id="rId6"/>
              </a:rPr>
              <a:t>https://www.hf.uio.no/tjenester/it/kontakt/</a:t>
            </a:r>
            <a:r>
              <a:rPr lang="nb-NO" sz="1400" i="1" dirty="0"/>
              <a:t> </a:t>
            </a:r>
          </a:p>
        </p:txBody>
      </p:sp>
      <p:sp>
        <p:nvSpPr>
          <p:cNvPr id="12" name="TekstSylinder 11">
            <a:extLst>
              <a:ext uri="{FF2B5EF4-FFF2-40B4-BE49-F238E27FC236}">
                <a16:creationId xmlns:a16="http://schemas.microsoft.com/office/drawing/2014/main" id="{01D497D1-A0D8-BFEE-14E0-74314F1D17F9}"/>
              </a:ext>
            </a:extLst>
          </p:cNvPr>
          <p:cNvSpPr txBox="1"/>
          <p:nvPr/>
        </p:nvSpPr>
        <p:spPr>
          <a:xfrm>
            <a:off x="660906" y="5258914"/>
            <a:ext cx="7822188" cy="707886"/>
          </a:xfrm>
          <a:prstGeom prst="rect">
            <a:avLst/>
          </a:prstGeom>
          <a:noFill/>
        </p:spPr>
        <p:txBody>
          <a:bodyPr wrap="square" rtlCol="0">
            <a:spAutoFit/>
          </a:bodyPr>
          <a:lstStyle/>
          <a:p>
            <a:pPr algn="ctr"/>
            <a:r>
              <a:rPr lang="nb-NO" dirty="0"/>
              <a:t>Er du i tvil om hvem du skal kontakte? </a:t>
            </a:r>
          </a:p>
          <a:p>
            <a:pPr algn="ctr"/>
            <a:r>
              <a:rPr lang="nb-NO" dirty="0"/>
              <a:t>Ta kontakt med HF-studieinfo, så hjelper de deg finne riktig person!</a:t>
            </a:r>
          </a:p>
        </p:txBody>
      </p:sp>
    </p:spTree>
    <p:extLst>
      <p:ext uri="{BB962C8B-B14F-4D97-AF65-F5344CB8AC3E}">
        <p14:creationId xmlns:p14="http://schemas.microsoft.com/office/powerpoint/2010/main" val="3649822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BCE61-3CF6-4B62-8733-4D365982C621}"/>
              </a:ext>
            </a:extLst>
          </p:cNvPr>
          <p:cNvSpPr>
            <a:spLocks noGrp="1"/>
          </p:cNvSpPr>
          <p:nvPr>
            <p:ph type="title"/>
          </p:nvPr>
        </p:nvSpPr>
        <p:spPr>
          <a:xfrm>
            <a:off x="457200" y="1063229"/>
            <a:ext cx="8229600" cy="752830"/>
          </a:xfrm>
        </p:spPr>
        <p:txBody>
          <a:bodyPr anchor="ctr">
            <a:normAutofit fontScale="90000"/>
          </a:bodyPr>
          <a:lstStyle/>
          <a:p>
            <a:pPr>
              <a:lnSpc>
                <a:spcPct val="90000"/>
              </a:lnSpc>
            </a:pPr>
            <a:br>
              <a:rPr lang="nb-NO" sz="2400" dirty="0"/>
            </a:br>
            <a:br>
              <a:rPr lang="nb-NO" sz="2400" dirty="0"/>
            </a:br>
            <a:r>
              <a:rPr lang="nb-NO" sz="2400" dirty="0"/>
              <a:t>P. A. Munchs hus, 4. etasje</a:t>
            </a:r>
            <a:br>
              <a:rPr lang="nb-NO" sz="2400" dirty="0"/>
            </a:br>
            <a:r>
              <a:rPr lang="nb-NO" sz="2400" dirty="0"/>
              <a:t>Veiledning etter avtale </a:t>
            </a:r>
            <a:endParaRPr lang="en-US" sz="2400" dirty="0"/>
          </a:p>
        </p:txBody>
      </p:sp>
      <p:pic>
        <p:nvPicPr>
          <p:cNvPr id="4" name="Content Placeholder 3">
            <a:extLst>
              <a:ext uri="{FF2B5EF4-FFF2-40B4-BE49-F238E27FC236}">
                <a16:creationId xmlns:a16="http://schemas.microsoft.com/office/drawing/2014/main" id="{91F4AE0F-6074-4ED7-AD6B-E0A0C0A48424}"/>
              </a:ext>
            </a:extLst>
          </p:cNvPr>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467333"/>
            <a:ext cx="4038600" cy="2574608"/>
          </a:xfrm>
          <a:prstGeom prst="rect">
            <a:avLst/>
          </a:prstGeom>
          <a:noFill/>
        </p:spPr>
      </p:pic>
      <p:sp>
        <p:nvSpPr>
          <p:cNvPr id="3" name="Content Placeholder 2">
            <a:extLst>
              <a:ext uri="{FF2B5EF4-FFF2-40B4-BE49-F238E27FC236}">
                <a16:creationId xmlns:a16="http://schemas.microsoft.com/office/drawing/2014/main" id="{70595892-DD6F-4A78-8339-8ED9F288DB68}"/>
              </a:ext>
            </a:extLst>
          </p:cNvPr>
          <p:cNvSpPr>
            <a:spLocks noGrp="1"/>
          </p:cNvSpPr>
          <p:nvPr>
            <p:ph sz="half" idx="2"/>
          </p:nvPr>
        </p:nvSpPr>
        <p:spPr>
          <a:xfrm>
            <a:off x="4648200" y="2057401"/>
            <a:ext cx="4038600" cy="3603847"/>
          </a:xfrm>
        </p:spPr>
        <p:txBody>
          <a:bodyPr>
            <a:normAutofit/>
          </a:bodyPr>
          <a:lstStyle/>
          <a:p>
            <a:pPr>
              <a:lnSpc>
                <a:spcPct val="90000"/>
              </a:lnSpc>
            </a:pPr>
            <a:endParaRPr lang="nb-NO" sz="1800" dirty="0"/>
          </a:p>
          <a:p>
            <a:pPr>
              <a:lnSpc>
                <a:spcPct val="90000"/>
              </a:lnSpc>
            </a:pPr>
            <a:endParaRPr lang="nb-NO" sz="1800" dirty="0"/>
          </a:p>
          <a:p>
            <a:pPr>
              <a:lnSpc>
                <a:spcPct val="90000"/>
              </a:lnSpc>
            </a:pPr>
            <a:r>
              <a:rPr lang="nb-NO" sz="1800" dirty="0"/>
              <a:t>Husk å sjekke nettsidene først - bruk </a:t>
            </a:r>
            <a:r>
              <a:rPr lang="nb-NO" sz="1800" dirty="0">
                <a:hlinkClick r:id="rId3"/>
              </a:rPr>
              <a:t>kontaktveilederen</a:t>
            </a:r>
            <a:endParaRPr lang="nb-NO" sz="1800" dirty="0"/>
          </a:p>
          <a:p>
            <a:pPr>
              <a:lnSpc>
                <a:spcPct val="90000"/>
              </a:lnSpc>
            </a:pPr>
            <a:r>
              <a:rPr lang="nb-NO" sz="1800" dirty="0"/>
              <a:t>Send en e-post, så avtaler vi et tidspunkt.</a:t>
            </a:r>
          </a:p>
          <a:p>
            <a:pPr marL="0" indent="0">
              <a:lnSpc>
                <a:spcPct val="90000"/>
              </a:lnSpc>
              <a:buNone/>
            </a:pPr>
            <a:endParaRPr lang="nb-NO" sz="1800" dirty="0"/>
          </a:p>
          <a:p>
            <a:pPr marL="0" indent="0">
              <a:lnSpc>
                <a:spcPct val="90000"/>
              </a:lnSpc>
              <a:buNone/>
            </a:pPr>
            <a:r>
              <a:rPr lang="nb-NO" sz="1800" dirty="0"/>
              <a:t>Alle studenthenvendelser må sendes til: </a:t>
            </a:r>
            <a:r>
              <a:rPr lang="nb-NO" sz="1800" dirty="0">
                <a:hlinkClick r:id="rId4"/>
              </a:rPr>
              <a:t>studentinfo@ikos.uio.no</a:t>
            </a:r>
            <a:endParaRPr lang="nb-NO" sz="1800" dirty="0"/>
          </a:p>
          <a:p>
            <a:pPr>
              <a:lnSpc>
                <a:spcPct val="90000"/>
              </a:lnSpc>
            </a:pPr>
            <a:endParaRPr lang="en-US" sz="1800" dirty="0"/>
          </a:p>
        </p:txBody>
      </p:sp>
      <p:pic>
        <p:nvPicPr>
          <p:cNvPr id="5" name="Picture 4">
            <a:extLst>
              <a:ext uri="{FF2B5EF4-FFF2-40B4-BE49-F238E27FC236}">
                <a16:creationId xmlns:a16="http://schemas.microsoft.com/office/drawing/2014/main" id="{B61BD9CB-FFB6-4051-A7B1-D1AE5391E6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1840" y="2896086"/>
            <a:ext cx="1065828" cy="1065828"/>
          </a:xfrm>
          <a:prstGeom prst="rect">
            <a:avLst/>
          </a:prstGeom>
        </p:spPr>
      </p:pic>
    </p:spTree>
    <p:extLst>
      <p:ext uri="{BB962C8B-B14F-4D97-AF65-F5344CB8AC3E}">
        <p14:creationId xmlns:p14="http://schemas.microsoft.com/office/powerpoint/2010/main" val="742954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1C9DD-DD21-4EC0-91E9-EE3C2AF4648B}"/>
              </a:ext>
            </a:extLst>
          </p:cNvPr>
          <p:cNvSpPr>
            <a:spLocks noGrp="1"/>
          </p:cNvSpPr>
          <p:nvPr>
            <p:ph type="title"/>
          </p:nvPr>
        </p:nvSpPr>
        <p:spPr>
          <a:xfrm>
            <a:off x="457200" y="5301208"/>
            <a:ext cx="8229600" cy="857250"/>
          </a:xfrm>
        </p:spPr>
        <p:txBody>
          <a:bodyPr anchor="ctr">
            <a:noAutofit/>
          </a:bodyPr>
          <a:lstStyle/>
          <a:p>
            <a:br>
              <a:rPr lang="en-US" sz="3600" dirty="0"/>
            </a:br>
            <a:endParaRPr lang="en-US" sz="3600" dirty="0"/>
          </a:p>
        </p:txBody>
      </p:sp>
      <p:sp>
        <p:nvSpPr>
          <p:cNvPr id="3" name="Content Placeholder 2">
            <a:extLst>
              <a:ext uri="{FF2B5EF4-FFF2-40B4-BE49-F238E27FC236}">
                <a16:creationId xmlns:a16="http://schemas.microsoft.com/office/drawing/2014/main" id="{2A1344DB-1F00-4468-81EA-26EE82107A56}"/>
              </a:ext>
            </a:extLst>
          </p:cNvPr>
          <p:cNvSpPr>
            <a:spLocks noGrp="1"/>
          </p:cNvSpPr>
          <p:nvPr>
            <p:ph sz="half" idx="1"/>
          </p:nvPr>
        </p:nvSpPr>
        <p:spPr>
          <a:xfrm>
            <a:off x="319894" y="699542"/>
            <a:ext cx="8504212" cy="6123130"/>
          </a:xfrm>
        </p:spPr>
        <p:txBody>
          <a:bodyPr>
            <a:normAutofit fontScale="92500" lnSpcReduction="20000"/>
          </a:bodyPr>
          <a:lstStyle/>
          <a:p>
            <a:pPr marL="0" indent="0" algn="ctr">
              <a:buNone/>
            </a:pPr>
            <a:r>
              <a:rPr lang="en-US" sz="3500" b="1" dirty="0" err="1"/>
              <a:t>Mye</a:t>
            </a:r>
            <a:r>
              <a:rPr lang="en-US" sz="3500" b="1" dirty="0"/>
              <a:t> </a:t>
            </a:r>
            <a:r>
              <a:rPr lang="en-US" sz="3500" b="1" dirty="0" err="1"/>
              <a:t>informasjon</a:t>
            </a:r>
            <a:r>
              <a:rPr lang="en-US" sz="3500" b="1" dirty="0"/>
              <a:t>? </a:t>
            </a:r>
          </a:p>
          <a:p>
            <a:pPr marL="0" indent="0" algn="ctr">
              <a:buNone/>
            </a:pPr>
            <a:endParaRPr lang="en-US" dirty="0"/>
          </a:p>
          <a:p>
            <a:pPr marL="0" indent="0" algn="ctr">
              <a:buNone/>
            </a:pPr>
            <a:r>
              <a:rPr lang="en-US" dirty="0"/>
              <a:t>We know - </a:t>
            </a:r>
            <a:r>
              <a:rPr lang="en-US" dirty="0" err="1"/>
              <a:t>møtet</a:t>
            </a:r>
            <a:r>
              <a:rPr lang="en-US" dirty="0"/>
              <a:t> med </a:t>
            </a:r>
            <a:r>
              <a:rPr lang="en-US" dirty="0" err="1"/>
              <a:t>universitetssystemet</a:t>
            </a:r>
            <a:r>
              <a:rPr lang="en-US" dirty="0"/>
              <a:t> </a:t>
            </a:r>
            <a:r>
              <a:rPr lang="en-US" dirty="0" err="1"/>
              <a:t>kan</a:t>
            </a:r>
            <a:r>
              <a:rPr lang="en-US" dirty="0"/>
              <a:t> </a:t>
            </a:r>
            <a:r>
              <a:rPr lang="en-US" dirty="0" err="1"/>
              <a:t>være</a:t>
            </a:r>
            <a:r>
              <a:rPr lang="en-US" dirty="0"/>
              <a:t> </a:t>
            </a:r>
            <a:r>
              <a:rPr lang="en-US" dirty="0" err="1"/>
              <a:t>overveldende</a:t>
            </a:r>
            <a:r>
              <a:rPr lang="en-US" dirty="0"/>
              <a:t>.</a:t>
            </a:r>
          </a:p>
          <a:p>
            <a:pPr marL="0" indent="0" algn="ctr">
              <a:buNone/>
            </a:pPr>
            <a:endParaRPr lang="en-US" dirty="0"/>
          </a:p>
          <a:p>
            <a:pPr marL="0" indent="0" algn="ctr">
              <a:buNone/>
            </a:pPr>
            <a:r>
              <a:rPr lang="en-US" dirty="0" err="1"/>
              <a:t>Derfor</a:t>
            </a:r>
            <a:r>
              <a:rPr lang="en-US" dirty="0"/>
              <a:t> </a:t>
            </a:r>
            <a:r>
              <a:rPr lang="en-US" dirty="0" err="1"/>
              <a:t>har</a:t>
            </a:r>
            <a:r>
              <a:rPr lang="en-US" dirty="0"/>
              <a:t> </a:t>
            </a:r>
            <a:r>
              <a:rPr lang="en-US" dirty="0" err="1"/>
              <a:t>studieadministrasjonen</a:t>
            </a:r>
            <a:r>
              <a:rPr lang="en-US" dirty="0"/>
              <a:t> </a:t>
            </a:r>
            <a:r>
              <a:rPr lang="en-US" dirty="0" err="1"/>
              <a:t>på</a:t>
            </a:r>
            <a:r>
              <a:rPr lang="en-US" dirty="0"/>
              <a:t> IKOS </a:t>
            </a:r>
            <a:r>
              <a:rPr lang="en-US" dirty="0" err="1"/>
              <a:t>laget</a:t>
            </a:r>
            <a:r>
              <a:rPr lang="en-US" dirty="0"/>
              <a:t> </a:t>
            </a:r>
            <a:r>
              <a:rPr lang="en-US" dirty="0" err="1"/>
              <a:t>en</a:t>
            </a:r>
            <a:r>
              <a:rPr lang="en-US" dirty="0"/>
              <a:t> workshop om </a:t>
            </a:r>
            <a:r>
              <a:rPr lang="en-US" dirty="0" err="1"/>
              <a:t>hvordan</a:t>
            </a:r>
            <a:r>
              <a:rPr lang="en-US" dirty="0"/>
              <a:t> å </a:t>
            </a:r>
            <a:r>
              <a:rPr lang="en-US" dirty="0" err="1"/>
              <a:t>navigere</a:t>
            </a:r>
            <a:r>
              <a:rPr lang="en-US" dirty="0"/>
              <a:t> </a:t>
            </a:r>
            <a:r>
              <a:rPr lang="en-US" dirty="0" err="1"/>
              <a:t>universitetssystemet</a:t>
            </a:r>
            <a:r>
              <a:rPr lang="en-US" dirty="0"/>
              <a:t> </a:t>
            </a:r>
            <a:r>
              <a:rPr lang="en-US" dirty="0" err="1"/>
              <a:t>som</a:t>
            </a:r>
            <a:r>
              <a:rPr lang="en-US" dirty="0"/>
              <a:t> </a:t>
            </a:r>
            <a:r>
              <a:rPr lang="en-US" dirty="0" err="1"/>
              <a:t>ny</a:t>
            </a:r>
            <a:r>
              <a:rPr lang="en-US" dirty="0"/>
              <a:t> student, </a:t>
            </a:r>
            <a:r>
              <a:rPr lang="en-US" dirty="0" err="1"/>
              <a:t>og</a:t>
            </a:r>
            <a:r>
              <a:rPr lang="en-US" dirty="0"/>
              <a:t> </a:t>
            </a:r>
            <a:r>
              <a:rPr lang="en-US" dirty="0" err="1"/>
              <a:t>hvordan</a:t>
            </a:r>
            <a:r>
              <a:rPr lang="en-US" dirty="0"/>
              <a:t> best </a:t>
            </a:r>
            <a:r>
              <a:rPr lang="en-US" dirty="0" err="1"/>
              <a:t>hanskes</a:t>
            </a:r>
            <a:r>
              <a:rPr lang="en-US" dirty="0"/>
              <a:t> med </a:t>
            </a:r>
            <a:r>
              <a:rPr lang="en-US" dirty="0" err="1"/>
              <a:t>overgangen</a:t>
            </a:r>
            <a:r>
              <a:rPr lang="en-US" dirty="0"/>
              <a:t> </a:t>
            </a:r>
            <a:r>
              <a:rPr lang="en-US" dirty="0" err="1"/>
              <a:t>fra</a:t>
            </a:r>
            <a:r>
              <a:rPr lang="en-US" dirty="0"/>
              <a:t> </a:t>
            </a:r>
            <a:r>
              <a:rPr lang="en-US" dirty="0" err="1"/>
              <a:t>elev</a:t>
            </a:r>
            <a:r>
              <a:rPr lang="en-US" dirty="0"/>
              <a:t> </a:t>
            </a:r>
            <a:r>
              <a:rPr lang="en-US" dirty="0" err="1"/>
              <a:t>til</a:t>
            </a:r>
            <a:r>
              <a:rPr lang="en-US" dirty="0"/>
              <a:t> student.</a:t>
            </a:r>
          </a:p>
          <a:p>
            <a:pPr marL="0" indent="0" algn="ctr">
              <a:buNone/>
            </a:pPr>
            <a:endParaRPr lang="en-US" dirty="0"/>
          </a:p>
          <a:p>
            <a:pPr marL="0" indent="0" algn="ctr">
              <a:buNone/>
            </a:pPr>
            <a:r>
              <a:rPr lang="en-US" sz="4600" dirty="0"/>
              <a:t>“</a:t>
            </a:r>
            <a:r>
              <a:rPr lang="en-US" sz="4600" dirty="0" err="1"/>
              <a:t>Hvordan</a:t>
            </a:r>
            <a:r>
              <a:rPr lang="en-US" sz="4600" dirty="0"/>
              <a:t> </a:t>
            </a:r>
            <a:r>
              <a:rPr lang="en-US" sz="4600" dirty="0" err="1"/>
              <a:t>bli</a:t>
            </a:r>
            <a:r>
              <a:rPr lang="en-US" sz="4600" dirty="0"/>
              <a:t> </a:t>
            </a:r>
            <a:r>
              <a:rPr lang="en-US" sz="4600" dirty="0" err="1"/>
              <a:t>en</a:t>
            </a:r>
            <a:r>
              <a:rPr lang="en-US" sz="4600" dirty="0"/>
              <a:t> god student?”</a:t>
            </a:r>
          </a:p>
          <a:p>
            <a:pPr marL="0" indent="0">
              <a:buNone/>
            </a:pPr>
            <a:endParaRPr lang="en-US" dirty="0"/>
          </a:p>
          <a:p>
            <a:pPr marL="457200" lvl="1" indent="0" algn="ctr">
              <a:buNone/>
            </a:pPr>
            <a:r>
              <a:rPr lang="en-US" dirty="0"/>
              <a:t>Kl 13:15-16:00 i Sophus </a:t>
            </a:r>
            <a:r>
              <a:rPr lang="en-US" dirty="0" err="1"/>
              <a:t>Bugges</a:t>
            </a:r>
            <a:r>
              <a:rPr lang="en-US" dirty="0"/>
              <a:t> hus, aud. 1. </a:t>
            </a:r>
            <a:br>
              <a:rPr lang="en-US" dirty="0"/>
            </a:br>
            <a:endParaRPr lang="en-US" dirty="0"/>
          </a:p>
          <a:p>
            <a:pPr marL="457200" lvl="1" indent="0" algn="ctr">
              <a:buNone/>
            </a:pPr>
            <a:r>
              <a:rPr lang="nb-NO" b="0" i="0" dirty="0">
                <a:solidFill>
                  <a:srgbClr val="000000"/>
                </a:solidFill>
                <a:effectLst/>
                <a:latin typeface="Helvetica" panose="020B0604020202020204" pitchFamily="34" charset="0"/>
              </a:rPr>
              <a:t>Vi starter med felles lunsj fra kl. 12:00-13:15</a:t>
            </a:r>
            <a:endParaRPr lang="en-US" dirty="0"/>
          </a:p>
        </p:txBody>
      </p:sp>
    </p:spTree>
    <p:extLst>
      <p:ext uri="{BB962C8B-B14F-4D97-AF65-F5344CB8AC3E}">
        <p14:creationId xmlns:p14="http://schemas.microsoft.com/office/powerpoint/2010/main" val="2517591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348880"/>
            <a:ext cx="8416280" cy="1944216"/>
          </a:xfrm>
        </p:spPr>
        <p:txBody>
          <a:bodyPr/>
          <a:lstStyle/>
          <a:p>
            <a:pPr algn="ctr"/>
            <a:r>
              <a:rPr lang="nn-NO" altLang="ja-JP" sz="4200" dirty="0">
                <a:solidFill>
                  <a:schemeClr val="accent2">
                    <a:lumMod val="40000"/>
                    <a:lumOff val="60000"/>
                  </a:schemeClr>
                </a:solidFill>
              </a:rPr>
              <a:t>God studiestart videre!</a:t>
            </a:r>
            <a:br>
              <a:rPr lang="nn-NO" altLang="ja-JP" sz="4800" dirty="0">
                <a:solidFill>
                  <a:srgbClr val="FFC000"/>
                </a:solidFill>
              </a:rPr>
            </a:br>
            <a:endParaRPr lang="nb-NO" sz="4800" dirty="0"/>
          </a:p>
        </p:txBody>
      </p:sp>
      <p:sp>
        <p:nvSpPr>
          <p:cNvPr id="3" name="Content Placeholder 2"/>
          <p:cNvSpPr>
            <a:spLocks noGrp="1"/>
          </p:cNvSpPr>
          <p:nvPr>
            <p:ph idx="1"/>
          </p:nvPr>
        </p:nvSpPr>
        <p:spPr>
          <a:xfrm>
            <a:off x="1043608" y="3607668"/>
            <a:ext cx="7696200" cy="1370856"/>
          </a:xfrm>
        </p:spPr>
        <p:txBody>
          <a:bodyPr/>
          <a:lstStyle/>
          <a:p>
            <a:pPr marL="0" indent="0">
              <a:buNone/>
            </a:pPr>
            <a:endParaRPr lang="nb-NO" dirty="0"/>
          </a:p>
        </p:txBody>
      </p:sp>
    </p:spTree>
    <p:extLst>
      <p:ext uri="{BB962C8B-B14F-4D97-AF65-F5344CB8AC3E}">
        <p14:creationId xmlns:p14="http://schemas.microsoft.com/office/powerpoint/2010/main" val="3768712276"/>
      </p:ext>
    </p:extLst>
  </p:cSld>
  <p:clrMapOvr>
    <a:masterClrMapping/>
  </p:clrMapOvr>
</p:sld>
</file>

<file path=ppt/theme/theme1.xml><?xml version="1.0" encoding="utf-8"?>
<a:theme xmlns:a="http://schemas.openxmlformats.org/drawingml/2006/main" name="BA_infomø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BA_infomøte</Template>
  <TotalTime>7804</TotalTime>
  <Words>1890</Words>
  <Application>Microsoft Office PowerPoint</Application>
  <PresentationFormat>On-screen Show (4:3)</PresentationFormat>
  <Paragraphs>273</Paragraphs>
  <Slides>30</Slides>
  <Notes>18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Courier New,monospace</vt:lpstr>
      <vt:lpstr>ＭＳ Ｐゴシック</vt:lpstr>
      <vt:lpstr>Arial</vt:lpstr>
      <vt:lpstr>Calibri</vt:lpstr>
      <vt:lpstr>Courier New</vt:lpstr>
      <vt:lpstr>Helvetica</vt:lpstr>
      <vt:lpstr>BA_infomøte</vt:lpstr>
      <vt:lpstr>PowerPoint Presentation</vt:lpstr>
      <vt:lpstr>Innhold for infomøtet</vt:lpstr>
      <vt:lpstr>Student på IKOS! Hva betyr det?</vt:lpstr>
      <vt:lpstr>  Hvordan er studieprogrammet bygget opp</vt:lpstr>
      <vt:lpstr>  Anbefalt studieløp</vt:lpstr>
      <vt:lpstr> Emnebeskrivelsen</vt:lpstr>
      <vt:lpstr>Gyldig fravær fra obligatorisk aktivitet </vt:lpstr>
      <vt:lpstr>Det er mye å holde styr på som ny student på UiO. Last ned Mine Studier for å holde oversikt over alt som skal gjøres!</vt:lpstr>
      <vt:lpstr>Demo av Mine studier </vt:lpstr>
      <vt:lpstr>PowerPoint Presentation</vt:lpstr>
      <vt:lpstr> Studentweb </vt:lpstr>
      <vt:lpstr>PowerPoint Presentation</vt:lpstr>
      <vt:lpstr> Innpassing og godkjenning</vt:lpstr>
      <vt:lpstr> Karriereveiledning på HF Karriereemner: UIOKAR0110 – Kom i gang med prosjekt utdanning og karriere – Universitetet i Oslo UiO Karriere – Karriereuka 2024 16-20. september</vt:lpstr>
      <vt:lpstr>PowerPoint Presentation</vt:lpstr>
      <vt:lpstr>PowerPoint Presentation</vt:lpstr>
      <vt:lpstr>Andre ressurser på UiO</vt:lpstr>
      <vt:lpstr>Si fra!</vt:lpstr>
      <vt:lpstr>Tilrettelegging i studiehverdagen </vt:lpstr>
      <vt:lpstr>Eksempler på tilrettelegging</vt:lpstr>
      <vt:lpstr>Tilrettelegging på eksamen</vt:lpstr>
      <vt:lpstr>Søknadsfrister</vt:lpstr>
      <vt:lpstr>Tilbud for studenter med autismespekterdiagnose/ADHD på IKOS</vt:lpstr>
      <vt:lpstr>Har du lyst til å være med i gruppen?</vt:lpstr>
      <vt:lpstr>SiO – Studentskipnaden i Oslo</vt:lpstr>
      <vt:lpstr> Viktige frister!</vt:lpstr>
      <vt:lpstr>Hvem kontakter jeg for spørsmål om…? </vt:lpstr>
      <vt:lpstr>  P. A. Munchs hus, 4. etasje Veiledning etter avtale </vt:lpstr>
      <vt:lpstr> </vt:lpstr>
      <vt:lpstr>God studiestart videre!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mbjorbek</dc:creator>
  <cp:lastModifiedBy>Simen Eriksen Hustoft</cp:lastModifiedBy>
  <cp:revision>124</cp:revision>
  <cp:lastPrinted>2014-08-12T09:23:31Z</cp:lastPrinted>
  <dcterms:created xsi:type="dcterms:W3CDTF">2012-08-13T16:22:47Z</dcterms:created>
  <dcterms:modified xsi:type="dcterms:W3CDTF">2025-08-08T08:28:30Z</dcterms:modified>
</cp:coreProperties>
</file>