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4"/>
  </p:notesMasterIdLst>
  <p:handoutMasterIdLst>
    <p:handoutMasterId r:id="rId15"/>
  </p:handoutMasterIdLst>
  <p:sldIdLst>
    <p:sldId id="265" r:id="rId6"/>
    <p:sldId id="268" r:id="rId7"/>
    <p:sldId id="266" r:id="rId8"/>
    <p:sldId id="261" r:id="rId9"/>
    <p:sldId id="258" r:id="rId10"/>
    <p:sldId id="269" r:id="rId11"/>
    <p:sldId id="262" r:id="rId12"/>
    <p:sldId id="270" r:id="rId13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691C2F-FEC0-49D9-AF1D-49088605E205}" v="7" dt="2025-08-11T06:21:15.9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65" d="100"/>
          <a:sy n="165" d="100"/>
        </p:scale>
        <p:origin x="144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D5F70-7047-E9BC-9B27-2C83D916A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740CF-EF15-9618-3FCC-F642FE90C1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785102-4C17-DB3F-BA7E-B3178357B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CA6D2-E8F0-43EB-8DB6-3078FEFA3410}" type="datetimeFigureOut">
              <a:rPr lang="nb-NO" smtClean="0"/>
              <a:t>11.08.2025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BB0ABF-85AA-062B-9661-EA54F3459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521845-3F10-FE0C-717E-2B04C29C4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74C0D-26C9-4400-88C6-0872115372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9495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30" r:id="rId28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person, Tann, Menneskeansikt, leppe&#10;&#10;KI-generert innhold kan være feil.">
            <a:extLst>
              <a:ext uri="{FF2B5EF4-FFF2-40B4-BE49-F238E27FC236}">
                <a16:creationId xmlns:a16="http://schemas.microsoft.com/office/drawing/2014/main" id="{C38F92F8-0704-E915-2175-0B36BC7275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97"/>
          <a:stretch>
            <a:fillRect/>
          </a:stretch>
        </p:blipFill>
        <p:spPr>
          <a:xfrm>
            <a:off x="0" y="10"/>
            <a:ext cx="12191999" cy="6857980"/>
          </a:xfrm>
          <a:prstGeom prst="rect">
            <a:avLst/>
          </a:prstGeom>
          <a:noFill/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DB6A6FD-6D60-1986-3A79-326DDFDA98D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1001" y="6280142"/>
            <a:ext cx="1021262" cy="2029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5340D6EE-CA4B-1CCA-16A0-763323F2EE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57638"/>
            <a:ext cx="9144000" cy="273399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Plassholder for lysbildenummer 2" hidden="1">
            <a:extLst>
              <a:ext uri="{FF2B5EF4-FFF2-40B4-BE49-F238E27FC236}">
                <a16:creationId xmlns:a16="http://schemas.microsoft.com/office/drawing/2014/main" id="{2E06570C-28A9-A8C3-6E3C-1E699F5D87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666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77CB520E-F46B-80F7-FDDF-9259C51BC9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3137" y="68263"/>
            <a:ext cx="5805726" cy="6143625"/>
          </a:xfrm>
          <a:prstGeom prst="rect">
            <a:avLst/>
          </a:prstGeom>
          <a:noFill/>
        </p:spPr>
      </p:pic>
      <p:sp>
        <p:nvSpPr>
          <p:cNvPr id="3" name="Plassholder for lysbildenummer 2" hidden="1">
            <a:extLst>
              <a:ext uri="{FF2B5EF4-FFF2-40B4-BE49-F238E27FC236}">
                <a16:creationId xmlns:a16="http://schemas.microsoft.com/office/drawing/2014/main" id="{0A2EA78C-E226-8DAA-FD3D-92CA8DA879D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183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57AE108B-6A68-1A53-7F3F-AC8A2CDE9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F51B24FD-CE84-BBAA-BCC2-11942AAC3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Bilde 4" descr="Et bilde som inneholder tekst&#10;&#10;KI-generert innhold kan være feil.">
            <a:extLst>
              <a:ext uri="{FF2B5EF4-FFF2-40B4-BE49-F238E27FC236}">
                <a16:creationId xmlns:a16="http://schemas.microsoft.com/office/drawing/2014/main" id="{FF0ACFD1-B0E2-35C7-0D86-60909D0ED9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789" y="0"/>
            <a:ext cx="108284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260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veteåker">
            <a:extLst>
              <a:ext uri="{FF2B5EF4-FFF2-40B4-BE49-F238E27FC236}">
                <a16:creationId xmlns:a16="http://schemas.microsoft.com/office/drawing/2014/main" id="{6D79BDE9-7BB4-13A5-0B6B-C9DD22EE576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0302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ildet kan inneholde: servise, servise, blå, serveringsutstyr, keramikk.">
            <a:extLst>
              <a:ext uri="{FF2B5EF4-FFF2-40B4-BE49-F238E27FC236}">
                <a16:creationId xmlns:a16="http://schemas.microsoft.com/office/drawing/2014/main" id="{EC120CAD-4C98-591C-A728-0F19C5725C2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9239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A39A52-527B-1D41-3CBA-FED4FB433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273CF88-3391-064E-95B5-5E18AD7AEF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6AEDA03-CF4B-2767-B0EF-3A69AAF91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DB2F5-0017-4805-87ED-E16933EE41BD}" type="datetime1">
              <a:rPr lang="nb-NO" smtClean="0"/>
              <a:t>11.08.2025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6DF78FA-817D-DF29-9254-86A1F070A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7B8D3BB-F4C7-ED86-240C-E495923AA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74C0D-26C9-4400-88C6-08721153721F}" type="slidenum">
              <a:rPr lang="nb-NO" smtClean="0"/>
              <a:t>6</a:t>
            </a:fld>
            <a:endParaRPr lang="nb-NO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DFC0F68-FDB6-B2D4-301C-E3CC4C052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6275" y="1800225"/>
            <a:ext cx="321945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7947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Footer Placeholder 1">
            <a:extLst>
              <a:ext uri="{FF2B5EF4-FFF2-40B4-BE49-F238E27FC236}">
                <a16:creationId xmlns:a16="http://schemas.microsoft.com/office/drawing/2014/main" id="{0B677695-762B-0A1A-EA9B-06B5C875C3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163E3D6-8F6F-60DF-1595-54BCCF97E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1033" name="Title 3">
            <a:extLst>
              <a:ext uri="{FF2B5EF4-FFF2-40B4-BE49-F238E27FC236}">
                <a16:creationId xmlns:a16="http://schemas.microsoft.com/office/drawing/2014/main" id="{43E50596-BD7D-C749-2177-E5476FF73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1026" name="Picture 2" descr="Manuel Schweikle Disputas">
            <a:extLst>
              <a:ext uri="{FF2B5EF4-FFF2-40B4-BE49-F238E27FC236}">
                <a16:creationId xmlns:a16="http://schemas.microsoft.com/office/drawing/2014/main" id="{26EFACE8-0262-B8A9-D899-37FC33F9E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94" r="1" b="21397"/>
          <a:stretch>
            <a:fillRect/>
          </a:stretch>
        </p:blipFill>
        <p:spPr bwMode="auto">
          <a:xfrm>
            <a:off x="360044" y="1082726"/>
            <a:ext cx="11471910" cy="4817312"/>
          </a:xfrm>
          <a:prstGeom prst="rect">
            <a:avLst/>
          </a:prstGeom>
          <a:solidFill>
            <a:srgbClr val="FFFFFF"/>
          </a:solidFill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0323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25829-ACD9-980F-2F3E-DD013AFD8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8255" y="4917689"/>
            <a:ext cx="3691052" cy="74713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endParaRPr lang="en-US" sz="52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 descr="Facebook And Instagram Logo, Logo Facebook, Instagram Icons, Social Media Logos, Social Media Design, Facebook Icon Png, Youtube Logo Png, Youtube Facts, Hd Logo">
            <a:extLst>
              <a:ext uri="{FF2B5EF4-FFF2-40B4-BE49-F238E27FC236}">
                <a16:creationId xmlns:a16="http://schemas.microsoft.com/office/drawing/2014/main" id="{259D5F3D-4FD2-41CE-2EB9-5CC0C885D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6103" y="0"/>
            <a:ext cx="8436743" cy="4619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>
            <a:extLst>
              <a:ext uri="{FF2B5EF4-FFF2-40B4-BE49-F238E27FC236}">
                <a16:creationId xmlns:a16="http://schemas.microsoft.com/office/drawing/2014/main" id="{7C0B2299-B418-FF5F-2A75-2B3E4F3E4E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205" y="5081764"/>
            <a:ext cx="1530124" cy="1530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5167EE7-CC7C-A7D3-FE93-0A47526DC1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507394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3" ma:contentTypeDescription="Opprett et nytt dokument." ma:contentTypeScope="" ma:versionID="5455942cb6f0bea4a5be7aed3bead13f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5fb6ac5289525f1f15273a3106bcccc3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C72580FF-7F01-4AAE-8F7B-56E7B47502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infopath/2007/PartnerControls"/>
    <ds:schemaRef ds:uri="3b00a67f-9791-437e-b702-303a706ea042"/>
    <ds:schemaRef ds:uri="7dc3d6ed-56f1-49b6-b310-0ff680cfe62a"/>
    <ds:schemaRef ds:uri="e5e35b8c-bb2a-40e7-acd7-beed1d1f14b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312</TotalTime>
  <Words>11</Words>
  <Application>Microsoft Office PowerPoint</Application>
  <PresentationFormat>Widescreen</PresentationFormat>
  <Paragraphs>7</Paragraphs>
  <Slides>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Arial, sans-serif</vt:lpstr>
      <vt:lpstr>Calibri</vt:lpstr>
      <vt:lpstr>Wingdings</vt:lpstr>
      <vt:lpstr>Office-tema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Astrid Skiftesvik Bjørkeng</dc:creator>
  <cp:lastModifiedBy>Ann-Kristin Ruus</cp:lastModifiedBy>
  <cp:revision>2</cp:revision>
  <dcterms:created xsi:type="dcterms:W3CDTF">2025-08-07T10:31:16Z</dcterms:created>
  <dcterms:modified xsi:type="dcterms:W3CDTF">2025-08-11T06:33:41Z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